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596" y="92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CEB0-61E5-433F-8B9B-0268E232778D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D92CC-C132-4FA7-865B-C0B63DD93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685800"/>
            <a:ext cx="34518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</a:rPr>
              <a:t>Title</a:t>
            </a:r>
          </a:p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List of Authors</a:t>
            </a:r>
            <a:r>
              <a:rPr lang="en-US" sz="6000" baseline="30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  <a:p>
            <a:pPr algn="ctr"/>
            <a:r>
              <a:rPr lang="en-US" sz="4800" baseline="30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Author Associations (school, company, etc.)</a:t>
            </a:r>
            <a:endParaRPr lang="en-US" sz="48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1" y="914400"/>
            <a:ext cx="4495800" cy="315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966400" y="838200"/>
            <a:ext cx="44196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(Any other logos)</a:t>
            </a:r>
            <a:endParaRPr lang="en-US" sz="40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05000" y="18211800"/>
            <a:ext cx="25755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6421100" y="18249900"/>
            <a:ext cx="2590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5257800"/>
            <a:ext cx="13716000" cy="1371600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19050000"/>
            <a:ext cx="13716000" cy="1371600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00" y="5181600"/>
            <a:ext cx="13716000" cy="1371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41800" y="5181600"/>
            <a:ext cx="13716000" cy="1371600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4648200" y="4953000"/>
            <a:ext cx="419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 color scheme that is attractive and easy to read... MS Office “Design Tab” has a wide selection of nice-looking color combinations (This presentation uses the “Office” color scheme)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-4648200" y="180594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Colorful boxes are a nice and easy way to highlight sections of the presentation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9144000" y="-2362200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general, a white poster is preferred since it will use less ink and look clean.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27051000" y="-22860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List author affiliations and include logos.  Since poster presentations are mostly used for conferences, logos are an easy way for people to remember you.</a:t>
            </a:r>
            <a:endParaRPr lang="en-US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14782800" y="33528000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Dividing the poster into thirds is going to look the best when on display.  Use these lines to lay the poster out and then delete.  Or leave them in.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18440400" y="14325600"/>
            <a:ext cx="533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Fill the poster with concise descriptions of the project, methodology, and results.  Use as many stand alone pictures and figures as possible.</a:t>
            </a:r>
          </a:p>
          <a:p>
            <a:r>
              <a:rPr lang="en-US" sz="3600" dirty="0" smtClean="0"/>
              <a:t>Be creative!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87630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change the dimensions of the poster, go to the “Design Tab” and select “Page Setup.”  This example is already scaled to be 3’ x 4’.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Montana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Tawny Hoyt</dc:creator>
  <cp:lastModifiedBy>Tawny Hoyt</cp:lastModifiedBy>
  <cp:revision>7</cp:revision>
  <dcterms:created xsi:type="dcterms:W3CDTF">2011-06-13T18:40:11Z</dcterms:created>
  <dcterms:modified xsi:type="dcterms:W3CDTF">2011-06-13T19:41:01Z</dcterms:modified>
</cp:coreProperties>
</file>