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53" r:id="rId2"/>
    <p:sldId id="895" r:id="rId3"/>
    <p:sldId id="889" r:id="rId4"/>
    <p:sldId id="899" r:id="rId5"/>
    <p:sldId id="892" r:id="rId6"/>
    <p:sldId id="900" r:id="rId7"/>
    <p:sldId id="903" r:id="rId8"/>
    <p:sldId id="901" r:id="rId9"/>
    <p:sldId id="902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Schoolbook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C7C7E4"/>
    <a:srgbClr val="990000"/>
    <a:srgbClr val="0000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13" autoAdjust="0"/>
  </p:normalViewPr>
  <p:slideViewPr>
    <p:cSldViewPr>
      <p:cViewPr>
        <p:scale>
          <a:sx n="100" d="100"/>
          <a:sy n="100" d="100"/>
        </p:scale>
        <p:origin x="-54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7192"/>
    </p:cViewPr>
  </p:sorterViewPr>
  <p:notesViewPr>
    <p:cSldViewPr>
      <p:cViewPr varScale="1">
        <p:scale>
          <a:sx n="57" d="100"/>
          <a:sy n="57" d="100"/>
        </p:scale>
        <p:origin x="-1098" y="-8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09" charset="0"/>
              </a:defRPr>
            </a:lvl1pPr>
          </a:lstStyle>
          <a:p>
            <a:fld id="{863E3C79-6C81-8546-928B-680451450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4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-109" charset="0"/>
              </a:defRPr>
            </a:lvl1pPr>
          </a:lstStyle>
          <a:p>
            <a:fld id="{D6128BB1-B14A-5846-90FC-F98818A539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E241D-155E-DC48-B84A-B34237099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53B46-B2D2-584A-A140-61ECCCCBE4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115888"/>
            <a:ext cx="2205037" cy="6265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64300" cy="6265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1A1BF-846C-E840-9377-7FE309E6A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33488"/>
            <a:ext cx="4333875" cy="514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33488"/>
            <a:ext cx="4335462" cy="5148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0E186-3282-604E-B1FC-5E21EAEF4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02E7C-43E9-144D-B504-AD618B1657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7888D-88D8-3E4A-9899-9506C7201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33488"/>
            <a:ext cx="433387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33488"/>
            <a:ext cx="4335462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43AFF-9175-F342-9829-34BED4291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F96E5-1258-B542-8876-916E83F618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CA3C-88BF-194A-AA16-9DFD27ADCE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675AC-37EE-C149-8903-49F4F6830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7DE2C-5179-7A43-8EBA-07C53C93F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2E9E3-540C-6347-859A-53D41BBD00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233488"/>
            <a:ext cx="8821737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9700"/>
            <a:ext cx="213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Century Gothic" pitchFamily="-109" charset="0"/>
              </a:defRPr>
            </a:lvl1pPr>
          </a:lstStyle>
          <a:p>
            <a:fld id="{0D8B01B8-ADC3-614A-A7C6-46632CAED6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Geomorphological units (“landscape facets”)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592796"/>
            <a:ext cx="8605079" cy="4788954"/>
          </a:xfrm>
        </p:spPr>
        <p:txBody>
          <a:bodyPr/>
          <a:lstStyle/>
          <a:p>
            <a:r>
              <a:rPr lang="en-US" dirty="0" smtClean="0"/>
              <a:t>Units (polygons) on the landscape that are defined by geological and physiographic variables</a:t>
            </a:r>
          </a:p>
          <a:p>
            <a:r>
              <a:rPr lang="en-US" dirty="0" smtClean="0"/>
              <a:t>Offer one way to identify potential habitat </a:t>
            </a:r>
            <a:r>
              <a:rPr lang="en-US" dirty="0" err="1" smtClean="0"/>
              <a:t>refugia</a:t>
            </a:r>
            <a:endParaRPr lang="en-US" dirty="0" smtClean="0"/>
          </a:p>
          <a:p>
            <a:r>
              <a:rPr lang="en-US" dirty="0" smtClean="0"/>
              <a:t>Means to “downscale” coarser-scale results to make relevant for management decisions?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7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Screen Shot 2012-11-28 at 10.1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4925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Screen Shot 2012-03-04 at 8.1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88" y="0"/>
            <a:ext cx="8534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9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SSURGO AWC (</a:t>
            </a:r>
            <a:r>
              <a:rPr lang="en-US" dirty="0" err="1" smtClean="0"/>
              <a:t>Esri</a:t>
            </a:r>
            <a:r>
              <a:rPr lang="en-US" dirty="0" smtClean="0"/>
              <a:t> package)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creen Shot 2012-11-11 at 9.2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030"/>
            <a:ext cx="9144000" cy="47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0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2-03-01 at 5.59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theobald:figures:MapsGen20160628_2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8620"/>
            <a:ext cx="5477510" cy="7091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1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theobald:figures:MapsGen20160628_1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8620"/>
            <a:ext cx="5486400" cy="708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31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MapsElk20160628_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245" y="10363"/>
            <a:ext cx="5477510" cy="7091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18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902E7C-43E9-144D-B504-AD618B1657A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MapsElk20160628_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245" y="10363"/>
            <a:ext cx="5477510" cy="7091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16265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49015</TotalTime>
  <Words>64</Words>
  <Application>Microsoft Macintosh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2. Geomorphological units (“landscape facets”)</vt:lpstr>
      <vt:lpstr>PowerPoint Presentation</vt:lpstr>
      <vt:lpstr>PowerPoint Presentation</vt:lpstr>
      <vt:lpstr>SSURGO AWC (Esri package)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M. Theobald</dc:creator>
  <cp:lastModifiedBy>David Theobald</cp:lastModifiedBy>
  <cp:revision>465</cp:revision>
  <cp:lastPrinted>2012-03-27T03:08:30Z</cp:lastPrinted>
  <dcterms:created xsi:type="dcterms:W3CDTF">2011-11-14T20:08:16Z</dcterms:created>
  <dcterms:modified xsi:type="dcterms:W3CDTF">2012-11-29T15:27:11Z</dcterms:modified>
</cp:coreProperties>
</file>