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50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0473E-4C44-4EDE-AB81-EFCC8D614E20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9ACF-3EFC-4B88-B58E-63361F853F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1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457-0D54-4142-A5EB-FD0CD1C0B9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7B44-646F-4332-BA7B-691F49F83A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457-0D54-4142-A5EB-FD0CD1C0B9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7B44-646F-4332-BA7B-691F49F83A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457-0D54-4142-A5EB-FD0CD1C0B9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7B44-646F-4332-BA7B-691F49F83A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457-0D54-4142-A5EB-FD0CD1C0B9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7B44-646F-4332-BA7B-691F49F83A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457-0D54-4142-A5EB-FD0CD1C0B9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7B44-646F-4332-BA7B-691F49F83A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457-0D54-4142-A5EB-FD0CD1C0B9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7B44-646F-4332-BA7B-691F49F83A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457-0D54-4142-A5EB-FD0CD1C0B9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7B44-646F-4332-BA7B-691F49F83A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457-0D54-4142-A5EB-FD0CD1C0B9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7B44-646F-4332-BA7B-691F49F83A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457-0D54-4142-A5EB-FD0CD1C0B9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7B44-646F-4332-BA7B-691F49F83A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457-0D54-4142-A5EB-FD0CD1C0B9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7B44-646F-4332-BA7B-691F49F83A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457-0D54-4142-A5EB-FD0CD1C0B9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7B44-646F-4332-BA7B-691F49F83A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97457-0D54-4142-A5EB-FD0CD1C0B926}" type="datetimeFigureOut">
              <a:rPr lang="en-US" smtClean="0"/>
              <a:t>9/30/2013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7B44-646F-4332-BA7B-691F49F83A3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wm@montana.edu" TargetMode="External"/><Relationship Id="rId2" Type="http://schemas.openxmlformats.org/officeDocument/2006/relationships/hyperlink" Target="mailto:pcatoira@montana.ed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4114800"/>
            <a:ext cx="7772400" cy="14700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Summer program in </a:t>
            </a:r>
            <a:br>
              <a:rPr lang="en-US" dirty="0" smtClean="0"/>
            </a:br>
            <a:r>
              <a:rPr lang="en-US" dirty="0" smtClean="0"/>
              <a:t>León, Nicaragua</a:t>
            </a:r>
            <a:endParaRPr lang="en-US" dirty="0"/>
          </a:p>
        </p:txBody>
      </p:sp>
      <p:pic>
        <p:nvPicPr>
          <p:cNvPr id="1026" name="Picture 2" descr="C:\Users\jwmpdc\Desktop\Digital photos\summer 2013\nicaragua\leon_mapa_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2838450" cy="3048000"/>
          </a:xfrm>
          <a:prstGeom prst="rect">
            <a:avLst/>
          </a:prstGeom>
          <a:noFill/>
        </p:spPr>
      </p:pic>
      <p:pic>
        <p:nvPicPr>
          <p:cNvPr id="1027" name="Picture 3" descr="C:\Users\jwmpdc\Desktop\Digital photos\fall 2012\PC111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457200"/>
            <a:ext cx="7772400" cy="20335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For more information contact professors </a:t>
            </a:r>
          </a:p>
          <a:p>
            <a:pPr algn="ctr">
              <a:buNone/>
            </a:pPr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Patricia Catoira </a:t>
            </a:r>
            <a:r>
              <a:rPr lang="en-US" sz="2800" dirty="0" smtClean="0">
                <a:latin typeface="Narkisim" pitchFamily="34" charset="-79"/>
                <a:cs typeface="Narkisim" pitchFamily="34" charset="-79"/>
                <a:hlinkClick r:id="rId2"/>
              </a:rPr>
              <a:t>pcatoira@montana.edu</a:t>
            </a:r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 or </a:t>
            </a:r>
          </a:p>
          <a:p>
            <a:pPr algn="ctr">
              <a:buNone/>
            </a:pPr>
            <a:r>
              <a:rPr lang="en-US" sz="2800" dirty="0" smtClean="0">
                <a:latin typeface="Narkisim" pitchFamily="34" charset="-79"/>
                <a:cs typeface="Narkisim" pitchFamily="34" charset="-79"/>
              </a:rPr>
              <a:t>James Martin </a:t>
            </a:r>
            <a:r>
              <a:rPr lang="en-US" sz="2800" dirty="0" smtClean="0">
                <a:latin typeface="Narkisim" pitchFamily="34" charset="-79"/>
                <a:cs typeface="Narkisim" pitchFamily="34" charset="-79"/>
                <a:hlinkClick r:id="rId3"/>
              </a:rPr>
              <a:t>jameswm@montana.edu</a:t>
            </a:r>
            <a:endParaRPr lang="en-US" sz="2800" dirty="0" smtClean="0">
              <a:latin typeface="Narkisim" pitchFamily="34" charset="-79"/>
              <a:cs typeface="Narkisim" pitchFamily="34" charset="-79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194" name="Picture 2" descr="C:\Users\jwmpdc\Desktop\Digital photos\summer 2013\nicaragua\P7112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2686050"/>
            <a:ext cx="4445000" cy="3333750"/>
          </a:xfrm>
          <a:prstGeom prst="rect">
            <a:avLst/>
          </a:prstGeom>
          <a:noFill/>
        </p:spPr>
      </p:pic>
      <p:pic>
        <p:nvPicPr>
          <p:cNvPr id="8196" name="Picture 4" descr="https://sphotos-a-sea.xx.fbcdn.net/hphotos-frc3/1148936_10151789437131578_99509786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2781" y="2667000"/>
            <a:ext cx="4308819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6107668"/>
            <a:ext cx="27432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Our summer 2013 class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05000"/>
            <a:ext cx="8153400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Option 1		 90 hours of one–on–one courses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Option 2 		45 hours of one–on–one courses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45 hours of volunteering at Las Tías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914400"/>
            <a:ext cx="6477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Two options to earn six credits in six weeks: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wmpdc\Desktop\Digital photos\summer 2013\nicaragua\P6231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460195" cy="3344863"/>
          </a:xfrm>
          <a:prstGeom prst="rect">
            <a:avLst/>
          </a:prstGeom>
          <a:noFill/>
        </p:spPr>
      </p:pic>
      <p:pic>
        <p:nvPicPr>
          <p:cNvPr id="2051" name="Picture 3" descr="C:\Users\jwmpdc\Desktop\Digital photos\summer 2013\nicaragua\P6281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43400"/>
            <a:ext cx="3149600" cy="2362200"/>
          </a:xfrm>
          <a:prstGeom prst="rect">
            <a:avLst/>
          </a:prstGeom>
          <a:noFill/>
        </p:spPr>
      </p:pic>
      <p:pic>
        <p:nvPicPr>
          <p:cNvPr id="2052" name="Picture 4" descr="C:\Users\jwmpdc\Desktop\Digital photos\fall 2012\PC101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406400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24000"/>
            <a:ext cx="4038600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200" dirty="0" smtClean="0"/>
              <a:t>Personalized attention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5562600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200" dirty="0"/>
              <a:t>p</a:t>
            </a:r>
            <a:r>
              <a:rPr lang="en-US" sz="2200" dirty="0" smtClean="0"/>
              <a:t>lus coffee, wifi, and a place to relax </a:t>
            </a:r>
            <a:endParaRPr lang="en-US" sz="2200" dirty="0"/>
          </a:p>
        </p:txBody>
      </p:sp>
      <p:sp>
        <p:nvSpPr>
          <p:cNvPr id="7" name="Right Arrow 6"/>
          <p:cNvSpPr/>
          <p:nvPr/>
        </p:nvSpPr>
        <p:spPr>
          <a:xfrm>
            <a:off x="304800" y="1600200"/>
            <a:ext cx="533400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04800"/>
            <a:ext cx="7622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At our host school Dariana, you will get: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57200" y="6172200"/>
            <a:ext cx="533400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wmpdc\Desktop\Digital photos\summer 2013\nicaragua\P624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3556302" cy="2667000"/>
          </a:xfrm>
          <a:prstGeom prst="rect">
            <a:avLst/>
          </a:prstGeom>
          <a:noFill/>
        </p:spPr>
      </p:pic>
      <p:pic>
        <p:nvPicPr>
          <p:cNvPr id="3075" name="Picture 3" descr="C:\Users\jwmpdc\Desktop\Digital photos\summer 2013\nicaragua\P6241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8600"/>
            <a:ext cx="3505200" cy="2628900"/>
          </a:xfrm>
          <a:prstGeom prst="rect">
            <a:avLst/>
          </a:prstGeom>
          <a:noFill/>
        </p:spPr>
      </p:pic>
      <p:pic>
        <p:nvPicPr>
          <p:cNvPr id="3077" name="Picture 5" descr="C:\Users\jwmpdc\Desktop\Digital photos\summer 2013\nicaragua\P7082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05200"/>
            <a:ext cx="386080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1447800"/>
            <a:ext cx="3581400" cy="107721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Volunteer at </a:t>
            </a:r>
          </a:p>
          <a:p>
            <a:r>
              <a:rPr lang="en-US" sz="3200" b="1" dirty="0" smtClean="0"/>
              <a:t>          Las Tías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wmpdc\Desktop\Digital photos\summer 2013\nicaragua\P7082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657600"/>
            <a:ext cx="3810000" cy="2857500"/>
          </a:xfrm>
          <a:prstGeom prst="rect">
            <a:avLst/>
          </a:prstGeom>
          <a:noFill/>
        </p:spPr>
      </p:pic>
      <p:pic>
        <p:nvPicPr>
          <p:cNvPr id="3" name="Picture 4" descr="C:\Users\jwmpdc\Desktop\Digital photos\summer 2013\nicaragua\P6231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0" y="685800"/>
            <a:ext cx="3962400" cy="2971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1219200"/>
            <a:ext cx="3200400" cy="138499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Share your time and passion with Nicaraguan children</a:t>
            </a:r>
            <a:endParaRPr lang="en-US" sz="2800" dirty="0"/>
          </a:p>
        </p:txBody>
      </p:sp>
      <p:pic>
        <p:nvPicPr>
          <p:cNvPr id="4099" name="Picture 3" descr="C:\Users\jwmpdc\Desktop\Digital photos\summer 2013\nicaragua\P7082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962400"/>
            <a:ext cx="3139284" cy="2354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wmpdc\Desktop\Digital photos\summer 2013\nicaragua\P7112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4191000" cy="3143250"/>
          </a:xfrm>
          <a:prstGeom prst="rect">
            <a:avLst/>
          </a:prstGeom>
          <a:noFill/>
        </p:spPr>
      </p:pic>
      <p:pic>
        <p:nvPicPr>
          <p:cNvPr id="5124" name="Picture 4" descr="C:\Users\jwmpdc\Desktop\Digital photos\summer 2013\nicaragua\P628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85800"/>
            <a:ext cx="3581400" cy="2686050"/>
          </a:xfrm>
          <a:prstGeom prst="rect">
            <a:avLst/>
          </a:prstGeom>
          <a:noFill/>
        </p:spPr>
      </p:pic>
      <p:pic>
        <p:nvPicPr>
          <p:cNvPr id="5125" name="Picture 5" descr="C:\Users\jwmpdc\Desktop\Digital photos\summer 2013\nicaragua\P6282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86200"/>
            <a:ext cx="3505200" cy="2628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609600"/>
            <a:ext cx="41910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Experience the </a:t>
            </a:r>
          </a:p>
          <a:p>
            <a:pPr algn="ctr"/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eautiful and bustling town of León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wmpdc\Desktop\Digital photos\summer 2013\nicaragua\P623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19600"/>
            <a:ext cx="2133600" cy="1600200"/>
          </a:xfrm>
          <a:prstGeom prst="rect">
            <a:avLst/>
          </a:prstGeom>
          <a:noFill/>
        </p:spPr>
      </p:pic>
      <p:pic>
        <p:nvPicPr>
          <p:cNvPr id="6147" name="Picture 3" descr="C:\Users\jwmpdc\Desktop\Digital photos\summer 2013\nicaragua\P7032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581400" cy="2686050"/>
          </a:xfrm>
          <a:prstGeom prst="rect">
            <a:avLst/>
          </a:prstGeom>
          <a:noFill/>
        </p:spPr>
      </p:pic>
      <p:pic>
        <p:nvPicPr>
          <p:cNvPr id="4" name="Picture 6" descr="C:\Users\jwmpdc\Desktop\Digital photos\summer 2013\nicaragua\P7112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"/>
            <a:ext cx="2971800" cy="2228850"/>
          </a:xfrm>
          <a:prstGeom prst="rect">
            <a:avLst/>
          </a:prstGeom>
          <a:noFill/>
        </p:spPr>
      </p:pic>
      <p:pic>
        <p:nvPicPr>
          <p:cNvPr id="6148" name="Picture 4" descr="C:\Users\jwmpdc\Desktop\Digital photos\fall 2012\PC101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9050" y="3181350"/>
            <a:ext cx="2895600" cy="2171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0" y="1447800"/>
            <a:ext cx="1143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history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133600"/>
            <a:ext cx="1143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ulture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2743200"/>
            <a:ext cx="10668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politics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3429000"/>
            <a:ext cx="16764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nd life!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419600" y="228600"/>
            <a:ext cx="3627916" cy="9233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city full of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9" name="Picture 5" descr="C:\Users\jwmpdc\Desktop\Digital photos\summer 2013\nicaragua\P6282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114800"/>
            <a:ext cx="3342501" cy="250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wmpdc\Desktop\Digital photos\summer 2013\nicaragua\P629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4064000" cy="3048000"/>
          </a:xfrm>
          <a:prstGeom prst="rect">
            <a:avLst/>
          </a:prstGeom>
          <a:noFill/>
        </p:spPr>
      </p:pic>
      <p:pic>
        <p:nvPicPr>
          <p:cNvPr id="7171" name="Picture 3" descr="C:\Users\jwmpdc\Desktop\Digital photos\summer 2013\nicaragua\vol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571875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29200" y="990600"/>
            <a:ext cx="34290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beach is 30 minutes away!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3733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Volcanoes and other attractions are also close by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74887"/>
            <a:ext cx="8153400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cost of the program includes: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6 credits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Homestay with three meals a day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Health insurance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Optional weekend excursions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Pickup from and to airport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The cost of the program for summer 2013 was about $3,000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279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Don’t miss this opportunity!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119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Summer program in  León, Nicaragua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program in  León, Nicaragua</dc:title>
  <dc:creator>jwmpdc</dc:creator>
  <cp:lastModifiedBy>Tracy Knudson</cp:lastModifiedBy>
  <cp:revision>16</cp:revision>
  <dcterms:created xsi:type="dcterms:W3CDTF">2013-09-02T19:03:26Z</dcterms:created>
  <dcterms:modified xsi:type="dcterms:W3CDTF">2013-09-30T18:39:44Z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