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477D-40A2-4AFD-B3E6-4E43BB5BE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5D6B9-440E-48B1-8EC3-A1BE2454D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38A0-DA2D-4CAA-A21C-1F5BBA0E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067FD-F27E-4788-BBEE-C499AD68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2E9C4-7219-4274-B2B5-D82B032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D4CB-826E-47F8-9895-E7F97FD7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F055A-6ED2-4249-89B1-553FB19EA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E5D17-D215-49F4-9DA5-FD42D412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B9661-1FAC-4496-95DF-97C6DB34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2E321-E423-4F97-95EB-BC847BC8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194A9-85F8-4EA0-B82E-1E3FD20B4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18C0E-A3DF-4691-8A7E-2BB0E7C5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8C03-2815-4844-800F-BB73C9BF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D731C-EFF5-4A55-A0C8-AEB3302B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5E78C-F1D9-483D-9D8C-9003345C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4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83B78-7C37-405F-B293-374B71A0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84B0E-CE49-4AD2-AEB5-BCA209F7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D92D-8ECE-4231-8342-13B64A91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4F6E2-E4EA-49B3-9411-78EE59F5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4FB5-82EE-41A2-8BC9-A10CAF6C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30CCA-5108-49AE-8FFC-B4D3C916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6476A-1D66-4736-BB61-C5D61F05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5C663-8519-496C-84EC-F653B986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AB3F-1263-4CF3-A125-5B70DB78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F0A47-5FA1-44E9-9CF3-36374917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2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B792-4FC0-464C-B77A-B2D4C53C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6CE15-BBD7-4EF0-96C6-0DADB482F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E1018-11B6-47BB-99BA-5C5A6821A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ABBC2-FFC7-4D0F-AC8F-DCBBC0620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BD233-A907-421C-9B8A-7FCBACC3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DC101-C557-4940-9E74-33788751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3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FB47-F9BD-47BB-928F-B928DAF0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76E84-4ACA-4E54-8386-BCF612533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0A822-95A0-4203-BF4B-1043E7CAB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EAAAE-CDC9-4518-B3AF-292CA0292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8E0448-428D-4B48-B26F-D08F905DF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3860F-7F55-4013-8A84-708A6F61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F2F937-A4B1-4BBD-8A8F-C5B4ECD5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AFC35-2A82-44E6-900D-DEAEA371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8083-A208-4FE6-90D7-4EAC8F9D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0AC87-5371-47BC-AED3-614111EF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E4B38-5944-47B1-8AC9-9C0DC0DB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EA236-D6AB-4BF8-88C9-FB94B254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43DEF-B3D4-4415-9588-F48DF3FB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A31E7-7F17-43EA-878F-9117CDAB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EC989-CADD-4B05-8B92-FBCE9F4C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EF8E-7411-40DE-A16A-B93171BD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C784-372D-4962-87C8-24008D9B9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B7FFB-179D-4E5F-A211-78A8E2F14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2AA45-3D41-4D65-B3B2-D3885044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F7525-7176-4649-8774-820500535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B7BAA-928D-4D2E-B8FB-3749608C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A351-9FAA-49DD-9313-265D70A7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0BFC7-C670-4DA8-B6BB-517C2E7C5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2B789-B809-4E42-8A70-882F55949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B5F9B-828C-4A27-BB90-E34B0B7A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287D2-1438-48CA-B2C4-B7A4F4AC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146FD-FAA7-4C96-AC09-9824754B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AA8BA5-B7FD-4B58-9BD0-A11D8EF6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66F1-6277-40C1-B755-E7DFABBB9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C601-4F6F-4FBF-926B-EE6E55FCA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BCA4-30C0-463B-8C49-B51C29DD069F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B4C4-75E9-4A47-98CC-251491880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1429-03FD-45C1-B205-A64878327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5A41-F5F2-4572-9400-FF7053F49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ontana.edu/ncur2020/NCUR2020_Schedul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t.ly/2VK9TG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ontana.edu/ncur202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ventmobi.com/ncur2020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mobi.com/ncur2020/" TargetMode="External"/><Relationship Id="rId2" Type="http://schemas.openxmlformats.org/officeDocument/2006/relationships/hyperlink" Target="http://www.montana.edu/ncur2020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s://www.montana.edu/campusmap/#!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ngagement@montana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A0B171-AC49-499E-A6D8-4E3120C20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2181541"/>
          </a:xfrm>
        </p:spPr>
        <p:txBody>
          <a:bodyPr>
            <a:normAutofit fontScale="85000" lnSpcReduction="20000"/>
          </a:bodyPr>
          <a:lstStyle/>
          <a:p>
            <a:endParaRPr lang="en-US" sz="4800" i="1" dirty="0"/>
          </a:p>
          <a:p>
            <a:r>
              <a:rPr lang="en-US" sz="4800" dirty="0">
                <a:solidFill>
                  <a:schemeClr val="accent5"/>
                </a:solidFill>
              </a:rPr>
              <a:t>March 26th-28th, 2020</a:t>
            </a:r>
            <a:br>
              <a:rPr lang="en-US" sz="4800" dirty="0">
                <a:solidFill>
                  <a:schemeClr val="accent5"/>
                </a:solidFill>
              </a:rPr>
            </a:br>
            <a:endParaRPr lang="en-US" sz="4800" dirty="0">
              <a:solidFill>
                <a:schemeClr val="accent5"/>
              </a:solidFill>
            </a:endParaRPr>
          </a:p>
          <a:p>
            <a:r>
              <a:rPr lang="en-US" sz="4800" i="1" dirty="0"/>
              <a:t>Thank you for volunteering!</a:t>
            </a:r>
          </a:p>
        </p:txBody>
      </p:sp>
      <p:pic>
        <p:nvPicPr>
          <p:cNvPr id="1026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360487"/>
            <a:ext cx="86677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9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C230-02AC-4897-9819-3BE26737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C126-7220-4DAD-B938-7788746B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CUR 2020 logo">
            <a:extLst>
              <a:ext uri="{FF2B5EF4-FFF2-40B4-BE49-F238E27FC236}">
                <a16:creationId xmlns:a16="http://schemas.microsoft.com/office/drawing/2014/main" id="{776EB686-E08F-482F-9352-4DE99CC0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481262"/>
            <a:ext cx="86677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2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0924-7A5A-43B6-AC12-D6187E4C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March 26th-28th,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86C2-B986-4F3A-92D4-4E6274079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796"/>
            <a:ext cx="10515600" cy="385354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sz="2400" dirty="0"/>
              <a:t>More than 4,000 students from across the nation and around the world                </a:t>
            </a:r>
          </a:p>
          <a:p>
            <a:r>
              <a:rPr lang="en-US" sz="2400" dirty="0"/>
              <a:t>No MSU Classes on Thursday 26</a:t>
            </a:r>
            <a:r>
              <a:rPr lang="en-US" sz="2400" baseline="30000" dirty="0"/>
              <a:t>th</a:t>
            </a:r>
            <a:r>
              <a:rPr lang="en-US" sz="2400" dirty="0"/>
              <a:t> and Friday the 27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r>
              <a:rPr lang="en-US" sz="2400" dirty="0"/>
              <a:t>All MSU students, faculty and staff are invited to attend sessions</a:t>
            </a:r>
          </a:p>
          <a:p>
            <a:r>
              <a:rPr lang="en-US" sz="2400" dirty="0"/>
              <a:t>Social and informational events showcasing MSU research and opportunities</a:t>
            </a:r>
          </a:p>
          <a:p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734D9B9-FCA3-4E33-8C61-2744F7641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15172"/>
              </p:ext>
            </p:extLst>
          </p:nvPr>
        </p:nvGraphicFramePr>
        <p:xfrm>
          <a:off x="707572" y="4002833"/>
          <a:ext cx="10255896" cy="2164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128">
                  <a:extLst>
                    <a:ext uri="{9D8B030D-6E8A-4147-A177-3AD203B41FA5}">
                      <a16:colId xmlns:a16="http://schemas.microsoft.com/office/drawing/2014/main" val="2071471489"/>
                    </a:ext>
                  </a:extLst>
                </a:gridCol>
                <a:gridCol w="1465128">
                  <a:extLst>
                    <a:ext uri="{9D8B030D-6E8A-4147-A177-3AD203B41FA5}">
                      <a16:colId xmlns:a16="http://schemas.microsoft.com/office/drawing/2014/main" val="1468862866"/>
                    </a:ext>
                  </a:extLst>
                </a:gridCol>
                <a:gridCol w="1465128">
                  <a:extLst>
                    <a:ext uri="{9D8B030D-6E8A-4147-A177-3AD203B41FA5}">
                      <a16:colId xmlns:a16="http://schemas.microsoft.com/office/drawing/2014/main" val="3755514822"/>
                    </a:ext>
                  </a:extLst>
                </a:gridCol>
                <a:gridCol w="1353828">
                  <a:extLst>
                    <a:ext uri="{9D8B030D-6E8A-4147-A177-3AD203B41FA5}">
                      <a16:colId xmlns:a16="http://schemas.microsoft.com/office/drawing/2014/main" val="172854213"/>
                    </a:ext>
                  </a:extLst>
                </a:gridCol>
                <a:gridCol w="1576428">
                  <a:extLst>
                    <a:ext uri="{9D8B030D-6E8A-4147-A177-3AD203B41FA5}">
                      <a16:colId xmlns:a16="http://schemas.microsoft.com/office/drawing/2014/main" val="1795346783"/>
                    </a:ext>
                  </a:extLst>
                </a:gridCol>
                <a:gridCol w="1465128">
                  <a:extLst>
                    <a:ext uri="{9D8B030D-6E8A-4147-A177-3AD203B41FA5}">
                      <a16:colId xmlns:a16="http://schemas.microsoft.com/office/drawing/2014/main" val="2860181307"/>
                    </a:ext>
                  </a:extLst>
                </a:gridCol>
                <a:gridCol w="1465128">
                  <a:extLst>
                    <a:ext uri="{9D8B030D-6E8A-4147-A177-3AD203B41FA5}">
                      <a16:colId xmlns:a16="http://schemas.microsoft.com/office/drawing/2014/main" val="51398103"/>
                    </a:ext>
                  </a:extLst>
                </a:gridCol>
              </a:tblGrid>
              <a:tr h="366509">
                <a:tc>
                  <a:txBody>
                    <a:bodyPr/>
                    <a:lstStyle/>
                    <a:p>
                      <a:r>
                        <a:rPr lang="en-US" dirty="0"/>
                        <a:t>Sunday 22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 23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24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Weds 25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 26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Friday 27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Saturday 28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30469"/>
                  </a:ext>
                </a:extLst>
              </a:tr>
              <a:tr h="15742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Conference Shuttles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Registration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Presentations, Poster Sessions, Performing Arts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Opening Ceremony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i="1" dirty="0"/>
                        <a:t>No MSU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Presentations, Poster Sessions, Performing Arts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Keynote Speaker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i="1" dirty="0"/>
                        <a:t>No MSU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Presentations, Poster Sessions, Performing Arts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Keynote Speaker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Excursions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060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D53F93A-460C-4A8F-B21F-2590986C43E0}"/>
              </a:ext>
            </a:extLst>
          </p:cNvPr>
          <p:cNvSpPr txBox="1"/>
          <p:nvPr/>
        </p:nvSpPr>
        <p:spPr>
          <a:xfrm>
            <a:off x="707572" y="3541168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Conference Schedule Overview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6DC8C-31F5-4F0A-9CDC-9ED9276FF516}"/>
              </a:ext>
            </a:extLst>
          </p:cNvPr>
          <p:cNvSpPr txBox="1"/>
          <p:nvPr/>
        </p:nvSpPr>
        <p:spPr>
          <a:xfrm>
            <a:off x="1184988" y="6335486"/>
            <a:ext cx="955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more schedule information go to: </a:t>
            </a:r>
            <a:r>
              <a:rPr lang="en-US" sz="1600" dirty="0">
                <a:hlinkClick r:id="rId2"/>
              </a:rPr>
              <a:t>http://www.montana.edu/ncur2020/NCUR2020_Schedule.html</a:t>
            </a:r>
            <a:endParaRPr lang="en-US" sz="1600" dirty="0"/>
          </a:p>
        </p:txBody>
      </p:sp>
      <p:pic>
        <p:nvPicPr>
          <p:cNvPr id="7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7C88F-F199-4B4A-8F4D-35CC6BCE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Nearly 2,000 volunteer shifts!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25945-B656-4BA2-A6CD-63AE9474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Attendant Registration</a:t>
            </a:r>
          </a:p>
          <a:p>
            <a:r>
              <a:rPr lang="en-US" dirty="0"/>
              <a:t>Event Assistant</a:t>
            </a:r>
          </a:p>
          <a:p>
            <a:r>
              <a:rPr lang="en-US" dirty="0"/>
              <a:t>Catering Assistant</a:t>
            </a:r>
          </a:p>
          <a:p>
            <a:r>
              <a:rPr lang="en-US" dirty="0"/>
              <a:t>Greeter</a:t>
            </a:r>
          </a:p>
          <a:p>
            <a:r>
              <a:rPr lang="en-US" dirty="0"/>
              <a:t>Shuttle Manager</a:t>
            </a:r>
          </a:p>
          <a:p>
            <a:r>
              <a:rPr lang="en-US" dirty="0"/>
              <a:t>Transportation Assistant</a:t>
            </a:r>
          </a:p>
          <a:p>
            <a:r>
              <a:rPr lang="en-US" dirty="0"/>
              <a:t>Luggage Support</a:t>
            </a:r>
          </a:p>
          <a:p>
            <a:r>
              <a:rPr lang="en-US" dirty="0"/>
              <a:t>Info Tent</a:t>
            </a:r>
          </a:p>
          <a:p>
            <a:r>
              <a:rPr lang="en-US" dirty="0"/>
              <a:t>Art Exhibit Assistant</a:t>
            </a:r>
          </a:p>
          <a:p>
            <a:r>
              <a:rPr lang="en-US" dirty="0"/>
              <a:t>Culinary Sanitation Assistant</a:t>
            </a:r>
          </a:p>
          <a:p>
            <a:r>
              <a:rPr lang="en-US" dirty="0"/>
              <a:t>Opening Ceremony Support</a:t>
            </a:r>
          </a:p>
          <a:p>
            <a:r>
              <a:rPr lang="en-US" dirty="0"/>
              <a:t>Presentation Assistant</a:t>
            </a:r>
          </a:p>
          <a:p>
            <a:r>
              <a:rPr lang="en-US" dirty="0"/>
              <a:t>…and more!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66A2B-6178-4A1B-B03A-5B1AD7F09509}"/>
              </a:ext>
            </a:extLst>
          </p:cNvPr>
          <p:cNvSpPr txBox="1"/>
          <p:nvPr/>
        </p:nvSpPr>
        <p:spPr>
          <a:xfrm>
            <a:off x="681133" y="6123543"/>
            <a:ext cx="1098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Pre and Post Conference volunteer shifts will also include set up and clean up opportunities.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6D33C7-8A13-4186-A625-6A8988B40C7A}"/>
              </a:ext>
            </a:extLst>
          </p:cNvPr>
          <p:cNvSpPr txBox="1"/>
          <p:nvPr/>
        </p:nvSpPr>
        <p:spPr>
          <a:xfrm>
            <a:off x="5298232" y="1811387"/>
            <a:ext cx="605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To sign up for shifts, scan the QR code or visit:</a:t>
            </a:r>
          </a:p>
          <a:p>
            <a:pPr algn="ctr"/>
            <a:r>
              <a:rPr lang="en-US" dirty="0">
                <a:hlinkClick r:id="rId2"/>
              </a:rPr>
              <a:t>https://bit.ly/2VK9TGt</a:t>
            </a:r>
            <a:endParaRPr lang="en-US" dirty="0"/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F4506C1-A688-471D-ACDB-B6013B46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57" y="2387878"/>
            <a:ext cx="30384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B58EB5-4A0D-492B-AABE-867B4805B703}"/>
              </a:ext>
            </a:extLst>
          </p:cNvPr>
          <p:cNvSpPr txBox="1"/>
          <p:nvPr/>
        </p:nvSpPr>
        <p:spPr>
          <a:xfrm>
            <a:off x="662940" y="6149340"/>
            <a:ext cx="1004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http://www.montana.edu/ncur2020/</a:t>
            </a:r>
            <a:endParaRPr lang="en-US" dirty="0"/>
          </a:p>
        </p:txBody>
      </p:sp>
      <p:pic>
        <p:nvPicPr>
          <p:cNvPr id="6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84" y="1090504"/>
            <a:ext cx="8639503" cy="4817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7F688-7CE1-40DB-8ADF-40DEB037B449}"/>
              </a:ext>
            </a:extLst>
          </p:cNvPr>
          <p:cNvSpPr txBox="1"/>
          <p:nvPr/>
        </p:nvSpPr>
        <p:spPr>
          <a:xfrm>
            <a:off x="1520584" y="492894"/>
            <a:ext cx="86395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accent5"/>
                </a:solidFill>
              </a:rPr>
              <a:t>NCUR 2020 Website</a:t>
            </a:r>
          </a:p>
        </p:txBody>
      </p:sp>
    </p:spTree>
    <p:extLst>
      <p:ext uri="{BB962C8B-B14F-4D97-AF65-F5344CB8AC3E}">
        <p14:creationId xmlns:p14="http://schemas.microsoft.com/office/powerpoint/2010/main" val="108644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B58EB5-4A0D-492B-AABE-867B4805B703}"/>
              </a:ext>
            </a:extLst>
          </p:cNvPr>
          <p:cNvSpPr txBox="1"/>
          <p:nvPr/>
        </p:nvSpPr>
        <p:spPr>
          <a:xfrm>
            <a:off x="1165860" y="6008608"/>
            <a:ext cx="1004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https://eventmobi.com/ncur2020/</a:t>
            </a:r>
            <a:endParaRPr lang="en-US" dirty="0"/>
          </a:p>
        </p:txBody>
      </p:sp>
      <p:pic>
        <p:nvPicPr>
          <p:cNvPr id="6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71" y="989052"/>
            <a:ext cx="8056179" cy="4520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C6FE80-52D4-480C-BF58-E26A3A22CBA8}"/>
              </a:ext>
            </a:extLst>
          </p:cNvPr>
          <p:cNvSpPr txBox="1"/>
          <p:nvPr/>
        </p:nvSpPr>
        <p:spPr>
          <a:xfrm>
            <a:off x="2080727" y="429208"/>
            <a:ext cx="792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NCUR Mobile App</a:t>
            </a:r>
          </a:p>
        </p:txBody>
      </p:sp>
    </p:spTree>
    <p:extLst>
      <p:ext uri="{BB962C8B-B14F-4D97-AF65-F5344CB8AC3E}">
        <p14:creationId xmlns:p14="http://schemas.microsoft.com/office/powerpoint/2010/main" val="28715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84999-6EA9-4AC3-8F0D-4DC8439CD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0406" y="1769570"/>
            <a:ext cx="10515600" cy="4360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Register, guide, support, serve, transport, and problem solve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63633A-F78D-4BAB-89C3-E354F153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9" y="891532"/>
            <a:ext cx="6343391" cy="1023333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Be Great Hosts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D3372-42EA-47DF-9428-A33D0FB055AA}"/>
              </a:ext>
            </a:extLst>
          </p:cNvPr>
          <p:cNvSpPr txBox="1"/>
          <p:nvPr/>
        </p:nvSpPr>
        <p:spPr>
          <a:xfrm rot="19637054">
            <a:off x="419877" y="1107851"/>
            <a:ext cx="448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Impact" panose="020B0806030902050204" pitchFamily="34" charset="0"/>
              </a:rPr>
              <a:t>MISSION: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0ED3-DE46-4DCB-82D8-C361D1330AD5}"/>
              </a:ext>
            </a:extLst>
          </p:cNvPr>
          <p:cNvSpPr txBox="1"/>
          <p:nvPr/>
        </p:nvSpPr>
        <p:spPr>
          <a:xfrm>
            <a:off x="2584553" y="2445517"/>
            <a:ext cx="9004068" cy="3693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How to prepare:</a:t>
            </a:r>
            <a:br>
              <a:rPr lang="en-US" u="sng" dirty="0"/>
            </a:br>
            <a:endParaRPr lang="en-US" u="sng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Sign up for volunteer shifts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Invite your friends, colleagues, and students to volunteer too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Review the NCUR 2020 website </a:t>
            </a:r>
            <a:r>
              <a:rPr lang="en-US" dirty="0">
                <a:hlinkClick r:id="rId2"/>
              </a:rPr>
              <a:t>http://www.montana.edu/ncur2020/</a:t>
            </a:r>
            <a:endParaRPr lang="en-US" dirty="0"/>
          </a:p>
          <a:p>
            <a:pPr lvl="1"/>
            <a:r>
              <a:rPr lang="en-US" i="1" dirty="0"/>
              <a:t>PRO TIP: Check out the Frequently Asked Questions!</a:t>
            </a:r>
            <a:br>
              <a:rPr lang="en-US" i="1" dirty="0"/>
            </a:b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Download the App </a:t>
            </a:r>
            <a:r>
              <a:rPr lang="en-US" dirty="0">
                <a:hlinkClick r:id="rId3"/>
              </a:rPr>
              <a:t>https://eventmobi.com/ncur2020/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/>
              <a:t>Brush up on your campus navigation skills: </a:t>
            </a:r>
            <a:r>
              <a:rPr lang="en-US" dirty="0">
                <a:hlinkClick r:id="rId4"/>
              </a:rPr>
              <a:t>https://www.montana.edu/campusmap/#!/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9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2630-5FF0-4EFA-B72C-C84C65E4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45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>
                <a:solidFill>
                  <a:schemeClr val="accent5"/>
                </a:solidFill>
              </a:rPr>
              <a:t>Volunteer Headquarters</a:t>
            </a:r>
            <a:br>
              <a:rPr lang="en-US" sz="6500" b="1" dirty="0">
                <a:solidFill>
                  <a:schemeClr val="accent5"/>
                </a:solidFill>
              </a:rPr>
            </a:br>
            <a:r>
              <a:rPr lang="en-US" sz="6500" b="1" dirty="0">
                <a:solidFill>
                  <a:schemeClr val="accent5"/>
                </a:solidFill>
              </a:rPr>
              <a:t>Strand Union Building 235</a:t>
            </a:r>
          </a:p>
        </p:txBody>
      </p:sp>
      <p:pic>
        <p:nvPicPr>
          <p:cNvPr id="4098" name="Picture 2" descr="Image result for you are here">
            <a:extLst>
              <a:ext uri="{FF2B5EF4-FFF2-40B4-BE49-F238E27FC236}">
                <a16:creationId xmlns:a16="http://schemas.microsoft.com/office/drawing/2014/main" id="{7ED793B3-6A89-4BBC-96B0-AC4B3780D6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80" y="820897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1DE6C-B17F-48BE-8D1D-B4A0EAE36C17}"/>
              </a:ext>
            </a:extLst>
          </p:cNvPr>
          <p:cNvSpPr txBox="1"/>
          <p:nvPr/>
        </p:nvSpPr>
        <p:spPr>
          <a:xfrm>
            <a:off x="7017320" y="1956277"/>
            <a:ext cx="402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in at SUB 235 for every shift</a:t>
            </a:r>
          </a:p>
          <a:p>
            <a:pPr algn="ctr"/>
            <a:r>
              <a:rPr lang="en-US" i="1" dirty="0"/>
              <a:t>please be on time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Headquarters Hotline Coming Soon!</a:t>
            </a:r>
          </a:p>
        </p:txBody>
      </p:sp>
      <p:pic>
        <p:nvPicPr>
          <p:cNvPr id="7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5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40279-13D6-4737-8F35-01261A0E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dirty="0">
                <a:solidFill>
                  <a:schemeClr val="accent5"/>
                </a:solidFill>
              </a:rPr>
              <a:t>Campus Navigation</a:t>
            </a:r>
            <a:br>
              <a:rPr lang="en-US" dirty="0"/>
            </a:br>
            <a:r>
              <a:rPr lang="en-US" i="1" dirty="0"/>
              <a:t>How would you help? </a:t>
            </a:r>
            <a:br>
              <a:rPr lang="en-US" dirty="0"/>
            </a:br>
            <a:endParaRPr lang="en-US" sz="1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E335-943A-45CD-9A58-95B55FBF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building is the Fieldhouse?</a:t>
            </a:r>
          </a:p>
          <a:p>
            <a:r>
              <a:rPr lang="en-US" dirty="0"/>
              <a:t>How do I get to the Fieldhouse through all this construction?</a:t>
            </a:r>
          </a:p>
          <a:p>
            <a:r>
              <a:rPr lang="en-US" dirty="0"/>
              <a:t>Where is Wilson Hall? </a:t>
            </a:r>
          </a:p>
          <a:p>
            <a:r>
              <a:rPr lang="en-US" dirty="0"/>
              <a:t>How do I find a specific room in Wilson Hall </a:t>
            </a:r>
            <a:r>
              <a:rPr lang="en-US" i="1" dirty="0"/>
              <a:t>(its confusing!)</a:t>
            </a:r>
          </a:p>
          <a:p>
            <a:r>
              <a:rPr lang="en-US" dirty="0"/>
              <a:t>How do I get to Cheever Hall?</a:t>
            </a:r>
          </a:p>
          <a:p>
            <a:r>
              <a:rPr lang="en-US" dirty="0"/>
              <a:t>Where is the Shroyer Gym?</a:t>
            </a:r>
          </a:p>
          <a:p>
            <a:r>
              <a:rPr lang="en-US" dirty="0"/>
              <a:t>What is the ADA route to…?</a:t>
            </a:r>
          </a:p>
          <a:p>
            <a:r>
              <a:rPr lang="en-US" dirty="0"/>
              <a:t>Where are the gender inclusive restrooms?</a:t>
            </a:r>
          </a:p>
        </p:txBody>
      </p:sp>
      <p:pic>
        <p:nvPicPr>
          <p:cNvPr id="4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AC230-02AC-4897-9819-3BE26737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When You Need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C126-7220-4DAD-B938-7788746B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Volunteer Venue Info Packets </a:t>
            </a:r>
            <a:br>
              <a:rPr lang="en-US" dirty="0"/>
            </a:br>
            <a:r>
              <a:rPr lang="en-US" i="1" dirty="0"/>
              <a:t>pick up at SUB 235 when you check in for your volunteer shift</a:t>
            </a:r>
          </a:p>
          <a:p>
            <a:r>
              <a:rPr lang="en-US" dirty="0"/>
              <a:t>“Shift Change” Transitions</a:t>
            </a:r>
            <a:endParaRPr lang="en-US" i="1" dirty="0"/>
          </a:p>
          <a:p>
            <a:r>
              <a:rPr lang="en-US" dirty="0"/>
              <a:t>Volunteer Headquarters in Strand Union Building 235</a:t>
            </a:r>
          </a:p>
          <a:p>
            <a:r>
              <a:rPr lang="en-US" dirty="0"/>
              <a:t>Volunteer Headquarters Hotline </a:t>
            </a:r>
            <a:r>
              <a:rPr lang="en-US" i="1" dirty="0"/>
              <a:t>coming soon</a:t>
            </a:r>
          </a:p>
          <a:p>
            <a:r>
              <a:rPr lang="en-US" dirty="0"/>
              <a:t>Email </a:t>
            </a:r>
            <a:r>
              <a:rPr lang="en-US" dirty="0">
                <a:hlinkClick r:id="rId2"/>
              </a:rPr>
              <a:t>engagement@montana.edu</a:t>
            </a:r>
            <a:endParaRPr lang="en-US" dirty="0"/>
          </a:p>
          <a:p>
            <a:r>
              <a:rPr lang="en-US" dirty="0"/>
              <a:t>Call in the “Super Team”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NCUR 2020 logo">
            <a:extLst>
              <a:ext uri="{FF2B5EF4-FFF2-40B4-BE49-F238E27FC236}">
                <a16:creationId xmlns:a16="http://schemas.microsoft.com/office/drawing/2014/main" id="{AFEE67E0-EAED-4CCC-89D0-C3C9A4E0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535" y="6479639"/>
            <a:ext cx="1369002" cy="2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0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478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Office Theme</vt:lpstr>
      <vt:lpstr>PowerPoint Presentation</vt:lpstr>
      <vt:lpstr>March 26th-28th, 2020</vt:lpstr>
      <vt:lpstr>Nearly 2,000 volunteer shifts!</vt:lpstr>
      <vt:lpstr>PowerPoint Presentation</vt:lpstr>
      <vt:lpstr>PowerPoint Presentation</vt:lpstr>
      <vt:lpstr>Be Great Hosts</vt:lpstr>
      <vt:lpstr>Volunteer Headquarters Strand Union Building 235</vt:lpstr>
      <vt:lpstr>Campus Navigation How would you help?  </vt:lpstr>
      <vt:lpstr>When You Need Help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Brough, Marianne</dc:creator>
  <cp:lastModifiedBy>Brough, Marianne</cp:lastModifiedBy>
  <cp:revision>22</cp:revision>
  <dcterms:created xsi:type="dcterms:W3CDTF">2020-03-03T21:00:49Z</dcterms:created>
  <dcterms:modified xsi:type="dcterms:W3CDTF">2020-03-04T23:39:46Z</dcterms:modified>
</cp:coreProperties>
</file>