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10906E-4A88-482B-94A1-D66300001EA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5A44FD-9754-4F04-AF4A-119A7E389E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WELCOME BACK!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2672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CCNE </a:t>
            </a:r>
          </a:p>
          <a:p>
            <a:pPr lvl="1"/>
            <a:r>
              <a:rPr lang="en-US" sz="3200" dirty="0" smtClean="0"/>
              <a:t>Continuous Improvement Progress Report – most likely due next summer (1.1.a)</a:t>
            </a:r>
          </a:p>
          <a:p>
            <a:r>
              <a:rPr lang="en-US" sz="3200" dirty="0" smtClean="0"/>
              <a:t>DNP Update and Plans (1.4.c)</a:t>
            </a:r>
          </a:p>
          <a:p>
            <a:r>
              <a:rPr lang="en-US" sz="3200" dirty="0" smtClean="0"/>
              <a:t>Beginning discussion RN -&gt; MN? (1.4.b)</a:t>
            </a:r>
          </a:p>
          <a:p>
            <a:r>
              <a:rPr lang="en-US" sz="3200" dirty="0" smtClean="0"/>
              <a:t>Clinical Partnerships? (2.2)</a:t>
            </a:r>
          </a:p>
          <a:p>
            <a:r>
              <a:rPr lang="en-US" sz="3200" dirty="0" smtClean="0"/>
              <a:t>Resource Allocation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Some Upcoming Priorities/Activities –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sz="3200" dirty="0" smtClean="0"/>
              <a:t>Strategic activity versus busyness</a:t>
            </a:r>
          </a:p>
          <a:p>
            <a:r>
              <a:rPr lang="en-US" sz="3200" dirty="0" smtClean="0"/>
              <a:t>Strategic agility – can’t predict the future</a:t>
            </a:r>
          </a:p>
          <a:p>
            <a:r>
              <a:rPr lang="en-US" sz="3200" dirty="0" smtClean="0"/>
              <a:t>Let’s take a look….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Strategic Plan- Your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370694"/>
              </p:ext>
            </p:extLst>
          </p:nvPr>
        </p:nvGraphicFramePr>
        <p:xfrm>
          <a:off x="1143000" y="685800"/>
          <a:ext cx="6155092" cy="5364480"/>
        </p:xfrm>
        <a:graphic>
          <a:graphicData uri="http://schemas.openxmlformats.org/drawingml/2006/table">
            <a:tbl>
              <a:tblPr firstRow="1" firstCol="1" bandRow="1"/>
              <a:tblGrid>
                <a:gridCol w="1460936"/>
                <a:gridCol w="1460936"/>
                <a:gridCol w="1460936"/>
                <a:gridCol w="1772284"/>
              </a:tblGrid>
              <a:tr h="12879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6400800" algn="r"/>
                        </a:tabLs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#1.  </a:t>
                      </a:r>
                      <a:r>
                        <a:rPr lang="en-US" sz="800" b="1" u="sng" kern="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TEACHING/LEADERSHIP: LEADERS IN NURSING PRACTICE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tabLst>
                          <a:tab pos="457200" algn="l"/>
                          <a:tab pos="914400" algn="l"/>
                          <a:tab pos="6400800" algn="r"/>
                        </a:tabLst>
                      </a:pPr>
                      <a:r>
                        <a:rPr lang="en-US" sz="800" b="1" kern="1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To inspire baccalaureate and graduate students, within a diverse, challenging, and engaging learning environment, to become leaders in the practice of professional nursing.</a:t>
                      </a:r>
                      <a:endParaRPr lang="en-US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#2.  </a:t>
                      </a:r>
                      <a:r>
                        <a:rPr lang="en-US" sz="8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TEACHING/INTERACTIVE LEARNING ENVIRONMENT  </a:t>
                      </a:r>
                      <a:br>
                        <a:rPr lang="en-US" sz="8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 create an interactive environment in which faculty and students discover, learn, and integrate knowledge into nursing practice.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#3.  </a:t>
                      </a:r>
                      <a:r>
                        <a:rPr lang="en-US" sz="8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DISCOVERY OF KNOWLEDGE: RESEARCH AND SCHOLARLY ACTIVITIES</a:t>
                      </a:r>
                      <a:br>
                        <a:rPr lang="en-US" sz="8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 serve as leaders in nursing by generating, translating, and disseminating knowledge through research and scholarly activities.</a:t>
                      </a:r>
                      <a:r>
                        <a:rPr lang="en-US" sz="8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#4.  </a:t>
                      </a:r>
                      <a:r>
                        <a:rPr lang="en-US" sz="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OUTREACH: PROMOTION OF HEALTH AND WELLNESS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 promote health and wellness through professional practice, collaboration, consultation, civic engagement, education and  leadership.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68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Offer high quality undergraduate and graduate curriculum based on professional and accreditation standards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 CON curriculum reflects the world at-large with diversity, national and international initiatives and standards.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 Enhance, value and support research and scholarship.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   Foster and support outreach through service learning, research, and practice at the local, national, and international levels.  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6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 Develop and/or provide access to electives that allow students to have a diverse, challenging, and engaging experience.  Includes recognizing and encouraging student-inspired learning opportunities.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 Establish new and innovative partnerships to advance the MSU CON vision.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 Increase the number and dollar amount of research grants submitted from the College of Nursing to expand depth and understanding of the problems/questions/hypotheses focused on by college researchers.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4.2.  Establish a reputation of faculty as experts in health education/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health promotion locally, nationally, and internationally.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 Instill a culture of leadership where leadership, evidence-based practice, scholarship, and innovation are fostered and valued in the classroom, clinical learning setting, and point of care  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2.3. Use state of the art technology and informatics to optimize teaching outcomes and enhance student success across all campuses.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 Triple the publication productivity college-wide over a period of five years on the primary literature related to outcomes and discoveries from the aims of scholarly activity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4.3.  Promote a culture of wellness for faculty, staff and students.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  Seamless* nursing education supported between ADN-BSN-MN-DNP.  Includes successful promotion of the value of BSN/MN/DNP in Montana.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 Standards and expectations for research in the College of Nursing increased in the tenure and promotion guidelines (Policy E-1).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 Integrate staff into the outreach mission  of the College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   Recruit, retain and value diversity (e.g. gender, age, ethnicity) among students, staff, and faculty  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 Create opportunities for faculty and students to collaborate in scholarly activities across all levels of nursing education.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 Integrate staff into the teaching mission  of the College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3.6 Promote translational research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3.7 Integrate staff into the research mission  of the College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00" marR="4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6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200" dirty="0"/>
              <a:t>Dr. Linda Torma – </a:t>
            </a:r>
            <a:r>
              <a:rPr lang="en-US" sz="3200" dirty="0" smtClean="0"/>
              <a:t>MSU Faculty </a:t>
            </a:r>
            <a:r>
              <a:rPr lang="en-US" sz="3200" dirty="0"/>
              <a:t>Development Award</a:t>
            </a:r>
          </a:p>
          <a:p>
            <a:pPr lvl="1"/>
            <a:r>
              <a:rPr lang="en-US" sz="3200" dirty="0"/>
              <a:t>Susan Myers-Clack – 2013 Leadership MSU class</a:t>
            </a:r>
          </a:p>
          <a:p>
            <a:pPr lvl="1"/>
            <a:r>
              <a:rPr lang="en-US" sz="3200" dirty="0"/>
              <a:t>Jane Scharff – Jonas Scholar at U of Missouri</a:t>
            </a:r>
          </a:p>
          <a:p>
            <a:pPr lvl="1"/>
            <a:r>
              <a:rPr lang="en-US" sz="3200" dirty="0"/>
              <a:t>Teresa Seright – </a:t>
            </a:r>
            <a:r>
              <a:rPr lang="en-US" sz="3200" dirty="0" smtClean="0"/>
              <a:t>approved as “</a:t>
            </a:r>
            <a:r>
              <a:rPr lang="en-US" sz="3200" dirty="0" err="1" smtClean="0"/>
              <a:t>Sharecare</a:t>
            </a:r>
            <a:r>
              <a:rPr lang="en-US" sz="3200" dirty="0" smtClean="0"/>
              <a:t> Expert” </a:t>
            </a:r>
          </a:p>
          <a:p>
            <a:pPr lvl="1"/>
            <a:r>
              <a:rPr lang="en-US" sz="3200" dirty="0" smtClean="0"/>
              <a:t>Russ </a:t>
            </a:r>
            <a:r>
              <a:rPr lang="en-US" sz="3200" dirty="0" err="1" smtClean="0"/>
              <a:t>Motshenbacher</a:t>
            </a:r>
            <a:r>
              <a:rPr lang="en-US" sz="3200" dirty="0" smtClean="0"/>
              <a:t> -  </a:t>
            </a:r>
            <a:r>
              <a:rPr lang="en-US" sz="3200" dirty="0"/>
              <a:t>passed his psych NP </a:t>
            </a:r>
            <a:r>
              <a:rPr lang="en-US" sz="3200" dirty="0" smtClean="0"/>
              <a:t>certification exam</a:t>
            </a:r>
          </a:p>
          <a:p>
            <a:pPr lvl="1"/>
            <a:r>
              <a:rPr lang="en-US" sz="3200" dirty="0" smtClean="0"/>
              <a:t>Others? 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Accomplishments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Autofit/>
          </a:bodyPr>
          <a:lstStyle/>
          <a:p>
            <a:r>
              <a:rPr lang="en-US" sz="1600" b="1" dirty="0"/>
              <a:t>Homecoming Weekend Events</a:t>
            </a:r>
          </a:p>
          <a:p>
            <a:pPr lvl="1"/>
            <a:r>
              <a:rPr lang="en-US" sz="1200" dirty="0"/>
              <a:t>Friday, September 21</a:t>
            </a:r>
          </a:p>
          <a:p>
            <a:pPr lvl="2"/>
            <a:r>
              <a:rPr lang="en-US" sz="1000" dirty="0"/>
              <a:t>1:30 – 3 p.m.      Self-guided tour and coffee at </a:t>
            </a:r>
            <a:r>
              <a:rPr lang="en-US" sz="1000" dirty="0" err="1"/>
              <a:t>Sherrick</a:t>
            </a:r>
            <a:r>
              <a:rPr lang="en-US" sz="1000" dirty="0"/>
              <a:t> Hall </a:t>
            </a:r>
          </a:p>
          <a:p>
            <a:pPr lvl="2"/>
            <a:r>
              <a:rPr lang="en-US" sz="1000" dirty="0"/>
              <a:t>6-9 p.m.             </a:t>
            </a:r>
            <a:r>
              <a:rPr lang="en-US" sz="1000" dirty="0" smtClean="0"/>
              <a:t>75th </a:t>
            </a:r>
            <a:r>
              <a:rPr lang="en-US" sz="1000" dirty="0"/>
              <a:t>Anniversary Gala at the Hilton Garden Inn, </a:t>
            </a:r>
            <a:r>
              <a:rPr lang="en-US" sz="1000" dirty="0" smtClean="0"/>
              <a:t>Bozeman</a:t>
            </a:r>
          </a:p>
          <a:p>
            <a:pPr lvl="1"/>
            <a:r>
              <a:rPr lang="en-US" sz="1200" dirty="0" smtClean="0"/>
              <a:t>Saturday, September 22</a:t>
            </a:r>
            <a:endParaRPr lang="en-US" sz="1200" dirty="0"/>
          </a:p>
          <a:p>
            <a:pPr lvl="2"/>
            <a:r>
              <a:rPr lang="en-US" sz="1000" dirty="0" smtClean="0"/>
              <a:t>10 </a:t>
            </a:r>
            <a:r>
              <a:rPr lang="en-US" sz="1000" dirty="0"/>
              <a:t>a.m.                </a:t>
            </a:r>
            <a:r>
              <a:rPr lang="en-US" sz="1000" dirty="0" smtClean="0"/>
              <a:t>Watch </a:t>
            </a:r>
            <a:r>
              <a:rPr lang="en-US" sz="1000" dirty="0"/>
              <a:t>the Homecoming Parade with fellow nursing alumni and friends. </a:t>
            </a:r>
          </a:p>
          <a:p>
            <a:pPr lvl="2"/>
            <a:r>
              <a:rPr lang="en-US" sz="1000" dirty="0" smtClean="0"/>
              <a:t>11:30 </a:t>
            </a:r>
            <a:r>
              <a:rPr lang="en-US" sz="1000" dirty="0"/>
              <a:t>a.m.           MSU Alumni Foundation tailgate party and Bobcat Prowl </a:t>
            </a:r>
          </a:p>
          <a:p>
            <a:pPr lvl="2"/>
            <a:r>
              <a:rPr lang="en-US" sz="1000" dirty="0"/>
              <a:t>2:07 p.m.             Bobcat Football vs. Northern Colorado. </a:t>
            </a:r>
            <a:endParaRPr lang="en-US" sz="1000" dirty="0" smtClean="0"/>
          </a:p>
          <a:p>
            <a:pPr lvl="2"/>
            <a:endParaRPr lang="en-US" sz="1000" dirty="0"/>
          </a:p>
          <a:p>
            <a:r>
              <a:rPr lang="en-US" sz="1200" dirty="0" smtClean="0"/>
              <a:t>Lodging</a:t>
            </a:r>
            <a:endParaRPr lang="en-US" sz="1200" dirty="0"/>
          </a:p>
          <a:p>
            <a:pPr lvl="2"/>
            <a:r>
              <a:rPr lang="en-US" sz="1000" dirty="0" smtClean="0"/>
              <a:t>Hilton </a:t>
            </a:r>
            <a:r>
              <a:rPr lang="en-US" sz="1000" dirty="0"/>
              <a:t>Garden Inn – (2023 Commerce Way; phone - 406-582-9900) </a:t>
            </a:r>
          </a:p>
          <a:p>
            <a:pPr lvl="2"/>
            <a:r>
              <a:rPr lang="en-US" sz="1000" dirty="0"/>
              <a:t>Best Western Plus </a:t>
            </a:r>
            <a:r>
              <a:rPr lang="en-US" sz="1000" dirty="0" err="1"/>
              <a:t>GranTree</a:t>
            </a:r>
            <a:r>
              <a:rPr lang="en-US" sz="1000" dirty="0"/>
              <a:t> Inn – (1325 N. 7th Ave.; phone – 406-587-5261) </a:t>
            </a:r>
            <a:endParaRPr lang="en-US" sz="1000" dirty="0" smtClean="0"/>
          </a:p>
          <a:p>
            <a:pPr lvl="2"/>
            <a:endParaRPr lang="en-US" sz="1000" dirty="0"/>
          </a:p>
          <a:p>
            <a:r>
              <a:rPr lang="en-US" sz="1200" dirty="0" smtClean="0"/>
              <a:t>MSU </a:t>
            </a:r>
            <a:r>
              <a:rPr lang="en-US" sz="1200" dirty="0"/>
              <a:t>College of Nursing History </a:t>
            </a:r>
            <a:r>
              <a:rPr lang="en-US" sz="1200" dirty="0" smtClean="0"/>
              <a:t>Book – </a:t>
            </a:r>
            <a:r>
              <a:rPr lang="en-US" sz="1200" i="1" dirty="0" smtClean="0"/>
              <a:t>A Legacy of Nursing Education</a:t>
            </a:r>
            <a:endParaRPr lang="en-US" sz="1200" i="1" dirty="0"/>
          </a:p>
          <a:p>
            <a:pPr lvl="1"/>
            <a:r>
              <a:rPr lang="en-US" sz="1200" dirty="0" smtClean="0"/>
              <a:t>Available at MSU bookstore; www.msubookstore.org  </a:t>
            </a:r>
          </a:p>
          <a:p>
            <a:pPr lvl="1"/>
            <a:endParaRPr lang="en-US" sz="1000" dirty="0"/>
          </a:p>
          <a:p>
            <a:r>
              <a:rPr lang="en-US" sz="1200" dirty="0"/>
              <a:t>College of Nursing 75th Anniversary </a:t>
            </a:r>
            <a:r>
              <a:rPr lang="en-US" sz="1200" dirty="0" smtClean="0"/>
              <a:t>Vests – Order by September 7 to have by Homecoming</a:t>
            </a:r>
          </a:p>
          <a:p>
            <a:r>
              <a:rPr lang="en-US" sz="1200" dirty="0" smtClean="0"/>
              <a:t>Football seats – order online or call 406-994-CATS</a:t>
            </a:r>
          </a:p>
          <a:p>
            <a:endParaRPr lang="en-US" sz="1200" dirty="0"/>
          </a:p>
          <a:p>
            <a:pPr marL="109728" indent="0">
              <a:buNone/>
            </a:pPr>
            <a:endParaRPr lang="en-US" sz="12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://www.montana.edu/wwwnu/about/75th.htm</a:t>
            </a: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75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Anniversary Celebration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9752">
            <a:off x="6494016" y="3657600"/>
            <a:ext cx="714375" cy="89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5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A STORY…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7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725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BACK!</vt:lpstr>
      <vt:lpstr>Some Upcoming Priorities/Activities – </vt:lpstr>
      <vt:lpstr>Strategic Plan- Your Thoughts</vt:lpstr>
      <vt:lpstr>PowerPoint Presentation</vt:lpstr>
      <vt:lpstr>Your Accomplishments</vt:lpstr>
      <vt:lpstr>75th Anniversary Celebration</vt:lpstr>
      <vt:lpstr>A STORY…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Melland, Helen</dc:creator>
  <cp:lastModifiedBy>Melland, Helen</cp:lastModifiedBy>
  <cp:revision>8</cp:revision>
  <dcterms:created xsi:type="dcterms:W3CDTF">2012-08-19T20:06:36Z</dcterms:created>
  <dcterms:modified xsi:type="dcterms:W3CDTF">2012-08-20T17:23:54Z</dcterms:modified>
</cp:coreProperties>
</file>