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4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E5BD-AB4D-4815-80BC-F2A0B980E858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DC18-4D44-4507-A316-535A1B8BE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8/Great_Lakes_bathymetry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" y="-66675"/>
            <a:ext cx="97536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1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ake trout great 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8834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0300" y="609600"/>
            <a:ext cx="506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Lake trout</a:t>
            </a:r>
            <a:r>
              <a:rPr lang="en-US" sz="2800" i="1" dirty="0"/>
              <a:t> 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Salvelinus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namaycush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34110" y="5695950"/>
            <a:ext cx="25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Native to the Great Lakes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7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52790"/>
            <a:ext cx="5276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Sea lamprey   </a:t>
            </a:r>
            <a:r>
              <a:rPr lang="en-US" sz="2800" i="1" dirty="0" smtClean="0"/>
              <a:t>Petromyzon </a:t>
            </a:r>
            <a:r>
              <a:rPr lang="en-US" sz="2800" i="1" dirty="0" err="1" smtClean="0"/>
              <a:t>marinus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34109" y="5880616"/>
            <a:ext cx="45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Native to the Atlantic and Saint Lawrence River</a:t>
            </a:r>
            <a:endParaRPr lang="en-US" dirty="0"/>
          </a:p>
        </p:txBody>
      </p:sp>
      <p:pic>
        <p:nvPicPr>
          <p:cNvPr id="7" name="Picture 2" descr="Petromyzon marin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781800" cy="409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1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ea lamp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007552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9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715000" cy="589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963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42&quot;&gt;&lt;property id=&quot;20148&quot; value=&quot;5&quot;/&gt;&lt;property id=&quot;20300&quot; value=&quot;Slide 5&quot;/&gt;&lt;property id=&quot;20307&quot; value=&quot;259&quot;/&gt;&lt;/object&gt;&lt;object type=&quot;3&quot; unique_id=&quot;10067&quot;&gt;&lt;property id=&quot;20148&quot; value=&quot;5&quot;/&gt;&lt;property id=&quot;20300&quot; value=&quot;Slide 4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4</cp:revision>
  <dcterms:created xsi:type="dcterms:W3CDTF">2017-04-05T19:22:13Z</dcterms:created>
  <dcterms:modified xsi:type="dcterms:W3CDTF">2017-04-05T19:41:47Z</dcterms:modified>
</cp:coreProperties>
</file>