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66" r:id="rId4"/>
    <p:sldId id="267" r:id="rId5"/>
    <p:sldId id="259" r:id="rId6"/>
    <p:sldId id="277" r:id="rId7"/>
    <p:sldId id="278" r:id="rId8"/>
    <p:sldId id="279" r:id="rId9"/>
    <p:sldId id="280" r:id="rId10"/>
    <p:sldId id="282" r:id="rId11"/>
    <p:sldId id="281" r:id="rId12"/>
    <p:sldId id="283" r:id="rId13"/>
    <p:sldId id="284" r:id="rId14"/>
    <p:sldId id="285" r:id="rId15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DCD0-2251-4704-9E64-949DEC9ED2DD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3031F-E9B2-42FE-BF48-200A31566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5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DCD0-2251-4704-9E64-949DEC9ED2DD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3031F-E9B2-42FE-BF48-200A31566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82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DCD0-2251-4704-9E64-949DEC9ED2DD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3031F-E9B2-42FE-BF48-200A31566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12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DCD0-2251-4704-9E64-949DEC9ED2DD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3031F-E9B2-42FE-BF48-200A31566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534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DCD0-2251-4704-9E64-949DEC9ED2DD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3031F-E9B2-42FE-BF48-200A31566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89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DCD0-2251-4704-9E64-949DEC9ED2DD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3031F-E9B2-42FE-BF48-200A31566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09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DCD0-2251-4704-9E64-949DEC9ED2DD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3031F-E9B2-42FE-BF48-200A31566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823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DCD0-2251-4704-9E64-949DEC9ED2DD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3031F-E9B2-42FE-BF48-200A31566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320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DCD0-2251-4704-9E64-949DEC9ED2DD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3031F-E9B2-42FE-BF48-200A31566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40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DCD0-2251-4704-9E64-949DEC9ED2DD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3031F-E9B2-42FE-BF48-200A31566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20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DCD0-2251-4704-9E64-949DEC9ED2DD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3031F-E9B2-42FE-BF48-200A31566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91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DDCD0-2251-4704-9E64-949DEC9ED2DD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3031F-E9B2-42FE-BF48-200A31566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63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511"/>
            <a:ext cx="9144000" cy="60989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172200"/>
            <a:ext cx="91440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2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4114800" cy="577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255" y="5410200"/>
            <a:ext cx="4191000" cy="961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87982" y="381000"/>
            <a:ext cx="2603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/>
              <a:t>G</a:t>
            </a:r>
            <a:r>
              <a:rPr lang="en-US" b="1" dirty="0" smtClean="0"/>
              <a:t>eometric mean lambda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453018" y="1219200"/>
            <a:ext cx="1873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Kruger NP = 1.003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22277" y="2634734"/>
            <a:ext cx="2004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Moremi GR = 1.000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63533" y="4387334"/>
            <a:ext cx="1863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Selous</a:t>
            </a:r>
            <a:r>
              <a:rPr lang="en-US" dirty="0" smtClean="0"/>
              <a:t> GR = 1.036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030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7" y="1066800"/>
            <a:ext cx="6989512" cy="495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6326" y="424934"/>
            <a:ext cx="644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role of VARIANCE in lambda on projected population dynamics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53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7" y="1714349"/>
            <a:ext cx="2924175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1"/>
            <a:ext cx="5275790" cy="5309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0" y="240268"/>
            <a:ext cx="644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role of VARIANCE in lambda on projected population dynamics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03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790575"/>
            <a:ext cx="5762625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403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creel\Desktop\Selous and Serengeti pictures\2016-09-14-0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92" y="609600"/>
            <a:ext cx="839684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470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8361522" cy="559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88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133"/>
            <a:ext cx="9144000" cy="55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487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511"/>
            <a:ext cx="9144000" cy="609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30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creel\Desktop\ZAMBIA\Zambia pictures\zambia pics egil\Sharpened\20140430-IMG_593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" y="533400"/>
            <a:ext cx="9147227" cy="610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687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799"/>
            <a:ext cx="8738268" cy="620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2685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397678" cy="641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095625"/>
            <a:ext cx="51530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8207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988" y="761999"/>
            <a:ext cx="6919182" cy="542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533400"/>
            <a:ext cx="1455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NOTE LINEAR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Y-AXIS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703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3" y="135990"/>
            <a:ext cx="6129337" cy="6160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88142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2&quot;/&gt;&lt;property id=&quot;20307&quot; value=&quot;256&quot;/&gt;&lt;/object&gt;&lt;object type=&quot;3&quot; unique_id=&quot;10007&quot;&gt;&lt;property id=&quot;20148&quot; value=&quot;5&quot;/&gt;&lt;property id=&quot;20300&quot; value=&quot;Slide 5&quot;/&gt;&lt;property id=&quot;20307&quot; value=&quot;259&quot;/&gt;&lt;/object&gt;&lt;object type=&quot;3&quot; unique_id=&quot;10133&quot;&gt;&lt;property id=&quot;20148&quot; value=&quot;5&quot;/&gt;&lt;property id=&quot;20300&quot; value=&quot;Slide 1&quot;/&gt;&lt;property id=&quot;20307&quot; value=&quot;262&quot;/&gt;&lt;/object&gt;&lt;object type=&quot;3&quot; unique_id=&quot;10134&quot;&gt;&lt;property id=&quot;20148&quot; value=&quot;5&quot;/&gt;&lt;property id=&quot;20300&quot; value=&quot;Slide 3&quot;/&gt;&lt;property id=&quot;20307&quot; value=&quot;266&quot;/&gt;&lt;/object&gt;&lt;object type=&quot;3&quot; unique_id=&quot;10135&quot;&gt;&lt;property id=&quot;20148&quot; value=&quot;5&quot;/&gt;&lt;property id=&quot;20300&quot; value=&quot;Slide 4&quot;/&gt;&lt;property id=&quot;20307&quot; value=&quot;267&quot;/&gt;&lt;/object&gt;&lt;object type=&quot;3&quot; unique_id=&quot;10428&quot;&gt;&lt;property id=&quot;20148&quot; value=&quot;5&quot;/&gt;&lt;property id=&quot;20300&quot; value=&quot;Slide 6&quot;/&gt;&lt;property id=&quot;20307&quot; value=&quot;277&quot;/&gt;&lt;/object&gt;&lt;object type=&quot;3&quot; unique_id=&quot;10730&quot;&gt;&lt;property id=&quot;20148&quot; value=&quot;5&quot;/&gt;&lt;property id=&quot;20300&quot; value=&quot;Slide 7&quot;/&gt;&lt;property id=&quot;20307&quot; value=&quot;278&quot;/&gt;&lt;/object&gt;&lt;object type=&quot;3&quot; unique_id=&quot;10731&quot;&gt;&lt;property id=&quot;20148&quot; value=&quot;5&quot;/&gt;&lt;property id=&quot;20300&quot; value=&quot;Slide 8&quot;/&gt;&lt;property id=&quot;20307&quot; value=&quot;279&quot;/&gt;&lt;/object&gt;&lt;object type=&quot;3&quot; unique_id=&quot;10732&quot;&gt;&lt;property id=&quot;20148&quot; value=&quot;5&quot;/&gt;&lt;property id=&quot;20300&quot; value=&quot;Slide 9&quot;/&gt;&lt;property id=&quot;20307&quot; value=&quot;280&quot;/&gt;&lt;/object&gt;&lt;object type=&quot;3&quot; unique_id=&quot;10733&quot;&gt;&lt;property id=&quot;20148&quot; value=&quot;5&quot;/&gt;&lt;property id=&quot;20300&quot; value=&quot;Slide 11&quot;/&gt;&lt;property id=&quot;20307&quot; value=&quot;281&quot;/&gt;&lt;/object&gt;&lt;object type=&quot;3&quot; unique_id=&quot;10734&quot;&gt;&lt;property id=&quot;20148&quot; value=&quot;5&quot;/&gt;&lt;property id=&quot;20300&quot; value=&quot;Slide 10&quot;/&gt;&lt;property id=&quot;20307&quot; value=&quot;282&quot;/&gt;&lt;/object&gt;&lt;object type=&quot;3&quot; unique_id=&quot;10735&quot;&gt;&lt;property id=&quot;20148&quot; value=&quot;5&quot;/&gt;&lt;property id=&quot;20300&quot; value=&quot;Slide 12&quot;/&gt;&lt;property id=&quot;20307&quot; value=&quot;283&quot;/&gt;&lt;/object&gt;&lt;object type=&quot;3&quot; unique_id=&quot;10736&quot;&gt;&lt;property id=&quot;20148&quot; value=&quot;5&quot;/&gt;&lt;property id=&quot;20300&quot; value=&quot;Slide 13&quot;/&gt;&lt;property id=&quot;20307&quot; value=&quot;284&quot;/&gt;&lt;/object&gt;&lt;object type=&quot;3&quot; unique_id=&quot;10782&quot;&gt;&lt;property id=&quot;20148&quot; value=&quot;5&quot;/&gt;&lt;property id=&quot;20300&quot; value=&quot;Slide 14&quot;/&gt;&lt;property id=&quot;20307&quot; value=&quot;28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39</Words>
  <Application>Microsoft Office PowerPoint</Application>
  <PresentationFormat>On-screen Show (4:3)</PresentationFormat>
  <Paragraphs>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Creel, Scott</dc:creator>
  <cp:lastModifiedBy>Creel, Scott</cp:lastModifiedBy>
  <cp:revision>19</cp:revision>
  <dcterms:created xsi:type="dcterms:W3CDTF">2014-03-03T20:50:35Z</dcterms:created>
  <dcterms:modified xsi:type="dcterms:W3CDTF">2016-11-04T17:37:51Z</dcterms:modified>
</cp:coreProperties>
</file>