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67" r:id="rId5"/>
    <p:sldId id="268" r:id="rId6"/>
    <p:sldId id="273" r:id="rId7"/>
    <p:sldId id="259" r:id="rId8"/>
    <p:sldId id="260" r:id="rId9"/>
    <p:sldId id="256" r:id="rId10"/>
    <p:sldId id="257" r:id="rId11"/>
    <p:sldId id="264" r:id="rId12"/>
    <p:sldId id="265" r:id="rId13"/>
    <p:sldId id="266" r:id="rId14"/>
    <p:sldId id="262" r:id="rId15"/>
    <p:sldId id="263" r:id="rId16"/>
    <p:sldId id="261" r:id="rId17"/>
    <p:sldId id="272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BF1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8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9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1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6040-F067-457B-BBB2-DEC54B09EBC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BA9B-EB79-4A0A-ABE8-3823A64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sulclima.co.uk/img/hadl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2998"/>
            <a:ext cx="5410200" cy="43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167640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133,152 cells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0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973203" cy="416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44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a/a9/Methanestorflaket.JPG/1024px-Methanestorfla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62256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7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a/a3/Mlo_ch4_ts_obs_03437.png/1024px-Mlo_ch4_ts_obs_034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4774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3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gysfnL5jTvU/Ud2jMnDXQuI/AAAAAAAAG8s/SAGjLHDoRys/s1600/arctic+methane+rel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6169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1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869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5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ied.ucar.edu/sites/default/files/images/long-content-page/%3Cem%3EEdit%20Long%20Content%20Page%3C/em%3E%20Clouds%20Types/cloud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6248400" cy="45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6194" y="1905000"/>
            <a:ext cx="22878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Clouds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 UV and visible in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-backscatter IR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-warming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Clouds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incoming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UV and visible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-cooling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8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limate change cloud feed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096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1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3447" y="662940"/>
            <a:ext cx="7706728" cy="5486400"/>
            <a:chOff x="603447" y="662940"/>
            <a:chExt cx="7706728" cy="5486400"/>
          </a:xfrm>
        </p:grpSpPr>
        <p:pic>
          <p:nvPicPr>
            <p:cNvPr id="13314" name="Picture 2" descr="https://upload.wikimedia.org/wikipedia/commons/a/aa/Global_Warming_Prediction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06" y="662940"/>
              <a:ext cx="7683869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03447" y="1828800"/>
              <a:ext cx="3206553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4876" y="2876550"/>
              <a:ext cx="3206554" cy="304800"/>
            </a:xfrm>
            <a:prstGeom prst="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885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e-education.psu.edu/earth103/files/earth103/module04/GC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68712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1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s.toronto.edu/%7Esme/PMU199-climate-computing/pmu199-2012F/Globe_as_a_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6767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4736" y="6172200"/>
            <a:ext cx="543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Also  see animation for projections of GCM through time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ipcc gcm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552913" cy="579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9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a/aa/Global_Warming_Predi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7" y="662940"/>
            <a:ext cx="7683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3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4232" y="533400"/>
            <a:ext cx="8165419" cy="5562600"/>
            <a:chOff x="494232" y="533400"/>
            <a:chExt cx="8165419" cy="5562600"/>
          </a:xfrm>
        </p:grpSpPr>
        <p:pic>
          <p:nvPicPr>
            <p:cNvPr id="1026" name="Picture 2" descr="https://3c1703fe8d.site.internapcdn.net/newman/gfx/news/hires/2014/oceanfoodwe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32" y="533400"/>
              <a:ext cx="8165419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057400" y="533400"/>
              <a:ext cx="5334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37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horstmeyer.com/msj/geo130/2010/feedbackF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611158" cy="49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1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asa sea ice ex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8231"/>
            <a:ext cx="8206420" cy="46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2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1524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a ice ext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844033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947172"/>
            <a:ext cx="335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↓ 13.3% per decade (NASA 2017)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04799"/>
            <a:ext cx="242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 on Albedo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8200" y="545482"/>
            <a:ext cx="14478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27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9&quot;/&gt;&lt;property id=&quot;20307&quot; value=&quot;256&quot;/&gt;&lt;/object&gt;&lt;object type=&quot;3&quot; unique_id=&quot;10005&quot;&gt;&lt;property id=&quot;20148&quot; value=&quot;5&quot;/&gt;&lt;property id=&quot;20300&quot; value=&quot;Slide 10&quot;/&gt;&lt;property id=&quot;20307&quot; value=&quot;257&quot;/&gt;&lt;/object&gt;&lt;object type=&quot;3&quot; unique_id=&quot;10066&quot;&gt;&lt;property id=&quot;20148&quot; value=&quot;5&quot;/&gt;&lt;property id=&quot;20300&quot; value=&quot;Slide 4&quot;/&gt;&lt;property id=&quot;20307&quot; value=&quot;267&quot;/&gt;&lt;/object&gt;&lt;object type=&quot;3&quot; unique_id=&quot;10067&quot;&gt;&lt;property id=&quot;20148&quot; value=&quot;5&quot;/&gt;&lt;property id=&quot;20300&quot; value=&quot;Slide 5&quot;/&gt;&lt;property id=&quot;20307&quot; value=&quot;268&quot;/&gt;&lt;/object&gt;&lt;object type=&quot;3&quot; unique_id=&quot;10068&quot;&gt;&lt;property id=&quot;20148&quot; value=&quot;5&quot;/&gt;&lt;property id=&quot;20300&quot; value=&quot;Slide 7&quot;/&gt;&lt;property id=&quot;20307&quot; value=&quot;259&quot;/&gt;&lt;/object&gt;&lt;object type=&quot;3&quot; unique_id=&quot;10069&quot;&gt;&lt;property id=&quot;20148&quot; value=&quot;5&quot;/&gt;&lt;property id=&quot;20300&quot; value=&quot;Slide 8&quot;/&gt;&lt;property id=&quot;20307&quot; value=&quot;260&quot;/&gt;&lt;/object&gt;&lt;object type=&quot;3&quot; unique_id=&quot;10070&quot;&gt;&lt;property id=&quot;20148&quot; value=&quot;5&quot;/&gt;&lt;property id=&quot;20300&quot; value=&quot;Slide 11&quot;/&gt;&lt;property id=&quot;20307&quot; value=&quot;264&quot;/&gt;&lt;/object&gt;&lt;object type=&quot;3&quot; unique_id=&quot;10071&quot;&gt;&lt;property id=&quot;20148&quot; value=&quot;5&quot;/&gt;&lt;property id=&quot;20300&quot; value=&quot;Slide 12&quot;/&gt;&lt;property id=&quot;20307&quot; value=&quot;265&quot;/&gt;&lt;/object&gt;&lt;object type=&quot;3&quot; unique_id=&quot;10072&quot;&gt;&lt;property id=&quot;20148&quot; value=&quot;5&quot;/&gt;&lt;property id=&quot;20300&quot; value=&quot;Slide 13&quot;/&gt;&lt;property id=&quot;20307&quot; value=&quot;266&quot;/&gt;&lt;/object&gt;&lt;object type=&quot;3&quot; unique_id=&quot;10073&quot;&gt;&lt;property id=&quot;20148&quot; value=&quot;5&quot;/&gt;&lt;property id=&quot;20300&quot; value=&quot;Slide 14&quot;/&gt;&lt;property id=&quot;20307&quot; value=&quot;262&quot;/&gt;&lt;/object&gt;&lt;object type=&quot;3&quot; unique_id=&quot;10074&quot;&gt;&lt;property id=&quot;20148&quot; value=&quot;5&quot;/&gt;&lt;property id=&quot;20300&quot; value=&quot;Slide 15&quot;/&gt;&lt;property id=&quot;20307&quot; value=&quot;263&quot;/&gt;&lt;/object&gt;&lt;object type=&quot;3&quot; unique_id=&quot;10075&quot;&gt;&lt;property id=&quot;20148&quot; value=&quot;5&quot;/&gt;&lt;property id=&quot;20300&quot; value=&quot;Slide 16&quot;/&gt;&lt;property id=&quot;20307&quot; value=&quot;261&quot;/&gt;&lt;/object&gt;&lt;object type=&quot;3&quot; unique_id=&quot;10090&quot;&gt;&lt;property id=&quot;20148&quot; value=&quot;5&quot;/&gt;&lt;property id=&quot;20300&quot; value=&quot;Slide 1&quot;/&gt;&lt;property id=&quot;20307&quot; value=&quot;269&quot;/&gt;&lt;/object&gt;&lt;object type=&quot;3&quot; unique_id=&quot;10091&quot;&gt;&lt;property id=&quot;20148&quot; value=&quot;5&quot;/&gt;&lt;property id=&quot;20300&quot; value=&quot;Slide 2&quot;/&gt;&lt;property id=&quot;20307&quot; value=&quot;270&quot;/&gt;&lt;/object&gt;&lt;object type=&quot;3&quot; unique_id=&quot;10092&quot;&gt;&lt;property id=&quot;20148&quot; value=&quot;5&quot;/&gt;&lt;property id=&quot;20300&quot; value=&quot;Slide 3&quot;/&gt;&lt;property id=&quot;20307&quot; value=&quot;271&quot;/&gt;&lt;/object&gt;&lt;object type=&quot;3&quot; unique_id=&quot;10229&quot;&gt;&lt;property id=&quot;20148&quot; value=&quot;5&quot;/&gt;&lt;property id=&quot;20300&quot; value=&quot;Slide 17&quot;/&gt;&lt;property id=&quot;20307&quot; value=&quot;272&quot;/&gt;&lt;/object&gt;&lt;object type=&quot;3&quot; unique_id=&quot;10320&quot;&gt;&lt;property id=&quot;20148&quot; value=&quot;5&quot;/&gt;&lt;property id=&quot;20300&quot; value=&quot;Slide 6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48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15</cp:revision>
  <dcterms:created xsi:type="dcterms:W3CDTF">2017-02-15T19:40:15Z</dcterms:created>
  <dcterms:modified xsi:type="dcterms:W3CDTF">2017-10-25T17:41:23Z</dcterms:modified>
</cp:coreProperties>
</file>