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8" r:id="rId2"/>
  </p:sldIdLst>
  <p:sldSz cx="9144000" cy="6858000" type="screen4x3"/>
  <p:notesSz cx="7010400" cy="9296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8FC7FF"/>
    <a:srgbClr val="6699FF"/>
    <a:srgbClr val="7BA3FD"/>
    <a:srgbClr val="FAEE94"/>
    <a:srgbClr val="FFFF00"/>
    <a:srgbClr val="F9EB87"/>
    <a:srgbClr val="F4DB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33" autoAdjust="0"/>
    <p:restoredTop sz="94660" autoAdjust="0"/>
  </p:normalViewPr>
  <p:slideViewPr>
    <p:cSldViewPr>
      <p:cViewPr varScale="1">
        <p:scale>
          <a:sx n="73" d="100"/>
          <a:sy n="73" d="100"/>
        </p:scale>
        <p:origin x="1831" y="4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70B4CBE-D6EF-47D7-B870-56ED6B1A6D8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CF5780-1333-4157-9740-28D978707F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857AB8-5E07-4451-8209-1D4C4703E6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66B78-D3BA-4D45-BB69-3038DD4C999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6BCAD8-81C8-46C3-AC11-6FC2AC10D8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F23CF2-E600-4D8D-B5A2-F32169D7F37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4EB1AE5F-8507-473A-AFC0-56555895F90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DE502CAD-C4BE-40BA-B71B-6D3077E7452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0792C1-A141-477B-9751-A521A88F89F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1EFDA9-F260-4392-9700-BD578CC132B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2FC27F-3070-4C6F-A77D-14F3D0CB8C6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E8389F9-C120-4B2B-8E9C-6D2ADB9811A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45"/>
          <p:cNvSpPr txBox="1">
            <a:spLocks noChangeArrowheads="1"/>
          </p:cNvSpPr>
          <p:nvPr/>
        </p:nvSpPr>
        <p:spPr bwMode="auto">
          <a:xfrm>
            <a:off x="-228600" y="392668"/>
            <a:ext cx="586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1F497D"/>
                </a:solidFill>
                <a:latin typeface="Calibri"/>
              </a:rPr>
              <a:t>Montana State University - Administration and Finance</a:t>
            </a:r>
          </a:p>
        </p:txBody>
      </p:sp>
      <p:sp>
        <p:nvSpPr>
          <p:cNvPr id="48" name="_s2074"/>
          <p:cNvSpPr>
            <a:spLocks noChangeArrowheads="1"/>
          </p:cNvSpPr>
          <p:nvPr/>
        </p:nvSpPr>
        <p:spPr bwMode="auto">
          <a:xfrm>
            <a:off x="3229873" y="2254979"/>
            <a:ext cx="1307567" cy="948532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endParaRPr lang="en-US" sz="11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11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University Facilities</a:t>
            </a:r>
          </a:p>
          <a:p>
            <a:pPr algn="ctr"/>
            <a:r>
              <a:rPr lang="en-US" sz="11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Management</a:t>
            </a:r>
          </a:p>
          <a:p>
            <a:pPr algn="ctr"/>
            <a:r>
              <a:rPr lang="en-US" sz="1000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Associate</a:t>
            </a:r>
          </a:p>
          <a:p>
            <a:pPr algn="ctr"/>
            <a:r>
              <a:rPr lang="en-US" sz="1000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Vice President</a:t>
            </a:r>
          </a:p>
          <a:p>
            <a:pPr algn="ctr"/>
            <a:r>
              <a:rPr lang="en-US" sz="1000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John How</a:t>
            </a:r>
          </a:p>
          <a:p>
            <a:pPr algn="ctr"/>
            <a:endParaRPr lang="en-US" sz="1000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</p:txBody>
      </p:sp>
      <p:sp>
        <p:nvSpPr>
          <p:cNvPr id="50" name="_s2082"/>
          <p:cNvSpPr>
            <a:spLocks noChangeArrowheads="1"/>
          </p:cNvSpPr>
          <p:nvPr/>
        </p:nvSpPr>
        <p:spPr bwMode="auto">
          <a:xfrm>
            <a:off x="3234629" y="3440160"/>
            <a:ext cx="1302811" cy="1984989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t"/>
          <a:lstStyle/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Engineering &amp; Utilities</a:t>
            </a:r>
          </a:p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Facilities Services</a:t>
            </a:r>
          </a:p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Campus Mail</a:t>
            </a:r>
          </a:p>
          <a:p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Safety &amp; Risk </a:t>
            </a:r>
          </a:p>
          <a:p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Management</a:t>
            </a:r>
          </a:p>
          <a:p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Planning, Design</a:t>
            </a:r>
          </a:p>
          <a:p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&amp; Construction</a:t>
            </a:r>
          </a:p>
          <a:p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Central Operations</a:t>
            </a:r>
          </a:p>
          <a:p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endParaRPr lang="en-US" sz="800" u="sng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</p:txBody>
      </p:sp>
      <p:sp>
        <p:nvSpPr>
          <p:cNvPr id="52" name="_s2084"/>
          <p:cNvSpPr>
            <a:spLocks noChangeArrowheads="1"/>
          </p:cNvSpPr>
          <p:nvPr/>
        </p:nvSpPr>
        <p:spPr bwMode="auto">
          <a:xfrm>
            <a:off x="4903540" y="2241523"/>
            <a:ext cx="1176425" cy="955398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sz="11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University Police</a:t>
            </a:r>
          </a:p>
          <a:p>
            <a:pPr algn="ctr"/>
            <a:r>
              <a:rPr lang="en-US" sz="1000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Chief </a:t>
            </a:r>
          </a:p>
          <a:p>
            <a:pPr algn="ctr"/>
            <a:r>
              <a:rPr lang="en-US" sz="1000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Mike Stanley</a:t>
            </a:r>
          </a:p>
          <a:p>
            <a:pPr algn="ctr"/>
            <a:endParaRPr lang="en-US" sz="1000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endParaRPr lang="en-US" sz="1000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</p:txBody>
      </p:sp>
      <p:sp>
        <p:nvSpPr>
          <p:cNvPr id="54" name="_s2076"/>
          <p:cNvSpPr>
            <a:spLocks noChangeArrowheads="1"/>
          </p:cNvSpPr>
          <p:nvPr/>
        </p:nvSpPr>
        <p:spPr bwMode="auto">
          <a:xfrm>
            <a:off x="6445877" y="2248112"/>
            <a:ext cx="1163808" cy="955399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sz="11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Financial Services</a:t>
            </a:r>
          </a:p>
          <a:p>
            <a:pPr algn="ctr"/>
            <a:r>
              <a:rPr lang="en-US" sz="1000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Associate</a:t>
            </a:r>
          </a:p>
          <a:p>
            <a:pPr algn="ctr"/>
            <a:r>
              <a:rPr lang="en-US" sz="1000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Vice President</a:t>
            </a:r>
          </a:p>
          <a:p>
            <a:pPr algn="ctr"/>
            <a:r>
              <a:rPr lang="en-US" sz="1000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Megan Lasso</a:t>
            </a:r>
          </a:p>
          <a:p>
            <a:pPr algn="ctr"/>
            <a:endParaRPr lang="en-US" sz="1000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</p:txBody>
      </p:sp>
      <p:sp>
        <p:nvSpPr>
          <p:cNvPr id="57" name="_s2078"/>
          <p:cNvSpPr>
            <a:spLocks noChangeArrowheads="1"/>
          </p:cNvSpPr>
          <p:nvPr/>
        </p:nvSpPr>
        <p:spPr bwMode="auto">
          <a:xfrm>
            <a:off x="1689142" y="2246174"/>
            <a:ext cx="1224648" cy="950747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endParaRPr lang="en-US" sz="11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11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Human Resources</a:t>
            </a:r>
          </a:p>
          <a:p>
            <a:pPr algn="ctr"/>
            <a:r>
              <a:rPr lang="en-US" sz="1000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Chief Human </a:t>
            </a:r>
          </a:p>
          <a:p>
            <a:pPr algn="ctr"/>
            <a:r>
              <a:rPr lang="en-US" sz="1000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Resources Officer</a:t>
            </a:r>
          </a:p>
          <a:p>
            <a:pPr algn="ctr"/>
            <a:r>
              <a:rPr lang="en-US" sz="1000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Jeannette</a:t>
            </a:r>
          </a:p>
          <a:p>
            <a:pPr algn="ctr"/>
            <a:r>
              <a:rPr lang="en-US" sz="1000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Grey Gilbert</a:t>
            </a:r>
          </a:p>
          <a:p>
            <a:pPr algn="ctr"/>
            <a:endParaRPr lang="en-US" sz="1000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</p:txBody>
      </p:sp>
      <p:sp>
        <p:nvSpPr>
          <p:cNvPr id="64" name="_s2081"/>
          <p:cNvSpPr>
            <a:spLocks noChangeArrowheads="1"/>
          </p:cNvSpPr>
          <p:nvPr/>
        </p:nvSpPr>
        <p:spPr bwMode="auto">
          <a:xfrm>
            <a:off x="1689618" y="4041819"/>
            <a:ext cx="1289341" cy="904173"/>
          </a:xfrm>
          <a:prstGeom prst="rect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Talent Management</a:t>
            </a:r>
          </a:p>
          <a:p>
            <a:pPr algn="ctr"/>
            <a:endParaRPr lang="en-US" sz="7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Professional</a:t>
            </a: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 Development </a:t>
            </a: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&amp; Training</a:t>
            </a:r>
          </a:p>
          <a:p>
            <a:pPr algn="ctr"/>
            <a:endParaRPr lang="en-US" sz="7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Faculty Affairs &amp;</a:t>
            </a: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Employee Relations</a:t>
            </a:r>
          </a:p>
          <a:p>
            <a:pPr algn="ctr"/>
            <a:endParaRPr lang="en-US" sz="7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HR Operations / </a:t>
            </a: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Payroll Services</a:t>
            </a:r>
          </a:p>
          <a:p>
            <a:pPr algn="ctr"/>
            <a:endParaRPr lang="en-US" sz="7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HR Shared Services</a:t>
            </a:r>
            <a:endParaRPr lang="en-US" sz="9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algn="ctr"/>
            <a:endParaRPr lang="en-US" sz="9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algn="ctr"/>
            <a:endParaRPr lang="en-US" sz="9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algn="ctr"/>
            <a:endParaRPr lang="en-US" sz="9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</p:txBody>
      </p:sp>
      <p:sp>
        <p:nvSpPr>
          <p:cNvPr id="66" name="_s2086"/>
          <p:cNvSpPr>
            <a:spLocks noChangeArrowheads="1"/>
          </p:cNvSpPr>
          <p:nvPr/>
        </p:nvSpPr>
        <p:spPr bwMode="auto">
          <a:xfrm>
            <a:off x="6436116" y="3440160"/>
            <a:ext cx="1163806" cy="235103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t"/>
          <a:lstStyle/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Accounting Services</a:t>
            </a:r>
          </a:p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Accounts Receivable</a:t>
            </a:r>
          </a:p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Procurement Services</a:t>
            </a:r>
          </a:p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Treasury Operations /</a:t>
            </a: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Capital Program </a:t>
            </a: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Services</a:t>
            </a:r>
          </a:p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Fiscal Shared Services</a:t>
            </a:r>
          </a:p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Student Accounts</a:t>
            </a:r>
          </a:p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University Budgets</a:t>
            </a:r>
          </a:p>
          <a:p>
            <a:pPr algn="ctr"/>
            <a:endParaRPr lang="en-US" sz="9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algn="ctr"/>
            <a:endParaRPr lang="en-US" sz="9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algn="ctr"/>
            <a:endParaRPr lang="en-US" sz="9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</p:txBody>
      </p:sp>
      <p:sp>
        <p:nvSpPr>
          <p:cNvPr id="46" name="_s2077"/>
          <p:cNvSpPr>
            <a:spLocks noChangeArrowheads="1"/>
          </p:cNvSpPr>
          <p:nvPr/>
        </p:nvSpPr>
        <p:spPr bwMode="auto">
          <a:xfrm>
            <a:off x="5720192" y="962593"/>
            <a:ext cx="1830652" cy="450428"/>
          </a:xfrm>
          <a:prstGeom prst="rect">
            <a:avLst/>
          </a:prstGeom>
          <a:noFill/>
          <a:ln w="9525" cmpd="thickThin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sz="1000" b="1" dirty="0">
                <a:solidFill>
                  <a:srgbClr val="002060"/>
                </a:solidFill>
                <a:latin typeface="Calibri"/>
                <a:cs typeface="Tahoma" pitchFamily="34" charset="0"/>
              </a:rPr>
              <a:t>Assistant to the Vice President </a:t>
            </a:r>
          </a:p>
          <a:p>
            <a:pPr algn="ctr"/>
            <a:r>
              <a:rPr lang="en-US" sz="1000" dirty="0">
                <a:solidFill>
                  <a:srgbClr val="002060"/>
                </a:solidFill>
                <a:latin typeface="Calibri"/>
                <a:cs typeface="Tahoma" pitchFamily="34" charset="0"/>
              </a:rPr>
              <a:t>Heidi Gagnon</a:t>
            </a:r>
          </a:p>
        </p:txBody>
      </p:sp>
      <p:sp>
        <p:nvSpPr>
          <p:cNvPr id="45" name="_s2073"/>
          <p:cNvSpPr>
            <a:spLocks noChangeArrowheads="1"/>
          </p:cNvSpPr>
          <p:nvPr/>
        </p:nvSpPr>
        <p:spPr bwMode="auto">
          <a:xfrm>
            <a:off x="3403218" y="838200"/>
            <a:ext cx="1926529" cy="701628"/>
          </a:xfrm>
          <a:prstGeom prst="rect">
            <a:avLst/>
          </a:prstGeom>
          <a:noFill/>
          <a:ln w="19050" cmpd="thickThin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sz="1200" b="1" dirty="0">
                <a:solidFill>
                  <a:srgbClr val="002060"/>
                </a:solidFill>
                <a:latin typeface="Calibri"/>
                <a:cs typeface="Tahoma" pitchFamily="34" charset="0"/>
              </a:rPr>
              <a:t>Administration &amp; Finance</a:t>
            </a:r>
          </a:p>
          <a:p>
            <a:pPr algn="ctr"/>
            <a:r>
              <a:rPr lang="en-US" sz="1200" dirty="0">
                <a:solidFill>
                  <a:srgbClr val="002060"/>
                </a:solidFill>
                <a:latin typeface="Calibri"/>
                <a:cs typeface="Tahoma" pitchFamily="34" charset="0"/>
              </a:rPr>
              <a:t>Vice President</a:t>
            </a:r>
          </a:p>
          <a:p>
            <a:pPr algn="ctr"/>
            <a:r>
              <a:rPr lang="en-US" sz="1200" dirty="0">
                <a:solidFill>
                  <a:srgbClr val="002060"/>
                </a:solidFill>
                <a:latin typeface="Calibri"/>
                <a:cs typeface="Tahoma" pitchFamily="34" charset="0"/>
              </a:rPr>
              <a:t>Terry Leist</a:t>
            </a:r>
          </a:p>
        </p:txBody>
      </p:sp>
      <p:cxnSp>
        <p:nvCxnSpPr>
          <p:cNvPr id="74" name="Straight Connector 73"/>
          <p:cNvCxnSpPr/>
          <p:nvPr/>
        </p:nvCxnSpPr>
        <p:spPr>
          <a:xfrm flipV="1">
            <a:off x="5330543" y="1179513"/>
            <a:ext cx="38404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16200000" flipH="1">
            <a:off x="4132682" y="1796163"/>
            <a:ext cx="518905" cy="356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cxnSpLocks/>
          </p:cNvCxnSpPr>
          <p:nvPr/>
        </p:nvCxnSpPr>
        <p:spPr>
          <a:xfrm flipV="1">
            <a:off x="741526" y="2067317"/>
            <a:ext cx="7662696" cy="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8" name="Picture 2" descr="http://www.dianneclick.com/SiteImages/GAR016/Image/MSU(1)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8075613" y="6006213"/>
            <a:ext cx="762000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_s2079"/>
          <p:cNvSpPr>
            <a:spLocks noChangeArrowheads="1"/>
          </p:cNvSpPr>
          <p:nvPr/>
        </p:nvSpPr>
        <p:spPr bwMode="auto">
          <a:xfrm>
            <a:off x="7980891" y="2243847"/>
            <a:ext cx="964573" cy="931879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sz="11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Office of </a:t>
            </a:r>
          </a:p>
          <a:p>
            <a:pPr algn="ctr"/>
            <a:r>
              <a:rPr lang="en-US" sz="11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Sustainability</a:t>
            </a:r>
          </a:p>
          <a:p>
            <a:pPr algn="ctr"/>
            <a:r>
              <a:rPr lang="en-US" sz="1000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Director</a:t>
            </a:r>
          </a:p>
          <a:p>
            <a:pPr algn="ctr"/>
            <a:r>
              <a:rPr lang="en-US" sz="1000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Kristin Blackler</a:t>
            </a:r>
          </a:p>
          <a:p>
            <a:pPr algn="ctr"/>
            <a:endParaRPr lang="en-US" sz="1000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</p:txBody>
      </p:sp>
      <p:sp>
        <p:nvSpPr>
          <p:cNvPr id="44" name="_s2092"/>
          <p:cNvSpPr>
            <a:spLocks noChangeArrowheads="1"/>
          </p:cNvSpPr>
          <p:nvPr/>
        </p:nvSpPr>
        <p:spPr bwMode="auto">
          <a:xfrm>
            <a:off x="7816511" y="1362355"/>
            <a:ext cx="1128950" cy="461406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sz="8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Jointly funded </a:t>
            </a:r>
          </a:p>
          <a:p>
            <a:pPr algn="ctr"/>
            <a:r>
              <a:rPr lang="en-US" sz="8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by ASMSU</a:t>
            </a:r>
            <a:endParaRPr lang="en-US" sz="800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 flipH="1" flipV="1">
            <a:off x="8531668" y="1823761"/>
            <a:ext cx="386" cy="440603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6" name="_s2078"/>
          <p:cNvSpPr>
            <a:spLocks noChangeArrowheads="1"/>
          </p:cNvSpPr>
          <p:nvPr/>
        </p:nvSpPr>
        <p:spPr bwMode="auto">
          <a:xfrm>
            <a:off x="198150" y="2243847"/>
            <a:ext cx="1174910" cy="953074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en-US" sz="11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Auxiliary Services</a:t>
            </a:r>
          </a:p>
          <a:p>
            <a:r>
              <a:rPr lang="en-US" sz="1000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Associate </a:t>
            </a:r>
          </a:p>
          <a:p>
            <a:r>
              <a:rPr lang="en-US" sz="1000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Vice President</a:t>
            </a:r>
          </a:p>
          <a:p>
            <a:r>
              <a:rPr lang="en-US" sz="1000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Duane Morris</a:t>
            </a:r>
          </a:p>
          <a:p>
            <a:pPr algn="ctr"/>
            <a:endParaRPr lang="en-US" sz="1000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</p:txBody>
      </p:sp>
      <p:sp>
        <p:nvSpPr>
          <p:cNvPr id="109" name="_s2092"/>
          <p:cNvSpPr>
            <a:spLocks noChangeArrowheads="1"/>
          </p:cNvSpPr>
          <p:nvPr/>
        </p:nvSpPr>
        <p:spPr bwMode="auto">
          <a:xfrm>
            <a:off x="171308" y="3425212"/>
            <a:ext cx="1198156" cy="2137388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t" anchorCtr="1"/>
          <a:lstStyle/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University Student</a:t>
            </a: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Housing</a:t>
            </a:r>
          </a:p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University Culinary </a:t>
            </a: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Services</a:t>
            </a:r>
          </a:p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Event Services</a:t>
            </a:r>
          </a:p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Sports Facilities</a:t>
            </a:r>
          </a:p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 err="1">
                <a:solidFill>
                  <a:srgbClr val="002060"/>
                </a:solidFill>
                <a:latin typeface="Calibri"/>
                <a:cs typeface="Times New Roman" pitchFamily="18" charset="0"/>
              </a:rPr>
              <a:t>CatCard</a:t>
            </a:r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Bobcat Ticket Office</a:t>
            </a:r>
          </a:p>
          <a:p>
            <a:pPr algn="ctr"/>
            <a:endParaRPr lang="en-US" sz="6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endParaRPr lang="en-US" sz="9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algn="ctr"/>
            <a:endParaRPr lang="en-US" sz="9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algn="ctr"/>
            <a:endParaRPr lang="en-US" sz="9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algn="ctr"/>
            <a:endParaRPr lang="en-US" sz="9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algn="ctr"/>
            <a:endParaRPr lang="en-US" sz="9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algn="ctr"/>
            <a:endParaRPr lang="en-US" sz="9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707975" y="3456443"/>
            <a:ext cx="1224648" cy="183451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_s2092"/>
          <p:cNvSpPr>
            <a:spLocks noChangeArrowheads="1"/>
          </p:cNvSpPr>
          <p:nvPr/>
        </p:nvSpPr>
        <p:spPr bwMode="auto">
          <a:xfrm>
            <a:off x="4903541" y="3441054"/>
            <a:ext cx="1176424" cy="1603989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t"/>
          <a:lstStyle/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Campus Security / </a:t>
            </a: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Law Enforcement</a:t>
            </a:r>
          </a:p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Community Policing</a:t>
            </a:r>
          </a:p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Emergency</a:t>
            </a: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Management</a:t>
            </a:r>
            <a:endParaRPr lang="en-US" sz="6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pPr algn="ctr"/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Parking Services</a:t>
            </a:r>
          </a:p>
        </p:txBody>
      </p:sp>
      <p:cxnSp>
        <p:nvCxnSpPr>
          <p:cNvPr id="92" name="Straight Connector 91"/>
          <p:cNvCxnSpPr/>
          <p:nvPr/>
        </p:nvCxnSpPr>
        <p:spPr>
          <a:xfrm>
            <a:off x="739778" y="2054804"/>
            <a:ext cx="2" cy="1613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61F7CBC-9C36-4B33-90A7-13671A4BD5BB}"/>
              </a:ext>
            </a:extLst>
          </p:cNvPr>
          <p:cNvCxnSpPr>
            <a:cxnSpLocks/>
          </p:cNvCxnSpPr>
          <p:nvPr/>
        </p:nvCxnSpPr>
        <p:spPr>
          <a:xfrm>
            <a:off x="8404222" y="2067317"/>
            <a:ext cx="0" cy="1613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5356B52-C50D-4E96-B7FC-659BDD58B090}"/>
              </a:ext>
            </a:extLst>
          </p:cNvPr>
          <p:cNvCxnSpPr>
            <a:cxnSpLocks/>
          </p:cNvCxnSpPr>
          <p:nvPr/>
        </p:nvCxnSpPr>
        <p:spPr>
          <a:xfrm>
            <a:off x="739778" y="3196921"/>
            <a:ext cx="0" cy="24413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C21AC198-CFF8-41D8-926F-785E29C9FA84}"/>
              </a:ext>
            </a:extLst>
          </p:cNvPr>
          <p:cNvCxnSpPr/>
          <p:nvPr/>
        </p:nvCxnSpPr>
        <p:spPr>
          <a:xfrm>
            <a:off x="2293198" y="3212310"/>
            <a:ext cx="0" cy="24413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FFB391EC-F3BA-4671-B51D-B63426BA6419}"/>
              </a:ext>
            </a:extLst>
          </p:cNvPr>
          <p:cNvCxnSpPr/>
          <p:nvPr/>
        </p:nvCxnSpPr>
        <p:spPr>
          <a:xfrm>
            <a:off x="5491752" y="3196920"/>
            <a:ext cx="0" cy="24413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3DB195C6-9634-404B-BFA3-61D1DCDFC708}"/>
              </a:ext>
            </a:extLst>
          </p:cNvPr>
          <p:cNvCxnSpPr>
            <a:cxnSpLocks/>
          </p:cNvCxnSpPr>
          <p:nvPr/>
        </p:nvCxnSpPr>
        <p:spPr>
          <a:xfrm>
            <a:off x="7010400" y="3208320"/>
            <a:ext cx="0" cy="22368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0A38D9D1-45C4-4190-8B3D-6F759A6AAE06}"/>
              </a:ext>
            </a:extLst>
          </p:cNvPr>
          <p:cNvCxnSpPr/>
          <p:nvPr/>
        </p:nvCxnSpPr>
        <p:spPr>
          <a:xfrm>
            <a:off x="8531668" y="3181078"/>
            <a:ext cx="0" cy="24413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A9CE8C99-B3CD-4BC9-9690-D1A28CB4DCAF}"/>
              </a:ext>
            </a:extLst>
          </p:cNvPr>
          <p:cNvSpPr txBox="1"/>
          <p:nvPr/>
        </p:nvSpPr>
        <p:spPr>
          <a:xfrm>
            <a:off x="7964357" y="3432004"/>
            <a:ext cx="1088472" cy="784830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Campus </a:t>
            </a:r>
          </a:p>
          <a:p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Sustainability</a:t>
            </a:r>
          </a:p>
          <a:p>
            <a:endParaRPr lang="en-US" sz="900" b="1" dirty="0">
              <a:solidFill>
                <a:srgbClr val="002060"/>
              </a:solidFill>
              <a:latin typeface="Calibri"/>
              <a:cs typeface="Times New Roman" pitchFamily="18" charset="0"/>
            </a:endParaRPr>
          </a:p>
          <a:p>
            <a:r>
              <a:rPr lang="en-US" sz="900" b="1" dirty="0">
                <a:solidFill>
                  <a:srgbClr val="002060"/>
                </a:solidFill>
                <a:latin typeface="Calibri"/>
                <a:cs typeface="Times New Roman" pitchFamily="18" charset="0"/>
              </a:rPr>
              <a:t>Sustainability Reporting 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D033A9E2-55A7-4CE7-908E-1BC6C8067E4C}"/>
              </a:ext>
            </a:extLst>
          </p:cNvPr>
          <p:cNvCxnSpPr/>
          <p:nvPr/>
        </p:nvCxnSpPr>
        <p:spPr>
          <a:xfrm>
            <a:off x="3873663" y="3203511"/>
            <a:ext cx="0" cy="24413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68194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Custom 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FCDF08"/>
      </a:accent2>
      <a:accent3>
        <a:srgbClr val="9BBB59"/>
      </a:accent3>
      <a:accent4>
        <a:srgbClr val="8064A2"/>
      </a:accent4>
      <a:accent5>
        <a:srgbClr val="4BACC6"/>
      </a:accent5>
      <a:accent6>
        <a:srgbClr val="FFC000"/>
      </a:accent6>
      <a:hlink>
        <a:srgbClr val="0000FF"/>
      </a:hlink>
      <a:folHlink>
        <a:srgbClr val="8000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</Template>
  <TotalTime>9695</TotalTime>
  <Words>153</Words>
  <Application>Microsoft Office PowerPoint</Application>
  <PresentationFormat>On-screen Show (4:3)</PresentationFormat>
  <Paragraphs>114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Constantia</vt:lpstr>
      <vt:lpstr>Georgia</vt:lpstr>
      <vt:lpstr>Wingdings 2</vt:lpstr>
      <vt:lpstr>Urban</vt:lpstr>
      <vt:lpstr>PowerPoint Presentation</vt:lpstr>
    </vt:vector>
  </TitlesOfParts>
  <Company>Montana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mbergstedt</dc:creator>
  <cp:lastModifiedBy>Gagnon, Heidi</cp:lastModifiedBy>
  <cp:revision>258</cp:revision>
  <cp:lastPrinted>2023-01-11T15:07:53Z</cp:lastPrinted>
  <dcterms:created xsi:type="dcterms:W3CDTF">2005-12-01T23:16:23Z</dcterms:created>
  <dcterms:modified xsi:type="dcterms:W3CDTF">2024-08-16T21:44:14Z</dcterms:modified>
</cp:coreProperties>
</file>