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AB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AEED7-3228-4FAA-BFA0-07A8D6077464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7CD1CDF-D87C-4579-AA8E-EAC01BB090C4}">
      <dgm:prSet phldrT="[Text]" custT="1"/>
      <dgm:spPr/>
      <dgm:t>
        <a:bodyPr/>
        <a:lstStyle/>
        <a:p>
          <a:r>
            <a:rPr lang="en-US" sz="14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1400" dirty="0" smtClean="0">
              <a:solidFill>
                <a:schemeClr val="accent6">
                  <a:lumMod val="50000"/>
                </a:schemeClr>
              </a:solidFill>
            </a:rPr>
            <a:t> Budgeting (</a:t>
          </a:r>
          <a:r>
            <a:rPr lang="en-US" sz="1400" dirty="0" err="1" smtClean="0">
              <a:solidFill>
                <a:schemeClr val="accent6">
                  <a:lumMod val="50000"/>
                </a:schemeClr>
              </a:solidFill>
            </a:rPr>
            <a:t>Depts</a:t>
          </a:r>
          <a:r>
            <a:rPr lang="en-US" sz="14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en-US" sz="1400" dirty="0">
            <a:solidFill>
              <a:schemeClr val="accent6">
                <a:lumMod val="50000"/>
              </a:schemeClr>
            </a:solidFill>
          </a:endParaRPr>
        </a:p>
      </dgm:t>
    </dgm:pt>
    <dgm:pt modelId="{D94E1CEC-8A26-4C17-BAF6-D6A8F64DEAE0}" type="parTrans" cxnId="{848AA67C-F2E4-41E2-97D4-75883BF737CD}">
      <dgm:prSet/>
      <dgm:spPr/>
      <dgm:t>
        <a:bodyPr/>
        <a:lstStyle/>
        <a:p>
          <a:endParaRPr lang="en-US"/>
        </a:p>
      </dgm:t>
    </dgm:pt>
    <dgm:pt modelId="{B9034584-F0D1-4575-B120-7B995A651979}" type="sibTrans" cxnId="{848AA67C-F2E4-41E2-97D4-75883BF737CD}">
      <dgm:prSet/>
      <dgm:spPr/>
      <dgm:t>
        <a:bodyPr/>
        <a:lstStyle/>
        <a:p>
          <a:endParaRPr lang="en-US"/>
        </a:p>
      </dgm:t>
    </dgm:pt>
    <dgm:pt modelId="{08471EE6-CD89-42C3-B928-2A3B1C2B0A29}">
      <dgm:prSet phldrT="[Text]" custT="1"/>
      <dgm:spPr/>
      <dgm:t>
        <a:bodyPr/>
        <a:lstStyle/>
        <a:p>
          <a:r>
            <a:rPr lang="en-US" sz="14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1400" dirty="0" smtClean="0">
              <a:solidFill>
                <a:schemeClr val="accent6">
                  <a:lumMod val="50000"/>
                </a:schemeClr>
              </a:solidFill>
            </a:rPr>
            <a:t> Budget Build (Banner)</a:t>
          </a:r>
          <a:endParaRPr lang="en-US" sz="1400" dirty="0">
            <a:solidFill>
              <a:schemeClr val="accent6">
                <a:lumMod val="50000"/>
              </a:schemeClr>
            </a:solidFill>
          </a:endParaRPr>
        </a:p>
      </dgm:t>
    </dgm:pt>
    <dgm:pt modelId="{B56414B5-4464-4316-9AFF-CD6EC558AD52}" type="parTrans" cxnId="{9D4B8BF8-5FFC-4C2B-93A1-8A08BBCCB361}">
      <dgm:prSet/>
      <dgm:spPr/>
      <dgm:t>
        <a:bodyPr/>
        <a:lstStyle/>
        <a:p>
          <a:endParaRPr lang="en-US"/>
        </a:p>
      </dgm:t>
    </dgm:pt>
    <dgm:pt modelId="{6FEED110-E358-40E6-942D-4014677A4D29}" type="sibTrans" cxnId="{9D4B8BF8-5FFC-4C2B-93A1-8A08BBCCB361}">
      <dgm:prSet/>
      <dgm:spPr/>
      <dgm:t>
        <a:bodyPr/>
        <a:lstStyle/>
        <a:p>
          <a:endParaRPr lang="en-US"/>
        </a:p>
      </dgm:t>
    </dgm:pt>
    <dgm:pt modelId="{3207E3F9-AAD8-40C0-B513-7BBB32BE7823}">
      <dgm:prSet phldrT="[Text]"/>
      <dgm:spPr/>
      <dgm:t>
        <a:bodyPr/>
        <a:lstStyle/>
        <a:p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Budget Alignment (Cabinet)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7B435A42-B165-4307-89B9-23F837614113}" type="parTrans" cxnId="{61788D84-32A4-42CF-8D46-74DFD4ADD6F3}">
      <dgm:prSet/>
      <dgm:spPr/>
      <dgm:t>
        <a:bodyPr/>
        <a:lstStyle/>
        <a:p>
          <a:endParaRPr lang="en-US"/>
        </a:p>
      </dgm:t>
    </dgm:pt>
    <dgm:pt modelId="{C0B32CB3-1CF2-4FC9-9152-3EB4EB70FEF4}" type="sibTrans" cxnId="{61788D84-32A4-42CF-8D46-74DFD4ADD6F3}">
      <dgm:prSet/>
      <dgm:spPr/>
      <dgm:t>
        <a:bodyPr/>
        <a:lstStyle/>
        <a:p>
          <a:endParaRPr lang="en-US"/>
        </a:p>
      </dgm:t>
    </dgm:pt>
    <dgm:pt modelId="{6FAFD23E-422A-4916-B25C-70C9334B6AD7}">
      <dgm:prSet phldrT="[Text]"/>
      <dgm:spPr/>
      <dgm:t>
        <a:bodyPr/>
        <a:lstStyle/>
        <a:p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Budget Build (Banner)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BBD0D538-0A50-4DA9-8ECA-7E67EEE04D06}" type="parTrans" cxnId="{17C7044E-27BD-4498-AB19-C9BB1935021E}">
      <dgm:prSet/>
      <dgm:spPr/>
      <dgm:t>
        <a:bodyPr/>
        <a:lstStyle/>
        <a:p>
          <a:endParaRPr lang="en-US"/>
        </a:p>
      </dgm:t>
    </dgm:pt>
    <dgm:pt modelId="{588C8044-BC3C-472C-BE09-9BB96BE71E34}" type="sibTrans" cxnId="{17C7044E-27BD-4498-AB19-C9BB1935021E}">
      <dgm:prSet/>
      <dgm:spPr/>
      <dgm:t>
        <a:bodyPr/>
        <a:lstStyle/>
        <a:p>
          <a:endParaRPr lang="en-US"/>
        </a:p>
      </dgm:t>
    </dgm:pt>
    <dgm:pt modelId="{D6A42DA7-37E2-4596-A88B-71655EE127CC}">
      <dgm:prSet phldrT="[Text]"/>
      <dgm:spPr/>
      <dgm:t>
        <a:bodyPr/>
        <a:lstStyle/>
        <a:p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FY18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Budget Alignment (Cabinet)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4FCE3276-7A5A-4328-B160-81E7D486350F}" type="parTrans" cxnId="{B632E632-7A69-4E32-9BD3-311CA213160F}">
      <dgm:prSet/>
      <dgm:spPr/>
      <dgm:t>
        <a:bodyPr/>
        <a:lstStyle/>
        <a:p>
          <a:endParaRPr lang="en-US"/>
        </a:p>
      </dgm:t>
    </dgm:pt>
    <dgm:pt modelId="{FBFA0893-D4F1-4575-84B2-E4B60EE206C8}" type="sibTrans" cxnId="{B632E632-7A69-4E32-9BD3-311CA213160F}">
      <dgm:prSet/>
      <dgm:spPr/>
      <dgm:t>
        <a:bodyPr/>
        <a:lstStyle/>
        <a:p>
          <a:endParaRPr lang="en-US"/>
        </a:p>
      </dgm:t>
    </dgm:pt>
    <dgm:pt modelId="{3F752772-4FD5-4EC9-B25F-72883FAA863F}">
      <dgm:prSet phldrT="[Text]" custT="1"/>
      <dgm:spPr/>
      <dgm:t>
        <a:bodyPr/>
        <a:lstStyle/>
        <a:p>
          <a:r>
            <a:rPr lang="en-US" sz="14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1400" dirty="0" smtClean="0">
              <a:solidFill>
                <a:schemeClr val="accent6">
                  <a:lumMod val="50000"/>
                </a:schemeClr>
              </a:solidFill>
            </a:rPr>
            <a:t> Budget Alignment (BC)</a:t>
          </a:r>
          <a:endParaRPr lang="en-US" sz="1400" dirty="0">
            <a:solidFill>
              <a:schemeClr val="accent6">
                <a:lumMod val="50000"/>
              </a:schemeClr>
            </a:solidFill>
          </a:endParaRPr>
        </a:p>
      </dgm:t>
    </dgm:pt>
    <dgm:pt modelId="{9A00BA7A-9CF6-4F73-933D-2806A86846D7}" type="parTrans" cxnId="{97EB57AB-C4A4-4619-82B1-C74881FC7B02}">
      <dgm:prSet/>
      <dgm:spPr/>
      <dgm:t>
        <a:bodyPr/>
        <a:lstStyle/>
        <a:p>
          <a:endParaRPr lang="en-US"/>
        </a:p>
      </dgm:t>
    </dgm:pt>
    <dgm:pt modelId="{2978C0DC-544A-40CA-BAB9-6EC0BCDD08D4}" type="sibTrans" cxnId="{97EB57AB-C4A4-4619-82B1-C74881FC7B02}">
      <dgm:prSet/>
      <dgm:spPr/>
      <dgm:t>
        <a:bodyPr/>
        <a:lstStyle/>
        <a:p>
          <a:endParaRPr lang="en-US"/>
        </a:p>
      </dgm:t>
    </dgm:pt>
    <dgm:pt modelId="{794F2EB7-E4BF-4AD3-8E25-546BFE9606BC}">
      <dgm:prSet phldrT="[Text]"/>
      <dgm:spPr/>
      <dgm:t>
        <a:bodyPr/>
        <a:lstStyle/>
        <a:p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Budgeting (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Depts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1F6B9CCF-67B0-490C-A683-5C4C285A3EDC}" type="parTrans" cxnId="{A90C8508-E117-4280-866D-203661F649C6}">
      <dgm:prSet/>
      <dgm:spPr/>
      <dgm:t>
        <a:bodyPr/>
        <a:lstStyle/>
        <a:p>
          <a:endParaRPr lang="en-US"/>
        </a:p>
      </dgm:t>
    </dgm:pt>
    <dgm:pt modelId="{B853C0F0-375B-40AF-A252-2F5958B118F1}" type="sibTrans" cxnId="{A90C8508-E117-4280-866D-203661F649C6}">
      <dgm:prSet/>
      <dgm:spPr/>
      <dgm:t>
        <a:bodyPr/>
        <a:lstStyle/>
        <a:p>
          <a:endParaRPr lang="en-US"/>
        </a:p>
      </dgm:t>
    </dgm:pt>
    <dgm:pt modelId="{9EC1427D-F33F-401E-B3AD-D4B62385B27A}">
      <dgm:prSet phldrT="[Text]"/>
      <dgm:spPr/>
      <dgm:t>
        <a:bodyPr/>
        <a:lstStyle/>
        <a:p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FY18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Budget Alignment (BC)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C4239043-BF6B-4154-A0BC-CC92CD98B51F}" type="parTrans" cxnId="{55D44904-DD9E-4D43-9A7E-EF5200DAB6A2}">
      <dgm:prSet/>
      <dgm:spPr/>
      <dgm:t>
        <a:bodyPr/>
        <a:lstStyle/>
        <a:p>
          <a:endParaRPr lang="en-US"/>
        </a:p>
      </dgm:t>
    </dgm:pt>
    <dgm:pt modelId="{06502CB1-78D9-4345-973F-B1161C6E9FE8}" type="sibTrans" cxnId="{55D44904-DD9E-4D43-9A7E-EF5200DAB6A2}">
      <dgm:prSet/>
      <dgm:spPr/>
      <dgm:t>
        <a:bodyPr/>
        <a:lstStyle/>
        <a:p>
          <a:endParaRPr lang="en-US"/>
        </a:p>
      </dgm:t>
    </dgm:pt>
    <dgm:pt modelId="{8C3FE578-6A79-4414-8A08-40968AA1F78E}" type="pres">
      <dgm:prSet presAssocID="{1D2AEED7-3228-4FAA-BFA0-07A8D60774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8C7AB5-E6D4-47DC-904B-2AF774C23B24}" type="pres">
      <dgm:prSet presAssocID="{97CD1CDF-D87C-4579-AA8E-EAC01BB090C4}" presName="dummy" presStyleCnt="0"/>
      <dgm:spPr/>
    </dgm:pt>
    <dgm:pt modelId="{9D175E3E-E172-4986-BE2A-7A79908C9D57}" type="pres">
      <dgm:prSet presAssocID="{97CD1CDF-D87C-4579-AA8E-EAC01BB090C4}" presName="node" presStyleLbl="revTx" presStyleIdx="0" presStyleCnt="8" custScaleX="86426" custScaleY="73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12DDC-24B7-447A-8590-88E8EECD40E9}" type="pres">
      <dgm:prSet presAssocID="{B9034584-F0D1-4575-B120-7B995A651979}" presName="sibTrans" presStyleLbl="node1" presStyleIdx="0" presStyleCnt="8"/>
      <dgm:spPr/>
      <dgm:t>
        <a:bodyPr/>
        <a:lstStyle/>
        <a:p>
          <a:endParaRPr lang="en-US"/>
        </a:p>
      </dgm:t>
    </dgm:pt>
    <dgm:pt modelId="{D2A620A6-A9A9-409E-8DB5-351C70FD901F}" type="pres">
      <dgm:prSet presAssocID="{08471EE6-CD89-42C3-B928-2A3B1C2B0A29}" presName="dummy" presStyleCnt="0"/>
      <dgm:spPr/>
    </dgm:pt>
    <dgm:pt modelId="{6CE8B4B5-7442-4408-B6A6-F93C402CB3DE}" type="pres">
      <dgm:prSet presAssocID="{08471EE6-CD89-42C3-B928-2A3B1C2B0A29}" presName="node" presStyleLbl="revTx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A65D2-45CA-4A75-BC35-DF3AED70F044}" type="pres">
      <dgm:prSet presAssocID="{6FEED110-E358-40E6-942D-4014677A4D29}" presName="sibTrans" presStyleLbl="node1" presStyleIdx="1" presStyleCnt="8" custLinFactNeighborX="-332" custLinFactNeighborY="143"/>
      <dgm:spPr/>
      <dgm:t>
        <a:bodyPr/>
        <a:lstStyle/>
        <a:p>
          <a:endParaRPr lang="en-US"/>
        </a:p>
      </dgm:t>
    </dgm:pt>
    <dgm:pt modelId="{109F16CC-AE92-484F-AB2D-AD898C40688D}" type="pres">
      <dgm:prSet presAssocID="{3F752772-4FD5-4EC9-B25F-72883FAA863F}" presName="dummy" presStyleCnt="0"/>
      <dgm:spPr/>
    </dgm:pt>
    <dgm:pt modelId="{8E57D081-C8F3-4C7B-B8E1-6059A04EB595}" type="pres">
      <dgm:prSet presAssocID="{3F752772-4FD5-4EC9-B25F-72883FAA863F}" presName="node" presStyleLbl="revTx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955DB-AE4E-4691-9B13-96964F74E90F}" type="pres">
      <dgm:prSet presAssocID="{2978C0DC-544A-40CA-BAB9-6EC0BCDD08D4}" presName="sibTrans" presStyleLbl="node1" presStyleIdx="2" presStyleCnt="8"/>
      <dgm:spPr/>
      <dgm:t>
        <a:bodyPr/>
        <a:lstStyle/>
        <a:p>
          <a:endParaRPr lang="en-US"/>
        </a:p>
      </dgm:t>
    </dgm:pt>
    <dgm:pt modelId="{B0CF2802-2F59-4265-857A-86070DD4708C}" type="pres">
      <dgm:prSet presAssocID="{3207E3F9-AAD8-40C0-B513-7BBB32BE7823}" presName="dummy" presStyleCnt="0"/>
      <dgm:spPr/>
    </dgm:pt>
    <dgm:pt modelId="{469E404A-53B2-4282-A1E2-9BD7159B6AC1}" type="pres">
      <dgm:prSet presAssocID="{3207E3F9-AAD8-40C0-B513-7BBB32BE7823}" presName="node" presStyleLbl="revTx" presStyleIdx="3" presStyleCnt="8" custScaleX="86426" custScaleY="73911" custRadScaleRad="96634" custRadScaleInc="2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23945-21D4-461F-A31F-6922E2D9DD75}" type="pres">
      <dgm:prSet presAssocID="{C0B32CB3-1CF2-4FC9-9152-3EB4EB70FEF4}" presName="sibTrans" presStyleLbl="node1" presStyleIdx="3" presStyleCnt="8"/>
      <dgm:spPr/>
      <dgm:t>
        <a:bodyPr/>
        <a:lstStyle/>
        <a:p>
          <a:endParaRPr lang="en-US"/>
        </a:p>
      </dgm:t>
    </dgm:pt>
    <dgm:pt modelId="{418EC87C-AF0B-4F9A-8DBF-AD08701C45D1}" type="pres">
      <dgm:prSet presAssocID="{794F2EB7-E4BF-4AD3-8E25-546BFE9606BC}" presName="dummy" presStyleCnt="0"/>
      <dgm:spPr/>
    </dgm:pt>
    <dgm:pt modelId="{73390DF9-6162-4708-B96D-754DCD3A06F2}" type="pres">
      <dgm:prSet presAssocID="{794F2EB7-E4BF-4AD3-8E25-546BFE9606BC}" presName="node" presStyleLbl="revTx" presStyleIdx="4" presStyleCnt="8" custScaleX="86426" custScaleY="73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D14F9-0AE0-4DA7-854F-3D46FF57CDFD}" type="pres">
      <dgm:prSet presAssocID="{B853C0F0-375B-40AF-A252-2F5958B118F1}" presName="sibTrans" presStyleLbl="node1" presStyleIdx="4" presStyleCnt="8"/>
      <dgm:spPr/>
      <dgm:t>
        <a:bodyPr/>
        <a:lstStyle/>
        <a:p>
          <a:endParaRPr lang="en-US"/>
        </a:p>
      </dgm:t>
    </dgm:pt>
    <dgm:pt modelId="{85C7271D-3338-44F2-9366-B01876B3E6EE}" type="pres">
      <dgm:prSet presAssocID="{6FAFD23E-422A-4916-B25C-70C9334B6AD7}" presName="dummy" presStyleCnt="0"/>
      <dgm:spPr/>
    </dgm:pt>
    <dgm:pt modelId="{E802F8F7-9620-4852-B025-B187DB3CBBBC}" type="pres">
      <dgm:prSet presAssocID="{6FAFD23E-422A-4916-B25C-70C9334B6AD7}" presName="node" presStyleLbl="revTx" presStyleIdx="5" presStyleCnt="8" custScaleX="86426" custScaleY="73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FC460-F099-4E0E-90BC-66AE14B672F9}" type="pres">
      <dgm:prSet presAssocID="{588C8044-BC3C-472C-BE09-9BB96BE71E34}" presName="sibTrans" presStyleLbl="node1" presStyleIdx="5" presStyleCnt="8"/>
      <dgm:spPr/>
      <dgm:t>
        <a:bodyPr/>
        <a:lstStyle/>
        <a:p>
          <a:endParaRPr lang="en-US"/>
        </a:p>
      </dgm:t>
    </dgm:pt>
    <dgm:pt modelId="{C8F73D47-974E-4D43-BE1A-FE7DB86256B7}" type="pres">
      <dgm:prSet presAssocID="{9EC1427D-F33F-401E-B3AD-D4B62385B27A}" presName="dummy" presStyleCnt="0"/>
      <dgm:spPr/>
    </dgm:pt>
    <dgm:pt modelId="{C4A752B3-FDBF-4369-B67D-E0919C80B88D}" type="pres">
      <dgm:prSet presAssocID="{9EC1427D-F33F-401E-B3AD-D4B62385B27A}" presName="node" presStyleLbl="revTx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156FE-014E-4FA1-9714-F6834AB406DE}" type="pres">
      <dgm:prSet presAssocID="{06502CB1-78D9-4345-973F-B1161C6E9FE8}" presName="sibTrans" presStyleLbl="node1" presStyleIdx="6" presStyleCnt="8"/>
      <dgm:spPr/>
      <dgm:t>
        <a:bodyPr/>
        <a:lstStyle/>
        <a:p>
          <a:endParaRPr lang="en-US"/>
        </a:p>
      </dgm:t>
    </dgm:pt>
    <dgm:pt modelId="{D0DB761A-9DCA-49DF-9186-EA704789F8AD}" type="pres">
      <dgm:prSet presAssocID="{D6A42DA7-37E2-4596-A88B-71655EE127CC}" presName="dummy" presStyleCnt="0"/>
      <dgm:spPr/>
    </dgm:pt>
    <dgm:pt modelId="{EE23030E-FB7A-4AB3-AE1A-80CBEAD23F84}" type="pres">
      <dgm:prSet presAssocID="{D6A42DA7-37E2-4596-A88B-71655EE127CC}" presName="node" presStyleLbl="revTx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D92AF-C701-4A3F-91EE-D0A2D48ED45A}" type="pres">
      <dgm:prSet presAssocID="{FBFA0893-D4F1-4575-84B2-E4B60EE206C8}" presName="sibTrans" presStyleLbl="node1" presStyleIdx="7" presStyleCnt="8" custLinFactNeighborX="-332" custLinFactNeighborY="143"/>
      <dgm:spPr/>
      <dgm:t>
        <a:bodyPr/>
        <a:lstStyle/>
        <a:p>
          <a:endParaRPr lang="en-US"/>
        </a:p>
      </dgm:t>
    </dgm:pt>
  </dgm:ptLst>
  <dgm:cxnLst>
    <dgm:cxn modelId="{9D4B8BF8-5FFC-4C2B-93A1-8A08BBCCB361}" srcId="{1D2AEED7-3228-4FAA-BFA0-07A8D6077464}" destId="{08471EE6-CD89-42C3-B928-2A3B1C2B0A29}" srcOrd="1" destOrd="0" parTransId="{B56414B5-4464-4316-9AFF-CD6EC558AD52}" sibTransId="{6FEED110-E358-40E6-942D-4014677A4D29}"/>
    <dgm:cxn modelId="{FCD429F6-3C42-407D-80F4-E0315CD11ADC}" type="presOf" srcId="{06502CB1-78D9-4345-973F-B1161C6E9FE8}" destId="{372156FE-014E-4FA1-9714-F6834AB406DE}" srcOrd="0" destOrd="0" presId="urn:microsoft.com/office/officeart/2005/8/layout/cycle1"/>
    <dgm:cxn modelId="{3341458A-F7BE-4B45-B035-03953525D5C1}" type="presOf" srcId="{794F2EB7-E4BF-4AD3-8E25-546BFE9606BC}" destId="{73390DF9-6162-4708-B96D-754DCD3A06F2}" srcOrd="0" destOrd="0" presId="urn:microsoft.com/office/officeart/2005/8/layout/cycle1"/>
    <dgm:cxn modelId="{A90C8508-E117-4280-866D-203661F649C6}" srcId="{1D2AEED7-3228-4FAA-BFA0-07A8D6077464}" destId="{794F2EB7-E4BF-4AD3-8E25-546BFE9606BC}" srcOrd="4" destOrd="0" parTransId="{1F6B9CCF-67B0-490C-A683-5C4C285A3EDC}" sibTransId="{B853C0F0-375B-40AF-A252-2F5958B118F1}"/>
    <dgm:cxn modelId="{97EB57AB-C4A4-4619-82B1-C74881FC7B02}" srcId="{1D2AEED7-3228-4FAA-BFA0-07A8D6077464}" destId="{3F752772-4FD5-4EC9-B25F-72883FAA863F}" srcOrd="2" destOrd="0" parTransId="{9A00BA7A-9CF6-4F73-933D-2806A86846D7}" sibTransId="{2978C0DC-544A-40CA-BAB9-6EC0BCDD08D4}"/>
    <dgm:cxn modelId="{F063194A-80D7-4951-A072-0F6995F39A00}" type="presOf" srcId="{B9034584-F0D1-4575-B120-7B995A651979}" destId="{3CB12DDC-24B7-447A-8590-88E8EECD40E9}" srcOrd="0" destOrd="0" presId="urn:microsoft.com/office/officeart/2005/8/layout/cycle1"/>
    <dgm:cxn modelId="{88ECAC9C-EE8D-49B0-9520-012A87D60315}" type="presOf" srcId="{B853C0F0-375B-40AF-A252-2F5958B118F1}" destId="{541D14F9-0AE0-4DA7-854F-3D46FF57CDFD}" srcOrd="0" destOrd="0" presId="urn:microsoft.com/office/officeart/2005/8/layout/cycle1"/>
    <dgm:cxn modelId="{1EDE134A-D079-4F1E-9B69-CEDFBB8C3970}" type="presOf" srcId="{08471EE6-CD89-42C3-B928-2A3B1C2B0A29}" destId="{6CE8B4B5-7442-4408-B6A6-F93C402CB3DE}" srcOrd="0" destOrd="0" presId="urn:microsoft.com/office/officeart/2005/8/layout/cycle1"/>
    <dgm:cxn modelId="{D34BB0A4-3476-4440-8260-6ACE0D6C7355}" type="presOf" srcId="{3F752772-4FD5-4EC9-B25F-72883FAA863F}" destId="{8E57D081-C8F3-4C7B-B8E1-6059A04EB595}" srcOrd="0" destOrd="0" presId="urn:microsoft.com/office/officeart/2005/8/layout/cycle1"/>
    <dgm:cxn modelId="{6C7C29E0-A9A4-4C4C-A1B9-32C315ED838D}" type="presOf" srcId="{D6A42DA7-37E2-4596-A88B-71655EE127CC}" destId="{EE23030E-FB7A-4AB3-AE1A-80CBEAD23F84}" srcOrd="0" destOrd="0" presId="urn:microsoft.com/office/officeart/2005/8/layout/cycle1"/>
    <dgm:cxn modelId="{624CA24D-AB5E-4E29-925E-029035D6988D}" type="presOf" srcId="{6FAFD23E-422A-4916-B25C-70C9334B6AD7}" destId="{E802F8F7-9620-4852-B025-B187DB3CBBBC}" srcOrd="0" destOrd="0" presId="urn:microsoft.com/office/officeart/2005/8/layout/cycle1"/>
    <dgm:cxn modelId="{505DABBF-D4D0-4974-8100-7BAA1D9E8065}" type="presOf" srcId="{588C8044-BC3C-472C-BE09-9BB96BE71E34}" destId="{A34FC460-F099-4E0E-90BC-66AE14B672F9}" srcOrd="0" destOrd="0" presId="urn:microsoft.com/office/officeart/2005/8/layout/cycle1"/>
    <dgm:cxn modelId="{61788D84-32A4-42CF-8D46-74DFD4ADD6F3}" srcId="{1D2AEED7-3228-4FAA-BFA0-07A8D6077464}" destId="{3207E3F9-AAD8-40C0-B513-7BBB32BE7823}" srcOrd="3" destOrd="0" parTransId="{7B435A42-B165-4307-89B9-23F837614113}" sibTransId="{C0B32CB3-1CF2-4FC9-9152-3EB4EB70FEF4}"/>
    <dgm:cxn modelId="{CE7E2147-D60A-4AAD-A16C-5AF15C21D3FA}" type="presOf" srcId="{2978C0DC-544A-40CA-BAB9-6EC0BCDD08D4}" destId="{A30955DB-AE4E-4691-9B13-96964F74E90F}" srcOrd="0" destOrd="0" presId="urn:microsoft.com/office/officeart/2005/8/layout/cycle1"/>
    <dgm:cxn modelId="{C13A8EF8-C855-4561-B875-5B4AA536E396}" type="presOf" srcId="{1D2AEED7-3228-4FAA-BFA0-07A8D6077464}" destId="{8C3FE578-6A79-4414-8A08-40968AA1F78E}" srcOrd="0" destOrd="0" presId="urn:microsoft.com/office/officeart/2005/8/layout/cycle1"/>
    <dgm:cxn modelId="{86B49B77-EE53-4376-A6D9-71856C9FE2EE}" type="presOf" srcId="{3207E3F9-AAD8-40C0-B513-7BBB32BE7823}" destId="{469E404A-53B2-4282-A1E2-9BD7159B6AC1}" srcOrd="0" destOrd="0" presId="urn:microsoft.com/office/officeart/2005/8/layout/cycle1"/>
    <dgm:cxn modelId="{55D44904-DD9E-4D43-9A7E-EF5200DAB6A2}" srcId="{1D2AEED7-3228-4FAA-BFA0-07A8D6077464}" destId="{9EC1427D-F33F-401E-B3AD-D4B62385B27A}" srcOrd="6" destOrd="0" parTransId="{C4239043-BF6B-4154-A0BC-CC92CD98B51F}" sibTransId="{06502CB1-78D9-4345-973F-B1161C6E9FE8}"/>
    <dgm:cxn modelId="{C4FE11B6-96E4-4691-85D5-14D05886795A}" type="presOf" srcId="{9EC1427D-F33F-401E-B3AD-D4B62385B27A}" destId="{C4A752B3-FDBF-4369-B67D-E0919C80B88D}" srcOrd="0" destOrd="0" presId="urn:microsoft.com/office/officeart/2005/8/layout/cycle1"/>
    <dgm:cxn modelId="{17C7044E-27BD-4498-AB19-C9BB1935021E}" srcId="{1D2AEED7-3228-4FAA-BFA0-07A8D6077464}" destId="{6FAFD23E-422A-4916-B25C-70C9334B6AD7}" srcOrd="5" destOrd="0" parTransId="{BBD0D538-0A50-4DA9-8ECA-7E67EEE04D06}" sibTransId="{588C8044-BC3C-472C-BE09-9BB96BE71E34}"/>
    <dgm:cxn modelId="{F10C3177-C799-4C4C-B9A5-EF6122FC56EC}" type="presOf" srcId="{6FEED110-E358-40E6-942D-4014677A4D29}" destId="{9DBA65D2-45CA-4A75-BC35-DF3AED70F044}" srcOrd="0" destOrd="0" presId="urn:microsoft.com/office/officeart/2005/8/layout/cycle1"/>
    <dgm:cxn modelId="{B632E632-7A69-4E32-9BD3-311CA213160F}" srcId="{1D2AEED7-3228-4FAA-BFA0-07A8D6077464}" destId="{D6A42DA7-37E2-4596-A88B-71655EE127CC}" srcOrd="7" destOrd="0" parTransId="{4FCE3276-7A5A-4328-B160-81E7D486350F}" sibTransId="{FBFA0893-D4F1-4575-84B2-E4B60EE206C8}"/>
    <dgm:cxn modelId="{DC74977A-C0B0-4093-9245-86B344A906D8}" type="presOf" srcId="{97CD1CDF-D87C-4579-AA8E-EAC01BB090C4}" destId="{9D175E3E-E172-4986-BE2A-7A79908C9D57}" srcOrd="0" destOrd="0" presId="urn:microsoft.com/office/officeart/2005/8/layout/cycle1"/>
    <dgm:cxn modelId="{70A7199D-404A-4290-B72F-CEC6544122D2}" type="presOf" srcId="{C0B32CB3-1CF2-4FC9-9152-3EB4EB70FEF4}" destId="{C5823945-21D4-461F-A31F-6922E2D9DD75}" srcOrd="0" destOrd="0" presId="urn:microsoft.com/office/officeart/2005/8/layout/cycle1"/>
    <dgm:cxn modelId="{848AA67C-F2E4-41E2-97D4-75883BF737CD}" srcId="{1D2AEED7-3228-4FAA-BFA0-07A8D6077464}" destId="{97CD1CDF-D87C-4579-AA8E-EAC01BB090C4}" srcOrd="0" destOrd="0" parTransId="{D94E1CEC-8A26-4C17-BAF6-D6A8F64DEAE0}" sibTransId="{B9034584-F0D1-4575-B120-7B995A651979}"/>
    <dgm:cxn modelId="{1124AC64-B405-486E-AB97-2B8CB1E18FF5}" type="presOf" srcId="{FBFA0893-D4F1-4575-84B2-E4B60EE206C8}" destId="{F88D92AF-C701-4A3F-91EE-D0A2D48ED45A}" srcOrd="0" destOrd="0" presId="urn:microsoft.com/office/officeart/2005/8/layout/cycle1"/>
    <dgm:cxn modelId="{D27D9E98-A9D3-4BA4-B974-F4C81A704E84}" type="presParOf" srcId="{8C3FE578-6A79-4414-8A08-40968AA1F78E}" destId="{398C7AB5-E6D4-47DC-904B-2AF774C23B24}" srcOrd="0" destOrd="0" presId="urn:microsoft.com/office/officeart/2005/8/layout/cycle1"/>
    <dgm:cxn modelId="{5A09E994-96FA-4953-8A36-00E593AC5D90}" type="presParOf" srcId="{8C3FE578-6A79-4414-8A08-40968AA1F78E}" destId="{9D175E3E-E172-4986-BE2A-7A79908C9D57}" srcOrd="1" destOrd="0" presId="urn:microsoft.com/office/officeart/2005/8/layout/cycle1"/>
    <dgm:cxn modelId="{18F31A74-3A75-43B5-A925-E5262F68602B}" type="presParOf" srcId="{8C3FE578-6A79-4414-8A08-40968AA1F78E}" destId="{3CB12DDC-24B7-447A-8590-88E8EECD40E9}" srcOrd="2" destOrd="0" presId="urn:microsoft.com/office/officeart/2005/8/layout/cycle1"/>
    <dgm:cxn modelId="{C5D9355F-1355-47B4-ADCC-EE403A50C757}" type="presParOf" srcId="{8C3FE578-6A79-4414-8A08-40968AA1F78E}" destId="{D2A620A6-A9A9-409E-8DB5-351C70FD901F}" srcOrd="3" destOrd="0" presId="urn:microsoft.com/office/officeart/2005/8/layout/cycle1"/>
    <dgm:cxn modelId="{334CB372-86A3-4C7B-AECB-7D4B9515A2CF}" type="presParOf" srcId="{8C3FE578-6A79-4414-8A08-40968AA1F78E}" destId="{6CE8B4B5-7442-4408-B6A6-F93C402CB3DE}" srcOrd="4" destOrd="0" presId="urn:microsoft.com/office/officeart/2005/8/layout/cycle1"/>
    <dgm:cxn modelId="{A60014D4-9D15-4A26-A263-B431B60E429A}" type="presParOf" srcId="{8C3FE578-6A79-4414-8A08-40968AA1F78E}" destId="{9DBA65D2-45CA-4A75-BC35-DF3AED70F044}" srcOrd="5" destOrd="0" presId="urn:microsoft.com/office/officeart/2005/8/layout/cycle1"/>
    <dgm:cxn modelId="{F54A674E-5301-4432-A20F-C99BD03A174C}" type="presParOf" srcId="{8C3FE578-6A79-4414-8A08-40968AA1F78E}" destId="{109F16CC-AE92-484F-AB2D-AD898C40688D}" srcOrd="6" destOrd="0" presId="urn:microsoft.com/office/officeart/2005/8/layout/cycle1"/>
    <dgm:cxn modelId="{301F3DF1-1B5E-4602-AEB5-CA922788A8DB}" type="presParOf" srcId="{8C3FE578-6A79-4414-8A08-40968AA1F78E}" destId="{8E57D081-C8F3-4C7B-B8E1-6059A04EB595}" srcOrd="7" destOrd="0" presId="urn:microsoft.com/office/officeart/2005/8/layout/cycle1"/>
    <dgm:cxn modelId="{C9A57941-5522-4902-B616-2C1EED7B2FA1}" type="presParOf" srcId="{8C3FE578-6A79-4414-8A08-40968AA1F78E}" destId="{A30955DB-AE4E-4691-9B13-96964F74E90F}" srcOrd="8" destOrd="0" presId="urn:microsoft.com/office/officeart/2005/8/layout/cycle1"/>
    <dgm:cxn modelId="{0D2DF6AB-BF63-4830-88B3-96CE0DB7FC33}" type="presParOf" srcId="{8C3FE578-6A79-4414-8A08-40968AA1F78E}" destId="{B0CF2802-2F59-4265-857A-86070DD4708C}" srcOrd="9" destOrd="0" presId="urn:microsoft.com/office/officeart/2005/8/layout/cycle1"/>
    <dgm:cxn modelId="{9F300DF8-51DE-4668-92E8-5849C2D6CA99}" type="presParOf" srcId="{8C3FE578-6A79-4414-8A08-40968AA1F78E}" destId="{469E404A-53B2-4282-A1E2-9BD7159B6AC1}" srcOrd="10" destOrd="0" presId="urn:microsoft.com/office/officeart/2005/8/layout/cycle1"/>
    <dgm:cxn modelId="{071AAD0C-271E-462E-A098-C46668098CDC}" type="presParOf" srcId="{8C3FE578-6A79-4414-8A08-40968AA1F78E}" destId="{C5823945-21D4-461F-A31F-6922E2D9DD75}" srcOrd="11" destOrd="0" presId="urn:microsoft.com/office/officeart/2005/8/layout/cycle1"/>
    <dgm:cxn modelId="{0C21F896-6550-4A13-9F5F-BAB1F401EE17}" type="presParOf" srcId="{8C3FE578-6A79-4414-8A08-40968AA1F78E}" destId="{418EC87C-AF0B-4F9A-8DBF-AD08701C45D1}" srcOrd="12" destOrd="0" presId="urn:microsoft.com/office/officeart/2005/8/layout/cycle1"/>
    <dgm:cxn modelId="{5A14F682-0C7F-4F64-BF5B-1C902EE0CA6D}" type="presParOf" srcId="{8C3FE578-6A79-4414-8A08-40968AA1F78E}" destId="{73390DF9-6162-4708-B96D-754DCD3A06F2}" srcOrd="13" destOrd="0" presId="urn:microsoft.com/office/officeart/2005/8/layout/cycle1"/>
    <dgm:cxn modelId="{663EA718-FDA1-489A-BD21-48E08D09A3E9}" type="presParOf" srcId="{8C3FE578-6A79-4414-8A08-40968AA1F78E}" destId="{541D14F9-0AE0-4DA7-854F-3D46FF57CDFD}" srcOrd="14" destOrd="0" presId="urn:microsoft.com/office/officeart/2005/8/layout/cycle1"/>
    <dgm:cxn modelId="{A378262F-2CA3-4CBA-B182-E8C9F705A694}" type="presParOf" srcId="{8C3FE578-6A79-4414-8A08-40968AA1F78E}" destId="{85C7271D-3338-44F2-9366-B01876B3E6EE}" srcOrd="15" destOrd="0" presId="urn:microsoft.com/office/officeart/2005/8/layout/cycle1"/>
    <dgm:cxn modelId="{958C13AB-D9F4-45A3-AD61-8B8E502A4E4B}" type="presParOf" srcId="{8C3FE578-6A79-4414-8A08-40968AA1F78E}" destId="{E802F8F7-9620-4852-B025-B187DB3CBBBC}" srcOrd="16" destOrd="0" presId="urn:microsoft.com/office/officeart/2005/8/layout/cycle1"/>
    <dgm:cxn modelId="{36489AAE-AA65-48A2-9FE2-1BB13BDFAE72}" type="presParOf" srcId="{8C3FE578-6A79-4414-8A08-40968AA1F78E}" destId="{A34FC460-F099-4E0E-90BC-66AE14B672F9}" srcOrd="17" destOrd="0" presId="urn:microsoft.com/office/officeart/2005/8/layout/cycle1"/>
    <dgm:cxn modelId="{0EC52B0E-B0EB-4994-9EFC-73CC1879DFA1}" type="presParOf" srcId="{8C3FE578-6A79-4414-8A08-40968AA1F78E}" destId="{C8F73D47-974E-4D43-BE1A-FE7DB86256B7}" srcOrd="18" destOrd="0" presId="urn:microsoft.com/office/officeart/2005/8/layout/cycle1"/>
    <dgm:cxn modelId="{12366DE6-B963-4437-B80F-49ABF0E485D6}" type="presParOf" srcId="{8C3FE578-6A79-4414-8A08-40968AA1F78E}" destId="{C4A752B3-FDBF-4369-B67D-E0919C80B88D}" srcOrd="19" destOrd="0" presId="urn:microsoft.com/office/officeart/2005/8/layout/cycle1"/>
    <dgm:cxn modelId="{8A037DEF-58C7-4383-AB54-9DE0F385FE30}" type="presParOf" srcId="{8C3FE578-6A79-4414-8A08-40968AA1F78E}" destId="{372156FE-014E-4FA1-9714-F6834AB406DE}" srcOrd="20" destOrd="0" presId="urn:microsoft.com/office/officeart/2005/8/layout/cycle1"/>
    <dgm:cxn modelId="{8C508269-48C4-4C18-AC96-88C641F50383}" type="presParOf" srcId="{8C3FE578-6A79-4414-8A08-40968AA1F78E}" destId="{D0DB761A-9DCA-49DF-9186-EA704789F8AD}" srcOrd="21" destOrd="0" presId="urn:microsoft.com/office/officeart/2005/8/layout/cycle1"/>
    <dgm:cxn modelId="{08E162AB-57E7-45A4-8D1D-73C5A2628644}" type="presParOf" srcId="{8C3FE578-6A79-4414-8A08-40968AA1F78E}" destId="{EE23030E-FB7A-4AB3-AE1A-80CBEAD23F84}" srcOrd="22" destOrd="0" presId="urn:microsoft.com/office/officeart/2005/8/layout/cycle1"/>
    <dgm:cxn modelId="{F1AF0D01-427B-4A27-87E5-908F83D102E5}" type="presParOf" srcId="{8C3FE578-6A79-4414-8A08-40968AA1F78E}" destId="{F88D92AF-C701-4A3F-91EE-D0A2D48ED45A}" srcOrd="23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2AEED7-3228-4FAA-BFA0-07A8D6077464}" type="doc">
      <dgm:prSet loTypeId="urn:microsoft.com/office/officeart/2005/8/layout/cycle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CD1CDF-D87C-4579-AA8E-EAC01BB090C4}">
      <dgm:prSet phldrT="[Text]" custT="1"/>
      <dgm:spPr/>
      <dgm:t>
        <a:bodyPr/>
        <a:lstStyle/>
        <a:p>
          <a:r>
            <a:rPr lang="en-US" sz="1400" dirty="0" err="1" smtClean="0">
              <a:solidFill>
                <a:srgbClr val="0070C0"/>
              </a:solidFill>
            </a:rPr>
            <a:t>FY17</a:t>
          </a:r>
          <a:r>
            <a:rPr lang="en-US" sz="1400" dirty="0" smtClean="0">
              <a:solidFill>
                <a:srgbClr val="0070C0"/>
              </a:solidFill>
            </a:rPr>
            <a:t> Program Planning (</a:t>
          </a:r>
          <a:r>
            <a:rPr lang="en-US" sz="1400" dirty="0" err="1" smtClean="0">
              <a:solidFill>
                <a:srgbClr val="0070C0"/>
              </a:solidFill>
            </a:rPr>
            <a:t>Depts</a:t>
          </a:r>
          <a:r>
            <a:rPr lang="en-US" sz="1400" dirty="0" smtClean="0">
              <a:solidFill>
                <a:srgbClr val="0070C0"/>
              </a:solidFill>
            </a:rPr>
            <a:t>)</a:t>
          </a:r>
          <a:endParaRPr lang="en-US" sz="1400" dirty="0">
            <a:solidFill>
              <a:srgbClr val="0070C0"/>
            </a:solidFill>
          </a:endParaRPr>
        </a:p>
      </dgm:t>
    </dgm:pt>
    <dgm:pt modelId="{D94E1CEC-8A26-4C17-BAF6-D6A8F64DEAE0}" type="parTrans" cxnId="{848AA67C-F2E4-41E2-97D4-75883BF737CD}">
      <dgm:prSet/>
      <dgm:spPr/>
      <dgm:t>
        <a:bodyPr/>
        <a:lstStyle/>
        <a:p>
          <a:endParaRPr lang="en-US"/>
        </a:p>
      </dgm:t>
    </dgm:pt>
    <dgm:pt modelId="{B9034584-F0D1-4575-B120-7B995A651979}" type="sibTrans" cxnId="{848AA67C-F2E4-41E2-97D4-75883BF737CD}">
      <dgm:prSet/>
      <dgm:spPr/>
      <dgm:t>
        <a:bodyPr/>
        <a:lstStyle/>
        <a:p>
          <a:endParaRPr lang="en-US"/>
        </a:p>
      </dgm:t>
    </dgm:pt>
    <dgm:pt modelId="{F21709DF-E971-4337-AB89-05832B885B90}">
      <dgm:prSet phldrT="[Text]" custT="1"/>
      <dgm:spPr/>
      <dgm:t>
        <a:bodyPr/>
        <a:lstStyle/>
        <a:p>
          <a:r>
            <a:rPr lang="en-US" sz="1400" dirty="0" err="1" smtClean="0">
              <a:solidFill>
                <a:srgbClr val="0070C0"/>
              </a:solidFill>
            </a:rPr>
            <a:t>FY17</a:t>
          </a:r>
          <a:r>
            <a:rPr lang="en-US" sz="1400" dirty="0" smtClean="0">
              <a:solidFill>
                <a:srgbClr val="0070C0"/>
              </a:solidFill>
            </a:rPr>
            <a:t> Priorities Planning (Cabinet)</a:t>
          </a:r>
          <a:endParaRPr lang="en-US" sz="1400" dirty="0">
            <a:solidFill>
              <a:srgbClr val="0070C0"/>
            </a:solidFill>
          </a:endParaRPr>
        </a:p>
      </dgm:t>
    </dgm:pt>
    <dgm:pt modelId="{341DD69A-7C6F-4FA8-8B0C-F343988A9E57}" type="parTrans" cxnId="{3B01C66C-2834-4B31-9826-F1D2406B292B}">
      <dgm:prSet/>
      <dgm:spPr/>
      <dgm:t>
        <a:bodyPr/>
        <a:lstStyle/>
        <a:p>
          <a:endParaRPr lang="en-US"/>
        </a:p>
      </dgm:t>
    </dgm:pt>
    <dgm:pt modelId="{9BE978BD-CC3F-406D-8797-8A46FACC6711}" type="sibTrans" cxnId="{3B01C66C-2834-4B31-9826-F1D2406B292B}">
      <dgm:prSet/>
      <dgm:spPr/>
      <dgm:t>
        <a:bodyPr/>
        <a:lstStyle/>
        <a:p>
          <a:endParaRPr lang="en-US"/>
        </a:p>
      </dgm:t>
    </dgm:pt>
    <dgm:pt modelId="{FB16237B-1350-4F73-964A-EDDC82DB5A1D}">
      <dgm:prSet phldrT="[Text]" custT="1"/>
      <dgm:spPr/>
      <dgm:t>
        <a:bodyPr/>
        <a:lstStyle/>
        <a:p>
          <a:r>
            <a:rPr lang="en-US" sz="1400" dirty="0" err="1" smtClean="0">
              <a:solidFill>
                <a:srgbClr val="0070C0"/>
              </a:solidFill>
            </a:rPr>
            <a:t>FY17</a:t>
          </a:r>
          <a:r>
            <a:rPr lang="en-US" sz="1400" dirty="0" smtClean="0">
              <a:solidFill>
                <a:srgbClr val="0070C0"/>
              </a:solidFill>
            </a:rPr>
            <a:t> Priorities Planning (PC)</a:t>
          </a:r>
          <a:endParaRPr lang="en-US" sz="1400" dirty="0">
            <a:solidFill>
              <a:srgbClr val="0070C0"/>
            </a:solidFill>
          </a:endParaRPr>
        </a:p>
      </dgm:t>
    </dgm:pt>
    <dgm:pt modelId="{E0AC54E8-EB38-4496-8039-F2A136B0DBB0}" type="parTrans" cxnId="{0706284D-76BD-4091-A847-07962965444F}">
      <dgm:prSet/>
      <dgm:spPr/>
      <dgm:t>
        <a:bodyPr/>
        <a:lstStyle/>
        <a:p>
          <a:endParaRPr lang="en-US"/>
        </a:p>
      </dgm:t>
    </dgm:pt>
    <dgm:pt modelId="{B0DDDF7F-8423-46E8-A7B8-45F233EE218B}" type="sibTrans" cxnId="{0706284D-76BD-4091-A847-07962965444F}">
      <dgm:prSet/>
      <dgm:spPr/>
      <dgm:t>
        <a:bodyPr/>
        <a:lstStyle/>
        <a:p>
          <a:endParaRPr lang="en-US"/>
        </a:p>
      </dgm:t>
    </dgm:pt>
    <dgm:pt modelId="{A3ED765B-BA91-4139-AA16-604CE202F405}">
      <dgm:prSet phldrT="[Text]" custT="1"/>
      <dgm:spPr/>
      <dgm:t>
        <a:bodyPr/>
        <a:lstStyle/>
        <a:p>
          <a:r>
            <a:rPr lang="en-US" sz="1400" dirty="0" err="1" smtClean="0">
              <a:solidFill>
                <a:srgbClr val="0070C0"/>
              </a:solidFill>
            </a:rPr>
            <a:t>FY18</a:t>
          </a:r>
          <a:r>
            <a:rPr lang="en-US" sz="1400" dirty="0" smtClean="0">
              <a:solidFill>
                <a:srgbClr val="0070C0"/>
              </a:solidFill>
            </a:rPr>
            <a:t> Priorities Planning (Cabinet)</a:t>
          </a:r>
          <a:endParaRPr lang="en-US" sz="1400" dirty="0">
            <a:solidFill>
              <a:srgbClr val="0070C0"/>
            </a:solidFill>
          </a:endParaRPr>
        </a:p>
      </dgm:t>
    </dgm:pt>
    <dgm:pt modelId="{D591A127-BA52-4B26-8C81-E373A5555518}" type="parTrans" cxnId="{2F0E96E0-243B-4AEE-B840-C2DA056384A2}">
      <dgm:prSet/>
      <dgm:spPr/>
      <dgm:t>
        <a:bodyPr/>
        <a:lstStyle/>
        <a:p>
          <a:endParaRPr lang="en-US"/>
        </a:p>
      </dgm:t>
    </dgm:pt>
    <dgm:pt modelId="{E6C6876C-0D48-4475-ABE2-4184A3325C3F}" type="sibTrans" cxnId="{2F0E96E0-243B-4AEE-B840-C2DA056384A2}">
      <dgm:prSet/>
      <dgm:spPr/>
      <dgm:t>
        <a:bodyPr/>
        <a:lstStyle/>
        <a:p>
          <a:endParaRPr lang="en-US"/>
        </a:p>
      </dgm:t>
    </dgm:pt>
    <dgm:pt modelId="{0CB1BF0F-FE9B-408F-ADEE-0108D4683E97}">
      <dgm:prSet phldrT="[Text]" custT="1"/>
      <dgm:spPr/>
      <dgm:t>
        <a:bodyPr/>
        <a:lstStyle/>
        <a:p>
          <a:r>
            <a:rPr lang="en-US" sz="1400" dirty="0" err="1" smtClean="0">
              <a:solidFill>
                <a:srgbClr val="0070C0"/>
              </a:solidFill>
            </a:rPr>
            <a:t>FY18</a:t>
          </a:r>
          <a:r>
            <a:rPr lang="en-US" sz="1400" dirty="0" smtClean="0">
              <a:solidFill>
                <a:srgbClr val="0070C0"/>
              </a:solidFill>
            </a:rPr>
            <a:t> Program Planning (</a:t>
          </a:r>
          <a:r>
            <a:rPr lang="en-US" sz="1400" dirty="0" err="1" smtClean="0">
              <a:solidFill>
                <a:srgbClr val="0070C0"/>
              </a:solidFill>
            </a:rPr>
            <a:t>Depts</a:t>
          </a:r>
          <a:r>
            <a:rPr lang="en-US" sz="1400" dirty="0" smtClean="0">
              <a:solidFill>
                <a:srgbClr val="0070C0"/>
              </a:solidFill>
            </a:rPr>
            <a:t>)</a:t>
          </a:r>
          <a:endParaRPr lang="en-US" sz="1400" dirty="0">
            <a:solidFill>
              <a:srgbClr val="0070C0"/>
            </a:solidFill>
          </a:endParaRPr>
        </a:p>
      </dgm:t>
    </dgm:pt>
    <dgm:pt modelId="{8EE5A356-FBDA-4A54-AFBC-33490330C66D}" type="parTrans" cxnId="{58DA9A3B-CA1C-4A5A-9D88-C2C3F6FBEFCE}">
      <dgm:prSet/>
      <dgm:spPr/>
      <dgm:t>
        <a:bodyPr/>
        <a:lstStyle/>
        <a:p>
          <a:endParaRPr lang="en-US"/>
        </a:p>
      </dgm:t>
    </dgm:pt>
    <dgm:pt modelId="{F7422BFA-896D-46C0-98BC-4BDE59986F60}" type="sibTrans" cxnId="{58DA9A3B-CA1C-4A5A-9D88-C2C3F6FBEFCE}">
      <dgm:prSet/>
      <dgm:spPr/>
      <dgm:t>
        <a:bodyPr/>
        <a:lstStyle/>
        <a:p>
          <a:endParaRPr lang="en-US"/>
        </a:p>
      </dgm:t>
    </dgm:pt>
    <dgm:pt modelId="{79CCDA35-FA3F-4CF2-AFAD-F2F7824C4A22}">
      <dgm:prSet phldrT="[Text]" custT="1"/>
      <dgm:spPr/>
      <dgm:t>
        <a:bodyPr/>
        <a:lstStyle/>
        <a:p>
          <a:r>
            <a:rPr lang="en-US" sz="1400" dirty="0" err="1" smtClean="0">
              <a:solidFill>
                <a:srgbClr val="0070C0"/>
              </a:solidFill>
            </a:rPr>
            <a:t>FY18</a:t>
          </a:r>
          <a:r>
            <a:rPr lang="en-US" sz="1400" dirty="0" smtClean="0">
              <a:solidFill>
                <a:srgbClr val="0070C0"/>
              </a:solidFill>
            </a:rPr>
            <a:t> Priorities Planning (PC)</a:t>
          </a:r>
          <a:endParaRPr lang="en-US" sz="1400" dirty="0">
            <a:solidFill>
              <a:srgbClr val="0070C0"/>
            </a:solidFill>
          </a:endParaRPr>
        </a:p>
      </dgm:t>
    </dgm:pt>
    <dgm:pt modelId="{A8AE7238-C60C-47AF-BB4A-A273E7479E14}" type="parTrans" cxnId="{6450C8C1-F32C-4814-9A89-14F3D992ACA0}">
      <dgm:prSet/>
      <dgm:spPr/>
      <dgm:t>
        <a:bodyPr/>
        <a:lstStyle/>
        <a:p>
          <a:endParaRPr lang="en-US"/>
        </a:p>
      </dgm:t>
    </dgm:pt>
    <dgm:pt modelId="{249FAF8B-B70A-43D4-83FB-ADA09D34677A}" type="sibTrans" cxnId="{6450C8C1-F32C-4814-9A89-14F3D992ACA0}">
      <dgm:prSet/>
      <dgm:spPr/>
      <dgm:t>
        <a:bodyPr/>
        <a:lstStyle/>
        <a:p>
          <a:endParaRPr lang="en-US"/>
        </a:p>
      </dgm:t>
    </dgm:pt>
    <dgm:pt modelId="{8C3FE578-6A79-4414-8A08-40968AA1F78E}" type="pres">
      <dgm:prSet presAssocID="{1D2AEED7-3228-4FAA-BFA0-07A8D60774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8BBEB5-65DB-4959-B47F-65EA3602CDF1}" type="pres">
      <dgm:prSet presAssocID="{FB16237B-1350-4F73-964A-EDDC82DB5A1D}" presName="dummy" presStyleCnt="0"/>
      <dgm:spPr/>
    </dgm:pt>
    <dgm:pt modelId="{E8C0A01C-F8C6-4269-97B3-4616D8540EC3}" type="pres">
      <dgm:prSet presAssocID="{FB16237B-1350-4F73-964A-EDDC82DB5A1D}" presName="node" presStyleLbl="revTx" presStyleIdx="0" presStyleCnt="6" custScaleX="86426" custScaleY="73911" custRadScaleRad="100528" custRadScaleInc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6D14C-7E44-46B9-BBF1-FFA13799A135}" type="pres">
      <dgm:prSet presAssocID="{B0DDDF7F-8423-46E8-A7B8-45F233EE218B}" presName="sibTrans" presStyleLbl="node1" presStyleIdx="0" presStyleCnt="6"/>
      <dgm:spPr/>
      <dgm:t>
        <a:bodyPr/>
        <a:lstStyle/>
        <a:p>
          <a:endParaRPr lang="en-US"/>
        </a:p>
      </dgm:t>
    </dgm:pt>
    <dgm:pt modelId="{39B27195-D8EA-4E70-95AB-5577908F6272}" type="pres">
      <dgm:prSet presAssocID="{F21709DF-E971-4337-AB89-05832B885B90}" presName="dummy" presStyleCnt="0"/>
      <dgm:spPr/>
    </dgm:pt>
    <dgm:pt modelId="{CD3D29FC-BCE3-4C1D-B54F-E35FB90A5E2C}" type="pres">
      <dgm:prSet presAssocID="{F21709DF-E971-4337-AB89-05832B885B90}" presName="node" presStyleLbl="revTx" presStyleIdx="1" presStyleCnt="6" custScaleX="86426" custScaleY="73911" custRadScaleRad="96634" custRadScaleInc="2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75C5B-19E5-4B06-BCBA-F444A8410A60}" type="pres">
      <dgm:prSet presAssocID="{9BE978BD-CC3F-406D-8797-8A46FACC6711}" presName="sibTrans" presStyleLbl="node1" presStyleIdx="1" presStyleCnt="6"/>
      <dgm:spPr/>
      <dgm:t>
        <a:bodyPr/>
        <a:lstStyle/>
        <a:p>
          <a:endParaRPr lang="en-US"/>
        </a:p>
      </dgm:t>
    </dgm:pt>
    <dgm:pt modelId="{398C7AB5-E6D4-47DC-904B-2AF774C23B24}" type="pres">
      <dgm:prSet presAssocID="{97CD1CDF-D87C-4579-AA8E-EAC01BB090C4}" presName="dummy" presStyleCnt="0"/>
      <dgm:spPr/>
    </dgm:pt>
    <dgm:pt modelId="{9D175E3E-E172-4986-BE2A-7A79908C9D57}" type="pres">
      <dgm:prSet presAssocID="{97CD1CDF-D87C-4579-AA8E-EAC01BB090C4}" presName="node" presStyleLbl="revTx" presStyleIdx="2" presStyleCnt="6" custScaleX="86426" custScaleY="73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12DDC-24B7-447A-8590-88E8EECD40E9}" type="pres">
      <dgm:prSet presAssocID="{B9034584-F0D1-4575-B120-7B995A651979}" presName="sibTrans" presStyleLbl="node1" presStyleIdx="2" presStyleCnt="6"/>
      <dgm:spPr/>
      <dgm:t>
        <a:bodyPr/>
        <a:lstStyle/>
        <a:p>
          <a:endParaRPr lang="en-US"/>
        </a:p>
      </dgm:t>
    </dgm:pt>
    <dgm:pt modelId="{9BB488BE-A9BD-4AB3-BF65-1B903F98A928}" type="pres">
      <dgm:prSet presAssocID="{79CCDA35-FA3F-4CF2-AFAD-F2F7824C4A22}" presName="dummy" presStyleCnt="0"/>
      <dgm:spPr/>
    </dgm:pt>
    <dgm:pt modelId="{BD5DFD82-2D73-4B34-A53A-ECF1A3619C3C}" type="pres">
      <dgm:prSet presAssocID="{79CCDA35-FA3F-4CF2-AFAD-F2F7824C4A22}" presName="node" presStyleLbl="revTx" presStyleIdx="3" presStyleCnt="6" custScaleX="86426" custScaleY="73911" custRadScaleRad="100528" custRadScaleInc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6BECA-0850-4CAE-9EEE-AE71E746DA65}" type="pres">
      <dgm:prSet presAssocID="{249FAF8B-B70A-43D4-83FB-ADA09D34677A}" presName="sibTrans" presStyleLbl="node1" presStyleIdx="3" presStyleCnt="6"/>
      <dgm:spPr/>
      <dgm:t>
        <a:bodyPr/>
        <a:lstStyle/>
        <a:p>
          <a:endParaRPr lang="en-US"/>
        </a:p>
      </dgm:t>
    </dgm:pt>
    <dgm:pt modelId="{38EFFA61-3573-4681-94D7-574EC4074075}" type="pres">
      <dgm:prSet presAssocID="{A3ED765B-BA91-4139-AA16-604CE202F405}" presName="dummy" presStyleCnt="0"/>
      <dgm:spPr/>
    </dgm:pt>
    <dgm:pt modelId="{7FE328FC-2172-4E15-9158-61CAB164EF58}" type="pres">
      <dgm:prSet presAssocID="{A3ED765B-BA91-4139-AA16-604CE202F405}" presName="node" presStyleLbl="revTx" presStyleIdx="4" presStyleCnt="6" custScaleX="86426" custScaleY="73911" custRadScaleRad="96634" custRadScaleInc="2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B02E9-6231-414C-803F-A699EE5ECE17}" type="pres">
      <dgm:prSet presAssocID="{E6C6876C-0D48-4475-ABE2-4184A3325C3F}" presName="sibTrans" presStyleLbl="node1" presStyleIdx="4" presStyleCnt="6"/>
      <dgm:spPr/>
      <dgm:t>
        <a:bodyPr/>
        <a:lstStyle/>
        <a:p>
          <a:endParaRPr lang="en-US"/>
        </a:p>
      </dgm:t>
    </dgm:pt>
    <dgm:pt modelId="{9576064B-05B5-43F9-A23D-FA846848EAA2}" type="pres">
      <dgm:prSet presAssocID="{0CB1BF0F-FE9B-408F-ADEE-0108D4683E97}" presName="dummy" presStyleCnt="0"/>
      <dgm:spPr/>
    </dgm:pt>
    <dgm:pt modelId="{6619DD99-3EA1-4F8D-ACE5-3ED01DE55814}" type="pres">
      <dgm:prSet presAssocID="{0CB1BF0F-FE9B-408F-ADEE-0108D4683E97}" presName="node" presStyleLbl="revTx" presStyleIdx="5" presStyleCnt="6" custScaleX="86426" custScaleY="73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06E1B0-0D1F-4EF9-9BCC-4A710567992D}" type="pres">
      <dgm:prSet presAssocID="{F7422BFA-896D-46C0-98BC-4BDE59986F60}" presName="sibTrans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E4C17EBA-B41D-49E7-9288-04FF8F478AD1}" type="presOf" srcId="{F21709DF-E971-4337-AB89-05832B885B90}" destId="{CD3D29FC-BCE3-4C1D-B54F-E35FB90A5E2C}" srcOrd="0" destOrd="0" presId="urn:microsoft.com/office/officeart/2005/8/layout/cycle1"/>
    <dgm:cxn modelId="{30BE3E31-EBE6-4750-B49F-10529FFD3734}" type="presOf" srcId="{B0DDDF7F-8423-46E8-A7B8-45F233EE218B}" destId="{32A6D14C-7E44-46B9-BBF1-FFA13799A135}" srcOrd="0" destOrd="0" presId="urn:microsoft.com/office/officeart/2005/8/layout/cycle1"/>
    <dgm:cxn modelId="{6450C8C1-F32C-4814-9A89-14F3D992ACA0}" srcId="{1D2AEED7-3228-4FAA-BFA0-07A8D6077464}" destId="{79CCDA35-FA3F-4CF2-AFAD-F2F7824C4A22}" srcOrd="3" destOrd="0" parTransId="{A8AE7238-C60C-47AF-BB4A-A273E7479E14}" sibTransId="{249FAF8B-B70A-43D4-83FB-ADA09D34677A}"/>
    <dgm:cxn modelId="{58DA9A3B-CA1C-4A5A-9D88-C2C3F6FBEFCE}" srcId="{1D2AEED7-3228-4FAA-BFA0-07A8D6077464}" destId="{0CB1BF0F-FE9B-408F-ADEE-0108D4683E97}" srcOrd="5" destOrd="0" parTransId="{8EE5A356-FBDA-4A54-AFBC-33490330C66D}" sibTransId="{F7422BFA-896D-46C0-98BC-4BDE59986F60}"/>
    <dgm:cxn modelId="{4581D9D9-557B-4A0D-91B1-2457353522E4}" type="presOf" srcId="{9BE978BD-CC3F-406D-8797-8A46FACC6711}" destId="{B7775C5B-19E5-4B06-BCBA-F444A8410A60}" srcOrd="0" destOrd="0" presId="urn:microsoft.com/office/officeart/2005/8/layout/cycle1"/>
    <dgm:cxn modelId="{3D159C21-936A-475C-9BC3-1A1B3DD8EC6A}" type="presOf" srcId="{1D2AEED7-3228-4FAA-BFA0-07A8D6077464}" destId="{8C3FE578-6A79-4414-8A08-40968AA1F78E}" srcOrd="0" destOrd="0" presId="urn:microsoft.com/office/officeart/2005/8/layout/cycle1"/>
    <dgm:cxn modelId="{0706284D-76BD-4091-A847-07962965444F}" srcId="{1D2AEED7-3228-4FAA-BFA0-07A8D6077464}" destId="{FB16237B-1350-4F73-964A-EDDC82DB5A1D}" srcOrd="0" destOrd="0" parTransId="{E0AC54E8-EB38-4496-8039-F2A136B0DBB0}" sibTransId="{B0DDDF7F-8423-46E8-A7B8-45F233EE218B}"/>
    <dgm:cxn modelId="{18C0B639-E7CA-43F4-97FB-C47F7F69F12A}" type="presOf" srcId="{FB16237B-1350-4F73-964A-EDDC82DB5A1D}" destId="{E8C0A01C-F8C6-4269-97B3-4616D8540EC3}" srcOrd="0" destOrd="0" presId="urn:microsoft.com/office/officeart/2005/8/layout/cycle1"/>
    <dgm:cxn modelId="{03533195-CF21-4764-8BA9-D4808FDEF234}" type="presOf" srcId="{0CB1BF0F-FE9B-408F-ADEE-0108D4683E97}" destId="{6619DD99-3EA1-4F8D-ACE5-3ED01DE55814}" srcOrd="0" destOrd="0" presId="urn:microsoft.com/office/officeart/2005/8/layout/cycle1"/>
    <dgm:cxn modelId="{3B01C66C-2834-4B31-9826-F1D2406B292B}" srcId="{1D2AEED7-3228-4FAA-BFA0-07A8D6077464}" destId="{F21709DF-E971-4337-AB89-05832B885B90}" srcOrd="1" destOrd="0" parTransId="{341DD69A-7C6F-4FA8-8B0C-F343988A9E57}" sibTransId="{9BE978BD-CC3F-406D-8797-8A46FACC6711}"/>
    <dgm:cxn modelId="{848AA67C-F2E4-41E2-97D4-75883BF737CD}" srcId="{1D2AEED7-3228-4FAA-BFA0-07A8D6077464}" destId="{97CD1CDF-D87C-4579-AA8E-EAC01BB090C4}" srcOrd="2" destOrd="0" parTransId="{D94E1CEC-8A26-4C17-BAF6-D6A8F64DEAE0}" sibTransId="{B9034584-F0D1-4575-B120-7B995A651979}"/>
    <dgm:cxn modelId="{EEB94F33-F160-42E9-8D10-A71E03DD87AB}" type="presOf" srcId="{B9034584-F0D1-4575-B120-7B995A651979}" destId="{3CB12DDC-24B7-447A-8590-88E8EECD40E9}" srcOrd="0" destOrd="0" presId="urn:microsoft.com/office/officeart/2005/8/layout/cycle1"/>
    <dgm:cxn modelId="{038C9CB7-CEEF-415C-AA9B-A88436C13BF2}" type="presOf" srcId="{249FAF8B-B70A-43D4-83FB-ADA09D34677A}" destId="{1C46BECA-0850-4CAE-9EEE-AE71E746DA65}" srcOrd="0" destOrd="0" presId="urn:microsoft.com/office/officeart/2005/8/layout/cycle1"/>
    <dgm:cxn modelId="{1F9F5C53-4F5D-457E-A98A-F75B945E5255}" type="presOf" srcId="{79CCDA35-FA3F-4CF2-AFAD-F2F7824C4A22}" destId="{BD5DFD82-2D73-4B34-A53A-ECF1A3619C3C}" srcOrd="0" destOrd="0" presId="urn:microsoft.com/office/officeart/2005/8/layout/cycle1"/>
    <dgm:cxn modelId="{2F0E96E0-243B-4AEE-B840-C2DA056384A2}" srcId="{1D2AEED7-3228-4FAA-BFA0-07A8D6077464}" destId="{A3ED765B-BA91-4139-AA16-604CE202F405}" srcOrd="4" destOrd="0" parTransId="{D591A127-BA52-4B26-8C81-E373A5555518}" sibTransId="{E6C6876C-0D48-4475-ABE2-4184A3325C3F}"/>
    <dgm:cxn modelId="{2490D4D5-47E2-4992-AA30-C65AF6F91921}" type="presOf" srcId="{F7422BFA-896D-46C0-98BC-4BDE59986F60}" destId="{9B06E1B0-0D1F-4EF9-9BCC-4A710567992D}" srcOrd="0" destOrd="0" presId="urn:microsoft.com/office/officeart/2005/8/layout/cycle1"/>
    <dgm:cxn modelId="{D2135CBD-2021-40BF-8406-91F78A1AD5A8}" type="presOf" srcId="{E6C6876C-0D48-4475-ABE2-4184A3325C3F}" destId="{CB1B02E9-6231-414C-803F-A699EE5ECE17}" srcOrd="0" destOrd="0" presId="urn:microsoft.com/office/officeart/2005/8/layout/cycle1"/>
    <dgm:cxn modelId="{B88500F4-8DA4-4A12-9379-1DFAAB352DDC}" type="presOf" srcId="{97CD1CDF-D87C-4579-AA8E-EAC01BB090C4}" destId="{9D175E3E-E172-4986-BE2A-7A79908C9D57}" srcOrd="0" destOrd="0" presId="urn:microsoft.com/office/officeart/2005/8/layout/cycle1"/>
    <dgm:cxn modelId="{55FCE279-5094-4475-BBC4-145E9ACDC6BB}" type="presOf" srcId="{A3ED765B-BA91-4139-AA16-604CE202F405}" destId="{7FE328FC-2172-4E15-9158-61CAB164EF58}" srcOrd="0" destOrd="0" presId="urn:microsoft.com/office/officeart/2005/8/layout/cycle1"/>
    <dgm:cxn modelId="{98364877-6C7D-475D-A1B6-3E1208140286}" type="presParOf" srcId="{8C3FE578-6A79-4414-8A08-40968AA1F78E}" destId="{C18BBEB5-65DB-4959-B47F-65EA3602CDF1}" srcOrd="0" destOrd="0" presId="urn:microsoft.com/office/officeart/2005/8/layout/cycle1"/>
    <dgm:cxn modelId="{F2FF05B6-5C17-4B29-8D25-94CDEF188103}" type="presParOf" srcId="{8C3FE578-6A79-4414-8A08-40968AA1F78E}" destId="{E8C0A01C-F8C6-4269-97B3-4616D8540EC3}" srcOrd="1" destOrd="0" presId="urn:microsoft.com/office/officeart/2005/8/layout/cycle1"/>
    <dgm:cxn modelId="{587776DD-105B-4EC8-9FD7-9099C44C5659}" type="presParOf" srcId="{8C3FE578-6A79-4414-8A08-40968AA1F78E}" destId="{32A6D14C-7E44-46B9-BBF1-FFA13799A135}" srcOrd="2" destOrd="0" presId="urn:microsoft.com/office/officeart/2005/8/layout/cycle1"/>
    <dgm:cxn modelId="{B94EBB96-B4AC-4BA2-A9C6-1778F87EB69C}" type="presParOf" srcId="{8C3FE578-6A79-4414-8A08-40968AA1F78E}" destId="{39B27195-D8EA-4E70-95AB-5577908F6272}" srcOrd="3" destOrd="0" presId="urn:microsoft.com/office/officeart/2005/8/layout/cycle1"/>
    <dgm:cxn modelId="{D523F4A8-9B24-4CDB-9A44-5D63B24CB83C}" type="presParOf" srcId="{8C3FE578-6A79-4414-8A08-40968AA1F78E}" destId="{CD3D29FC-BCE3-4C1D-B54F-E35FB90A5E2C}" srcOrd="4" destOrd="0" presId="urn:microsoft.com/office/officeart/2005/8/layout/cycle1"/>
    <dgm:cxn modelId="{EECA886D-6670-45EF-894B-E28ABCADF37D}" type="presParOf" srcId="{8C3FE578-6A79-4414-8A08-40968AA1F78E}" destId="{B7775C5B-19E5-4B06-BCBA-F444A8410A60}" srcOrd="5" destOrd="0" presId="urn:microsoft.com/office/officeart/2005/8/layout/cycle1"/>
    <dgm:cxn modelId="{71BBD780-E512-4B48-BA6F-E9EFF419C4D9}" type="presParOf" srcId="{8C3FE578-6A79-4414-8A08-40968AA1F78E}" destId="{398C7AB5-E6D4-47DC-904B-2AF774C23B24}" srcOrd="6" destOrd="0" presId="urn:microsoft.com/office/officeart/2005/8/layout/cycle1"/>
    <dgm:cxn modelId="{0F6C0042-C967-4409-AF09-615976F37596}" type="presParOf" srcId="{8C3FE578-6A79-4414-8A08-40968AA1F78E}" destId="{9D175E3E-E172-4986-BE2A-7A79908C9D57}" srcOrd="7" destOrd="0" presId="urn:microsoft.com/office/officeart/2005/8/layout/cycle1"/>
    <dgm:cxn modelId="{02942499-E339-42F6-BEF8-B359FF233ADD}" type="presParOf" srcId="{8C3FE578-6A79-4414-8A08-40968AA1F78E}" destId="{3CB12DDC-24B7-447A-8590-88E8EECD40E9}" srcOrd="8" destOrd="0" presId="urn:microsoft.com/office/officeart/2005/8/layout/cycle1"/>
    <dgm:cxn modelId="{5054169D-E3E6-48D8-BF3A-01ACF4B804DB}" type="presParOf" srcId="{8C3FE578-6A79-4414-8A08-40968AA1F78E}" destId="{9BB488BE-A9BD-4AB3-BF65-1B903F98A928}" srcOrd="9" destOrd="0" presId="urn:microsoft.com/office/officeart/2005/8/layout/cycle1"/>
    <dgm:cxn modelId="{C79B7E5D-F3C4-42E1-A368-4455DD807D04}" type="presParOf" srcId="{8C3FE578-6A79-4414-8A08-40968AA1F78E}" destId="{BD5DFD82-2D73-4B34-A53A-ECF1A3619C3C}" srcOrd="10" destOrd="0" presId="urn:microsoft.com/office/officeart/2005/8/layout/cycle1"/>
    <dgm:cxn modelId="{95C58B59-B03B-4126-A94E-EBFB6DEBD3ED}" type="presParOf" srcId="{8C3FE578-6A79-4414-8A08-40968AA1F78E}" destId="{1C46BECA-0850-4CAE-9EEE-AE71E746DA65}" srcOrd="11" destOrd="0" presId="urn:microsoft.com/office/officeart/2005/8/layout/cycle1"/>
    <dgm:cxn modelId="{CDA926B0-0B59-46C0-9313-FA3798C9D08F}" type="presParOf" srcId="{8C3FE578-6A79-4414-8A08-40968AA1F78E}" destId="{38EFFA61-3573-4681-94D7-574EC4074075}" srcOrd="12" destOrd="0" presId="urn:microsoft.com/office/officeart/2005/8/layout/cycle1"/>
    <dgm:cxn modelId="{02FC2B96-E98E-4485-B084-75B4A54CDC6C}" type="presParOf" srcId="{8C3FE578-6A79-4414-8A08-40968AA1F78E}" destId="{7FE328FC-2172-4E15-9158-61CAB164EF58}" srcOrd="13" destOrd="0" presId="urn:microsoft.com/office/officeart/2005/8/layout/cycle1"/>
    <dgm:cxn modelId="{884854F0-AA0D-4CDA-98B4-213A0A410734}" type="presParOf" srcId="{8C3FE578-6A79-4414-8A08-40968AA1F78E}" destId="{CB1B02E9-6231-414C-803F-A699EE5ECE17}" srcOrd="14" destOrd="0" presId="urn:microsoft.com/office/officeart/2005/8/layout/cycle1"/>
    <dgm:cxn modelId="{5F846ECC-91CB-446A-BF16-F68FE7D595C0}" type="presParOf" srcId="{8C3FE578-6A79-4414-8A08-40968AA1F78E}" destId="{9576064B-05B5-43F9-A23D-FA846848EAA2}" srcOrd="15" destOrd="0" presId="urn:microsoft.com/office/officeart/2005/8/layout/cycle1"/>
    <dgm:cxn modelId="{0FC4E8BE-D88B-4C46-BEB8-F69661C9609F}" type="presParOf" srcId="{8C3FE578-6A79-4414-8A08-40968AA1F78E}" destId="{6619DD99-3EA1-4F8D-ACE5-3ED01DE55814}" srcOrd="16" destOrd="0" presId="urn:microsoft.com/office/officeart/2005/8/layout/cycle1"/>
    <dgm:cxn modelId="{099D2435-14A8-493F-A5A5-51F6861571D6}" type="presParOf" srcId="{8C3FE578-6A79-4414-8A08-40968AA1F78E}" destId="{9B06E1B0-0D1F-4EF9-9BCC-4A710567992D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2AEED7-3228-4FAA-BFA0-07A8D6077464}" type="doc">
      <dgm:prSet loTypeId="urn:microsoft.com/office/officeart/2005/8/layout/cycle1" loCatId="cycle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702BA6DC-5022-44BE-8EAE-5C47DA986CFE}">
      <dgm:prSet phldrT="[Text]" custT="1"/>
      <dgm:spPr/>
      <dgm:t>
        <a:bodyPr/>
        <a:lstStyle/>
        <a:p>
          <a:r>
            <a:rPr lang="en-US" sz="1100" dirty="0" err="1" smtClean="0">
              <a:solidFill>
                <a:srgbClr val="0070C0"/>
              </a:solidFill>
            </a:rPr>
            <a:t>FY16</a:t>
          </a:r>
          <a:r>
            <a:rPr lang="en-US" sz="1100" dirty="0" smtClean="0">
              <a:solidFill>
                <a:srgbClr val="0070C0"/>
              </a:solidFill>
            </a:rPr>
            <a:t> Strat Plan </a:t>
          </a:r>
          <a:r>
            <a:rPr lang="en-US" sz="1100" dirty="0" smtClean="0">
              <a:solidFill>
                <a:srgbClr val="0070C0"/>
              </a:solidFill>
            </a:rPr>
            <a:t>Assessment (PC)</a:t>
          </a:r>
          <a:endParaRPr lang="en-US" sz="1100" dirty="0">
            <a:solidFill>
              <a:srgbClr val="0070C0"/>
            </a:solidFill>
          </a:endParaRPr>
        </a:p>
      </dgm:t>
    </dgm:pt>
    <dgm:pt modelId="{E180101A-595E-4D05-9E01-7865A12A7604}" type="parTrans" cxnId="{6FDC9D39-1C5A-4890-A95C-38D6BBAB296B}">
      <dgm:prSet/>
      <dgm:spPr/>
      <dgm:t>
        <a:bodyPr/>
        <a:lstStyle/>
        <a:p>
          <a:endParaRPr lang="en-US"/>
        </a:p>
      </dgm:t>
    </dgm:pt>
    <dgm:pt modelId="{7A78535C-E468-4076-8F57-3460DDF35B8A}" type="sibTrans" cxnId="{6FDC9D39-1C5A-4890-A95C-38D6BBAB296B}">
      <dgm:prSet/>
      <dgm:spPr/>
      <dgm:t>
        <a:bodyPr/>
        <a:lstStyle/>
        <a:p>
          <a:endParaRPr lang="en-US"/>
        </a:p>
      </dgm:t>
    </dgm:pt>
    <dgm:pt modelId="{A683FB89-2956-4889-974D-87A61ACA25DB}">
      <dgm:prSet phldrT="[Text]" custT="1"/>
      <dgm:spPr/>
      <dgm:t>
        <a:bodyPr/>
        <a:lstStyle/>
        <a:p>
          <a:r>
            <a:rPr lang="en-US" sz="1100" dirty="0" err="1" smtClean="0">
              <a:solidFill>
                <a:srgbClr val="0070C0"/>
              </a:solidFill>
            </a:rPr>
            <a:t>FY15</a:t>
          </a:r>
          <a:r>
            <a:rPr lang="en-US" sz="1100" dirty="0" smtClean="0">
              <a:solidFill>
                <a:srgbClr val="0070C0"/>
              </a:solidFill>
            </a:rPr>
            <a:t> Strat Plan </a:t>
          </a:r>
          <a:r>
            <a:rPr lang="en-US" sz="1100" dirty="0" smtClean="0">
              <a:solidFill>
                <a:srgbClr val="0070C0"/>
              </a:solidFill>
            </a:rPr>
            <a:t>Assessment (PC)</a:t>
          </a:r>
          <a:endParaRPr lang="en-US" sz="1100" dirty="0">
            <a:solidFill>
              <a:srgbClr val="0070C0"/>
            </a:solidFill>
          </a:endParaRPr>
        </a:p>
      </dgm:t>
    </dgm:pt>
    <dgm:pt modelId="{63CCAB0E-F9CB-4ED7-B456-D95EA442CCAE}" type="parTrans" cxnId="{A07DD897-6A6B-4AA2-A49C-CC89E55848AB}">
      <dgm:prSet/>
      <dgm:spPr/>
      <dgm:t>
        <a:bodyPr/>
        <a:lstStyle/>
        <a:p>
          <a:endParaRPr lang="en-US"/>
        </a:p>
      </dgm:t>
    </dgm:pt>
    <dgm:pt modelId="{ECE16FE3-CE79-4006-8819-8783C7D2A8F5}" type="sibTrans" cxnId="{A07DD897-6A6B-4AA2-A49C-CC89E55848AB}">
      <dgm:prSet/>
      <dgm:spPr/>
      <dgm:t>
        <a:bodyPr/>
        <a:lstStyle/>
        <a:p>
          <a:endParaRPr lang="en-US"/>
        </a:p>
      </dgm:t>
    </dgm:pt>
    <dgm:pt modelId="{6B346B5A-CA47-4AD4-BE44-F8641BEF3784}">
      <dgm:prSet phldrT="[Text]" custT="1"/>
      <dgm:spPr/>
      <dgm:t>
        <a:bodyPr/>
        <a:lstStyle/>
        <a:p>
          <a:endParaRPr lang="en-US" sz="1100" dirty="0">
            <a:solidFill>
              <a:srgbClr val="0070C0"/>
            </a:solidFill>
          </a:endParaRPr>
        </a:p>
      </dgm:t>
    </dgm:pt>
    <dgm:pt modelId="{CEBAB29D-1F98-45A0-BA20-4BE447AD26F0}" type="parTrans" cxnId="{661EA140-A1D1-46BF-ABD2-8595B4CD8F55}">
      <dgm:prSet/>
      <dgm:spPr/>
      <dgm:t>
        <a:bodyPr/>
        <a:lstStyle/>
        <a:p>
          <a:endParaRPr lang="en-US"/>
        </a:p>
      </dgm:t>
    </dgm:pt>
    <dgm:pt modelId="{2069678D-502A-4C78-B49B-8C70FD2A30A1}" type="sibTrans" cxnId="{661EA140-A1D1-46BF-ABD2-8595B4CD8F55}">
      <dgm:prSet/>
      <dgm:spPr/>
      <dgm:t>
        <a:bodyPr/>
        <a:lstStyle/>
        <a:p>
          <a:endParaRPr lang="en-US"/>
        </a:p>
      </dgm:t>
    </dgm:pt>
    <dgm:pt modelId="{9883EB33-A7A5-4047-8832-49737DC5B50D}">
      <dgm:prSet phldrT="[Text]" custT="1"/>
      <dgm:spPr/>
      <dgm:t>
        <a:bodyPr/>
        <a:lstStyle/>
        <a:p>
          <a:endParaRPr lang="en-US" sz="1100" dirty="0">
            <a:solidFill>
              <a:srgbClr val="0070C0"/>
            </a:solidFill>
          </a:endParaRPr>
        </a:p>
      </dgm:t>
    </dgm:pt>
    <dgm:pt modelId="{CBB0E461-E465-4A54-8AAF-1F16103ABC8F}" type="parTrans" cxnId="{4ECED127-239A-4D3D-AA28-75272BE2BC73}">
      <dgm:prSet/>
      <dgm:spPr/>
      <dgm:t>
        <a:bodyPr/>
        <a:lstStyle/>
        <a:p>
          <a:endParaRPr lang="en-US"/>
        </a:p>
      </dgm:t>
    </dgm:pt>
    <dgm:pt modelId="{5F331C20-CFBE-401E-9B41-B78E9C3B4C7C}" type="sibTrans" cxnId="{4ECED127-239A-4D3D-AA28-75272BE2BC73}">
      <dgm:prSet/>
      <dgm:spPr/>
      <dgm:t>
        <a:bodyPr/>
        <a:lstStyle/>
        <a:p>
          <a:endParaRPr lang="en-US"/>
        </a:p>
      </dgm:t>
    </dgm:pt>
    <dgm:pt modelId="{8C3FE578-6A79-4414-8A08-40968AA1F78E}" type="pres">
      <dgm:prSet presAssocID="{1D2AEED7-3228-4FAA-BFA0-07A8D60774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A30416-D44E-4872-8B9A-8E8C88B7573C}" type="pres">
      <dgm:prSet presAssocID="{A683FB89-2956-4889-974D-87A61ACA25DB}" presName="dummy" presStyleCnt="0"/>
      <dgm:spPr/>
    </dgm:pt>
    <dgm:pt modelId="{217A666E-B33F-4D72-9137-67E61F13F52D}" type="pres">
      <dgm:prSet presAssocID="{A683FB89-2956-4889-974D-87A61ACA25DB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64D9D-F45F-4E86-B442-07186896DC00}" type="pres">
      <dgm:prSet presAssocID="{ECE16FE3-CE79-4006-8819-8783C7D2A8F5}" presName="sibTrans" presStyleLbl="node1" presStyleIdx="0" presStyleCnt="4"/>
      <dgm:spPr/>
      <dgm:t>
        <a:bodyPr/>
        <a:lstStyle/>
        <a:p>
          <a:endParaRPr lang="en-US"/>
        </a:p>
      </dgm:t>
    </dgm:pt>
    <dgm:pt modelId="{E3B7BAA6-7B86-4CAE-A6A9-11195DE72D30}" type="pres">
      <dgm:prSet presAssocID="{6B346B5A-CA47-4AD4-BE44-F8641BEF3784}" presName="dummy" presStyleCnt="0"/>
      <dgm:spPr/>
    </dgm:pt>
    <dgm:pt modelId="{1B3521E5-F00C-4C5E-9132-66E091CEEAB2}" type="pres">
      <dgm:prSet presAssocID="{6B346B5A-CA47-4AD4-BE44-F8641BEF3784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6E1CB-F77C-4BC3-8BF9-3746A7F541B9}" type="pres">
      <dgm:prSet presAssocID="{2069678D-502A-4C78-B49B-8C70FD2A30A1}" presName="sibTrans" presStyleLbl="node1" presStyleIdx="1" presStyleCnt="4"/>
      <dgm:spPr/>
    </dgm:pt>
    <dgm:pt modelId="{340548F4-6919-4942-B72E-E68573D43DEB}" type="pres">
      <dgm:prSet presAssocID="{702BA6DC-5022-44BE-8EAE-5C47DA986CFE}" presName="dummy" presStyleCnt="0"/>
      <dgm:spPr/>
    </dgm:pt>
    <dgm:pt modelId="{895A6703-5751-4B34-8076-2508827C3696}" type="pres">
      <dgm:prSet presAssocID="{702BA6DC-5022-44BE-8EAE-5C47DA986CFE}" presName="node" presStyleLbl="revTx" presStyleIdx="2" presStyleCnt="4" custScaleX="93959" custScaleY="73911" custRadScaleRad="100528" custRadScaleInc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0D9D0-4F90-44C5-9FF8-73A3503FD98D}" type="pres">
      <dgm:prSet presAssocID="{7A78535C-E468-4076-8F57-3460DDF35B8A}" presName="sibTrans" presStyleLbl="node1" presStyleIdx="2" presStyleCnt="4" custLinFactNeighborX="254" custLinFactNeighborY="-153"/>
      <dgm:spPr/>
      <dgm:t>
        <a:bodyPr/>
        <a:lstStyle/>
        <a:p>
          <a:endParaRPr lang="en-US"/>
        </a:p>
      </dgm:t>
    </dgm:pt>
    <dgm:pt modelId="{D1C637AA-021D-4EFD-A54B-8A657480AFD5}" type="pres">
      <dgm:prSet presAssocID="{9883EB33-A7A5-4047-8832-49737DC5B50D}" presName="dummy" presStyleCnt="0"/>
      <dgm:spPr/>
    </dgm:pt>
    <dgm:pt modelId="{9F1E2D69-5544-4A8E-8AE1-A66627B17924}" type="pres">
      <dgm:prSet presAssocID="{9883EB33-A7A5-4047-8832-49737DC5B50D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34ACB9-E489-42B3-ABB3-78EAB1440899}" type="pres">
      <dgm:prSet presAssocID="{5F331C20-CFBE-401E-9B41-B78E9C3B4C7C}" presName="sibTrans" presStyleLbl="node1" presStyleIdx="3" presStyleCnt="4"/>
      <dgm:spPr/>
    </dgm:pt>
  </dgm:ptLst>
  <dgm:cxnLst>
    <dgm:cxn modelId="{183B3AD3-98F4-4EAC-82DF-F56C0DC36775}" type="presOf" srcId="{2069678D-502A-4C78-B49B-8C70FD2A30A1}" destId="{29B6E1CB-F77C-4BC3-8BF9-3746A7F541B9}" srcOrd="0" destOrd="0" presId="urn:microsoft.com/office/officeart/2005/8/layout/cycle1"/>
    <dgm:cxn modelId="{4ECED127-239A-4D3D-AA28-75272BE2BC73}" srcId="{1D2AEED7-3228-4FAA-BFA0-07A8D6077464}" destId="{9883EB33-A7A5-4047-8832-49737DC5B50D}" srcOrd="3" destOrd="0" parTransId="{CBB0E461-E465-4A54-8AAF-1F16103ABC8F}" sibTransId="{5F331C20-CFBE-401E-9B41-B78E9C3B4C7C}"/>
    <dgm:cxn modelId="{661EA140-A1D1-46BF-ABD2-8595B4CD8F55}" srcId="{1D2AEED7-3228-4FAA-BFA0-07A8D6077464}" destId="{6B346B5A-CA47-4AD4-BE44-F8641BEF3784}" srcOrd="1" destOrd="0" parTransId="{CEBAB29D-1F98-45A0-BA20-4BE447AD26F0}" sibTransId="{2069678D-502A-4C78-B49B-8C70FD2A30A1}"/>
    <dgm:cxn modelId="{A10FBF7F-7933-4B3B-B1D7-E2624FBD1848}" type="presOf" srcId="{ECE16FE3-CE79-4006-8819-8783C7D2A8F5}" destId="{03D64D9D-F45F-4E86-B442-07186896DC00}" srcOrd="0" destOrd="0" presId="urn:microsoft.com/office/officeart/2005/8/layout/cycle1"/>
    <dgm:cxn modelId="{6FDC9D39-1C5A-4890-A95C-38D6BBAB296B}" srcId="{1D2AEED7-3228-4FAA-BFA0-07A8D6077464}" destId="{702BA6DC-5022-44BE-8EAE-5C47DA986CFE}" srcOrd="2" destOrd="0" parTransId="{E180101A-595E-4D05-9E01-7865A12A7604}" sibTransId="{7A78535C-E468-4076-8F57-3460DDF35B8A}"/>
    <dgm:cxn modelId="{CCA6306B-2A1E-46EE-9CF3-71475FD202AC}" type="presOf" srcId="{5F331C20-CFBE-401E-9B41-B78E9C3B4C7C}" destId="{4C34ACB9-E489-42B3-ABB3-78EAB1440899}" srcOrd="0" destOrd="0" presId="urn:microsoft.com/office/officeart/2005/8/layout/cycle1"/>
    <dgm:cxn modelId="{A07DD897-6A6B-4AA2-A49C-CC89E55848AB}" srcId="{1D2AEED7-3228-4FAA-BFA0-07A8D6077464}" destId="{A683FB89-2956-4889-974D-87A61ACA25DB}" srcOrd="0" destOrd="0" parTransId="{63CCAB0E-F9CB-4ED7-B456-D95EA442CCAE}" sibTransId="{ECE16FE3-CE79-4006-8819-8783C7D2A8F5}"/>
    <dgm:cxn modelId="{F956D6C7-84BD-482F-8A4A-8ACEC71FB924}" type="presOf" srcId="{1D2AEED7-3228-4FAA-BFA0-07A8D6077464}" destId="{8C3FE578-6A79-4414-8A08-40968AA1F78E}" srcOrd="0" destOrd="0" presId="urn:microsoft.com/office/officeart/2005/8/layout/cycle1"/>
    <dgm:cxn modelId="{55CB0B87-4BEA-4D4C-B406-836736C5AC02}" type="presOf" srcId="{A683FB89-2956-4889-974D-87A61ACA25DB}" destId="{217A666E-B33F-4D72-9137-67E61F13F52D}" srcOrd="0" destOrd="0" presId="urn:microsoft.com/office/officeart/2005/8/layout/cycle1"/>
    <dgm:cxn modelId="{D3F70A5D-CC13-4557-815A-808CA3347C09}" type="presOf" srcId="{9883EB33-A7A5-4047-8832-49737DC5B50D}" destId="{9F1E2D69-5544-4A8E-8AE1-A66627B17924}" srcOrd="0" destOrd="0" presId="urn:microsoft.com/office/officeart/2005/8/layout/cycle1"/>
    <dgm:cxn modelId="{B7CBF98A-85DE-423D-AFD5-98471B560E08}" type="presOf" srcId="{7A78535C-E468-4076-8F57-3460DDF35B8A}" destId="{6CC0D9D0-4F90-44C5-9FF8-73A3503FD98D}" srcOrd="0" destOrd="0" presId="urn:microsoft.com/office/officeart/2005/8/layout/cycle1"/>
    <dgm:cxn modelId="{B86AA488-2B16-492A-A2A9-B8AF822BCCF1}" type="presOf" srcId="{702BA6DC-5022-44BE-8EAE-5C47DA986CFE}" destId="{895A6703-5751-4B34-8076-2508827C3696}" srcOrd="0" destOrd="0" presId="urn:microsoft.com/office/officeart/2005/8/layout/cycle1"/>
    <dgm:cxn modelId="{D72EB865-8C7F-48B4-AC49-93279ACFC760}" type="presOf" srcId="{6B346B5A-CA47-4AD4-BE44-F8641BEF3784}" destId="{1B3521E5-F00C-4C5E-9132-66E091CEEAB2}" srcOrd="0" destOrd="0" presId="urn:microsoft.com/office/officeart/2005/8/layout/cycle1"/>
    <dgm:cxn modelId="{B5F38EEE-E222-49D4-A3F0-4D2326B417A6}" type="presParOf" srcId="{8C3FE578-6A79-4414-8A08-40968AA1F78E}" destId="{E8A30416-D44E-4872-8B9A-8E8C88B7573C}" srcOrd="0" destOrd="0" presId="urn:microsoft.com/office/officeart/2005/8/layout/cycle1"/>
    <dgm:cxn modelId="{CC72DA65-D0EB-4C7D-96F2-86A453778C27}" type="presParOf" srcId="{8C3FE578-6A79-4414-8A08-40968AA1F78E}" destId="{217A666E-B33F-4D72-9137-67E61F13F52D}" srcOrd="1" destOrd="0" presId="urn:microsoft.com/office/officeart/2005/8/layout/cycle1"/>
    <dgm:cxn modelId="{25FE9A89-57ED-4A4B-8959-0F2AD5442311}" type="presParOf" srcId="{8C3FE578-6A79-4414-8A08-40968AA1F78E}" destId="{03D64D9D-F45F-4E86-B442-07186896DC00}" srcOrd="2" destOrd="0" presId="urn:microsoft.com/office/officeart/2005/8/layout/cycle1"/>
    <dgm:cxn modelId="{4ECF8A28-64BE-4C9E-B9ED-8AB051E2FA58}" type="presParOf" srcId="{8C3FE578-6A79-4414-8A08-40968AA1F78E}" destId="{E3B7BAA6-7B86-4CAE-A6A9-11195DE72D30}" srcOrd="3" destOrd="0" presId="urn:microsoft.com/office/officeart/2005/8/layout/cycle1"/>
    <dgm:cxn modelId="{E36E5596-3719-41F3-8D40-3D151858E2C5}" type="presParOf" srcId="{8C3FE578-6A79-4414-8A08-40968AA1F78E}" destId="{1B3521E5-F00C-4C5E-9132-66E091CEEAB2}" srcOrd="4" destOrd="0" presId="urn:microsoft.com/office/officeart/2005/8/layout/cycle1"/>
    <dgm:cxn modelId="{66962289-CCC5-41CC-9803-06AC98D7E8CF}" type="presParOf" srcId="{8C3FE578-6A79-4414-8A08-40968AA1F78E}" destId="{29B6E1CB-F77C-4BC3-8BF9-3746A7F541B9}" srcOrd="5" destOrd="0" presId="urn:microsoft.com/office/officeart/2005/8/layout/cycle1"/>
    <dgm:cxn modelId="{76A361F0-D8A7-4B3A-96C2-FAB0999766FE}" type="presParOf" srcId="{8C3FE578-6A79-4414-8A08-40968AA1F78E}" destId="{340548F4-6919-4942-B72E-E68573D43DEB}" srcOrd="6" destOrd="0" presId="urn:microsoft.com/office/officeart/2005/8/layout/cycle1"/>
    <dgm:cxn modelId="{30BF951F-62B4-4081-B610-073437A56803}" type="presParOf" srcId="{8C3FE578-6A79-4414-8A08-40968AA1F78E}" destId="{895A6703-5751-4B34-8076-2508827C3696}" srcOrd="7" destOrd="0" presId="urn:microsoft.com/office/officeart/2005/8/layout/cycle1"/>
    <dgm:cxn modelId="{B279A4BC-F0A0-4403-A146-54622F4853FD}" type="presParOf" srcId="{8C3FE578-6A79-4414-8A08-40968AA1F78E}" destId="{6CC0D9D0-4F90-44C5-9FF8-73A3503FD98D}" srcOrd="8" destOrd="0" presId="urn:microsoft.com/office/officeart/2005/8/layout/cycle1"/>
    <dgm:cxn modelId="{0429F509-306F-4AA3-9FB2-9C83AAD16096}" type="presParOf" srcId="{8C3FE578-6A79-4414-8A08-40968AA1F78E}" destId="{D1C637AA-021D-4EFD-A54B-8A657480AFD5}" srcOrd="9" destOrd="0" presId="urn:microsoft.com/office/officeart/2005/8/layout/cycle1"/>
    <dgm:cxn modelId="{9956663D-A202-4393-8E1B-8375642DC62A}" type="presParOf" srcId="{8C3FE578-6A79-4414-8A08-40968AA1F78E}" destId="{9F1E2D69-5544-4A8E-8AE1-A66627B17924}" srcOrd="10" destOrd="0" presId="urn:microsoft.com/office/officeart/2005/8/layout/cycle1"/>
    <dgm:cxn modelId="{D65032E2-340B-4DC1-99DC-B31BB14FABEE}" type="presParOf" srcId="{8C3FE578-6A79-4414-8A08-40968AA1F78E}" destId="{4C34ACB9-E489-42B3-ABB3-78EAB1440899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2AEED7-3228-4FAA-BFA0-07A8D6077464}" type="doc">
      <dgm:prSet loTypeId="urn:microsoft.com/office/officeart/2005/8/layout/cycle1" loCatId="cycle" qsTypeId="urn:microsoft.com/office/officeart/2005/8/quickstyle/3d4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B16237B-1350-4F73-964A-EDDC82DB5A1D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Q1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E0AC54E8-EB38-4496-8039-F2A136B0DBB0}" type="parTrans" cxnId="{0706284D-76BD-4091-A847-07962965444F}">
      <dgm:prSet/>
      <dgm:spPr/>
      <dgm:t>
        <a:bodyPr/>
        <a:lstStyle/>
        <a:p>
          <a:endParaRPr lang="en-US"/>
        </a:p>
      </dgm:t>
    </dgm:pt>
    <dgm:pt modelId="{B0DDDF7F-8423-46E8-A7B8-45F233EE218B}" type="sibTrans" cxnId="{0706284D-76BD-4091-A847-07962965444F}">
      <dgm:prSet/>
      <dgm:spPr/>
      <dgm:t>
        <a:bodyPr/>
        <a:lstStyle/>
        <a:p>
          <a:endParaRPr lang="en-US"/>
        </a:p>
      </dgm:t>
    </dgm:pt>
    <dgm:pt modelId="{702BA6DC-5022-44BE-8EAE-5C47DA986CFE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Q1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E180101A-595E-4D05-9E01-7865A12A7604}" type="parTrans" cxnId="{6FDC9D39-1C5A-4890-A95C-38D6BBAB296B}">
      <dgm:prSet/>
      <dgm:spPr/>
      <dgm:t>
        <a:bodyPr/>
        <a:lstStyle/>
        <a:p>
          <a:endParaRPr lang="en-US"/>
        </a:p>
      </dgm:t>
    </dgm:pt>
    <dgm:pt modelId="{7A78535C-E468-4076-8F57-3460DDF35B8A}" type="sibTrans" cxnId="{6FDC9D39-1C5A-4890-A95C-38D6BBAB296B}">
      <dgm:prSet/>
      <dgm:spPr/>
      <dgm:t>
        <a:bodyPr/>
        <a:lstStyle/>
        <a:p>
          <a:endParaRPr lang="en-US"/>
        </a:p>
      </dgm:t>
    </dgm:pt>
    <dgm:pt modelId="{4FD9D078-18BF-4286-A235-29C738A006F8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FY15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Q3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29E8192F-E2D8-4731-9956-1088ED0DEFAE}" type="parTrans" cxnId="{D94F2CBC-E6DA-4C96-A169-6E2A8E665DED}">
      <dgm:prSet/>
      <dgm:spPr/>
      <dgm:t>
        <a:bodyPr/>
        <a:lstStyle/>
        <a:p>
          <a:endParaRPr lang="en-US"/>
        </a:p>
      </dgm:t>
    </dgm:pt>
    <dgm:pt modelId="{F015DB2F-20D3-4351-8C5F-1D305BB1BE33}" type="sibTrans" cxnId="{D94F2CBC-E6DA-4C96-A169-6E2A8E665DED}">
      <dgm:prSet/>
      <dgm:spPr/>
      <dgm:t>
        <a:bodyPr/>
        <a:lstStyle/>
        <a:p>
          <a:endParaRPr lang="en-US"/>
        </a:p>
      </dgm:t>
    </dgm:pt>
    <dgm:pt modelId="{CA451148-1A5A-468F-8B1D-AE980BDDB560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Q3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7629AAED-3798-4D5C-9954-2B29C4A8E883}" type="parTrans" cxnId="{835E346F-146F-4C1F-A9F1-D659BB288067}">
      <dgm:prSet/>
      <dgm:spPr/>
      <dgm:t>
        <a:bodyPr/>
        <a:lstStyle/>
        <a:p>
          <a:endParaRPr lang="en-US"/>
        </a:p>
      </dgm:t>
    </dgm:pt>
    <dgm:pt modelId="{6EA7679A-2A56-4CF5-BF49-E8A8FC0DB9CC}" type="sibTrans" cxnId="{835E346F-146F-4C1F-A9F1-D659BB288067}">
      <dgm:prSet/>
      <dgm:spPr/>
      <dgm:t>
        <a:bodyPr/>
        <a:lstStyle/>
        <a:p>
          <a:endParaRPr lang="en-US"/>
        </a:p>
      </dgm:t>
    </dgm:pt>
    <dgm:pt modelId="{7FDF723A-3245-40EF-A7E4-608190F19EDE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FY15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Q4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1AEB4B5A-B094-4557-BD11-78BF51AB70CB}" type="parTrans" cxnId="{3EA4E8EC-4C4A-47DB-99E5-FD23C04F9ACE}">
      <dgm:prSet/>
      <dgm:spPr/>
      <dgm:t>
        <a:bodyPr/>
        <a:lstStyle/>
        <a:p>
          <a:endParaRPr lang="en-US"/>
        </a:p>
      </dgm:t>
    </dgm:pt>
    <dgm:pt modelId="{BD5D136A-8B6A-42D6-BBF1-81106F4769ED}" type="sibTrans" cxnId="{3EA4E8EC-4C4A-47DB-99E5-FD23C04F9ACE}">
      <dgm:prSet/>
      <dgm:spPr/>
      <dgm:t>
        <a:bodyPr/>
        <a:lstStyle/>
        <a:p>
          <a:endParaRPr lang="en-US"/>
        </a:p>
      </dgm:t>
    </dgm:pt>
    <dgm:pt modelId="{635FD5BE-B252-41F1-A9A8-0FD9D4D43CEE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Q2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3F5F96C5-747A-4C0F-90B3-A04007E6C611}" type="parTrans" cxnId="{B2640091-7202-475D-98BC-37F67D949C21}">
      <dgm:prSet/>
      <dgm:spPr/>
      <dgm:t>
        <a:bodyPr/>
        <a:lstStyle/>
        <a:p>
          <a:endParaRPr lang="en-US"/>
        </a:p>
      </dgm:t>
    </dgm:pt>
    <dgm:pt modelId="{9C869B81-6758-41F2-AE25-69CC6EA048D0}" type="sibTrans" cxnId="{B2640091-7202-475D-98BC-37F67D949C21}">
      <dgm:prSet/>
      <dgm:spPr/>
      <dgm:t>
        <a:bodyPr/>
        <a:lstStyle/>
        <a:p>
          <a:endParaRPr lang="en-US"/>
        </a:p>
      </dgm:t>
    </dgm:pt>
    <dgm:pt modelId="{C0961671-84DD-4A28-A796-9C2660E3C734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Q4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70835B14-C380-4950-B8C8-A70203E3F185}" type="parTrans" cxnId="{93370C9C-7938-4F59-9F79-A80699455A3B}">
      <dgm:prSet/>
      <dgm:spPr/>
      <dgm:t>
        <a:bodyPr/>
        <a:lstStyle/>
        <a:p>
          <a:endParaRPr lang="en-US"/>
        </a:p>
      </dgm:t>
    </dgm:pt>
    <dgm:pt modelId="{254E1050-F2AE-46D4-B19E-741D0613749D}" type="sibTrans" cxnId="{93370C9C-7938-4F59-9F79-A80699455A3B}">
      <dgm:prSet/>
      <dgm:spPr/>
      <dgm:t>
        <a:bodyPr/>
        <a:lstStyle/>
        <a:p>
          <a:endParaRPr lang="en-US"/>
        </a:p>
      </dgm:t>
    </dgm:pt>
    <dgm:pt modelId="{22EF1719-BDFF-4644-B5CB-EBBC0200B073}">
      <dgm:prSet phldrT="[Text]" custT="1"/>
      <dgm:spPr/>
      <dgm:t>
        <a:bodyPr/>
        <a:lstStyle/>
        <a:p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6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dirty="0" err="1" smtClean="0">
              <a:solidFill>
                <a:schemeClr val="accent6">
                  <a:lumMod val="50000"/>
                </a:schemeClr>
              </a:solidFill>
            </a:rPr>
            <a:t>Q4</a:t>
          </a:r>
          <a:endParaRPr lang="en-US" sz="600" dirty="0">
            <a:solidFill>
              <a:schemeClr val="accent6">
                <a:lumMod val="50000"/>
              </a:schemeClr>
            </a:solidFill>
          </a:endParaRPr>
        </a:p>
      </dgm:t>
    </dgm:pt>
    <dgm:pt modelId="{A21FBA86-9CD6-44B4-BC28-05B7E0B3D992}" type="parTrans" cxnId="{D90BD99E-4243-4C61-9127-E2C2E3C3473C}">
      <dgm:prSet/>
      <dgm:spPr/>
      <dgm:t>
        <a:bodyPr/>
        <a:lstStyle/>
        <a:p>
          <a:endParaRPr lang="en-US"/>
        </a:p>
      </dgm:t>
    </dgm:pt>
    <dgm:pt modelId="{710622BC-6AD0-4834-B2F0-483A90190524}" type="sibTrans" cxnId="{D90BD99E-4243-4C61-9127-E2C2E3C3473C}">
      <dgm:prSet/>
      <dgm:spPr/>
      <dgm:t>
        <a:bodyPr/>
        <a:lstStyle/>
        <a:p>
          <a:endParaRPr lang="en-US"/>
        </a:p>
      </dgm:t>
    </dgm:pt>
    <dgm:pt modelId="{8C3FE578-6A79-4414-8A08-40968AA1F78E}" type="pres">
      <dgm:prSet presAssocID="{1D2AEED7-3228-4FAA-BFA0-07A8D60774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3B2308-67F7-40E5-80F3-3DE907ECB08D}" type="pres">
      <dgm:prSet presAssocID="{4FD9D078-18BF-4286-A235-29C738A006F8}" presName="dummy" presStyleCnt="0"/>
      <dgm:spPr/>
    </dgm:pt>
    <dgm:pt modelId="{E02871F5-E933-428D-870A-849C73D54BE1}" type="pres">
      <dgm:prSet presAssocID="{4FD9D078-18BF-4286-A235-29C738A006F8}" presName="node" presStyleLbl="revTx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1E21E3-1E47-40B9-8DF6-913126AB29D1}" type="pres">
      <dgm:prSet presAssocID="{F015DB2F-20D3-4351-8C5F-1D305BB1BE33}" presName="sibTrans" presStyleLbl="node1" presStyleIdx="0" presStyleCnt="8"/>
      <dgm:spPr/>
      <dgm:t>
        <a:bodyPr/>
        <a:lstStyle/>
        <a:p>
          <a:endParaRPr lang="en-US"/>
        </a:p>
      </dgm:t>
    </dgm:pt>
    <dgm:pt modelId="{5D185913-96B3-40C1-B9C7-BF3E4EAB2E59}" type="pres">
      <dgm:prSet presAssocID="{7FDF723A-3245-40EF-A7E4-608190F19EDE}" presName="dummy" presStyleCnt="0"/>
      <dgm:spPr/>
    </dgm:pt>
    <dgm:pt modelId="{B541D09C-AC50-4BE8-B439-F558EBF1D304}" type="pres">
      <dgm:prSet presAssocID="{7FDF723A-3245-40EF-A7E4-608190F19EDE}" presName="node" presStyleLbl="revTx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CE7C8-A26C-4319-AF58-FAD41DA29B8F}" type="pres">
      <dgm:prSet presAssocID="{BD5D136A-8B6A-42D6-BBF1-81106F4769ED}" presName="sibTrans" presStyleLbl="node1" presStyleIdx="1" presStyleCnt="8"/>
      <dgm:spPr/>
    </dgm:pt>
    <dgm:pt modelId="{C18BBEB5-65DB-4959-B47F-65EA3602CDF1}" type="pres">
      <dgm:prSet presAssocID="{FB16237B-1350-4F73-964A-EDDC82DB5A1D}" presName="dummy" presStyleCnt="0"/>
      <dgm:spPr/>
    </dgm:pt>
    <dgm:pt modelId="{E8C0A01C-F8C6-4269-97B3-4616D8540EC3}" type="pres">
      <dgm:prSet presAssocID="{FB16237B-1350-4F73-964A-EDDC82DB5A1D}" presName="node" presStyleLbl="revTx" presStyleIdx="2" presStyleCnt="8" custScaleX="86426" custScaleY="73911" custRadScaleRad="100528" custRadScaleInc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6D14C-7E44-46B9-BBF1-FFA13799A135}" type="pres">
      <dgm:prSet presAssocID="{B0DDDF7F-8423-46E8-A7B8-45F233EE218B}" presName="sibTrans" presStyleLbl="node1" presStyleIdx="2" presStyleCnt="8"/>
      <dgm:spPr/>
      <dgm:t>
        <a:bodyPr/>
        <a:lstStyle/>
        <a:p>
          <a:endParaRPr lang="en-US"/>
        </a:p>
      </dgm:t>
    </dgm:pt>
    <dgm:pt modelId="{F3FA986F-001C-4902-9C82-763461DFC523}" type="pres">
      <dgm:prSet presAssocID="{635FD5BE-B252-41F1-A9A8-0FD9D4D43CEE}" presName="dummy" presStyleCnt="0"/>
      <dgm:spPr/>
    </dgm:pt>
    <dgm:pt modelId="{4DD1443A-4EAB-469D-A7CD-0D310AD8D1D1}" type="pres">
      <dgm:prSet presAssocID="{635FD5BE-B252-41F1-A9A8-0FD9D4D43CEE}" presName="node" presStyleLbl="revTx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BFE13-237B-4A34-BD84-EFECDD793A2E}" type="pres">
      <dgm:prSet presAssocID="{9C869B81-6758-41F2-AE25-69CC6EA048D0}" presName="sibTrans" presStyleLbl="node1" presStyleIdx="3" presStyleCnt="8"/>
      <dgm:spPr/>
    </dgm:pt>
    <dgm:pt modelId="{2EF1110A-0913-47F5-A0E7-4634677B647F}" type="pres">
      <dgm:prSet presAssocID="{CA451148-1A5A-468F-8B1D-AE980BDDB560}" presName="dummy" presStyleCnt="0"/>
      <dgm:spPr/>
    </dgm:pt>
    <dgm:pt modelId="{00874480-2C4E-4BF6-871D-DBFFF400C39F}" type="pres">
      <dgm:prSet presAssocID="{CA451148-1A5A-468F-8B1D-AE980BDDB560}" presName="node" presStyleLbl="revTx" presStyleIdx="4" presStyleCnt="8" custScaleX="86426" custScaleY="73911" custRadScaleRad="100528" custRadScaleInc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C4EB4D-8CB4-43D0-8381-E93E98E19188}" type="pres">
      <dgm:prSet presAssocID="{6EA7679A-2A56-4CF5-BF49-E8A8FC0DB9CC}" presName="sibTrans" presStyleLbl="node1" presStyleIdx="4" presStyleCnt="8"/>
      <dgm:spPr/>
      <dgm:t>
        <a:bodyPr/>
        <a:lstStyle/>
        <a:p>
          <a:endParaRPr lang="en-US"/>
        </a:p>
      </dgm:t>
    </dgm:pt>
    <dgm:pt modelId="{DEEBA8E3-EB37-45CB-BAE9-76ECC5B1C34F}" type="pres">
      <dgm:prSet presAssocID="{C0961671-84DD-4A28-A796-9C2660E3C734}" presName="dummy" presStyleCnt="0"/>
      <dgm:spPr/>
    </dgm:pt>
    <dgm:pt modelId="{92E3559A-CAE6-4310-A371-6A00E62E33FF}" type="pres">
      <dgm:prSet presAssocID="{C0961671-84DD-4A28-A796-9C2660E3C734}" presName="node" presStyleLbl="revTx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849E3-8297-48BA-A288-280D2387602C}" type="pres">
      <dgm:prSet presAssocID="{254E1050-F2AE-46D4-B19E-741D0613749D}" presName="sibTrans" presStyleLbl="node1" presStyleIdx="5" presStyleCnt="8"/>
      <dgm:spPr/>
    </dgm:pt>
    <dgm:pt modelId="{340548F4-6919-4942-B72E-E68573D43DEB}" type="pres">
      <dgm:prSet presAssocID="{702BA6DC-5022-44BE-8EAE-5C47DA986CFE}" presName="dummy" presStyleCnt="0"/>
      <dgm:spPr/>
    </dgm:pt>
    <dgm:pt modelId="{895A6703-5751-4B34-8076-2508827C3696}" type="pres">
      <dgm:prSet presAssocID="{702BA6DC-5022-44BE-8EAE-5C47DA986CFE}" presName="node" presStyleLbl="revTx" presStyleIdx="6" presStyleCnt="8" custScaleX="86426" custScaleY="73911" custRadScaleRad="100528" custRadScaleInc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0D9D0-4F90-44C5-9FF8-73A3503FD98D}" type="pres">
      <dgm:prSet presAssocID="{7A78535C-E468-4076-8F57-3460DDF35B8A}" presName="sibTrans" presStyleLbl="node1" presStyleIdx="6" presStyleCnt="8"/>
      <dgm:spPr/>
      <dgm:t>
        <a:bodyPr/>
        <a:lstStyle/>
        <a:p>
          <a:endParaRPr lang="en-US"/>
        </a:p>
      </dgm:t>
    </dgm:pt>
    <dgm:pt modelId="{F15C6A4C-42BD-4D8C-9833-C89D90ACA926}" type="pres">
      <dgm:prSet presAssocID="{22EF1719-BDFF-4644-B5CB-EBBC0200B073}" presName="dummy" presStyleCnt="0"/>
      <dgm:spPr/>
    </dgm:pt>
    <dgm:pt modelId="{FD4C2B15-1901-4927-AD43-BDDED9AAB145}" type="pres">
      <dgm:prSet presAssocID="{22EF1719-BDFF-4644-B5CB-EBBC0200B073}" presName="node" presStyleLbl="revTx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30399-26F5-4E9A-A7A0-33143738D71D}" type="pres">
      <dgm:prSet presAssocID="{710622BC-6AD0-4834-B2F0-483A90190524}" presName="sibTrans" presStyleLbl="node1" presStyleIdx="7" presStyleCnt="8"/>
      <dgm:spPr/>
    </dgm:pt>
  </dgm:ptLst>
  <dgm:cxnLst>
    <dgm:cxn modelId="{DE149CA6-9200-4B58-9484-678CD7B16183}" type="presOf" srcId="{4FD9D078-18BF-4286-A235-29C738A006F8}" destId="{E02871F5-E933-428D-870A-849C73D54BE1}" srcOrd="0" destOrd="0" presId="urn:microsoft.com/office/officeart/2005/8/layout/cycle1"/>
    <dgm:cxn modelId="{835E346F-146F-4C1F-A9F1-D659BB288067}" srcId="{1D2AEED7-3228-4FAA-BFA0-07A8D6077464}" destId="{CA451148-1A5A-468F-8B1D-AE980BDDB560}" srcOrd="4" destOrd="0" parTransId="{7629AAED-3798-4D5C-9954-2B29C4A8E883}" sibTransId="{6EA7679A-2A56-4CF5-BF49-E8A8FC0DB9CC}"/>
    <dgm:cxn modelId="{DFD79CED-3BE2-40FC-9B63-BD43D8FCCBD1}" type="presOf" srcId="{B0DDDF7F-8423-46E8-A7B8-45F233EE218B}" destId="{32A6D14C-7E44-46B9-BBF1-FFA13799A135}" srcOrd="0" destOrd="0" presId="urn:microsoft.com/office/officeart/2005/8/layout/cycle1"/>
    <dgm:cxn modelId="{9512E30A-4CA9-45A0-8EE2-C3656C3F9CCF}" type="presOf" srcId="{635FD5BE-B252-41F1-A9A8-0FD9D4D43CEE}" destId="{4DD1443A-4EAB-469D-A7CD-0D310AD8D1D1}" srcOrd="0" destOrd="0" presId="urn:microsoft.com/office/officeart/2005/8/layout/cycle1"/>
    <dgm:cxn modelId="{9CDFCB61-B49B-4BCF-A7FD-46C400230E90}" type="presOf" srcId="{C0961671-84DD-4A28-A796-9C2660E3C734}" destId="{92E3559A-CAE6-4310-A371-6A00E62E33FF}" srcOrd="0" destOrd="0" presId="urn:microsoft.com/office/officeart/2005/8/layout/cycle1"/>
    <dgm:cxn modelId="{EF6D93F1-EF36-4D8D-B151-99F25BB54A5D}" type="presOf" srcId="{6EA7679A-2A56-4CF5-BF49-E8A8FC0DB9CC}" destId="{1EC4EB4D-8CB4-43D0-8381-E93E98E19188}" srcOrd="0" destOrd="0" presId="urn:microsoft.com/office/officeart/2005/8/layout/cycle1"/>
    <dgm:cxn modelId="{0706284D-76BD-4091-A847-07962965444F}" srcId="{1D2AEED7-3228-4FAA-BFA0-07A8D6077464}" destId="{FB16237B-1350-4F73-964A-EDDC82DB5A1D}" srcOrd="2" destOrd="0" parTransId="{E0AC54E8-EB38-4496-8039-F2A136B0DBB0}" sibTransId="{B0DDDF7F-8423-46E8-A7B8-45F233EE218B}"/>
    <dgm:cxn modelId="{6DBE5CB6-E02C-4FA0-B4AC-97D8B21D0621}" type="presOf" srcId="{1D2AEED7-3228-4FAA-BFA0-07A8D6077464}" destId="{8C3FE578-6A79-4414-8A08-40968AA1F78E}" srcOrd="0" destOrd="0" presId="urn:microsoft.com/office/officeart/2005/8/layout/cycle1"/>
    <dgm:cxn modelId="{3A29D321-C249-4D78-B9A0-96F2F13D9AB3}" type="presOf" srcId="{254E1050-F2AE-46D4-B19E-741D0613749D}" destId="{B9D849E3-8297-48BA-A288-280D2387602C}" srcOrd="0" destOrd="0" presId="urn:microsoft.com/office/officeart/2005/8/layout/cycle1"/>
    <dgm:cxn modelId="{D90BD99E-4243-4C61-9127-E2C2E3C3473C}" srcId="{1D2AEED7-3228-4FAA-BFA0-07A8D6077464}" destId="{22EF1719-BDFF-4644-B5CB-EBBC0200B073}" srcOrd="7" destOrd="0" parTransId="{A21FBA86-9CD6-44B4-BC28-05B7E0B3D992}" sibTransId="{710622BC-6AD0-4834-B2F0-483A90190524}"/>
    <dgm:cxn modelId="{1F72FD02-72AF-491A-BC28-8A3E131D6215}" type="presOf" srcId="{22EF1719-BDFF-4644-B5CB-EBBC0200B073}" destId="{FD4C2B15-1901-4927-AD43-BDDED9AAB145}" srcOrd="0" destOrd="0" presId="urn:microsoft.com/office/officeart/2005/8/layout/cycle1"/>
    <dgm:cxn modelId="{3EA4E8EC-4C4A-47DB-99E5-FD23C04F9ACE}" srcId="{1D2AEED7-3228-4FAA-BFA0-07A8D6077464}" destId="{7FDF723A-3245-40EF-A7E4-608190F19EDE}" srcOrd="1" destOrd="0" parTransId="{1AEB4B5A-B094-4557-BD11-78BF51AB70CB}" sibTransId="{BD5D136A-8B6A-42D6-BBF1-81106F4769ED}"/>
    <dgm:cxn modelId="{58AB456B-9994-4ABD-985C-C946F2ACDD68}" type="presOf" srcId="{F015DB2F-20D3-4351-8C5F-1D305BB1BE33}" destId="{8E1E21E3-1E47-40B9-8DF6-913126AB29D1}" srcOrd="0" destOrd="0" presId="urn:microsoft.com/office/officeart/2005/8/layout/cycle1"/>
    <dgm:cxn modelId="{0C74F3B9-05A7-477F-A406-CB8281DFA2FF}" type="presOf" srcId="{BD5D136A-8B6A-42D6-BBF1-81106F4769ED}" destId="{9AACE7C8-A26C-4319-AF58-FAD41DA29B8F}" srcOrd="0" destOrd="0" presId="urn:microsoft.com/office/officeart/2005/8/layout/cycle1"/>
    <dgm:cxn modelId="{06488129-5921-4C0B-B036-5842E1C32E5D}" type="presOf" srcId="{710622BC-6AD0-4834-B2F0-483A90190524}" destId="{36230399-26F5-4E9A-A7A0-33143738D71D}" srcOrd="0" destOrd="0" presId="urn:microsoft.com/office/officeart/2005/8/layout/cycle1"/>
    <dgm:cxn modelId="{B2640091-7202-475D-98BC-37F67D949C21}" srcId="{1D2AEED7-3228-4FAA-BFA0-07A8D6077464}" destId="{635FD5BE-B252-41F1-A9A8-0FD9D4D43CEE}" srcOrd="3" destOrd="0" parTransId="{3F5F96C5-747A-4C0F-90B3-A04007E6C611}" sibTransId="{9C869B81-6758-41F2-AE25-69CC6EA048D0}"/>
    <dgm:cxn modelId="{753B9DB3-165F-4FFB-A509-F67BDE5C6DBE}" type="presOf" srcId="{CA451148-1A5A-468F-8B1D-AE980BDDB560}" destId="{00874480-2C4E-4BF6-871D-DBFFF400C39F}" srcOrd="0" destOrd="0" presId="urn:microsoft.com/office/officeart/2005/8/layout/cycle1"/>
    <dgm:cxn modelId="{8D418AE7-3E27-438C-8163-4AFA238FEC36}" type="presOf" srcId="{7A78535C-E468-4076-8F57-3460DDF35B8A}" destId="{6CC0D9D0-4F90-44C5-9FF8-73A3503FD98D}" srcOrd="0" destOrd="0" presId="urn:microsoft.com/office/officeart/2005/8/layout/cycle1"/>
    <dgm:cxn modelId="{D673B2EB-59A5-447F-90FD-ED1A7B99FDAA}" type="presOf" srcId="{702BA6DC-5022-44BE-8EAE-5C47DA986CFE}" destId="{895A6703-5751-4B34-8076-2508827C3696}" srcOrd="0" destOrd="0" presId="urn:microsoft.com/office/officeart/2005/8/layout/cycle1"/>
    <dgm:cxn modelId="{476FF844-6F45-4267-B778-4793A9D3BF96}" type="presOf" srcId="{9C869B81-6758-41F2-AE25-69CC6EA048D0}" destId="{FE1BFE13-237B-4A34-BD84-EFECDD793A2E}" srcOrd="0" destOrd="0" presId="urn:microsoft.com/office/officeart/2005/8/layout/cycle1"/>
    <dgm:cxn modelId="{D0A5D1F1-BAAF-4F62-BAC9-F4203ED0ACA8}" type="presOf" srcId="{FB16237B-1350-4F73-964A-EDDC82DB5A1D}" destId="{E8C0A01C-F8C6-4269-97B3-4616D8540EC3}" srcOrd="0" destOrd="0" presId="urn:microsoft.com/office/officeart/2005/8/layout/cycle1"/>
    <dgm:cxn modelId="{6FDC9D39-1C5A-4890-A95C-38D6BBAB296B}" srcId="{1D2AEED7-3228-4FAA-BFA0-07A8D6077464}" destId="{702BA6DC-5022-44BE-8EAE-5C47DA986CFE}" srcOrd="6" destOrd="0" parTransId="{E180101A-595E-4D05-9E01-7865A12A7604}" sibTransId="{7A78535C-E468-4076-8F57-3460DDF35B8A}"/>
    <dgm:cxn modelId="{93370C9C-7938-4F59-9F79-A80699455A3B}" srcId="{1D2AEED7-3228-4FAA-BFA0-07A8D6077464}" destId="{C0961671-84DD-4A28-A796-9C2660E3C734}" srcOrd="5" destOrd="0" parTransId="{70835B14-C380-4950-B8C8-A70203E3F185}" sibTransId="{254E1050-F2AE-46D4-B19E-741D0613749D}"/>
    <dgm:cxn modelId="{E3E13849-594D-4C2B-8293-AD19383316CA}" type="presOf" srcId="{7FDF723A-3245-40EF-A7E4-608190F19EDE}" destId="{B541D09C-AC50-4BE8-B439-F558EBF1D304}" srcOrd="0" destOrd="0" presId="urn:microsoft.com/office/officeart/2005/8/layout/cycle1"/>
    <dgm:cxn modelId="{D94F2CBC-E6DA-4C96-A169-6E2A8E665DED}" srcId="{1D2AEED7-3228-4FAA-BFA0-07A8D6077464}" destId="{4FD9D078-18BF-4286-A235-29C738A006F8}" srcOrd="0" destOrd="0" parTransId="{29E8192F-E2D8-4731-9956-1088ED0DEFAE}" sibTransId="{F015DB2F-20D3-4351-8C5F-1D305BB1BE33}"/>
    <dgm:cxn modelId="{BBE2B840-E2D6-4BD6-9E50-58B692E48937}" type="presParOf" srcId="{8C3FE578-6A79-4414-8A08-40968AA1F78E}" destId="{033B2308-67F7-40E5-80F3-3DE907ECB08D}" srcOrd="0" destOrd="0" presId="urn:microsoft.com/office/officeart/2005/8/layout/cycle1"/>
    <dgm:cxn modelId="{B035809C-F115-4952-BE2F-12B547739091}" type="presParOf" srcId="{8C3FE578-6A79-4414-8A08-40968AA1F78E}" destId="{E02871F5-E933-428D-870A-849C73D54BE1}" srcOrd="1" destOrd="0" presId="urn:microsoft.com/office/officeart/2005/8/layout/cycle1"/>
    <dgm:cxn modelId="{A57AB943-1AA7-49B6-8B5E-D03397B914EB}" type="presParOf" srcId="{8C3FE578-6A79-4414-8A08-40968AA1F78E}" destId="{8E1E21E3-1E47-40B9-8DF6-913126AB29D1}" srcOrd="2" destOrd="0" presId="urn:microsoft.com/office/officeart/2005/8/layout/cycle1"/>
    <dgm:cxn modelId="{405A02A0-42C3-4CE1-BD92-ACBB87D7F36E}" type="presParOf" srcId="{8C3FE578-6A79-4414-8A08-40968AA1F78E}" destId="{5D185913-96B3-40C1-B9C7-BF3E4EAB2E59}" srcOrd="3" destOrd="0" presId="urn:microsoft.com/office/officeart/2005/8/layout/cycle1"/>
    <dgm:cxn modelId="{AE0B7DFB-BDD2-4A78-8642-0AE386624541}" type="presParOf" srcId="{8C3FE578-6A79-4414-8A08-40968AA1F78E}" destId="{B541D09C-AC50-4BE8-B439-F558EBF1D304}" srcOrd="4" destOrd="0" presId="urn:microsoft.com/office/officeart/2005/8/layout/cycle1"/>
    <dgm:cxn modelId="{C6439CD5-954B-4AD0-A480-DFC10E0F2AC8}" type="presParOf" srcId="{8C3FE578-6A79-4414-8A08-40968AA1F78E}" destId="{9AACE7C8-A26C-4319-AF58-FAD41DA29B8F}" srcOrd="5" destOrd="0" presId="urn:microsoft.com/office/officeart/2005/8/layout/cycle1"/>
    <dgm:cxn modelId="{1BA99ADC-AC44-4229-B6A3-773CEEB2B3BC}" type="presParOf" srcId="{8C3FE578-6A79-4414-8A08-40968AA1F78E}" destId="{C18BBEB5-65DB-4959-B47F-65EA3602CDF1}" srcOrd="6" destOrd="0" presId="urn:microsoft.com/office/officeart/2005/8/layout/cycle1"/>
    <dgm:cxn modelId="{53E98082-6CAD-443F-BF29-77A786CFF3DF}" type="presParOf" srcId="{8C3FE578-6A79-4414-8A08-40968AA1F78E}" destId="{E8C0A01C-F8C6-4269-97B3-4616D8540EC3}" srcOrd="7" destOrd="0" presId="urn:microsoft.com/office/officeart/2005/8/layout/cycle1"/>
    <dgm:cxn modelId="{D72FAABC-08F0-46E4-93EB-C31FE8668474}" type="presParOf" srcId="{8C3FE578-6A79-4414-8A08-40968AA1F78E}" destId="{32A6D14C-7E44-46B9-BBF1-FFA13799A135}" srcOrd="8" destOrd="0" presId="urn:microsoft.com/office/officeart/2005/8/layout/cycle1"/>
    <dgm:cxn modelId="{42C9E399-6692-4DA3-87EF-A33F7C131F96}" type="presParOf" srcId="{8C3FE578-6A79-4414-8A08-40968AA1F78E}" destId="{F3FA986F-001C-4902-9C82-763461DFC523}" srcOrd="9" destOrd="0" presId="urn:microsoft.com/office/officeart/2005/8/layout/cycle1"/>
    <dgm:cxn modelId="{5DF5BC79-182A-45F1-B317-4538AEEB698C}" type="presParOf" srcId="{8C3FE578-6A79-4414-8A08-40968AA1F78E}" destId="{4DD1443A-4EAB-469D-A7CD-0D310AD8D1D1}" srcOrd="10" destOrd="0" presId="urn:microsoft.com/office/officeart/2005/8/layout/cycle1"/>
    <dgm:cxn modelId="{9EF9ADC0-CABD-4D97-A8C8-FC010FA1BB91}" type="presParOf" srcId="{8C3FE578-6A79-4414-8A08-40968AA1F78E}" destId="{FE1BFE13-237B-4A34-BD84-EFECDD793A2E}" srcOrd="11" destOrd="0" presId="urn:microsoft.com/office/officeart/2005/8/layout/cycle1"/>
    <dgm:cxn modelId="{D69AAB08-583E-4183-A183-C12894E960DB}" type="presParOf" srcId="{8C3FE578-6A79-4414-8A08-40968AA1F78E}" destId="{2EF1110A-0913-47F5-A0E7-4634677B647F}" srcOrd="12" destOrd="0" presId="urn:microsoft.com/office/officeart/2005/8/layout/cycle1"/>
    <dgm:cxn modelId="{2C265DF9-4D4A-4916-A42F-2AB3D0A5CD8E}" type="presParOf" srcId="{8C3FE578-6A79-4414-8A08-40968AA1F78E}" destId="{00874480-2C4E-4BF6-871D-DBFFF400C39F}" srcOrd="13" destOrd="0" presId="urn:microsoft.com/office/officeart/2005/8/layout/cycle1"/>
    <dgm:cxn modelId="{C7F66AAE-9A5B-4081-AA25-D6AC1080B2BA}" type="presParOf" srcId="{8C3FE578-6A79-4414-8A08-40968AA1F78E}" destId="{1EC4EB4D-8CB4-43D0-8381-E93E98E19188}" srcOrd="14" destOrd="0" presId="urn:microsoft.com/office/officeart/2005/8/layout/cycle1"/>
    <dgm:cxn modelId="{FCF9D6F3-84C6-4D6B-9F7A-856DDCA16F17}" type="presParOf" srcId="{8C3FE578-6A79-4414-8A08-40968AA1F78E}" destId="{DEEBA8E3-EB37-45CB-BAE9-76ECC5B1C34F}" srcOrd="15" destOrd="0" presId="urn:microsoft.com/office/officeart/2005/8/layout/cycle1"/>
    <dgm:cxn modelId="{7465B58A-FBD2-40E2-8C26-E301BAB01923}" type="presParOf" srcId="{8C3FE578-6A79-4414-8A08-40968AA1F78E}" destId="{92E3559A-CAE6-4310-A371-6A00E62E33FF}" srcOrd="16" destOrd="0" presId="urn:microsoft.com/office/officeart/2005/8/layout/cycle1"/>
    <dgm:cxn modelId="{218083C1-2FE2-44B3-AD78-73F55AF54C44}" type="presParOf" srcId="{8C3FE578-6A79-4414-8A08-40968AA1F78E}" destId="{B9D849E3-8297-48BA-A288-280D2387602C}" srcOrd="17" destOrd="0" presId="urn:microsoft.com/office/officeart/2005/8/layout/cycle1"/>
    <dgm:cxn modelId="{2DE3D94B-9AA8-4047-AD49-BF9385415F09}" type="presParOf" srcId="{8C3FE578-6A79-4414-8A08-40968AA1F78E}" destId="{340548F4-6919-4942-B72E-E68573D43DEB}" srcOrd="18" destOrd="0" presId="urn:microsoft.com/office/officeart/2005/8/layout/cycle1"/>
    <dgm:cxn modelId="{352D9825-F878-448B-A027-3F6BE76C8D1C}" type="presParOf" srcId="{8C3FE578-6A79-4414-8A08-40968AA1F78E}" destId="{895A6703-5751-4B34-8076-2508827C3696}" srcOrd="19" destOrd="0" presId="urn:microsoft.com/office/officeart/2005/8/layout/cycle1"/>
    <dgm:cxn modelId="{D96A0603-34B6-4F90-9F6B-C062EDBF3F12}" type="presParOf" srcId="{8C3FE578-6A79-4414-8A08-40968AA1F78E}" destId="{6CC0D9D0-4F90-44C5-9FF8-73A3503FD98D}" srcOrd="20" destOrd="0" presId="urn:microsoft.com/office/officeart/2005/8/layout/cycle1"/>
    <dgm:cxn modelId="{17F00391-23A2-4EF7-886A-81A526F6459C}" type="presParOf" srcId="{8C3FE578-6A79-4414-8A08-40968AA1F78E}" destId="{F15C6A4C-42BD-4D8C-9833-C89D90ACA926}" srcOrd="21" destOrd="0" presId="urn:microsoft.com/office/officeart/2005/8/layout/cycle1"/>
    <dgm:cxn modelId="{E6BAEAE5-6D1F-40D7-B499-F1DF32538750}" type="presParOf" srcId="{8C3FE578-6A79-4414-8A08-40968AA1F78E}" destId="{FD4C2B15-1901-4927-AD43-BDDED9AAB145}" srcOrd="22" destOrd="0" presId="urn:microsoft.com/office/officeart/2005/8/layout/cycle1"/>
    <dgm:cxn modelId="{C60BD545-C00A-4547-A660-D57C2718D26D}" type="presParOf" srcId="{8C3FE578-6A79-4414-8A08-40968AA1F78E}" destId="{36230399-26F5-4E9A-A7A0-33143738D71D}" srcOrd="23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75E3E-E172-4986-BE2A-7A79908C9D57}">
      <dsp:nvSpPr>
        <dsp:cNvPr id="0" name=""/>
        <dsp:cNvSpPr/>
      </dsp:nvSpPr>
      <dsp:spPr>
        <a:xfrm>
          <a:off x="5195053" y="203685"/>
          <a:ext cx="973378" cy="832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Budgeting (</a:t>
          </a: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Depts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195053" y="203685"/>
        <a:ext cx="973378" cy="832427"/>
      </dsp:txXfrm>
    </dsp:sp>
    <dsp:sp modelId="{3CB12DDC-24B7-447A-8590-88E8EECD40E9}">
      <dsp:nvSpPr>
        <dsp:cNvPr id="0" name=""/>
        <dsp:cNvSpPr/>
      </dsp:nvSpPr>
      <dsp:spPr>
        <a:xfrm>
          <a:off x="1434179" y="161236"/>
          <a:ext cx="6275640" cy="6275640"/>
        </a:xfrm>
        <a:prstGeom prst="circularArrow">
          <a:avLst>
            <a:gd name="adj1" fmla="val 3500"/>
            <a:gd name="adj2" fmla="val 216997"/>
            <a:gd name="adj3" fmla="val 19269151"/>
            <a:gd name="adj4" fmla="val 18204134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8B4B5-7442-4408-B6A6-F93C402CB3DE}">
      <dsp:nvSpPr>
        <dsp:cNvPr id="0" name=""/>
        <dsp:cNvSpPr/>
      </dsp:nvSpPr>
      <dsp:spPr>
        <a:xfrm>
          <a:off x="6688028" y="1626184"/>
          <a:ext cx="1126256" cy="1126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 Build (Banner)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688028" y="1626184"/>
        <a:ext cx="1126256" cy="1126256"/>
      </dsp:txXfrm>
    </dsp:sp>
    <dsp:sp modelId="{9DBA65D2-45CA-4A75-BC35-DF3AED70F044}">
      <dsp:nvSpPr>
        <dsp:cNvPr id="0" name=""/>
        <dsp:cNvSpPr/>
      </dsp:nvSpPr>
      <dsp:spPr>
        <a:xfrm>
          <a:off x="1413344" y="170210"/>
          <a:ext cx="6275640" cy="6275640"/>
        </a:xfrm>
        <a:prstGeom prst="circularArrow">
          <a:avLst>
            <a:gd name="adj1" fmla="val 3500"/>
            <a:gd name="adj2" fmla="val 216997"/>
            <a:gd name="adj3" fmla="val 434899"/>
            <a:gd name="adj4" fmla="val 20948104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7D081-C8F3-4C7B-B8E1-6059A04EB595}">
      <dsp:nvSpPr>
        <dsp:cNvPr id="0" name=""/>
        <dsp:cNvSpPr/>
      </dsp:nvSpPr>
      <dsp:spPr>
        <a:xfrm>
          <a:off x="6688028" y="3845671"/>
          <a:ext cx="1126256" cy="1126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 Alignment (BC)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688028" y="3845671"/>
        <a:ext cx="1126256" cy="1126256"/>
      </dsp:txXfrm>
    </dsp:sp>
    <dsp:sp modelId="{A30955DB-AE4E-4691-9B13-96964F74E90F}">
      <dsp:nvSpPr>
        <dsp:cNvPr id="0" name=""/>
        <dsp:cNvSpPr/>
      </dsp:nvSpPr>
      <dsp:spPr>
        <a:xfrm>
          <a:off x="1599996" y="-51775"/>
          <a:ext cx="6275640" cy="6275640"/>
        </a:xfrm>
        <a:prstGeom prst="circularArrow">
          <a:avLst>
            <a:gd name="adj1" fmla="val 3500"/>
            <a:gd name="adj2" fmla="val 216997"/>
            <a:gd name="adj3" fmla="val 3479321"/>
            <a:gd name="adj4" fmla="val 2433977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E404A-53B2-4282-A1E2-9BD7159B6AC1}">
      <dsp:nvSpPr>
        <dsp:cNvPr id="0" name=""/>
        <dsp:cNvSpPr/>
      </dsp:nvSpPr>
      <dsp:spPr>
        <a:xfrm>
          <a:off x="5143463" y="5477669"/>
          <a:ext cx="973378" cy="832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 Alignment (Cabinet)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143463" y="5477669"/>
        <a:ext cx="973378" cy="832427"/>
      </dsp:txXfrm>
    </dsp:sp>
    <dsp:sp modelId="{C5823945-21D4-461F-A31F-6922E2D9DD75}">
      <dsp:nvSpPr>
        <dsp:cNvPr id="0" name=""/>
        <dsp:cNvSpPr/>
      </dsp:nvSpPr>
      <dsp:spPr>
        <a:xfrm>
          <a:off x="1198095" y="119447"/>
          <a:ext cx="6275640" cy="6275640"/>
        </a:xfrm>
        <a:prstGeom prst="circularArrow">
          <a:avLst>
            <a:gd name="adj1" fmla="val 3500"/>
            <a:gd name="adj2" fmla="val 216997"/>
            <a:gd name="adj3" fmla="val 5643117"/>
            <a:gd name="adj4" fmla="val 4429849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390DF9-6162-4708-B96D-754DCD3A06F2}">
      <dsp:nvSpPr>
        <dsp:cNvPr id="0" name=""/>
        <dsp:cNvSpPr/>
      </dsp:nvSpPr>
      <dsp:spPr>
        <a:xfrm>
          <a:off x="2975567" y="5561999"/>
          <a:ext cx="973378" cy="832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Budgeting (</a:t>
          </a: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Depts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975567" y="5561999"/>
        <a:ext cx="973378" cy="832427"/>
      </dsp:txXfrm>
    </dsp:sp>
    <dsp:sp modelId="{541D14F9-0AE0-4DA7-854F-3D46FF57CDFD}">
      <dsp:nvSpPr>
        <dsp:cNvPr id="0" name=""/>
        <dsp:cNvSpPr/>
      </dsp:nvSpPr>
      <dsp:spPr>
        <a:xfrm>
          <a:off x="1434179" y="161236"/>
          <a:ext cx="6275640" cy="6275640"/>
        </a:xfrm>
        <a:prstGeom prst="circularArrow">
          <a:avLst>
            <a:gd name="adj1" fmla="val 3500"/>
            <a:gd name="adj2" fmla="val 216997"/>
            <a:gd name="adj3" fmla="val 8678017"/>
            <a:gd name="adj4" fmla="val 7404134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02F8F7-9620-4852-B025-B187DB3CBBBC}">
      <dsp:nvSpPr>
        <dsp:cNvPr id="0" name=""/>
        <dsp:cNvSpPr/>
      </dsp:nvSpPr>
      <dsp:spPr>
        <a:xfrm>
          <a:off x="1406153" y="3992585"/>
          <a:ext cx="973378" cy="832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 Build (Banner)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406153" y="3992585"/>
        <a:ext cx="973378" cy="832427"/>
      </dsp:txXfrm>
    </dsp:sp>
    <dsp:sp modelId="{A34FC460-F099-4E0E-90BC-66AE14B672F9}">
      <dsp:nvSpPr>
        <dsp:cNvPr id="0" name=""/>
        <dsp:cNvSpPr/>
      </dsp:nvSpPr>
      <dsp:spPr>
        <a:xfrm>
          <a:off x="1434179" y="161236"/>
          <a:ext cx="6275640" cy="6275640"/>
        </a:xfrm>
        <a:prstGeom prst="circularArrow">
          <a:avLst>
            <a:gd name="adj1" fmla="val 3500"/>
            <a:gd name="adj2" fmla="val 216997"/>
            <a:gd name="adj3" fmla="val 11234899"/>
            <a:gd name="adj4" fmla="val 9969795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752B3-FDBF-4369-B67D-E0919C80B88D}">
      <dsp:nvSpPr>
        <dsp:cNvPr id="0" name=""/>
        <dsp:cNvSpPr/>
      </dsp:nvSpPr>
      <dsp:spPr>
        <a:xfrm>
          <a:off x="1329714" y="1626184"/>
          <a:ext cx="1126256" cy="1126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FY18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 Alignment (BC)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329714" y="1626184"/>
        <a:ext cx="1126256" cy="1126256"/>
      </dsp:txXfrm>
    </dsp:sp>
    <dsp:sp modelId="{372156FE-014E-4FA1-9714-F6834AB406DE}">
      <dsp:nvSpPr>
        <dsp:cNvPr id="0" name=""/>
        <dsp:cNvSpPr/>
      </dsp:nvSpPr>
      <dsp:spPr>
        <a:xfrm>
          <a:off x="1434179" y="161236"/>
          <a:ext cx="6275640" cy="6275640"/>
        </a:xfrm>
        <a:prstGeom prst="circularArrow">
          <a:avLst>
            <a:gd name="adj1" fmla="val 3500"/>
            <a:gd name="adj2" fmla="val 216997"/>
            <a:gd name="adj3" fmla="val 13869151"/>
            <a:gd name="adj4" fmla="val 12913852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3030E-FB7A-4AB3-AE1A-80CBEAD23F84}">
      <dsp:nvSpPr>
        <dsp:cNvPr id="0" name=""/>
        <dsp:cNvSpPr/>
      </dsp:nvSpPr>
      <dsp:spPr>
        <a:xfrm>
          <a:off x="2899128" y="56771"/>
          <a:ext cx="1126256" cy="1126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accent6">
                  <a:lumMod val="50000"/>
                </a:schemeClr>
              </a:solidFill>
            </a:rPr>
            <a:t>FY18</a:t>
          </a:r>
          <a:r>
            <a:rPr lang="en-US" sz="1400" kern="1200" dirty="0" smtClean="0">
              <a:solidFill>
                <a:schemeClr val="accent6">
                  <a:lumMod val="50000"/>
                </a:schemeClr>
              </a:solidFill>
            </a:rPr>
            <a:t> Budget Alignment (Cabinet)</a:t>
          </a:r>
          <a:endParaRPr lang="en-US" sz="1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99128" y="56771"/>
        <a:ext cx="1126256" cy="1126256"/>
      </dsp:txXfrm>
    </dsp:sp>
    <dsp:sp modelId="{F88D92AF-C701-4A3F-91EE-D0A2D48ED45A}">
      <dsp:nvSpPr>
        <dsp:cNvPr id="0" name=""/>
        <dsp:cNvSpPr/>
      </dsp:nvSpPr>
      <dsp:spPr>
        <a:xfrm>
          <a:off x="1413344" y="170210"/>
          <a:ext cx="6275640" cy="6275640"/>
        </a:xfrm>
        <a:prstGeom prst="circularArrow">
          <a:avLst>
            <a:gd name="adj1" fmla="val 3500"/>
            <a:gd name="adj2" fmla="val 216997"/>
            <a:gd name="adj3" fmla="val 16727419"/>
            <a:gd name="adj4" fmla="val 15548104"/>
            <a:gd name="adj5" fmla="val 40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0A01C-F8C6-4269-97B3-4616D8540EC3}">
      <dsp:nvSpPr>
        <dsp:cNvPr id="0" name=""/>
        <dsp:cNvSpPr/>
      </dsp:nvSpPr>
      <dsp:spPr>
        <a:xfrm>
          <a:off x="3944777" y="97688"/>
          <a:ext cx="742816" cy="635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rgbClr val="0070C0"/>
              </a:solidFill>
            </a:rPr>
            <a:t>FY17</a:t>
          </a:r>
          <a:r>
            <a:rPr lang="en-US" sz="1400" kern="1200" dirty="0" smtClean="0">
              <a:solidFill>
                <a:srgbClr val="0070C0"/>
              </a:solidFill>
            </a:rPr>
            <a:t> Priorities Planning (PC)</a:t>
          </a:r>
          <a:endParaRPr lang="en-US" sz="1400" kern="1200" dirty="0">
            <a:solidFill>
              <a:srgbClr val="0070C0"/>
            </a:solidFill>
          </a:endParaRPr>
        </a:p>
      </dsp:txBody>
      <dsp:txXfrm>
        <a:off x="3944777" y="97688"/>
        <a:ext cx="742816" cy="635252"/>
      </dsp:txXfrm>
    </dsp:sp>
    <dsp:sp modelId="{32A6D14C-7E44-46B9-BBF1-FFA13799A135}">
      <dsp:nvSpPr>
        <dsp:cNvPr id="0" name=""/>
        <dsp:cNvSpPr/>
      </dsp:nvSpPr>
      <dsp:spPr>
        <a:xfrm>
          <a:off x="1203692" y="-87604"/>
          <a:ext cx="4201080" cy="4201080"/>
        </a:xfrm>
        <a:prstGeom prst="circularArrow">
          <a:avLst>
            <a:gd name="adj1" fmla="val 3989"/>
            <a:gd name="adj2" fmla="val 250260"/>
            <a:gd name="adj3" fmla="val 20965821"/>
            <a:gd name="adj4" fmla="val 18967658"/>
            <a:gd name="adj5" fmla="val 46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D29FC-BCE3-4C1D-B54F-E35FB90A5E2C}">
      <dsp:nvSpPr>
        <dsp:cNvPr id="0" name=""/>
        <dsp:cNvSpPr/>
      </dsp:nvSpPr>
      <dsp:spPr>
        <a:xfrm>
          <a:off x="4864890" y="1799074"/>
          <a:ext cx="742816" cy="635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rgbClr val="0070C0"/>
              </a:solidFill>
            </a:rPr>
            <a:t>FY17</a:t>
          </a:r>
          <a:r>
            <a:rPr lang="en-US" sz="1400" kern="1200" dirty="0" smtClean="0">
              <a:solidFill>
                <a:srgbClr val="0070C0"/>
              </a:solidFill>
            </a:rPr>
            <a:t> Priorities Planning (Cabinet)</a:t>
          </a:r>
          <a:endParaRPr lang="en-US" sz="1400" kern="1200" dirty="0">
            <a:solidFill>
              <a:srgbClr val="0070C0"/>
            </a:solidFill>
          </a:endParaRPr>
        </a:p>
      </dsp:txBody>
      <dsp:txXfrm>
        <a:off x="4864890" y="1799074"/>
        <a:ext cx="742816" cy="635252"/>
      </dsp:txXfrm>
    </dsp:sp>
    <dsp:sp modelId="{B7775C5B-19E5-4B06-BCBA-F444A8410A60}">
      <dsp:nvSpPr>
        <dsp:cNvPr id="0" name=""/>
        <dsp:cNvSpPr/>
      </dsp:nvSpPr>
      <dsp:spPr>
        <a:xfrm>
          <a:off x="1203610" y="81962"/>
          <a:ext cx="4201080" cy="4201080"/>
        </a:xfrm>
        <a:prstGeom prst="circularArrow">
          <a:avLst>
            <a:gd name="adj1" fmla="val 3989"/>
            <a:gd name="adj2" fmla="val 250260"/>
            <a:gd name="adj3" fmla="val 2315889"/>
            <a:gd name="adj4" fmla="val 452435"/>
            <a:gd name="adj5" fmla="val 46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75E3E-E172-4986-BE2A-7A79908C9D57}">
      <dsp:nvSpPr>
        <dsp:cNvPr id="0" name=""/>
        <dsp:cNvSpPr/>
      </dsp:nvSpPr>
      <dsp:spPr>
        <a:xfrm>
          <a:off x="3970045" y="3447374"/>
          <a:ext cx="742816" cy="635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rgbClr val="0070C0"/>
              </a:solidFill>
            </a:rPr>
            <a:t>FY17</a:t>
          </a:r>
          <a:r>
            <a:rPr lang="en-US" sz="1400" kern="1200" dirty="0" smtClean="0">
              <a:solidFill>
                <a:srgbClr val="0070C0"/>
              </a:solidFill>
            </a:rPr>
            <a:t> Program Planning (</a:t>
          </a:r>
          <a:r>
            <a:rPr lang="en-US" sz="1400" kern="1200" dirty="0" err="1" smtClean="0">
              <a:solidFill>
                <a:srgbClr val="0070C0"/>
              </a:solidFill>
            </a:rPr>
            <a:t>Depts</a:t>
          </a:r>
          <a:r>
            <a:rPr lang="en-US" sz="1400" kern="1200" dirty="0" smtClean="0">
              <a:solidFill>
                <a:srgbClr val="0070C0"/>
              </a:solidFill>
            </a:rPr>
            <a:t>)</a:t>
          </a:r>
          <a:endParaRPr lang="en-US" sz="1400" kern="1200" dirty="0">
            <a:solidFill>
              <a:srgbClr val="0070C0"/>
            </a:solidFill>
          </a:endParaRPr>
        </a:p>
      </dsp:txBody>
      <dsp:txXfrm>
        <a:off x="3970045" y="3447374"/>
        <a:ext cx="742816" cy="635252"/>
      </dsp:txXfrm>
    </dsp:sp>
    <dsp:sp modelId="{3CB12DDC-24B7-447A-8590-88E8EECD40E9}">
      <dsp:nvSpPr>
        <dsp:cNvPr id="0" name=""/>
        <dsp:cNvSpPr/>
      </dsp:nvSpPr>
      <dsp:spPr>
        <a:xfrm>
          <a:off x="1264576" y="8090"/>
          <a:ext cx="4201080" cy="4201080"/>
        </a:xfrm>
        <a:prstGeom prst="circularArrow">
          <a:avLst>
            <a:gd name="adj1" fmla="val 3989"/>
            <a:gd name="adj2" fmla="val 250260"/>
            <a:gd name="adj3" fmla="val 6141501"/>
            <a:gd name="adj4" fmla="val 4297498"/>
            <a:gd name="adj5" fmla="val 46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DFD82-2D73-4B34-A53A-ECF1A3619C3C}">
      <dsp:nvSpPr>
        <dsp:cNvPr id="0" name=""/>
        <dsp:cNvSpPr/>
      </dsp:nvSpPr>
      <dsp:spPr>
        <a:xfrm>
          <a:off x="2076339" y="3473299"/>
          <a:ext cx="742816" cy="635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rgbClr val="0070C0"/>
              </a:solidFill>
            </a:rPr>
            <a:t>FY18</a:t>
          </a:r>
          <a:r>
            <a:rPr lang="en-US" sz="1400" kern="1200" dirty="0" smtClean="0">
              <a:solidFill>
                <a:srgbClr val="0070C0"/>
              </a:solidFill>
            </a:rPr>
            <a:t> Priorities Planning (PC)</a:t>
          </a:r>
          <a:endParaRPr lang="en-US" sz="1400" kern="1200" dirty="0">
            <a:solidFill>
              <a:srgbClr val="0070C0"/>
            </a:solidFill>
          </a:endParaRPr>
        </a:p>
      </dsp:txBody>
      <dsp:txXfrm>
        <a:off x="2076339" y="3473299"/>
        <a:ext cx="742816" cy="635252"/>
      </dsp:txXfrm>
    </dsp:sp>
    <dsp:sp modelId="{1C46BECA-0850-4CAE-9EEE-AE71E746DA65}">
      <dsp:nvSpPr>
        <dsp:cNvPr id="0" name=""/>
        <dsp:cNvSpPr/>
      </dsp:nvSpPr>
      <dsp:spPr>
        <a:xfrm>
          <a:off x="1359160" y="92764"/>
          <a:ext cx="4201080" cy="4201080"/>
        </a:xfrm>
        <a:prstGeom prst="circularArrow">
          <a:avLst>
            <a:gd name="adj1" fmla="val 3989"/>
            <a:gd name="adj2" fmla="val 250260"/>
            <a:gd name="adj3" fmla="val 10165821"/>
            <a:gd name="adj4" fmla="val 8167658"/>
            <a:gd name="adj5" fmla="val 46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328FC-2172-4E15-9158-61CAB164EF58}">
      <dsp:nvSpPr>
        <dsp:cNvPr id="0" name=""/>
        <dsp:cNvSpPr/>
      </dsp:nvSpPr>
      <dsp:spPr>
        <a:xfrm>
          <a:off x="1156226" y="1771913"/>
          <a:ext cx="742816" cy="635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rgbClr val="0070C0"/>
              </a:solidFill>
            </a:rPr>
            <a:t>FY18</a:t>
          </a:r>
          <a:r>
            <a:rPr lang="en-US" sz="1400" kern="1200" dirty="0" smtClean="0">
              <a:solidFill>
                <a:srgbClr val="0070C0"/>
              </a:solidFill>
            </a:rPr>
            <a:t> Priorities Planning (Cabinet)</a:t>
          </a:r>
          <a:endParaRPr lang="en-US" sz="1400" kern="1200" dirty="0">
            <a:solidFill>
              <a:srgbClr val="0070C0"/>
            </a:solidFill>
          </a:endParaRPr>
        </a:p>
      </dsp:txBody>
      <dsp:txXfrm>
        <a:off x="1156226" y="1771913"/>
        <a:ext cx="742816" cy="635252"/>
      </dsp:txXfrm>
    </dsp:sp>
    <dsp:sp modelId="{CB1B02E9-6231-414C-803F-A699EE5ECE17}">
      <dsp:nvSpPr>
        <dsp:cNvPr id="0" name=""/>
        <dsp:cNvSpPr/>
      </dsp:nvSpPr>
      <dsp:spPr>
        <a:xfrm>
          <a:off x="1359241" y="-76802"/>
          <a:ext cx="4201080" cy="4201080"/>
        </a:xfrm>
        <a:prstGeom prst="circularArrow">
          <a:avLst>
            <a:gd name="adj1" fmla="val 3989"/>
            <a:gd name="adj2" fmla="val 250260"/>
            <a:gd name="adj3" fmla="val 13115889"/>
            <a:gd name="adj4" fmla="val 11252435"/>
            <a:gd name="adj5" fmla="val 46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9DD99-3EA1-4F8D-ACE5-3ED01DE55814}">
      <dsp:nvSpPr>
        <dsp:cNvPr id="0" name=""/>
        <dsp:cNvSpPr/>
      </dsp:nvSpPr>
      <dsp:spPr>
        <a:xfrm>
          <a:off x="2051071" y="123613"/>
          <a:ext cx="742816" cy="635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rgbClr val="0070C0"/>
              </a:solidFill>
            </a:rPr>
            <a:t>FY18</a:t>
          </a:r>
          <a:r>
            <a:rPr lang="en-US" sz="1400" kern="1200" dirty="0" smtClean="0">
              <a:solidFill>
                <a:srgbClr val="0070C0"/>
              </a:solidFill>
            </a:rPr>
            <a:t> Program Planning (</a:t>
          </a:r>
          <a:r>
            <a:rPr lang="en-US" sz="1400" kern="1200" dirty="0" err="1" smtClean="0">
              <a:solidFill>
                <a:srgbClr val="0070C0"/>
              </a:solidFill>
            </a:rPr>
            <a:t>Depts</a:t>
          </a:r>
          <a:r>
            <a:rPr lang="en-US" sz="1400" kern="1200" dirty="0" smtClean="0">
              <a:solidFill>
                <a:srgbClr val="0070C0"/>
              </a:solidFill>
            </a:rPr>
            <a:t>)</a:t>
          </a:r>
          <a:endParaRPr lang="en-US" sz="1400" kern="1200" dirty="0">
            <a:solidFill>
              <a:srgbClr val="0070C0"/>
            </a:solidFill>
          </a:endParaRPr>
        </a:p>
      </dsp:txBody>
      <dsp:txXfrm>
        <a:off x="2051071" y="123613"/>
        <a:ext cx="742816" cy="635252"/>
      </dsp:txXfrm>
    </dsp:sp>
    <dsp:sp modelId="{9B06E1B0-0D1F-4EF9-9BCC-4A710567992D}">
      <dsp:nvSpPr>
        <dsp:cNvPr id="0" name=""/>
        <dsp:cNvSpPr/>
      </dsp:nvSpPr>
      <dsp:spPr>
        <a:xfrm>
          <a:off x="1298276" y="-2931"/>
          <a:ext cx="4201080" cy="4201080"/>
        </a:xfrm>
        <a:prstGeom prst="circularArrow">
          <a:avLst>
            <a:gd name="adj1" fmla="val 3989"/>
            <a:gd name="adj2" fmla="val 250260"/>
            <a:gd name="adj3" fmla="val 16941501"/>
            <a:gd name="adj4" fmla="val 15097498"/>
            <a:gd name="adj5" fmla="val 46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A666E-B33F-4D72-9137-67E61F13F52D}">
      <dsp:nvSpPr>
        <dsp:cNvPr id="0" name=""/>
        <dsp:cNvSpPr/>
      </dsp:nvSpPr>
      <dsp:spPr>
        <a:xfrm>
          <a:off x="3658164" y="54859"/>
          <a:ext cx="874216" cy="874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rgbClr val="0070C0"/>
              </a:solidFill>
            </a:rPr>
            <a:t>FY15</a:t>
          </a:r>
          <a:r>
            <a:rPr lang="en-US" sz="1100" kern="1200" dirty="0" smtClean="0">
              <a:solidFill>
                <a:srgbClr val="0070C0"/>
              </a:solidFill>
            </a:rPr>
            <a:t> Strat Plan </a:t>
          </a:r>
          <a:r>
            <a:rPr lang="en-US" sz="1100" kern="1200" dirty="0" smtClean="0">
              <a:solidFill>
                <a:srgbClr val="0070C0"/>
              </a:solidFill>
            </a:rPr>
            <a:t>Assessment (PC)</a:t>
          </a:r>
          <a:endParaRPr lang="en-US" sz="1100" kern="1200" dirty="0">
            <a:solidFill>
              <a:srgbClr val="0070C0"/>
            </a:solidFill>
          </a:endParaRPr>
        </a:p>
      </dsp:txBody>
      <dsp:txXfrm>
        <a:off x="3658164" y="54859"/>
        <a:ext cx="874216" cy="874216"/>
      </dsp:txXfrm>
    </dsp:sp>
    <dsp:sp modelId="{03D64D9D-F45F-4E86-B442-07186896DC00}">
      <dsp:nvSpPr>
        <dsp:cNvPr id="0" name=""/>
        <dsp:cNvSpPr/>
      </dsp:nvSpPr>
      <dsp:spPr>
        <a:xfrm>
          <a:off x="2118107" y="-252"/>
          <a:ext cx="2469384" cy="2469384"/>
        </a:xfrm>
        <a:prstGeom prst="circularArrow">
          <a:avLst>
            <a:gd name="adj1" fmla="val 6903"/>
            <a:gd name="adj2" fmla="val 465460"/>
            <a:gd name="adj3" fmla="val 548959"/>
            <a:gd name="adj4" fmla="val 20585581"/>
            <a:gd name="adj5" fmla="val 8054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521E5-F00C-4C5E-9132-66E091CEEAB2}">
      <dsp:nvSpPr>
        <dsp:cNvPr id="0" name=""/>
        <dsp:cNvSpPr/>
      </dsp:nvSpPr>
      <dsp:spPr>
        <a:xfrm>
          <a:off x="3658164" y="1539804"/>
          <a:ext cx="874216" cy="874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solidFill>
              <a:srgbClr val="0070C0"/>
            </a:solidFill>
          </a:endParaRPr>
        </a:p>
      </dsp:txBody>
      <dsp:txXfrm>
        <a:off x="3658164" y="1539804"/>
        <a:ext cx="874216" cy="874216"/>
      </dsp:txXfrm>
    </dsp:sp>
    <dsp:sp modelId="{29B6E1CB-F77C-4BC3-8BF9-3746A7F541B9}">
      <dsp:nvSpPr>
        <dsp:cNvPr id="0" name=""/>
        <dsp:cNvSpPr/>
      </dsp:nvSpPr>
      <dsp:spPr>
        <a:xfrm>
          <a:off x="2108714" y="2650"/>
          <a:ext cx="2469384" cy="2469384"/>
        </a:xfrm>
        <a:prstGeom prst="circularArrow">
          <a:avLst>
            <a:gd name="adj1" fmla="val 6903"/>
            <a:gd name="adj2" fmla="val 465460"/>
            <a:gd name="adj3" fmla="val 5950456"/>
            <a:gd name="adj4" fmla="val 4353394"/>
            <a:gd name="adj5" fmla="val 8054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A6703-5751-4B34-8076-2508827C3696}">
      <dsp:nvSpPr>
        <dsp:cNvPr id="0" name=""/>
        <dsp:cNvSpPr/>
      </dsp:nvSpPr>
      <dsp:spPr>
        <a:xfrm>
          <a:off x="2216200" y="1677709"/>
          <a:ext cx="821404" cy="646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rgbClr val="0070C0"/>
              </a:solidFill>
            </a:rPr>
            <a:t>FY16</a:t>
          </a:r>
          <a:r>
            <a:rPr lang="en-US" sz="1100" kern="1200" dirty="0" smtClean="0">
              <a:solidFill>
                <a:srgbClr val="0070C0"/>
              </a:solidFill>
            </a:rPr>
            <a:t> Strat Plan </a:t>
          </a:r>
          <a:r>
            <a:rPr lang="en-US" sz="1100" kern="1200" dirty="0" smtClean="0">
              <a:solidFill>
                <a:srgbClr val="0070C0"/>
              </a:solidFill>
            </a:rPr>
            <a:t>Assessment (PC)</a:t>
          </a:r>
          <a:endParaRPr lang="en-US" sz="1100" kern="1200" dirty="0">
            <a:solidFill>
              <a:srgbClr val="0070C0"/>
            </a:solidFill>
          </a:endParaRPr>
        </a:p>
      </dsp:txBody>
      <dsp:txXfrm>
        <a:off x="2216200" y="1677709"/>
        <a:ext cx="821404" cy="646142"/>
      </dsp:txXfrm>
    </dsp:sp>
    <dsp:sp modelId="{6CC0D9D0-4F90-44C5-9FF8-73A3503FD98D}">
      <dsp:nvSpPr>
        <dsp:cNvPr id="0" name=""/>
        <dsp:cNvSpPr/>
      </dsp:nvSpPr>
      <dsp:spPr>
        <a:xfrm>
          <a:off x="2121929" y="3918"/>
          <a:ext cx="2469384" cy="2469384"/>
        </a:xfrm>
        <a:prstGeom prst="circularArrow">
          <a:avLst>
            <a:gd name="adj1" fmla="val 6903"/>
            <a:gd name="adj2" fmla="val 465460"/>
            <a:gd name="adj3" fmla="val 11376194"/>
            <a:gd name="adj4" fmla="val 9330409"/>
            <a:gd name="adj5" fmla="val 8054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E2D69-5544-4A8E-8AE1-A66627B17924}">
      <dsp:nvSpPr>
        <dsp:cNvPr id="0" name=""/>
        <dsp:cNvSpPr/>
      </dsp:nvSpPr>
      <dsp:spPr>
        <a:xfrm>
          <a:off x="2173219" y="54859"/>
          <a:ext cx="874216" cy="874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solidFill>
              <a:srgbClr val="0070C0"/>
            </a:solidFill>
          </a:endParaRPr>
        </a:p>
      </dsp:txBody>
      <dsp:txXfrm>
        <a:off x="2173219" y="54859"/>
        <a:ext cx="874216" cy="874216"/>
      </dsp:txXfrm>
    </dsp:sp>
    <dsp:sp modelId="{4C34ACB9-E489-42B3-ABB3-78EAB1440899}">
      <dsp:nvSpPr>
        <dsp:cNvPr id="0" name=""/>
        <dsp:cNvSpPr/>
      </dsp:nvSpPr>
      <dsp:spPr>
        <a:xfrm>
          <a:off x="2118107" y="-252"/>
          <a:ext cx="2469384" cy="2469384"/>
        </a:xfrm>
        <a:prstGeom prst="circularArrow">
          <a:avLst>
            <a:gd name="adj1" fmla="val 6903"/>
            <a:gd name="adj2" fmla="val 465460"/>
            <a:gd name="adj3" fmla="val 16748959"/>
            <a:gd name="adj4" fmla="val 15185581"/>
            <a:gd name="adj5" fmla="val 8054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871F5-E933-428D-870A-849C73D54BE1}">
      <dsp:nvSpPr>
        <dsp:cNvPr id="0" name=""/>
        <dsp:cNvSpPr/>
      </dsp:nvSpPr>
      <dsp:spPr>
        <a:xfrm>
          <a:off x="3453050" y="200"/>
          <a:ext cx="206275" cy="20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FY15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Q3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453050" y="200"/>
        <a:ext cx="206275" cy="206275"/>
      </dsp:txXfrm>
    </dsp:sp>
    <dsp:sp modelId="{8E1E21E3-1E47-40B9-8DF6-913126AB29D1}">
      <dsp:nvSpPr>
        <dsp:cNvPr id="0" name=""/>
        <dsp:cNvSpPr/>
      </dsp:nvSpPr>
      <dsp:spPr>
        <a:xfrm>
          <a:off x="2777745" y="19305"/>
          <a:ext cx="1150108" cy="1150108"/>
        </a:xfrm>
        <a:prstGeom prst="circularArrow">
          <a:avLst>
            <a:gd name="adj1" fmla="val 3497"/>
            <a:gd name="adj2" fmla="val 216851"/>
            <a:gd name="adj3" fmla="val 19269846"/>
            <a:gd name="adj4" fmla="val 18313303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1D09C-AC50-4BE8-B439-F558EBF1D304}">
      <dsp:nvSpPr>
        <dsp:cNvPr id="0" name=""/>
        <dsp:cNvSpPr/>
      </dsp:nvSpPr>
      <dsp:spPr>
        <a:xfrm>
          <a:off x="3740684" y="287834"/>
          <a:ext cx="206275" cy="20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FY15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Q4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740684" y="287834"/>
        <a:ext cx="206275" cy="206275"/>
      </dsp:txXfrm>
    </dsp:sp>
    <dsp:sp modelId="{9AACE7C8-A26C-4319-AF58-FAD41DA29B8F}">
      <dsp:nvSpPr>
        <dsp:cNvPr id="0" name=""/>
        <dsp:cNvSpPr/>
      </dsp:nvSpPr>
      <dsp:spPr>
        <a:xfrm>
          <a:off x="2779088" y="26058"/>
          <a:ext cx="1150108" cy="1150108"/>
        </a:xfrm>
        <a:prstGeom prst="circularArrow">
          <a:avLst>
            <a:gd name="adj1" fmla="val 3497"/>
            <a:gd name="adj2" fmla="val 216851"/>
            <a:gd name="adj3" fmla="val 531425"/>
            <a:gd name="adj4" fmla="val 20903113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5714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0A01C-F8C6-4269-97B3-4616D8540EC3}">
      <dsp:nvSpPr>
        <dsp:cNvPr id="0" name=""/>
        <dsp:cNvSpPr/>
      </dsp:nvSpPr>
      <dsp:spPr>
        <a:xfrm>
          <a:off x="3760001" y="715885"/>
          <a:ext cx="178275" cy="15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Q1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760001" y="715885"/>
        <a:ext cx="178275" cy="152460"/>
      </dsp:txXfrm>
    </dsp:sp>
    <dsp:sp modelId="{32A6D14C-7E44-46B9-BBF1-FFA13799A135}">
      <dsp:nvSpPr>
        <dsp:cNvPr id="0" name=""/>
        <dsp:cNvSpPr/>
      </dsp:nvSpPr>
      <dsp:spPr>
        <a:xfrm>
          <a:off x="2783416" y="15357"/>
          <a:ext cx="1150108" cy="1150108"/>
        </a:xfrm>
        <a:prstGeom prst="circularArrow">
          <a:avLst>
            <a:gd name="adj1" fmla="val 3497"/>
            <a:gd name="adj2" fmla="val 216851"/>
            <a:gd name="adj3" fmla="val 3114542"/>
            <a:gd name="adj4" fmla="val 1891804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11429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1443A-4EAB-469D-A7CD-0D310AD8D1D1}">
      <dsp:nvSpPr>
        <dsp:cNvPr id="0" name=""/>
        <dsp:cNvSpPr/>
      </dsp:nvSpPr>
      <dsp:spPr>
        <a:xfrm>
          <a:off x="3453050" y="982244"/>
          <a:ext cx="206275" cy="20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Q2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453050" y="982244"/>
        <a:ext cx="206275" cy="206275"/>
      </dsp:txXfrm>
    </dsp:sp>
    <dsp:sp modelId="{FE1BFE13-237B-4A34-BD84-EFECDD793A2E}">
      <dsp:nvSpPr>
        <dsp:cNvPr id="0" name=""/>
        <dsp:cNvSpPr/>
      </dsp:nvSpPr>
      <dsp:spPr>
        <a:xfrm>
          <a:off x="2770594" y="20730"/>
          <a:ext cx="1150108" cy="1150108"/>
        </a:xfrm>
        <a:prstGeom prst="circularArrow">
          <a:avLst>
            <a:gd name="adj1" fmla="val 3497"/>
            <a:gd name="adj2" fmla="val 216851"/>
            <a:gd name="adj3" fmla="val 5843515"/>
            <a:gd name="adj4" fmla="val 4700481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1714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74480-2C4E-4BF6-871D-DBFFF400C39F}">
      <dsp:nvSpPr>
        <dsp:cNvPr id="0" name=""/>
        <dsp:cNvSpPr/>
      </dsp:nvSpPr>
      <dsp:spPr>
        <a:xfrm>
          <a:off x="3065906" y="1014469"/>
          <a:ext cx="178275" cy="15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Q3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065906" y="1014469"/>
        <a:ext cx="178275" cy="152460"/>
      </dsp:txXfrm>
    </dsp:sp>
    <dsp:sp modelId="{1EC4EB4D-8CB4-43D0-8381-E93E98E19188}">
      <dsp:nvSpPr>
        <dsp:cNvPr id="0" name=""/>
        <dsp:cNvSpPr/>
      </dsp:nvSpPr>
      <dsp:spPr>
        <a:xfrm>
          <a:off x="2781963" y="25368"/>
          <a:ext cx="1150108" cy="1150108"/>
        </a:xfrm>
        <a:prstGeom prst="circularArrow">
          <a:avLst>
            <a:gd name="adj1" fmla="val 3497"/>
            <a:gd name="adj2" fmla="val 216851"/>
            <a:gd name="adj3" fmla="val 8517616"/>
            <a:gd name="adj4" fmla="val 7392719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2285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3559A-CAE6-4310-A371-6A00E62E33FF}">
      <dsp:nvSpPr>
        <dsp:cNvPr id="0" name=""/>
        <dsp:cNvSpPr/>
      </dsp:nvSpPr>
      <dsp:spPr>
        <a:xfrm>
          <a:off x="2758640" y="694610"/>
          <a:ext cx="206275" cy="20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FY16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Q4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758640" y="694610"/>
        <a:ext cx="206275" cy="206275"/>
      </dsp:txXfrm>
    </dsp:sp>
    <dsp:sp modelId="{B9D849E3-8297-48BA-A288-280D2387602C}">
      <dsp:nvSpPr>
        <dsp:cNvPr id="0" name=""/>
        <dsp:cNvSpPr/>
      </dsp:nvSpPr>
      <dsp:spPr>
        <a:xfrm>
          <a:off x="2776403" y="12552"/>
          <a:ext cx="1150108" cy="1150108"/>
        </a:xfrm>
        <a:prstGeom prst="circularArrow">
          <a:avLst>
            <a:gd name="adj1" fmla="val 3497"/>
            <a:gd name="adj2" fmla="val 216851"/>
            <a:gd name="adj3" fmla="val 11331425"/>
            <a:gd name="adj4" fmla="val 10103113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28571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A6703-5751-4B34-8076-2508827C3696}">
      <dsp:nvSpPr>
        <dsp:cNvPr id="0" name=""/>
        <dsp:cNvSpPr/>
      </dsp:nvSpPr>
      <dsp:spPr>
        <a:xfrm>
          <a:off x="2767322" y="320373"/>
          <a:ext cx="178275" cy="15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Q1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767322" y="320373"/>
        <a:ext cx="178275" cy="152460"/>
      </dsp:txXfrm>
    </dsp:sp>
    <dsp:sp modelId="{6CC0D9D0-4F90-44C5-9FF8-73A3503FD98D}">
      <dsp:nvSpPr>
        <dsp:cNvPr id="0" name=""/>
        <dsp:cNvSpPr/>
      </dsp:nvSpPr>
      <dsp:spPr>
        <a:xfrm>
          <a:off x="2772075" y="23254"/>
          <a:ext cx="1150108" cy="1150108"/>
        </a:xfrm>
        <a:prstGeom prst="circularArrow">
          <a:avLst>
            <a:gd name="adj1" fmla="val 3497"/>
            <a:gd name="adj2" fmla="val 216851"/>
            <a:gd name="adj3" fmla="val 13914542"/>
            <a:gd name="adj4" fmla="val 12691804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34286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4C2B15-1901-4927-AD43-BDDED9AAB145}">
      <dsp:nvSpPr>
        <dsp:cNvPr id="0" name=""/>
        <dsp:cNvSpPr/>
      </dsp:nvSpPr>
      <dsp:spPr>
        <a:xfrm>
          <a:off x="3046274" y="200"/>
          <a:ext cx="206275" cy="206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FY17</a:t>
          </a:r>
          <a:r>
            <a:rPr lang="en-US" sz="600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sz="600" kern="1200" dirty="0" err="1" smtClean="0">
              <a:solidFill>
                <a:schemeClr val="accent6">
                  <a:lumMod val="50000"/>
                </a:schemeClr>
              </a:solidFill>
            </a:rPr>
            <a:t>Q4</a:t>
          </a:r>
          <a:endParaRPr lang="en-US" sz="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046274" y="200"/>
        <a:ext cx="206275" cy="206275"/>
      </dsp:txXfrm>
    </dsp:sp>
    <dsp:sp modelId="{36230399-26F5-4E9A-A7A0-33143738D71D}">
      <dsp:nvSpPr>
        <dsp:cNvPr id="0" name=""/>
        <dsp:cNvSpPr/>
      </dsp:nvSpPr>
      <dsp:spPr>
        <a:xfrm>
          <a:off x="2777745" y="19305"/>
          <a:ext cx="1150108" cy="1150108"/>
        </a:xfrm>
        <a:prstGeom prst="circularArrow">
          <a:avLst>
            <a:gd name="adj1" fmla="val 3497"/>
            <a:gd name="adj2" fmla="val 216851"/>
            <a:gd name="adj3" fmla="val 16635502"/>
            <a:gd name="adj4" fmla="val 15547647"/>
            <a:gd name="adj5" fmla="val 408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0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1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7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4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3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9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6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7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3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8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0AFF0-9A23-48A8-8A74-A30E4FD2608A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09BC-48CB-4693-9421-C33FED77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2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Arrow Connector 55"/>
          <p:cNvCxnSpPr/>
          <p:nvPr/>
        </p:nvCxnSpPr>
        <p:spPr>
          <a:xfrm flipH="1" flipV="1">
            <a:off x="492893" y="205542"/>
            <a:ext cx="31090" cy="65762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9AB7DA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0"/>
            <a:ext cx="4576482" cy="6858000"/>
          </a:xfrm>
          <a:prstGeom prst="rect">
            <a:avLst/>
          </a:prstGeom>
          <a:solidFill>
            <a:srgbClr val="FFFF99">
              <a:alpha val="4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8559961" y="205542"/>
            <a:ext cx="0" cy="6500058"/>
          </a:xfrm>
          <a:prstGeom prst="straightConnector1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398021"/>
              </p:ext>
            </p:extLst>
          </p:nvPr>
        </p:nvGraphicFramePr>
        <p:xfrm>
          <a:off x="0" y="182880"/>
          <a:ext cx="9144000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850337"/>
              </p:ext>
            </p:extLst>
          </p:nvPr>
        </p:nvGraphicFramePr>
        <p:xfrm>
          <a:off x="1219200" y="1325880"/>
          <a:ext cx="670560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78057" y="3121223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July 2015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8083517" y="1063823"/>
            <a:ext cx="1060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March 2015</a:t>
            </a:r>
            <a:endParaRPr lang="en-US" sz="1400" dirty="0"/>
          </a:p>
        </p:txBody>
      </p:sp>
      <p:graphicFrame>
        <p:nvGraphicFramePr>
          <p:cNvPr id="1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058985"/>
              </p:ext>
            </p:extLst>
          </p:nvPr>
        </p:nvGraphicFramePr>
        <p:xfrm>
          <a:off x="1219200" y="2194560"/>
          <a:ext cx="6705600" cy="246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198697"/>
              </p:ext>
            </p:extLst>
          </p:nvPr>
        </p:nvGraphicFramePr>
        <p:xfrm>
          <a:off x="1219200" y="2834640"/>
          <a:ext cx="6705600" cy="118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901480" y="606623"/>
            <a:ext cx="124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February 2015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8256480" y="2194610"/>
            <a:ext cx="909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May 2015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8209129" y="1521023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April 2015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8046007" y="3578423"/>
            <a:ext cx="1097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August 2015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972718" y="5254823"/>
            <a:ext cx="1184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October 2015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7763687" y="4721423"/>
            <a:ext cx="1393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September 2015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798760" y="5715000"/>
            <a:ext cx="1358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November 2015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812290" y="6169223"/>
            <a:ext cx="1345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December 2015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7975923" y="205542"/>
            <a:ext cx="116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2015</a:t>
            </a:r>
            <a:endParaRPr 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217143" y="2511623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June 2015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9465" y="4142050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June 2016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-6258" y="1216223"/>
            <a:ext cx="1184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October 2016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-6258" y="759023"/>
            <a:ext cx="1358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November 2016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268" y="2895600"/>
            <a:ext cx="1097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August </a:t>
            </a:r>
            <a:r>
              <a:rPr lang="en-US" sz="1400" dirty="0" smtClean="0"/>
              <a:t>2016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-6258" y="1676400"/>
            <a:ext cx="1393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September 2016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11504" y="4413646"/>
            <a:ext cx="909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May 2016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-6258" y="5334000"/>
            <a:ext cx="1060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March 2016</a:t>
            </a:r>
            <a:endParaRPr lang="en-US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-6258" y="4876800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April 2016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-6258" y="5712023"/>
            <a:ext cx="124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February 2016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-6258" y="6172200"/>
            <a:ext cx="116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2016</a:t>
            </a:r>
            <a:endParaRPr lang="en-US" sz="14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-6258" y="304800"/>
            <a:ext cx="1354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December 2016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2268" y="3349823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July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6924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160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Fastnow</dc:creator>
  <cp:lastModifiedBy>Christina Fastnow</cp:lastModifiedBy>
  <cp:revision>13</cp:revision>
  <dcterms:created xsi:type="dcterms:W3CDTF">2014-12-15T16:55:28Z</dcterms:created>
  <dcterms:modified xsi:type="dcterms:W3CDTF">2014-12-15T21:47:47Z</dcterms:modified>
</cp:coreProperties>
</file>