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9"/>
  </p:notesMasterIdLst>
  <p:handoutMasterIdLst>
    <p:handoutMasterId r:id="rId10"/>
  </p:handoutMasterIdLst>
  <p:sldIdLst>
    <p:sldId id="258" r:id="rId2"/>
    <p:sldId id="265" r:id="rId3"/>
    <p:sldId id="320" r:id="rId4"/>
    <p:sldId id="321" r:id="rId5"/>
    <p:sldId id="322" r:id="rId6"/>
    <p:sldId id="323" r:id="rId7"/>
    <p:sldId id="319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CCFFCC"/>
    <a:srgbClr val="0066FF"/>
    <a:srgbClr val="3366FF"/>
    <a:srgbClr val="FFCC66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4660" autoAdjust="0"/>
  </p:normalViewPr>
  <p:slideViewPr>
    <p:cSldViewPr>
      <p:cViewPr>
        <p:scale>
          <a:sx n="75" d="100"/>
          <a:sy n="75" d="100"/>
        </p:scale>
        <p:origin x="-900" y="-618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EF7978D-DF7D-4583-A6FD-AFFB52565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fld id="{4F973320-4197-42C2-A4C3-20DE78CFE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3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4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5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6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7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944563"/>
            <a:ext cx="8677275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30" name="Picture 9" descr="MSU_cathe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33" name="Picture 9" descr="MSU_cathea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2417763" y="6417333"/>
            <a:ext cx="4279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200" b="1" dirty="0" smtClean="0"/>
              <a:t>Introduction to Matlab</a:t>
            </a:r>
            <a:endParaRPr lang="en-US" sz="1200" b="1" dirty="0"/>
          </a:p>
          <a:p>
            <a:pPr algn="ctr" eaLnBrk="0" hangingPunct="0">
              <a:defRPr/>
            </a:pPr>
            <a:endParaRPr lang="en-US" sz="1200" b="1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967731" y="6289675"/>
            <a:ext cx="93807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/>
              <a:t>Module </a:t>
            </a:r>
            <a:r>
              <a:rPr lang="en-US" sz="1200" b="1" dirty="0" smtClean="0"/>
              <a:t>#3</a:t>
            </a:r>
            <a:endParaRPr lang="en-US" sz="1200" b="1" dirty="0"/>
          </a:p>
          <a:p>
            <a:pPr algn="ctr" eaLnBrk="0" hangingPunct="0">
              <a:defRPr/>
            </a:pPr>
            <a:r>
              <a:rPr lang="en-US" sz="1200" b="1" dirty="0"/>
              <a:t>Page </a:t>
            </a:r>
            <a:fld id="{36CC47DB-A78E-42B2-934C-2A949BD65FCC}" type="slidenum">
              <a:rPr lang="en-US" sz="1200" b="1"/>
              <a:pPr algn="ctr" eaLnBrk="0" hangingPunct="0">
                <a:defRPr/>
              </a:pPr>
              <a:t>‹#›</a:t>
            </a:fld>
            <a:endParaRPr lang="en-US" sz="12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34338" cy="500063"/>
          </a:xfrm>
        </p:spPr>
        <p:txBody>
          <a:bodyPr/>
          <a:lstStyle/>
          <a:p>
            <a:pPr eaLnBrk="1" hangingPunct="1"/>
            <a:r>
              <a:rPr lang="en-US" b="1" dirty="0" smtClean="0"/>
              <a:t>Introduction to Matlab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16000"/>
            <a:ext cx="7772400" cy="5114962"/>
          </a:xfrm>
        </p:spPr>
        <p:txBody>
          <a:bodyPr/>
          <a:lstStyle/>
          <a:p>
            <a:pPr marL="381000" indent="-381000" algn="ctr" eaLnBrk="1" hangingPunct="1">
              <a:buFontTx/>
              <a:buNone/>
            </a:pPr>
            <a:r>
              <a:rPr lang="en-US" sz="2200" dirty="0" smtClean="0"/>
              <a:t>Module #3 – Functions &amp; Files</a:t>
            </a:r>
          </a:p>
          <a:p>
            <a:pPr marL="381000" indent="-381000" eaLnBrk="1" hangingPunct="1"/>
            <a:r>
              <a:rPr lang="en-US" sz="1600" dirty="0" smtClean="0"/>
              <a:t>Topics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Functions</a:t>
            </a:r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Files (variables, data, spreadsheets)</a:t>
            </a:r>
            <a:br>
              <a:rPr lang="en-US" sz="1400" dirty="0" smtClean="0"/>
            </a:br>
            <a:endParaRPr lang="en-US" sz="1400" dirty="0" smtClean="0"/>
          </a:p>
          <a:p>
            <a:pPr marL="1219200" lvl="2" indent="-304800" eaLnBrk="1" hangingPunct="1">
              <a:buFontTx/>
              <a:buAutoNum type="arabicPeriod"/>
            </a:pPr>
            <a:endParaRPr lang="en-US" sz="1400" dirty="0" smtClean="0"/>
          </a:p>
          <a:p>
            <a:pPr marL="381000" indent="-381000" eaLnBrk="1" hangingPunct="1"/>
            <a:r>
              <a:rPr lang="en-US" sz="1600" dirty="0" smtClean="0"/>
              <a:t>Textbook Reading Assignments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3.1-3.2, 3.4</a:t>
            </a:r>
            <a:br>
              <a:rPr lang="en-US" sz="1400" dirty="0" smtClean="0"/>
            </a:br>
            <a:endParaRPr lang="en-US" sz="1400" dirty="0" smtClean="0"/>
          </a:p>
          <a:p>
            <a:pPr marL="381000" indent="-381000" eaLnBrk="1" hangingPunct="1"/>
            <a:r>
              <a:rPr lang="en-US" sz="1600" dirty="0" smtClean="0"/>
              <a:t>Practice Problems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Chapter 3 Problems:	tbd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Functions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Functions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Matlab gives you the ability to create your own user-defined functions.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 function is a file that exists that performs a specific task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It is different from a script in that it returns the results of a computation and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the result can be assigned to variables.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Variables used within the function file are not seen by the rest of the program (i.e., they don’t show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up in the workspace) so functions can be called without altering existing session variables.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You name the file the same name as the function and give it a *.m extension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Functions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Syntax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	function   [output variables] = function_name(input variables)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“function” is a keyword and must be placed on the first line of the file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square brackets represent what variables in the function file will be returned at the function call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“function_name” is user-defined. Your *.m file should have the same name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parenthesis hold the inputs that will be passed to the function.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Functions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Example Function (1 output)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let’s make a function that will evaluate this expression: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y = x</a:t>
            </a:r>
            <a:r>
              <a:rPr lang="en-US" b="0" baseline="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+ 5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user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wil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pass in the value of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and the function will return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y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let’s call the function “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eq_test.m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”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[y] =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eq_test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(x)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 			y = x^2 +5;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this can be called using: 	&gt;&gt;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eq_test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(1)  	or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&gt;&gt; c =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eq_test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(2)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Functions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Example Function (2 outputs)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let’s make a function that will calculate the area and circumference of a circle.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FF"/>
                </a:solidFill>
                <a:latin typeface="Courier New"/>
              </a:rPr>
              <a:t>  		function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[A, C] =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circle_comp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(r)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			A = pi*r.^2;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			C = 2*pi*r;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when calling this, we need to provide two variables for A and C to be assigned to.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&gt;&gt; [Area, Circum] =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circle_comp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(3)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if two variables are not provided, only the first output will be returned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&gt;&gt; 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circle_comp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(2)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ans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= 12.5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2) Files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Importing ASCII Files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You can load in an ASCII file using the command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load filename.dat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 matrix will be created with the rows and columns found in this file with the name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filename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file is assumed to be space delimited and contain to headers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Import Wizard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allows more complex data files to be read in (i.e., headers, different delimiters…)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dirty="0" smtClean="0"/>
              <a:t>Importing Spreadsheet Files</a:t>
            </a:r>
            <a:r>
              <a:rPr lang="en-US" sz="12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2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You can import from excel (*.xls) using the command: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&gt;&gt;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xlsread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(‘filename’)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Lab 3 Exercise Problems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605204" cy="4789264"/>
          </a:xfrm>
          <a:noFill/>
          <a:ln/>
        </p:spPr>
        <p:txBody>
          <a:bodyPr wrap="square"/>
          <a:lstStyle/>
          <a:p>
            <a:pPr>
              <a:buFontTx/>
              <a:buChar char="-"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For each of these exercises, you will create a script file.  Your script file will perform the calculations and then display the answers to the workspace.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Create a directory on your Z drive called “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Z:\Matlab_Course\Lab03”</a:t>
            </a:r>
          </a:p>
          <a:p>
            <a:pPr>
              <a:buFontTx/>
              <a:buChar char="-"/>
            </a:pP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Change your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pwd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to “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Z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:\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Matlab_Course\Lab03”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(&gt;&gt;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cd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Z:\Matlab_Course\Lab03)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Perform the following exercises: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1000" dirty="0" smtClean="0">
                <a:solidFill>
                  <a:schemeClr val="accent2"/>
                </a:solidFill>
                <a:cs typeface="Times New Roman" pitchFamily="18" charset="0"/>
              </a:rPr>
              <a:t>ASCII Import</a:t>
            </a: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	- download the ASCII file from the course website into your working directory</a:t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 		- import the data and plot it.</a:t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1000" dirty="0" smtClean="0">
                <a:solidFill>
                  <a:schemeClr val="accent2"/>
                </a:solidFill>
                <a:cs typeface="Times New Roman" pitchFamily="18" charset="0"/>
              </a:rPr>
              <a:t>XLS Import</a:t>
            </a: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	- download the XLS spreadsheet file from the course website into your working directory</a:t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 		- import the data and plot it.</a:t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1000" dirty="0" smtClean="0">
                <a:solidFill>
                  <a:schemeClr val="accent2"/>
                </a:solidFill>
                <a:cs typeface="Times New Roman" pitchFamily="18" charset="0"/>
              </a:rPr>
              <a:t>3.9</a:t>
            </a: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	- Create a script file called Lab03_3d9.m to perform the computations</a:t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1000" dirty="0" smtClean="0">
                <a:solidFill>
                  <a:schemeClr val="accent2"/>
                </a:solidFill>
                <a:cs typeface="Times New Roman" pitchFamily="18" charset="0"/>
              </a:rPr>
              <a:t>3.10</a:t>
            </a: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	- Create a script file called Lab03_3d10.m to perform the computations</a:t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sz="1000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_Lecture_EE261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MSU_Lecture_EE261</Template>
  <TotalTime>14576</TotalTime>
  <Words>91</Words>
  <Application>Microsoft Office PowerPoint</Application>
  <PresentationFormat>On-screen Show (4:3)</PresentationFormat>
  <Paragraphs>41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MSU_Lecture_EE261</vt:lpstr>
      <vt:lpstr>Introduction to Matlab</vt:lpstr>
      <vt:lpstr>1) Functions</vt:lpstr>
      <vt:lpstr>1) Functions</vt:lpstr>
      <vt:lpstr>1) Functions</vt:lpstr>
      <vt:lpstr>1) Functions</vt:lpstr>
      <vt:lpstr>2) Files</vt:lpstr>
      <vt:lpstr>Lab 3 Exercise Problems</vt:lpstr>
    </vt:vector>
  </TitlesOfParts>
  <Company>Montana State University - ECE Dept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EE261 Lecture Notes (electronic)</dc:title>
  <dc:creator>Prof. Brock J. LaMeres</dc:creator>
  <cp:lastModifiedBy>lameres</cp:lastModifiedBy>
  <cp:revision>759</cp:revision>
  <dcterms:created xsi:type="dcterms:W3CDTF">2003-07-30T21:17:08Z</dcterms:created>
  <dcterms:modified xsi:type="dcterms:W3CDTF">2010-06-16T17:40:09Z</dcterms:modified>
</cp:coreProperties>
</file>