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9"/>
  </p:notesMasterIdLst>
  <p:handoutMasterIdLst>
    <p:handoutMasterId r:id="rId10"/>
  </p:handoutMasterIdLst>
  <p:sldIdLst>
    <p:sldId id="258" r:id="rId2"/>
    <p:sldId id="265" r:id="rId3"/>
    <p:sldId id="320" r:id="rId4"/>
    <p:sldId id="321" r:id="rId5"/>
    <p:sldId id="322" r:id="rId6"/>
    <p:sldId id="323" r:id="rId7"/>
    <p:sldId id="319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25" d="100"/>
          <a:sy n="25" d="100"/>
        </p:scale>
        <p:origin x="-2340" y="-169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#5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#5 – Advanced Plotting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Plot Options (subplots, overlays, legends, </a:t>
            </a:r>
            <a:r>
              <a:rPr lang="en-US" sz="1400" dirty="0" err="1" smtClean="0"/>
              <a:t>datapoints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Polar </a:t>
            </a:r>
            <a:r>
              <a:rPr lang="en-US" sz="1400" dirty="0" smtClean="0"/>
              <a:t>Plots</a:t>
            </a: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3D </a:t>
            </a:r>
            <a:r>
              <a:rPr lang="en-US" sz="1400" dirty="0" smtClean="0"/>
              <a:t>Plots (plot3, mesh)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5.1-5.9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Chapter 5 Problems:	</a:t>
            </a:r>
            <a:r>
              <a:rPr lang="pt-BR" sz="1400" dirty="0" smtClean="0"/>
              <a:t>5.49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Plot Options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XY Plot Options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2019" y="1736811"/>
            <a:ext cx="413752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5" y="1412776"/>
            <a:ext cx="4114800" cy="442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Plot Options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Sub Plots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592796"/>
            <a:ext cx="413752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772816"/>
            <a:ext cx="4114800" cy="332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 smtClean="0"/>
              <a:t>) Polar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Polar Plots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028" y="1592796"/>
            <a:ext cx="413752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548" y="2204864"/>
            <a:ext cx="4114800" cy="215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</a:t>
            </a:r>
            <a:r>
              <a:rPr lang="en-US" b="1" dirty="0" smtClean="0"/>
              <a:t>) 3D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3D Line Plots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413752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540" y="2348880"/>
            <a:ext cx="4114800" cy="239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</a:t>
            </a:r>
            <a:r>
              <a:rPr lang="en-US" b="1" dirty="0" smtClean="0"/>
              <a:t>) 3D Plots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3D Mesh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2020" y="1736812"/>
            <a:ext cx="413752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492896"/>
            <a:ext cx="4114800" cy="235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5 Exercise Problems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605204" cy="4789264"/>
          </a:xfrm>
          <a:noFill/>
          <a:ln/>
        </p:spPr>
        <p:txBody>
          <a:bodyPr wrap="square"/>
          <a:lstStyle/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For each of these exercises, you will create a script file.  Your script file will perform the calculations and then display the answers to the workspace.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Create a directory on your Z drive called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Z:\Matlab_Course\Lab05”</a:t>
            </a:r>
          </a:p>
          <a:p>
            <a:pPr>
              <a:buFontTx/>
              <a:buChar char="-"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Change your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pwd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Z:\Matlab_Course\Lab05” (&gt;&gt;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cd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Z:\Matlab_Course\Lab05)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Perform the following exercises: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Ch5: </a:t>
            </a:r>
            <a:r>
              <a:rPr lang="pt-BR" dirty="0" smtClean="0">
                <a:solidFill>
                  <a:schemeClr val="accent2"/>
                </a:solidFill>
                <a:cs typeface="Times New Roman" pitchFamily="18" charset="0"/>
              </a:rPr>
              <a:t>49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Consider using a for loop to perform each evaluation of b and to create three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plots on a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1x3 subplot window.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10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15304</TotalTime>
  <Words>101</Words>
  <Application>Microsoft Office PowerPoint</Application>
  <PresentationFormat>On-screen Show (4:3)</PresentationFormat>
  <Paragraphs>33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MSU_Lecture_EE261</vt:lpstr>
      <vt:lpstr>Introduction to Matlab</vt:lpstr>
      <vt:lpstr>1) Plot Options</vt:lpstr>
      <vt:lpstr>1) Plot Options</vt:lpstr>
      <vt:lpstr>2) Polar Plots</vt:lpstr>
      <vt:lpstr>3) 3D Plots</vt:lpstr>
      <vt:lpstr>3) 3D Plots</vt:lpstr>
      <vt:lpstr>Lab 5 Exercise Problems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856</cp:revision>
  <dcterms:created xsi:type="dcterms:W3CDTF">2003-07-30T21:17:08Z</dcterms:created>
  <dcterms:modified xsi:type="dcterms:W3CDTF">2010-06-18T17:50:16Z</dcterms:modified>
</cp:coreProperties>
</file>