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9"/>
  </p:notesMasterIdLst>
  <p:handoutMasterIdLst>
    <p:handoutMasterId r:id="rId10"/>
  </p:handoutMasterIdLst>
  <p:sldIdLst>
    <p:sldId id="258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75" d="100"/>
          <a:sy n="75" d="100"/>
        </p:scale>
        <p:origin x="-900" y="-61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6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7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#7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#7 – Statistics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Statistics</a:t>
            </a: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Histograms &amp; Bar Plots</a:t>
            </a: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Scaled Histograms / Probability 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7.1-7.2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Chapter 7 Problems:	</a:t>
            </a:r>
            <a:r>
              <a:rPr lang="pt-BR" sz="1400" dirty="0" smtClean="0"/>
              <a:t>7.1, 7.2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Basic Statistic Commands Exist in Matlab </a:t>
            </a:r>
            <a:r>
              <a:rPr lang="en-US" sz="1600" b="0" i="1" dirty="0" smtClean="0"/>
              <a:t>(min, max, mean, median)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48780"/>
            <a:ext cx="6453332" cy="469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528900"/>
            <a:ext cx="3118150" cy="16125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4788024" y="4329100"/>
            <a:ext cx="1008112" cy="7200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Regression Analysis 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polyfit</a:t>
            </a:r>
            <a:r>
              <a:rPr lang="en-US" sz="1600" b="0" i="1" dirty="0" smtClean="0"/>
              <a:t>, </a:t>
            </a:r>
            <a:r>
              <a:rPr lang="en-US" sz="1600" b="0" i="1" dirty="0" err="1" smtClean="0"/>
              <a:t>polyval</a:t>
            </a:r>
            <a:r>
              <a:rPr lang="en-US" sz="1600" b="0" i="1" dirty="0" smtClean="0"/>
              <a:t>)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28929"/>
            <a:ext cx="7056784" cy="462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8124" y="2276872"/>
            <a:ext cx="3133861" cy="266812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flipV="1">
            <a:off x="4319972" y="4473116"/>
            <a:ext cx="1008112" cy="7200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40" y="1484785"/>
            <a:ext cx="4467562" cy="342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Histograms &amp; Bar Plots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Histograms</a:t>
            </a:r>
            <a:r>
              <a:rPr lang="en-US" sz="1600" dirty="0" smtClean="0"/>
              <a:t> </a:t>
            </a:r>
            <a:r>
              <a:rPr lang="en-US" sz="1600" b="0" i="1" dirty="0" smtClean="0"/>
              <a:t>( </a:t>
            </a:r>
            <a:r>
              <a:rPr lang="en-US" sz="1600" b="0" i="1" dirty="0" err="1" smtClean="0"/>
              <a:t>hist</a:t>
            </a:r>
            <a:r>
              <a:rPr lang="en-US" sz="1600" b="0" i="1" dirty="0" smtClean="0"/>
              <a:t>(y), </a:t>
            </a:r>
            <a:r>
              <a:rPr lang="en-US" sz="1600" b="0" i="1" dirty="0" err="1" smtClean="0"/>
              <a:t>hist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y,n</a:t>
            </a:r>
            <a:r>
              <a:rPr lang="en-US" sz="1600" b="0" i="1" dirty="0" smtClean="0"/>
              <a:t>) )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635896" y="2492896"/>
            <a:ext cx="1872208" cy="6480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49678"/>
          <a:stretch>
            <a:fillRect/>
          </a:stretch>
        </p:blipFill>
        <p:spPr bwMode="auto">
          <a:xfrm>
            <a:off x="5868144" y="3645024"/>
            <a:ext cx="2735263" cy="236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r="49669"/>
          <a:stretch>
            <a:fillRect/>
          </a:stretch>
        </p:blipFill>
        <p:spPr bwMode="auto">
          <a:xfrm>
            <a:off x="5832140" y="1052736"/>
            <a:ext cx="2735771" cy="236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 bwMode="auto">
          <a:xfrm>
            <a:off x="3635896" y="4149080"/>
            <a:ext cx="2052228" cy="61206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36812"/>
            <a:ext cx="4333863" cy="359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en-US" b="1" dirty="0" smtClean="0"/>
              <a:t>) Histograms &amp; Bar Plots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Histograms</a:t>
            </a:r>
            <a:r>
              <a:rPr lang="en-US" sz="1600" dirty="0" smtClean="0"/>
              <a:t> &amp; Bar Plots 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hist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y,n</a:t>
            </a:r>
            <a:r>
              <a:rPr lang="en-US" sz="1600" b="0" i="1" dirty="0" smtClean="0"/>
              <a:t>), bar(</a:t>
            </a:r>
            <a:r>
              <a:rPr lang="en-US" sz="1600" b="0" i="1" dirty="0" err="1" smtClean="0"/>
              <a:t>x,y</a:t>
            </a:r>
            <a:r>
              <a:rPr lang="en-US" sz="1600" b="0" i="1" dirty="0" smtClean="0"/>
              <a:t>) )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635896" y="2492896"/>
            <a:ext cx="1872208" cy="6480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635896" y="4149080"/>
            <a:ext cx="2052228" cy="61206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 r="50498"/>
          <a:stretch>
            <a:fillRect/>
          </a:stretch>
        </p:blipFill>
        <p:spPr bwMode="auto">
          <a:xfrm>
            <a:off x="5841292" y="1052736"/>
            <a:ext cx="270548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 l="49304"/>
          <a:stretch>
            <a:fillRect/>
          </a:stretch>
        </p:blipFill>
        <p:spPr bwMode="auto">
          <a:xfrm>
            <a:off x="5868144" y="3645025"/>
            <a:ext cx="2692971" cy="23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556" y="1484784"/>
            <a:ext cx="4831829" cy="464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</a:t>
            </a:r>
            <a:r>
              <a:rPr lang="en-US" b="1" dirty="0" smtClean="0"/>
              <a:t>) Scaled Histograms &amp; Probability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Histograms</a:t>
            </a:r>
            <a:r>
              <a:rPr lang="en-US" sz="1600" dirty="0" smtClean="0"/>
              <a:t> &amp; Bar Plots 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hist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y,n</a:t>
            </a:r>
            <a:r>
              <a:rPr lang="en-US" sz="1600" b="0" i="1" dirty="0" smtClean="0"/>
              <a:t>), bar(</a:t>
            </a:r>
            <a:r>
              <a:rPr lang="en-US" sz="1600" b="0" i="1" dirty="0" err="1" smtClean="0"/>
              <a:t>x,y</a:t>
            </a:r>
            <a:r>
              <a:rPr lang="en-US" sz="1600" b="0" i="1" dirty="0" smtClean="0"/>
              <a:t>) )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355976" y="2960948"/>
            <a:ext cx="1296144" cy="21602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2714" y="1556792"/>
            <a:ext cx="292974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0132" y="4437112"/>
            <a:ext cx="3008201" cy="13408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4463988" y="4473116"/>
            <a:ext cx="1152128" cy="14401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556" y="1484784"/>
            <a:ext cx="4831829" cy="4648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</a:t>
            </a:r>
            <a:r>
              <a:rPr lang="en-US" b="1" dirty="0" smtClean="0"/>
              <a:t>) Histograms / Bar Plots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Scaled Histograms</a:t>
            </a:r>
            <a:r>
              <a:rPr lang="en-US" sz="1600" dirty="0" smtClean="0"/>
              <a:t> </a:t>
            </a:r>
            <a:r>
              <a:rPr lang="en-US" sz="1600" b="0" i="1" dirty="0" smtClean="0"/>
              <a:t>(</a:t>
            </a:r>
            <a:r>
              <a:rPr lang="en-US" sz="1600" b="0" i="1" dirty="0" err="1" smtClean="0"/>
              <a:t>cumsum</a:t>
            </a:r>
            <a:r>
              <a:rPr lang="en-US" sz="1600" b="0" i="1" dirty="0" smtClean="0"/>
              <a:t>(</a:t>
            </a:r>
            <a:r>
              <a:rPr lang="en-US" sz="1600" b="0" i="1" dirty="0" smtClean="0"/>
              <a:t>x</a:t>
            </a:r>
            <a:r>
              <a:rPr lang="en-US" sz="1600" b="0" i="1" dirty="0" smtClean="0"/>
              <a:t>))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355976" y="2960948"/>
            <a:ext cx="1296144" cy="21602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2714" y="1556792"/>
            <a:ext cx="292974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0132" y="4437112"/>
            <a:ext cx="3008201" cy="13408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4463988" y="4473116"/>
            <a:ext cx="1152128" cy="14401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15515</TotalTime>
  <Words>108</Words>
  <Application>Microsoft Office PowerPoint</Application>
  <PresentationFormat>On-screen Show (4:3)</PresentationFormat>
  <Paragraphs>29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MSU_Lecture_EE261</vt:lpstr>
      <vt:lpstr>Introduction to Matlab</vt:lpstr>
      <vt:lpstr>1) Statistics</vt:lpstr>
      <vt:lpstr>1) Statistics</vt:lpstr>
      <vt:lpstr>2) Histograms &amp; Bar Plots</vt:lpstr>
      <vt:lpstr>2) Histograms &amp; Bar Plots</vt:lpstr>
      <vt:lpstr>3) Scaled Histograms &amp; Probability</vt:lpstr>
      <vt:lpstr>3) Histograms / Bar Plots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868</cp:revision>
  <dcterms:created xsi:type="dcterms:W3CDTF">2003-07-30T21:17:08Z</dcterms:created>
  <dcterms:modified xsi:type="dcterms:W3CDTF">2010-06-25T21:05:41Z</dcterms:modified>
</cp:coreProperties>
</file>