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"/>
  </p:notesMasterIdLst>
  <p:handoutMasterIdLst>
    <p:handoutMasterId r:id="rId7"/>
  </p:handoutMasterIdLst>
  <p:sldIdLst>
    <p:sldId id="258" r:id="rId2"/>
    <p:sldId id="265" r:id="rId3"/>
    <p:sldId id="266" r:id="rId4"/>
    <p:sldId id="267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CCFFCC"/>
    <a:srgbClr val="0066FF"/>
    <a:srgbClr val="3366FF"/>
    <a:srgbClr val="FFCC66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 autoAdjust="0"/>
  </p:normalViewPr>
  <p:slideViewPr>
    <p:cSldViewPr>
      <p:cViewPr>
        <p:scale>
          <a:sx n="75" d="100"/>
          <a:sy n="75" d="100"/>
        </p:scale>
        <p:origin x="-900" y="-61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EF7978D-DF7D-4583-A6FD-AFFB52565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200"/>
            </a:lvl1pPr>
          </a:lstStyle>
          <a:p>
            <a:pPr>
              <a:defRPr/>
            </a:pPr>
            <a:fld id="{4F973320-4197-42C2-A4C3-20DE78CFE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2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B3D6E-BE7F-4E17-984E-B7FA9E8E8A28}" type="slidenum">
              <a:rPr lang="en-US"/>
              <a:pPr/>
              <a:t>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44563"/>
            <a:ext cx="8677275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0" name="Picture 9" descr="MSU_cathe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431800" y="8001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533400" y="6248400"/>
            <a:ext cx="8153400" cy="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pic>
        <p:nvPicPr>
          <p:cNvPr id="1033" name="Picture 9" descr="MSU_cathead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238" y="6308725"/>
            <a:ext cx="9715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2417763" y="6417333"/>
            <a:ext cx="427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200" b="1" dirty="0" smtClean="0"/>
              <a:t>Introduction to Matlab</a:t>
            </a:r>
            <a:endParaRPr lang="en-US" sz="1200" b="1" dirty="0"/>
          </a:p>
          <a:p>
            <a:pPr algn="ctr" eaLnBrk="0" hangingPunct="0">
              <a:defRPr/>
            </a:pPr>
            <a:endParaRPr lang="en-US" sz="12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967731" y="6289675"/>
            <a:ext cx="93807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dirty="0"/>
              <a:t>Module </a:t>
            </a:r>
            <a:r>
              <a:rPr lang="en-US" sz="1200" b="1" dirty="0" smtClean="0"/>
              <a:t>#8</a:t>
            </a:r>
            <a:endParaRPr lang="en-US" sz="1200" b="1" dirty="0"/>
          </a:p>
          <a:p>
            <a:pPr algn="ctr" eaLnBrk="0" hangingPunct="0">
              <a:defRPr/>
            </a:pPr>
            <a:r>
              <a:rPr lang="en-US" sz="1200" b="1" dirty="0"/>
              <a:t>Page </a:t>
            </a:r>
            <a:fld id="{36CC47DB-A78E-42B2-934C-2A949BD65FCC}" type="slidenum">
              <a:rPr lang="en-US" sz="1200" b="1"/>
              <a:pPr algn="ctr" eaLnBrk="0" hangingPunct="0">
                <a:defRPr/>
              </a:pPr>
              <a:t>‹#›</a:t>
            </a:fld>
            <a:endParaRPr lang="en-US" sz="12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34338" cy="500063"/>
          </a:xfrm>
        </p:spPr>
        <p:txBody>
          <a:bodyPr/>
          <a:lstStyle/>
          <a:p>
            <a:pPr eaLnBrk="1" hangingPunct="1"/>
            <a:r>
              <a:rPr lang="en-US" b="1" dirty="0" smtClean="0"/>
              <a:t>Introduction to Matlab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16000"/>
            <a:ext cx="7772400" cy="5114962"/>
          </a:xfrm>
        </p:spPr>
        <p:txBody>
          <a:bodyPr/>
          <a:lstStyle/>
          <a:p>
            <a:pPr marL="381000" indent="-381000" algn="ctr" eaLnBrk="1" hangingPunct="1">
              <a:buFontTx/>
              <a:buNone/>
            </a:pPr>
            <a:r>
              <a:rPr lang="en-US" sz="2200" dirty="0" smtClean="0"/>
              <a:t>Module #8 – Animation</a:t>
            </a:r>
          </a:p>
          <a:p>
            <a:pPr marL="381000" indent="-381000" eaLnBrk="1" hangingPunct="1"/>
            <a:r>
              <a:rPr lang="en-US" sz="1600" dirty="0" smtClean="0"/>
              <a:t>Topics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err="1" smtClean="0"/>
              <a:t>getframe</a:t>
            </a:r>
            <a:endParaRPr lang="en-US" sz="1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pause</a:t>
            </a:r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Plotting a set of files</a:t>
            </a:r>
          </a:p>
          <a:p>
            <a:pPr marL="1219200" lvl="2" indent="-304800" eaLnBrk="1" hangingPunct="1">
              <a:buFontTx/>
              <a:buAutoNum type="arabicPeriod"/>
            </a:pP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Textbook Reading Assignments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Appendix B</a:t>
            </a:r>
            <a:br>
              <a:rPr lang="en-US" sz="1400" dirty="0" smtClean="0"/>
            </a:br>
            <a:endParaRPr lang="en-US" sz="1400" dirty="0" smtClean="0"/>
          </a:p>
          <a:p>
            <a:pPr marL="381000" indent="-381000" eaLnBrk="1" hangingPunct="1"/>
            <a:r>
              <a:rPr lang="en-US" sz="1600" dirty="0" smtClean="0"/>
              <a:t>Practice Problems</a:t>
            </a:r>
            <a:endParaRPr lang="en-US" sz="400" dirty="0" smtClean="0"/>
          </a:p>
          <a:p>
            <a:pPr marL="1219200" lvl="2" indent="-304800" eaLnBrk="1" hangingPunct="1">
              <a:buFontTx/>
              <a:buAutoNum type="arabicPeriod"/>
            </a:pPr>
            <a:r>
              <a:rPr lang="en-US" sz="1400" dirty="0" smtClean="0"/>
              <a:t>Create an animation of a sine wave with the phase varying from 0 to 2</a:t>
            </a:r>
            <a:r>
              <a:rPr lang="en-US" sz="1400" dirty="0" smtClean="0">
                <a:sym typeface="Symbol"/>
              </a:rPr>
              <a:t></a:t>
            </a:r>
            <a:endParaRPr lang="en-US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1) </a:t>
            </a:r>
            <a:r>
              <a:rPr lang="en-US" b="1" dirty="0" err="1" smtClean="0"/>
              <a:t>getframe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Animation using ‘</a:t>
            </a:r>
            <a:r>
              <a:rPr lang="en-US" sz="1600" dirty="0" err="1" smtClean="0"/>
              <a:t>getframe</a:t>
            </a:r>
            <a:r>
              <a:rPr lang="en-US" sz="1600" dirty="0" smtClean="0"/>
              <a:t>’</a:t>
            </a:r>
          </a:p>
          <a:p>
            <a:pPr>
              <a:buNone/>
            </a:pPr>
            <a:endParaRPr lang="en-US" sz="16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‘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getframe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’ is a command which will store the current plot.  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can be used in a for loop to construct an array that contains a sequence of plots.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by varying the equation being plotted in the same for loop,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getframe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creates a movie clip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the movie is played using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&gt;&gt; movie(M)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where M is the variable which stores the plots as an array.</a:t>
            </a:r>
            <a: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i="1" dirty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sz="1400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732" y="3681028"/>
            <a:ext cx="5048250" cy="1238250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2) pause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Animation using ‘pause’</a:t>
            </a:r>
          </a:p>
          <a:p>
            <a:pPr>
              <a:buNone/>
            </a:pPr>
            <a:endParaRPr lang="en-US" sz="16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‘pause’ is a command which will delay Matlab for a 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specied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amount of time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	&gt;&gt; pause(s) 	% where s is seconds (i.e., pause(0.05)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command can be used to continually plot to the same figure with a delay between plots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this is typically used in a for loop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717032"/>
            <a:ext cx="5438775" cy="1171575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3) Plotting a Set of Files</a:t>
            </a:r>
            <a:endParaRPr lang="en-US" b="1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16000"/>
            <a:ext cx="8461375" cy="5076825"/>
          </a:xfrm>
          <a:noFill/>
          <a:ln/>
        </p:spPr>
        <p:txBody>
          <a:bodyPr wrap="none"/>
          <a:lstStyle/>
          <a:p>
            <a:r>
              <a:rPr lang="en-US" sz="1600" dirty="0" smtClean="0"/>
              <a:t>Opening a set of files</a:t>
            </a:r>
            <a:endParaRPr lang="en-US" sz="1600" dirty="0" smtClean="0"/>
          </a:p>
          <a:p>
            <a:pPr>
              <a:buNone/>
            </a:pPr>
            <a:endParaRPr lang="en-US" sz="1600" b="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en-US" sz="1600" b="0" i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Often it is necessary to open and plot a large set of files that contain the data you are after.</a:t>
            </a:r>
          </a:p>
          <a:p>
            <a:pPr>
              <a:buNone/>
            </a:pP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If the filenames have a numerical pattern (</a:t>
            </a:r>
            <a:r>
              <a:rPr lang="en-US" b="0" dirty="0" err="1" smtClean="0">
                <a:solidFill>
                  <a:srgbClr val="000000"/>
                </a:solidFill>
                <a:cs typeface="Times New Roman" pitchFamily="18" charset="0"/>
              </a:rPr>
              <a:t>i.e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, file01.mat, file02.mat, file03.mat), you can use a for loop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  and the command </a:t>
            </a:r>
            <a:r>
              <a:rPr lang="en-US" dirty="0" err="1" smtClean="0">
                <a:solidFill>
                  <a:srgbClr val="000000"/>
                </a:solidFill>
                <a:cs typeface="Times New Roman" pitchFamily="18" charset="0"/>
              </a:rPr>
              <a:t>strcat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en-US" b="0" i="1" dirty="0" err="1" smtClean="0">
                <a:solidFill>
                  <a:srgbClr val="000000"/>
                </a:solidFill>
                <a:cs typeface="Times New Roman" pitchFamily="18" charset="0"/>
              </a:rPr>
              <a:t>strcat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 will create a string by concatenate the arguments.  The arguments can contain 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variables.</a:t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>- Variables can be converted to a type string using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int2str</a:t>
            </a: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0" dirty="0" smtClean="0">
                <a:solidFill>
                  <a:srgbClr val="000000"/>
                </a:solidFill>
                <a:cs typeface="Times New Roman" pitchFamily="18" charset="0"/>
              </a:rPr>
            </a:b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81028"/>
            <a:ext cx="47910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4041068"/>
            <a:ext cx="1533525" cy="15049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U_Lecture_EE261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MSU_Lecture_EE261</Template>
  <TotalTime>15539</TotalTime>
  <Words>52</Words>
  <Application>Microsoft Office PowerPoint</Application>
  <PresentationFormat>On-screen Show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MSU_Lecture_EE261</vt:lpstr>
      <vt:lpstr>Introduction to Matlab</vt:lpstr>
      <vt:lpstr>1) getframe</vt:lpstr>
      <vt:lpstr>2) pause</vt:lpstr>
      <vt:lpstr>3) Plotting a Set of Files</vt:lpstr>
    </vt:vector>
  </TitlesOfParts>
  <Company>Montana State University - ECE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EE261 Lecture Notes (electronic)</dc:title>
  <dc:creator>Prof. Brock J. LaMeres</dc:creator>
  <cp:lastModifiedBy>lameres</cp:lastModifiedBy>
  <cp:revision>875</cp:revision>
  <dcterms:created xsi:type="dcterms:W3CDTF">2003-07-30T21:17:08Z</dcterms:created>
  <dcterms:modified xsi:type="dcterms:W3CDTF">2010-06-25T22:14:53Z</dcterms:modified>
</cp:coreProperties>
</file>