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6"/>
  </p:notesMasterIdLst>
  <p:handoutMasterIdLst>
    <p:handoutMasterId r:id="rId7"/>
  </p:handoutMasterIdLst>
  <p:sldIdLst>
    <p:sldId id="258" r:id="rId2"/>
    <p:sldId id="265" r:id="rId3"/>
    <p:sldId id="266" r:id="rId4"/>
    <p:sldId id="267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75" d="100"/>
          <a:sy n="75" d="100"/>
        </p:scale>
        <p:origin x="-900" y="-61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#8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#8 – Animation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err="1" smtClean="0"/>
              <a:t>getframe</a:t>
            </a: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pause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Plotting a set of files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Appendix B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Create an animation of a sine wave with the phase varying from 0 to 2</a:t>
            </a:r>
            <a:r>
              <a:rPr lang="en-US" sz="1400" dirty="0" smtClean="0">
                <a:sym typeface="Symbol"/>
              </a:rPr>
              <a:t>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</a:t>
            </a:r>
            <a:r>
              <a:rPr lang="en-US" b="1" dirty="0" err="1" smtClean="0"/>
              <a:t>getframe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Animation using ‘</a:t>
            </a:r>
            <a:r>
              <a:rPr lang="en-US" sz="1600" dirty="0" err="1" smtClean="0"/>
              <a:t>getframe</a:t>
            </a:r>
            <a:r>
              <a:rPr lang="en-US" sz="1600" dirty="0" smtClean="0"/>
              <a:t>’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‘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getframe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’ is a command which will store the current plot. 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can be used in a for loop to construct an array that contains a sequence of plots.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by varying the equation being plotted in the same for loop,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getframe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creates a movie clip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movie is played using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movie(M)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where M is the variable which stores the plots as an array.</a:t>
            </a:r>
            <a: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i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732" y="3681028"/>
            <a:ext cx="5048250" cy="123825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pause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Animation using ‘pause’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‘pause’ is a command which will delay Matlab for a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specied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amount of time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&gt;&gt; pause(s) 	% where s is seconds (i.e., pause(0.05)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command can be used to continually plot to the same figure with a delay between plots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is typically used in a for loop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717032"/>
            <a:ext cx="5438775" cy="11715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3) Plotting a Set of Files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Opening a set of files</a:t>
            </a:r>
            <a:endParaRPr lang="en-US" sz="1600" dirty="0" smtClean="0"/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Often it is necessary to open and plot a large set of files that contain the data you are after.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If the filenames have a numerical pattern (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i.e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, file01.mat, file02.mat, file03.mat), you can use a for loop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and the command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strcat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en-US" b="0" i="1" dirty="0" err="1" smtClean="0">
                <a:solidFill>
                  <a:srgbClr val="000000"/>
                </a:solidFill>
                <a:cs typeface="Times New Roman" pitchFamily="18" charset="0"/>
              </a:rPr>
              <a:t>strcat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will create a string by concatenate the arguments.  The arguments can contain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variables.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Variables can be converted to a type string using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int2str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681028"/>
            <a:ext cx="47910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041068"/>
            <a:ext cx="1533525" cy="15049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15539</TotalTime>
  <Words>52</Words>
  <Application>Microsoft Office PowerPoint</Application>
  <PresentationFormat>On-screen Show (4:3)</PresentationFormat>
  <Paragraphs>27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MSU_Lecture_EE261</vt:lpstr>
      <vt:lpstr>Introduction to Matlab</vt:lpstr>
      <vt:lpstr>1) getframe</vt:lpstr>
      <vt:lpstr>2) pause</vt:lpstr>
      <vt:lpstr>3) Plotting a Set of Files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875</cp:revision>
  <dcterms:created xsi:type="dcterms:W3CDTF">2003-07-30T21:17:08Z</dcterms:created>
  <dcterms:modified xsi:type="dcterms:W3CDTF">2010-06-25T22:14:53Z</dcterms:modified>
</cp:coreProperties>
</file>