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 autoAdjust="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11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18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19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8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9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10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417333"/>
            <a:ext cx="427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Introduction to Matlab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25251" y="6289675"/>
            <a:ext cx="102303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#10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pPr eaLnBrk="1" hangingPunct="1"/>
            <a:r>
              <a:rPr lang="en-US" b="1" dirty="0" smtClean="0"/>
              <a:t>Introduction to Matlab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5114962"/>
          </a:xfrm>
        </p:spPr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</a:t>
            </a:r>
            <a:r>
              <a:rPr lang="en-US" sz="2200" dirty="0" smtClean="0"/>
              <a:t>#10 </a:t>
            </a:r>
            <a:r>
              <a:rPr lang="en-US" sz="2200" dirty="0" smtClean="0"/>
              <a:t>– </a:t>
            </a:r>
            <a:r>
              <a:rPr lang="en-US" sz="2200" dirty="0" smtClean="0"/>
              <a:t>Creating Graphical User Interfaces</a:t>
            </a:r>
            <a:endParaRPr lang="en-US" sz="2200" dirty="0" smtClean="0"/>
          </a:p>
          <a:p>
            <a:pPr marL="381000" indent="-381000" eaLnBrk="1" hangingPunct="1"/>
            <a:r>
              <a:rPr lang="en-US" sz="1600" dirty="0" smtClean="0"/>
              <a:t>Topics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Overview of GUI Development using </a:t>
            </a:r>
            <a:r>
              <a:rPr lang="en-US" sz="1400" i="1" dirty="0" smtClean="0"/>
              <a:t>GUIDE</a:t>
            </a:r>
            <a:r>
              <a:rPr lang="en-US" sz="1400" dirty="0" smtClean="0"/>
              <a:t> (GUI Development Environment)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Designing a GUI</a:t>
            </a:r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Reading </a:t>
            </a:r>
            <a:r>
              <a:rPr lang="en-US" sz="1600" dirty="0" smtClean="0"/>
              <a:t>Assignments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Intro to GUI Programming in Matlab – by UAE University (on website)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Practice Problems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Make a GUI that will plot the sum of two functions entered in a textbox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2 – Use GUIDE to layout the window cont…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Enter a push button using the icons on the left.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Use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Inspector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dialog to give the button the text “Plot y =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mx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+ b”</a:t>
            </a: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971800"/>
            <a:ext cx="3657600" cy="300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2 – Use GUIDE to layout the window cont…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Enter an axis using the icons on the left.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971800"/>
            <a:ext cx="3657600" cy="300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3 – Assign tags using the </a:t>
            </a:r>
            <a:r>
              <a:rPr lang="en-US" sz="1600" i="1" dirty="0" smtClean="0"/>
              <a:t>P</a:t>
            </a:r>
            <a:r>
              <a:rPr lang="en-US" sz="1600" i="1" dirty="0" smtClean="0"/>
              <a:t>roperty Inspector</a:t>
            </a:r>
            <a:endParaRPr lang="en-US" sz="1600" i="1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Double Click on each component that will need a call back and assign the property for the tab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tag suggestions: 	</a:t>
            </a:r>
            <a:r>
              <a:rPr lang="en-US" b="0" i="1" dirty="0" err="1" smtClean="0">
                <a:solidFill>
                  <a:srgbClr val="000000"/>
                </a:solidFill>
                <a:cs typeface="Times New Roman" pitchFamily="18" charset="0"/>
              </a:rPr>
              <a:t>time_field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function_field1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function_field2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pushbutton1</a:t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 		plot1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4 – Save the GUI</a:t>
            </a:r>
            <a:endParaRPr lang="en-US" sz="1600" i="1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Click the Save button in GUIDE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- give the name “sum_gui.fig”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This creates two files: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sum_gui.fig 	- contains the window layout information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sum_gui.m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- contains the code for your callbacks.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Start the GUI by typing the name at the prompt in Matlab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sum_gui</a:t>
            </a: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860" y="4041068"/>
            <a:ext cx="3624199" cy="202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5 – Write the code for the callbacks</a:t>
            </a:r>
            <a:endParaRPr lang="en-US" sz="1600" i="1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GUI at this point does not know what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to do when a user accesses the components. 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We need to enter code in the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sum_gui.m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file for each action within the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gui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skeleton M-file is pre-populated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with the names of the component tags</a:t>
            </a: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6036" y="1232756"/>
            <a:ext cx="379267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5 – Write the code for the callbacks</a:t>
            </a:r>
            <a:endParaRPr lang="en-US" sz="1600" i="1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start by reading the end time that the user enters.  We need to use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get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command to bring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in the information and assign it to a variable.  The information is brought in as a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string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so we need to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convert it using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str2double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command.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Also note that we can visibility of our final time vector to other functions using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global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command.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1700" y="2816932"/>
            <a:ext cx="5233879" cy="331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5 – Write the code for the callbacks</a:t>
            </a:r>
            <a:endParaRPr lang="en-US" sz="1600" i="1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Now let’s read in m.  We can combine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get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and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str2double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into one line of code</a:t>
            </a:r>
          </a:p>
          <a:p>
            <a:pPr>
              <a:buNone/>
            </a:pPr>
            <a:endParaRPr lang="en-US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3668" y="2060848"/>
            <a:ext cx="6310275" cy="399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5 – Write the code for the callbacks</a:t>
            </a:r>
            <a:endParaRPr lang="en-US" sz="1600" i="1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Now let’s read in b</a:t>
            </a:r>
            <a:endParaRPr lang="en-US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40868"/>
            <a:ext cx="6135782" cy="358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5 – Write the code for the callbacks</a:t>
            </a:r>
            <a:endParaRPr lang="en-US" sz="1600" i="1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Now let’s write the plot code.  We address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plot1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component using the </a:t>
            </a:r>
            <a:r>
              <a:rPr lang="en-US" b="0" i="1" dirty="0" err="1" smtClean="0">
                <a:solidFill>
                  <a:srgbClr val="000000"/>
                </a:solidFill>
                <a:cs typeface="Times New Roman" pitchFamily="18" charset="0"/>
              </a:rPr>
              <a:t>handle.tagname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argument</a:t>
            </a:r>
          </a:p>
          <a:p>
            <a:pPr>
              <a:buNone/>
            </a:pPr>
            <a:endParaRPr lang="en-US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5676" y="2276872"/>
            <a:ext cx="6274271" cy="366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Test your Code</a:t>
            </a:r>
            <a:endParaRPr lang="en-US" sz="1600" i="1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724" y="2132856"/>
            <a:ext cx="48387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</a:t>
            </a:r>
            <a:r>
              <a:rPr lang="en-US" b="1" dirty="0" smtClean="0"/>
              <a:t>Overview of GUI Development with GUIDE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GUI Overview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There are three elements to a Matlab GUI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1) Components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These are the graphical items in the GUI such as buttons, text boxes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radio buttons, menus, etc…  These are how the user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interracts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with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the GUI and enters information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) Figures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Components exist within a figure.  The figure is a box that can hold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one or more components.  These can be thought of as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windows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or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</a:t>
            </a:r>
            <a:r>
              <a:rPr lang="en-US" b="0" i="1" dirty="0" err="1" smtClean="0">
                <a:solidFill>
                  <a:srgbClr val="000000"/>
                </a:solidFill>
                <a:cs typeface="Times New Roman" pitchFamily="18" charset="0"/>
              </a:rPr>
              <a:t>subwindows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3) Callbacks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This is the code that is performed when a user clicks on a component.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The callback is the operation that will be performed for each component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	that the user may access. 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Overview of GUI Development with GUIDE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GUIDE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GUIDE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is the tool that allows you to graphically create and layout a GUI.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When you layout your GUI and save it within GUIDE, two files are created.  A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fig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file which will launch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the GUI when executed and a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M-file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which contains the code for each callback that will be ran when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 component is accessed.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first time you enter a component in the layout and save it, GUIDE creates a skeleton M-file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in which you enter the functionality that you want for each callback.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Overview of GUI Development with GUIDE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Overview of GUI Design Process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1) Decide on the design of the GUI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- graphical layout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- functionality of each component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2) Use GUIDE to layout the components on a figure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3) Use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Property Inspector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within GUIDE to assign a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tag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to each component. 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tag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is a unique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  identifier for each component and will be used to set the individual properties.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4) Save the GUI in GUIDE creating two files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-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fig file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:	This contains the actual GUI layout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-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M-file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: 	This is a skeleton Matlab script that will contain the callback code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5) Write the code to implement the behavior associated with each callback function.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1 – Deciding on a Design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Let’s create a GUI that will plot y =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mx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+ b and the user can enter the parameters (End Time, m, and b)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First, let’s sketch the layout we want: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3212976"/>
            <a:ext cx="1800200" cy="176419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200" dirty="0" smtClean="0"/>
              <a:t>Plot Window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3681028"/>
            <a:ext cx="1440160" cy="36004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200" dirty="0" smtClean="0"/>
              <a:t>Enter 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4149080"/>
            <a:ext cx="1440160" cy="36004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200" dirty="0" smtClean="0"/>
              <a:t>Enter b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095836" y="4617132"/>
            <a:ext cx="939135" cy="36004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200" dirty="0" smtClean="0"/>
              <a:t>Push Button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3068960"/>
            <a:ext cx="4644516" cy="20522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3212976"/>
            <a:ext cx="1440160" cy="36004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200" dirty="0" smtClean="0"/>
              <a:t>Enter End Time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3212976"/>
            <a:ext cx="936104" cy="36004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200" dirty="0" smtClean="0"/>
              <a:t>End Time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871700" y="3681028"/>
            <a:ext cx="936104" cy="36004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871700" y="4149080"/>
            <a:ext cx="936104" cy="36004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200" dirty="0" smtClean="0"/>
              <a:t>b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2 – Use GUIDE to layout the window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Start GUIDE typing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guide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at the prompt in Matlab</a:t>
            </a: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- Select “Blank GUI” and click “OK”</a:t>
            </a: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660" y="3068960"/>
            <a:ext cx="2268252" cy="16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456891"/>
            <a:ext cx="3657600" cy="300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2 – Use GUIDE to layout the window cont…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Set the size of the layout window.  This will be the default size of the window when the GUI is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launched. 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This is done by dragging the corners of the gridded square in GUIDE.  The gridded rectangle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is the GUI window that will be created.</a:t>
            </a: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971800"/>
            <a:ext cx="3657600" cy="300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2 – Use GUIDE to layout the window cont…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Enter three “Edit Text” boxes by clicking on the icons on the left.  Once you click the icon, click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in the layout window.  You can reposition and resize the fields by dragging the corners of the box.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These are where the user will enter the time range and two functions to be added.</a:t>
            </a: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971800"/>
            <a:ext cx="3657600" cy="300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Designing a GUI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Step 2 – Use GUIDE to layout the window cont…</a:t>
            </a:r>
            <a:endParaRPr lang="en-US" sz="1600" dirty="0" smtClean="0"/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Enter three “Static Text” boxes using the icons the left.  Once you click the icon, click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in the layout window.  You can reposition and resize the fields by dragging the corners of the box.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Double Click on each Static Text box to launch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Inspector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dialog.  In this window, edit the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string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value for each text  string to give a description of each box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971800"/>
            <a:ext cx="3657600" cy="300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17210</TotalTime>
  <Words>316</Words>
  <Application>Microsoft Office PowerPoint</Application>
  <PresentationFormat>On-screen Show (4:3)</PresentationFormat>
  <Paragraphs>94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MSU_Lecture_EE261</vt:lpstr>
      <vt:lpstr>Introduction to Matlab</vt:lpstr>
      <vt:lpstr>1) Overview of GUI Development with GUIDE</vt:lpstr>
      <vt:lpstr>1) Overview of GUI Development with GUIDE</vt:lpstr>
      <vt:lpstr>1) Overview of GUI Development with GUIDE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  <vt:lpstr>2) Designing a GUI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lameres</cp:lastModifiedBy>
  <cp:revision>950</cp:revision>
  <dcterms:created xsi:type="dcterms:W3CDTF">2003-07-30T21:17:08Z</dcterms:created>
  <dcterms:modified xsi:type="dcterms:W3CDTF">2010-07-02T17:07:43Z</dcterms:modified>
</cp:coreProperties>
</file>