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09" r:id="rId2"/>
    <p:sldId id="894" r:id="rId3"/>
    <p:sldId id="778" r:id="rId4"/>
    <p:sldId id="768" r:id="rId5"/>
    <p:sldId id="772" r:id="rId6"/>
    <p:sldId id="896" r:id="rId7"/>
    <p:sldId id="897" r:id="rId8"/>
    <p:sldId id="898" r:id="rId9"/>
    <p:sldId id="901" r:id="rId10"/>
    <p:sldId id="902" r:id="rId11"/>
    <p:sldId id="903" r:id="rId12"/>
    <p:sldId id="904" r:id="rId13"/>
    <p:sldId id="905" r:id="rId14"/>
    <p:sldId id="906" r:id="rId15"/>
    <p:sldId id="900" r:id="rId16"/>
    <p:sldId id="908" r:id="rId17"/>
    <p:sldId id="909" r:id="rId18"/>
    <p:sldId id="910" r:id="rId19"/>
    <p:sldId id="918" r:id="rId20"/>
    <p:sldId id="921" r:id="rId21"/>
    <p:sldId id="911" r:id="rId22"/>
    <p:sldId id="912" r:id="rId23"/>
    <p:sldId id="913" r:id="rId24"/>
    <p:sldId id="915" r:id="rId25"/>
    <p:sldId id="914" r:id="rId26"/>
    <p:sldId id="916" r:id="rId27"/>
    <p:sldId id="917" r:id="rId28"/>
    <p:sldId id="895" r:id="rId29"/>
    <p:sldId id="816" r:id="rId30"/>
    <p:sldId id="851" r:id="rId31"/>
    <p:sldId id="872" r:id="rId32"/>
    <p:sldId id="873" r:id="rId33"/>
    <p:sldId id="923" r:id="rId34"/>
    <p:sldId id="924" r:id="rId35"/>
    <p:sldId id="841" r:id="rId3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CC33"/>
    <a:srgbClr val="009900"/>
    <a:srgbClr val="FF9933"/>
    <a:srgbClr val="FF3300"/>
    <a:srgbClr val="5858D6"/>
    <a:srgbClr val="008000"/>
    <a:srgbClr val="A50021"/>
    <a:srgbClr val="CC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472FE-7265-4C34-AE31-F700F14BD5C2}" v="341" dt="2022-12-15T18:46:23.39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7" autoAdjust="0"/>
    <p:restoredTop sz="98934" autoAdjust="0"/>
  </p:normalViewPr>
  <p:slideViewPr>
    <p:cSldViewPr snapToGrid="0">
      <p:cViewPr varScale="1">
        <p:scale>
          <a:sx n="88" d="100"/>
          <a:sy n="88" d="100"/>
        </p:scale>
        <p:origin x="4608" y="6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69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eres, Brock" userId="8db0a666-adaa-4736-95b1-1b9c1b14de6f" providerId="ADAL" clId="{FEFEF847-3313-4755-A8DD-CFBF5BF48250}"/>
    <pc:docChg chg="undo custSel addSld delSld modSld sldOrd">
      <pc:chgData name="LaMeres, Brock" userId="8db0a666-adaa-4736-95b1-1b9c1b14de6f" providerId="ADAL" clId="{FEFEF847-3313-4755-A8DD-CFBF5BF48250}" dt="2022-12-09T17:03:59.191" v="303" actId="47"/>
      <pc:docMkLst>
        <pc:docMk/>
      </pc:docMkLst>
      <pc:sldChg chg="delSp modSp mod">
        <pc:chgData name="LaMeres, Brock" userId="8db0a666-adaa-4736-95b1-1b9c1b14de6f" providerId="ADAL" clId="{FEFEF847-3313-4755-A8DD-CFBF5BF48250}" dt="2022-12-09T16:44:44.502" v="28" actId="478"/>
        <pc:sldMkLst>
          <pc:docMk/>
          <pc:sldMk cId="2778140942" sldId="709"/>
        </pc:sldMkLst>
        <pc:spChg chg="del">
          <ac:chgData name="LaMeres, Brock" userId="8db0a666-adaa-4736-95b1-1b9c1b14de6f" providerId="ADAL" clId="{FEFEF847-3313-4755-A8DD-CFBF5BF48250}" dt="2022-12-09T16:44:43.199" v="27" actId="478"/>
          <ac:spMkLst>
            <pc:docMk/>
            <pc:sldMk cId="2778140942" sldId="709"/>
            <ac:spMk id="7" creationId="{39F59555-503D-4488-B268-3AD96CA80F54}"/>
          </ac:spMkLst>
        </pc:spChg>
        <pc:spChg chg="mod">
          <ac:chgData name="LaMeres, Brock" userId="8db0a666-adaa-4736-95b1-1b9c1b14de6f" providerId="ADAL" clId="{FEFEF847-3313-4755-A8DD-CFBF5BF48250}" dt="2022-12-09T16:44:34.761" v="22" actId="20577"/>
          <ac:spMkLst>
            <pc:docMk/>
            <pc:sldMk cId="2778140942" sldId="709"/>
            <ac:spMk id="12" creationId="{30DB1DBD-7691-4F8B-BF4B-960A56BCA6CE}"/>
          </ac:spMkLst>
        </pc:spChg>
        <pc:spChg chg="del">
          <ac:chgData name="LaMeres, Brock" userId="8db0a666-adaa-4736-95b1-1b9c1b14de6f" providerId="ADAL" clId="{FEFEF847-3313-4755-A8DD-CFBF5BF48250}" dt="2022-12-09T16:44:37.615" v="23" actId="478"/>
          <ac:spMkLst>
            <pc:docMk/>
            <pc:sldMk cId="2778140942" sldId="709"/>
            <ac:spMk id="14" creationId="{5C43C4CE-9317-46C1-A421-5237DE413AC8}"/>
          </ac:spMkLst>
        </pc:spChg>
        <pc:spChg chg="del">
          <ac:chgData name="LaMeres, Brock" userId="8db0a666-adaa-4736-95b1-1b9c1b14de6f" providerId="ADAL" clId="{FEFEF847-3313-4755-A8DD-CFBF5BF48250}" dt="2022-12-09T16:44:44.502" v="28" actId="478"/>
          <ac:spMkLst>
            <pc:docMk/>
            <pc:sldMk cId="2778140942" sldId="709"/>
            <ac:spMk id="15" creationId="{AE9BDF53-7CF6-4FDD-B76C-2B3BC807D8FF}"/>
          </ac:spMkLst>
        </pc:spChg>
        <pc:spChg chg="del">
          <ac:chgData name="LaMeres, Brock" userId="8db0a666-adaa-4736-95b1-1b9c1b14de6f" providerId="ADAL" clId="{FEFEF847-3313-4755-A8DD-CFBF5BF48250}" dt="2022-12-09T16:44:41.705" v="26" actId="478"/>
          <ac:spMkLst>
            <pc:docMk/>
            <pc:sldMk cId="2778140942" sldId="709"/>
            <ac:spMk id="16" creationId="{2FC5D754-DD84-4905-AE5D-0A145F6C6F93}"/>
          </ac:spMkLst>
        </pc:spChg>
        <pc:spChg chg="del">
          <ac:chgData name="LaMeres, Brock" userId="8db0a666-adaa-4736-95b1-1b9c1b14de6f" providerId="ADAL" clId="{FEFEF847-3313-4755-A8DD-CFBF5BF48250}" dt="2022-12-09T16:44:40.475" v="25" actId="478"/>
          <ac:spMkLst>
            <pc:docMk/>
            <pc:sldMk cId="2778140942" sldId="709"/>
            <ac:spMk id="22" creationId="{237D26E7-63E5-4FA0-B7C7-D092B56B8A2D}"/>
          </ac:spMkLst>
        </pc:spChg>
        <pc:spChg chg="del">
          <ac:chgData name="LaMeres, Brock" userId="8db0a666-adaa-4736-95b1-1b9c1b14de6f" providerId="ADAL" clId="{FEFEF847-3313-4755-A8DD-CFBF5BF48250}" dt="2022-12-09T16:44:39.054" v="24" actId="478"/>
          <ac:spMkLst>
            <pc:docMk/>
            <pc:sldMk cId="2778140942" sldId="709"/>
            <ac:spMk id="23" creationId="{761725C9-CF7C-49C2-B39B-A2DB0C3771AC}"/>
          </ac:spMkLst>
        </pc:spChg>
      </pc:sldChg>
      <pc:sldChg chg="del">
        <pc:chgData name="LaMeres, Brock" userId="8db0a666-adaa-4736-95b1-1b9c1b14de6f" providerId="ADAL" clId="{FEFEF847-3313-4755-A8DD-CFBF5BF48250}" dt="2022-12-09T16:45:24.134" v="29" actId="47"/>
        <pc:sldMkLst>
          <pc:docMk/>
          <pc:sldMk cId="1114709340" sldId="767"/>
        </pc:sldMkLst>
      </pc:sldChg>
      <pc:sldChg chg="del">
        <pc:chgData name="LaMeres, Brock" userId="8db0a666-adaa-4736-95b1-1b9c1b14de6f" providerId="ADAL" clId="{FEFEF847-3313-4755-A8DD-CFBF5BF48250}" dt="2022-12-09T16:45:31.407" v="33" actId="47"/>
        <pc:sldMkLst>
          <pc:docMk/>
          <pc:sldMk cId="1797916605" sldId="768"/>
        </pc:sldMkLst>
      </pc:sldChg>
      <pc:sldChg chg="del">
        <pc:chgData name="LaMeres, Brock" userId="8db0a666-adaa-4736-95b1-1b9c1b14de6f" providerId="ADAL" clId="{FEFEF847-3313-4755-A8DD-CFBF5BF48250}" dt="2022-12-09T16:45:33.755" v="35" actId="47"/>
        <pc:sldMkLst>
          <pc:docMk/>
          <pc:sldMk cId="2922014945" sldId="769"/>
        </pc:sldMkLst>
      </pc:sldChg>
      <pc:sldChg chg="del">
        <pc:chgData name="LaMeres, Brock" userId="8db0a666-adaa-4736-95b1-1b9c1b14de6f" providerId="ADAL" clId="{FEFEF847-3313-4755-A8DD-CFBF5BF48250}" dt="2022-12-09T16:45:32.801" v="34" actId="47"/>
        <pc:sldMkLst>
          <pc:docMk/>
          <pc:sldMk cId="547197433" sldId="772"/>
        </pc:sldMkLst>
      </pc:sldChg>
      <pc:sldChg chg="del">
        <pc:chgData name="LaMeres, Brock" userId="8db0a666-adaa-4736-95b1-1b9c1b14de6f" providerId="ADAL" clId="{FEFEF847-3313-4755-A8DD-CFBF5BF48250}" dt="2022-12-09T16:45:34.134" v="36" actId="47"/>
        <pc:sldMkLst>
          <pc:docMk/>
          <pc:sldMk cId="1487333215" sldId="773"/>
        </pc:sldMkLst>
      </pc:sldChg>
      <pc:sldChg chg="del">
        <pc:chgData name="LaMeres, Brock" userId="8db0a666-adaa-4736-95b1-1b9c1b14de6f" providerId="ADAL" clId="{FEFEF847-3313-4755-A8DD-CFBF5BF48250}" dt="2022-12-09T16:45:34.857" v="37" actId="47"/>
        <pc:sldMkLst>
          <pc:docMk/>
          <pc:sldMk cId="3219644991" sldId="774"/>
        </pc:sldMkLst>
      </pc:sldChg>
      <pc:sldChg chg="del">
        <pc:chgData name="LaMeres, Brock" userId="8db0a666-adaa-4736-95b1-1b9c1b14de6f" providerId="ADAL" clId="{FEFEF847-3313-4755-A8DD-CFBF5BF48250}" dt="2022-12-09T16:45:35.570" v="38" actId="47"/>
        <pc:sldMkLst>
          <pc:docMk/>
          <pc:sldMk cId="1002710635" sldId="775"/>
        </pc:sldMkLst>
      </pc:sldChg>
      <pc:sldChg chg="del">
        <pc:chgData name="LaMeres, Brock" userId="8db0a666-adaa-4736-95b1-1b9c1b14de6f" providerId="ADAL" clId="{FEFEF847-3313-4755-A8DD-CFBF5BF48250}" dt="2022-12-09T16:45:36.390" v="39" actId="47"/>
        <pc:sldMkLst>
          <pc:docMk/>
          <pc:sldMk cId="633971648" sldId="776"/>
        </pc:sldMkLst>
      </pc:sldChg>
      <pc:sldChg chg="del">
        <pc:chgData name="LaMeres, Brock" userId="8db0a666-adaa-4736-95b1-1b9c1b14de6f" providerId="ADAL" clId="{FEFEF847-3313-4755-A8DD-CFBF5BF48250}" dt="2022-12-09T16:45:37.998" v="41" actId="47"/>
        <pc:sldMkLst>
          <pc:docMk/>
          <pc:sldMk cId="2162898864" sldId="777"/>
        </pc:sldMkLst>
      </pc:sldChg>
      <pc:sldChg chg="add del ord">
        <pc:chgData name="LaMeres, Brock" userId="8db0a666-adaa-4736-95b1-1b9c1b14de6f" providerId="ADAL" clId="{FEFEF847-3313-4755-A8DD-CFBF5BF48250}" dt="2022-12-09T17:01:52.025" v="290"/>
        <pc:sldMkLst>
          <pc:docMk/>
          <pc:sldMk cId="1322012896" sldId="778"/>
        </pc:sldMkLst>
      </pc:sldChg>
      <pc:sldChg chg="del">
        <pc:chgData name="LaMeres, Brock" userId="8db0a666-adaa-4736-95b1-1b9c1b14de6f" providerId="ADAL" clId="{FEFEF847-3313-4755-A8DD-CFBF5BF48250}" dt="2022-12-09T16:45:36.999" v="40" actId="47"/>
        <pc:sldMkLst>
          <pc:docMk/>
          <pc:sldMk cId="2011363387" sldId="779"/>
        </pc:sldMkLst>
      </pc:sldChg>
      <pc:sldChg chg="del">
        <pc:chgData name="LaMeres, Brock" userId="8db0a666-adaa-4736-95b1-1b9c1b14de6f" providerId="ADAL" clId="{FEFEF847-3313-4755-A8DD-CFBF5BF48250}" dt="2022-12-09T16:45:45.456" v="42" actId="47"/>
        <pc:sldMkLst>
          <pc:docMk/>
          <pc:sldMk cId="1935781066" sldId="783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212399886" sldId="786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2537838397" sldId="786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2475196616" sldId="787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3701416649" sldId="787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114585398" sldId="788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2123947004" sldId="788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3529632970" sldId="789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4225062803" sldId="789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83129293" sldId="790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1455449616" sldId="790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660766303" sldId="791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3380856691" sldId="791"/>
        </pc:sldMkLst>
      </pc:sldChg>
      <pc:sldChg chg="add">
        <pc:chgData name="LaMeres, Brock" userId="8db0a666-adaa-4736-95b1-1b9c1b14de6f" providerId="ADAL" clId="{FEFEF847-3313-4755-A8DD-CFBF5BF48250}" dt="2022-12-09T17:02:34.524" v="294"/>
        <pc:sldMkLst>
          <pc:docMk/>
          <pc:sldMk cId="3818861394" sldId="792"/>
        </pc:sldMkLst>
      </pc:sldChg>
      <pc:sldChg chg="del">
        <pc:chgData name="LaMeres, Brock" userId="8db0a666-adaa-4736-95b1-1b9c1b14de6f" providerId="ADAL" clId="{FEFEF847-3313-4755-A8DD-CFBF5BF48250}" dt="2022-12-09T17:02:32.013" v="293" actId="2696"/>
        <pc:sldMkLst>
          <pc:docMk/>
          <pc:sldMk cId="3896894022" sldId="792"/>
        </pc:sldMkLst>
      </pc:sldChg>
      <pc:sldChg chg="del">
        <pc:chgData name="LaMeres, Brock" userId="8db0a666-adaa-4736-95b1-1b9c1b14de6f" providerId="ADAL" clId="{FEFEF847-3313-4755-A8DD-CFBF5BF48250}" dt="2022-12-09T16:45:51.413" v="43" actId="47"/>
        <pc:sldMkLst>
          <pc:docMk/>
          <pc:sldMk cId="1355741555" sldId="794"/>
        </pc:sldMkLst>
      </pc:sldChg>
      <pc:sldChg chg="del">
        <pc:chgData name="LaMeres, Brock" userId="8db0a666-adaa-4736-95b1-1b9c1b14de6f" providerId="ADAL" clId="{FEFEF847-3313-4755-A8DD-CFBF5BF48250}" dt="2022-12-09T16:45:57.918" v="44" actId="47"/>
        <pc:sldMkLst>
          <pc:docMk/>
          <pc:sldMk cId="3859289530" sldId="795"/>
        </pc:sldMkLst>
      </pc:sldChg>
      <pc:sldChg chg="ord">
        <pc:chgData name="LaMeres, Brock" userId="8db0a666-adaa-4736-95b1-1b9c1b14de6f" providerId="ADAL" clId="{FEFEF847-3313-4755-A8DD-CFBF5BF48250}" dt="2022-12-09T17:03:57.742" v="302"/>
        <pc:sldMkLst>
          <pc:docMk/>
          <pc:sldMk cId="3000423399" sldId="816"/>
        </pc:sldMkLst>
      </pc:sldChg>
      <pc:sldChg chg="ord">
        <pc:chgData name="LaMeres, Brock" userId="8db0a666-adaa-4736-95b1-1b9c1b14de6f" providerId="ADAL" clId="{FEFEF847-3313-4755-A8DD-CFBF5BF48250}" dt="2022-12-09T17:02:00.310" v="292"/>
        <pc:sldMkLst>
          <pc:docMk/>
          <pc:sldMk cId="3004932888" sldId="842"/>
        </pc:sldMkLst>
      </pc:sldChg>
      <pc:sldChg chg="del">
        <pc:chgData name="LaMeres, Brock" userId="8db0a666-adaa-4736-95b1-1b9c1b14de6f" providerId="ADAL" clId="{FEFEF847-3313-4755-A8DD-CFBF5BF48250}" dt="2022-12-09T16:45:29.938" v="32" actId="47"/>
        <pc:sldMkLst>
          <pc:docMk/>
          <pc:sldMk cId="1187605711" sldId="880"/>
        </pc:sldMkLst>
      </pc:sldChg>
      <pc:sldChg chg="new">
        <pc:chgData name="LaMeres, Brock" userId="8db0a666-adaa-4736-95b1-1b9c1b14de6f" providerId="ADAL" clId="{FEFEF847-3313-4755-A8DD-CFBF5BF48250}" dt="2022-12-09T16:46:22.338" v="45" actId="680"/>
        <pc:sldMkLst>
          <pc:docMk/>
          <pc:sldMk cId="1935884133" sldId="889"/>
        </pc:sldMkLst>
      </pc:sldChg>
      <pc:sldChg chg="addSp delSp modSp add mod ord">
        <pc:chgData name="LaMeres, Brock" userId="8db0a666-adaa-4736-95b1-1b9c1b14de6f" providerId="ADAL" clId="{FEFEF847-3313-4755-A8DD-CFBF5BF48250}" dt="2022-12-09T17:01:13.080" v="288" actId="1076"/>
        <pc:sldMkLst>
          <pc:docMk/>
          <pc:sldMk cId="4202242564" sldId="890"/>
        </pc:sldMkLst>
        <pc:spChg chg="mod">
          <ac:chgData name="LaMeres, Brock" userId="8db0a666-adaa-4736-95b1-1b9c1b14de6f" providerId="ADAL" clId="{FEFEF847-3313-4755-A8DD-CFBF5BF48250}" dt="2022-12-09T17:01:05.311" v="283" actId="14100"/>
          <ac:spMkLst>
            <pc:docMk/>
            <pc:sldMk cId="4202242564" sldId="890"/>
            <ac:spMk id="2" creationId="{A56877B8-E1E0-4520-9552-C7977912FF0F}"/>
          </ac:spMkLst>
        </pc:spChg>
        <pc:spChg chg="mod">
          <ac:chgData name="LaMeres, Brock" userId="8db0a666-adaa-4736-95b1-1b9c1b14de6f" providerId="ADAL" clId="{FEFEF847-3313-4755-A8DD-CFBF5BF48250}" dt="2022-12-09T16:58:56.413" v="217" actId="20577"/>
          <ac:spMkLst>
            <pc:docMk/>
            <pc:sldMk cId="4202242564" sldId="890"/>
            <ac:spMk id="3" creationId="{50136821-2413-49B6-8EBF-9875041E82D8}"/>
          </ac:spMkLst>
        </pc:spChg>
        <pc:spChg chg="del">
          <ac:chgData name="LaMeres, Brock" userId="8db0a666-adaa-4736-95b1-1b9c1b14de6f" providerId="ADAL" clId="{FEFEF847-3313-4755-A8DD-CFBF5BF48250}" dt="2022-12-09T16:50:19.400" v="48" actId="478"/>
          <ac:spMkLst>
            <pc:docMk/>
            <pc:sldMk cId="4202242564" sldId="890"/>
            <ac:spMk id="4" creationId="{66570B03-2F5D-4672-8A61-E802175358BC}"/>
          </ac:spMkLst>
        </pc:spChg>
        <pc:spChg chg="del">
          <ac:chgData name="LaMeres, Brock" userId="8db0a666-adaa-4736-95b1-1b9c1b14de6f" providerId="ADAL" clId="{FEFEF847-3313-4755-A8DD-CFBF5BF48250}" dt="2022-12-09T16:50:19.400" v="48" actId="478"/>
          <ac:spMkLst>
            <pc:docMk/>
            <pc:sldMk cId="4202242564" sldId="890"/>
            <ac:spMk id="6" creationId="{17A7E753-473D-4995-95C8-F387D0A656A0}"/>
          </ac:spMkLst>
        </pc:spChg>
        <pc:picChg chg="add del mod">
          <ac:chgData name="LaMeres, Brock" userId="8db0a666-adaa-4736-95b1-1b9c1b14de6f" providerId="ADAL" clId="{FEFEF847-3313-4755-A8DD-CFBF5BF48250}" dt="2022-12-09T16:57:37.251" v="193" actId="478"/>
          <ac:picMkLst>
            <pc:docMk/>
            <pc:sldMk cId="4202242564" sldId="890"/>
            <ac:picMk id="7" creationId="{4A79A2E2-125A-4F05-A03E-1EF466851E66}"/>
          </ac:picMkLst>
        </pc:picChg>
        <pc:picChg chg="add mod">
          <ac:chgData name="LaMeres, Brock" userId="8db0a666-adaa-4736-95b1-1b9c1b14de6f" providerId="ADAL" clId="{FEFEF847-3313-4755-A8DD-CFBF5BF48250}" dt="2022-12-09T17:01:13.080" v="288" actId="1076"/>
          <ac:picMkLst>
            <pc:docMk/>
            <pc:sldMk cId="4202242564" sldId="890"/>
            <ac:picMk id="8" creationId="{0A92A147-28CB-43F4-8381-B3CF300F649C}"/>
          </ac:picMkLst>
        </pc:picChg>
        <pc:picChg chg="add del mod">
          <ac:chgData name="LaMeres, Brock" userId="8db0a666-adaa-4736-95b1-1b9c1b14de6f" providerId="ADAL" clId="{FEFEF847-3313-4755-A8DD-CFBF5BF48250}" dt="2022-12-09T16:57:37.859" v="194" actId="478"/>
          <ac:picMkLst>
            <pc:docMk/>
            <pc:sldMk cId="4202242564" sldId="890"/>
            <ac:picMk id="9" creationId="{DB90BE5D-DDAA-48D7-B68C-5632647029BE}"/>
          </ac:picMkLst>
        </pc:picChg>
        <pc:picChg chg="add del mod">
          <ac:chgData name="LaMeres, Brock" userId="8db0a666-adaa-4736-95b1-1b9c1b14de6f" providerId="ADAL" clId="{FEFEF847-3313-4755-A8DD-CFBF5BF48250}" dt="2022-12-09T16:57:38.261" v="195" actId="478"/>
          <ac:picMkLst>
            <pc:docMk/>
            <pc:sldMk cId="4202242564" sldId="890"/>
            <ac:picMk id="11" creationId="{970D4962-44B0-4FDC-819D-B05ED703485B}"/>
          </ac:picMkLst>
        </pc:picChg>
        <pc:picChg chg="add mod">
          <ac:chgData name="LaMeres, Brock" userId="8db0a666-adaa-4736-95b1-1b9c1b14de6f" providerId="ADAL" clId="{FEFEF847-3313-4755-A8DD-CFBF5BF48250}" dt="2022-12-09T17:01:09.071" v="285" actId="14100"/>
          <ac:picMkLst>
            <pc:docMk/>
            <pc:sldMk cId="4202242564" sldId="890"/>
            <ac:picMk id="1026" creationId="{5D48F840-A426-469D-A33A-276B2E78EB7F}"/>
          </ac:picMkLst>
        </pc:picChg>
        <pc:picChg chg="del">
          <ac:chgData name="LaMeres, Brock" userId="8db0a666-adaa-4736-95b1-1b9c1b14de6f" providerId="ADAL" clId="{FEFEF847-3313-4755-A8DD-CFBF5BF48250}" dt="2022-12-09T16:50:17.689" v="47" actId="478"/>
          <ac:picMkLst>
            <pc:docMk/>
            <pc:sldMk cId="4202242564" sldId="890"/>
            <ac:picMk id="1026" creationId="{C46C3B30-1A80-49D5-9245-BBFB3D806C5B}"/>
          </ac:picMkLst>
        </pc:picChg>
      </pc:sldChg>
      <pc:sldChg chg="addSp delSp modSp add mod">
        <pc:chgData name="LaMeres, Brock" userId="8db0a666-adaa-4736-95b1-1b9c1b14de6f" providerId="ADAL" clId="{FEFEF847-3313-4755-A8DD-CFBF5BF48250}" dt="2022-12-09T16:56:11.377" v="191" actId="1076"/>
        <pc:sldMkLst>
          <pc:docMk/>
          <pc:sldMk cId="503224383" sldId="891"/>
        </pc:sldMkLst>
        <pc:spChg chg="mod">
          <ac:chgData name="LaMeres, Brock" userId="8db0a666-adaa-4736-95b1-1b9c1b14de6f" providerId="ADAL" clId="{FEFEF847-3313-4755-A8DD-CFBF5BF48250}" dt="2022-12-09T16:51:53.097" v="175" actId="20577"/>
          <ac:spMkLst>
            <pc:docMk/>
            <pc:sldMk cId="503224383" sldId="891"/>
            <ac:spMk id="2" creationId="{A56877B8-E1E0-4520-9552-C7977912FF0F}"/>
          </ac:spMkLst>
        </pc:spChg>
        <pc:spChg chg="mod">
          <ac:chgData name="LaMeres, Brock" userId="8db0a666-adaa-4736-95b1-1b9c1b14de6f" providerId="ADAL" clId="{FEFEF847-3313-4755-A8DD-CFBF5BF48250}" dt="2022-12-09T16:52:47.198" v="183" actId="20577"/>
          <ac:spMkLst>
            <pc:docMk/>
            <pc:sldMk cId="503224383" sldId="891"/>
            <ac:spMk id="3" creationId="{50136821-2413-49B6-8EBF-9875041E82D8}"/>
          </ac:spMkLst>
        </pc:spChg>
        <pc:picChg chg="del">
          <ac:chgData name="LaMeres, Brock" userId="8db0a666-adaa-4736-95b1-1b9c1b14de6f" providerId="ADAL" clId="{FEFEF847-3313-4755-A8DD-CFBF5BF48250}" dt="2022-12-09T16:51:55.656" v="176" actId="478"/>
          <ac:picMkLst>
            <pc:docMk/>
            <pc:sldMk cId="503224383" sldId="891"/>
            <ac:picMk id="7" creationId="{4A79A2E2-125A-4F05-A03E-1EF466851E66}"/>
          </ac:picMkLst>
        </pc:picChg>
        <pc:picChg chg="add del mod">
          <ac:chgData name="LaMeres, Brock" userId="8db0a666-adaa-4736-95b1-1b9c1b14de6f" providerId="ADAL" clId="{FEFEF847-3313-4755-A8DD-CFBF5BF48250}" dt="2022-12-09T16:52:58.510" v="188" actId="478"/>
          <ac:picMkLst>
            <pc:docMk/>
            <pc:sldMk cId="503224383" sldId="891"/>
            <ac:picMk id="8" creationId="{CFDBB5C3-478F-45BD-BA17-76424B2D9A18}"/>
          </ac:picMkLst>
        </pc:picChg>
        <pc:picChg chg="del mod">
          <ac:chgData name="LaMeres, Brock" userId="8db0a666-adaa-4736-95b1-1b9c1b14de6f" providerId="ADAL" clId="{FEFEF847-3313-4755-A8DD-CFBF5BF48250}" dt="2022-12-09T16:51:56.072" v="178" actId="478"/>
          <ac:picMkLst>
            <pc:docMk/>
            <pc:sldMk cId="503224383" sldId="891"/>
            <ac:picMk id="9" creationId="{DB90BE5D-DDAA-48D7-B68C-5632647029BE}"/>
          </ac:picMkLst>
        </pc:picChg>
        <pc:picChg chg="add mod">
          <ac:chgData name="LaMeres, Brock" userId="8db0a666-adaa-4736-95b1-1b9c1b14de6f" providerId="ADAL" clId="{FEFEF847-3313-4755-A8DD-CFBF5BF48250}" dt="2022-12-09T16:56:11.377" v="191" actId="1076"/>
          <ac:picMkLst>
            <pc:docMk/>
            <pc:sldMk cId="503224383" sldId="891"/>
            <ac:picMk id="10" creationId="{6BEF81F1-A0F5-45E3-82EA-9BCBB91754DD}"/>
          </ac:picMkLst>
        </pc:picChg>
        <pc:picChg chg="del">
          <ac:chgData name="LaMeres, Brock" userId="8db0a666-adaa-4736-95b1-1b9c1b14de6f" providerId="ADAL" clId="{FEFEF847-3313-4755-A8DD-CFBF5BF48250}" dt="2022-12-09T16:51:56.449" v="179" actId="478"/>
          <ac:picMkLst>
            <pc:docMk/>
            <pc:sldMk cId="503224383" sldId="891"/>
            <ac:picMk id="11" creationId="{970D4962-44B0-4FDC-819D-B05ED703485B}"/>
          </ac:picMkLst>
        </pc:picChg>
      </pc:sldChg>
      <pc:sldChg chg="add">
        <pc:chgData name="LaMeres, Brock" userId="8db0a666-adaa-4736-95b1-1b9c1b14de6f" providerId="ADAL" clId="{FEFEF847-3313-4755-A8DD-CFBF5BF48250}" dt="2022-12-09T16:52:56.860" v="187"/>
        <pc:sldMkLst>
          <pc:docMk/>
          <pc:sldMk cId="4058324734" sldId="892"/>
        </pc:sldMkLst>
      </pc:sldChg>
      <pc:sldChg chg="add">
        <pc:chgData name="LaMeres, Brock" userId="8db0a666-adaa-4736-95b1-1b9c1b14de6f" providerId="ADAL" clId="{FEFEF847-3313-4755-A8DD-CFBF5BF48250}" dt="2022-12-09T16:57:33.541" v="192"/>
        <pc:sldMkLst>
          <pc:docMk/>
          <pc:sldMk cId="1357528363" sldId="893"/>
        </pc:sldMkLst>
      </pc:sldChg>
      <pc:sldChg chg="addSp delSp modSp add del">
        <pc:chgData name="LaMeres, Brock" userId="8db0a666-adaa-4736-95b1-1b9c1b14de6f" providerId="ADAL" clId="{FEFEF847-3313-4755-A8DD-CFBF5BF48250}" dt="2022-12-09T17:03:59.191" v="303" actId="47"/>
        <pc:sldMkLst>
          <pc:docMk/>
          <pc:sldMk cId="494030319" sldId="894"/>
        </pc:sldMkLst>
        <pc:picChg chg="del">
          <ac:chgData name="LaMeres, Brock" userId="8db0a666-adaa-4736-95b1-1b9c1b14de6f" providerId="ADAL" clId="{FEFEF847-3313-4755-A8DD-CFBF5BF48250}" dt="2022-12-09T16:58:21.865" v="201" actId="478"/>
          <ac:picMkLst>
            <pc:docMk/>
            <pc:sldMk cId="494030319" sldId="894"/>
            <ac:picMk id="1026" creationId="{5D48F840-A426-469D-A33A-276B2E78EB7F}"/>
          </ac:picMkLst>
        </pc:picChg>
        <pc:picChg chg="add del mod">
          <ac:chgData name="LaMeres, Brock" userId="8db0a666-adaa-4736-95b1-1b9c1b14de6f" providerId="ADAL" clId="{FEFEF847-3313-4755-A8DD-CFBF5BF48250}" dt="2022-12-09T16:58:38.285" v="206" actId="21"/>
          <ac:picMkLst>
            <pc:docMk/>
            <pc:sldMk cId="494030319" sldId="894"/>
            <ac:picMk id="2050" creationId="{F4A3D998-696E-427D-A784-3F74491C4095}"/>
          </ac:picMkLst>
        </pc:picChg>
      </pc:sldChg>
    </pc:docChg>
  </pc:docChgLst>
  <pc:docChgLst>
    <pc:chgData name="LaMeres, Brock" userId="8db0a666-adaa-4736-95b1-1b9c1b14de6f" providerId="ADAL" clId="{A2482211-D4BC-4D9C-B9BC-485DA01F0036}"/>
    <pc:docChg chg="undo redo custSel addSld delSld modSld sldOrd modMainMaster">
      <pc:chgData name="LaMeres, Brock" userId="8db0a666-adaa-4736-95b1-1b9c1b14de6f" providerId="ADAL" clId="{A2482211-D4BC-4D9C-B9BC-485DA01F0036}" dt="2021-08-02T14:03:09.476" v="14198" actId="1076"/>
      <pc:docMkLst>
        <pc:docMk/>
      </pc:docMkLst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480866561" sldId="649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290046130" sldId="651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231529585" sldId="65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390938170" sldId="653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575973650" sldId="659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6052713" sldId="66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538853148" sldId="661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011834295" sldId="66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411419180" sldId="663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087815599" sldId="664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51670438" sldId="666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024065008" sldId="67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327624610" sldId="671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146420104" sldId="67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256140436" sldId="673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976691153" sldId="674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127025478" sldId="675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248652023" sldId="676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204583270" sldId="677"/>
        </pc:sldMkLst>
      </pc:sldChg>
      <pc:sldChg chg="addSp modSp mod">
        <pc:chgData name="LaMeres, Brock" userId="8db0a666-adaa-4736-95b1-1b9c1b14de6f" providerId="ADAL" clId="{A2482211-D4BC-4D9C-B9BC-485DA01F0036}" dt="2021-07-27T20:05:42.733" v="324" actId="14100"/>
        <pc:sldMkLst>
          <pc:docMk/>
          <pc:sldMk cId="2778140942" sldId="709"/>
        </pc:sldMkLst>
        <pc:spChg chg="mod">
          <ac:chgData name="LaMeres, Brock" userId="8db0a666-adaa-4736-95b1-1b9c1b14de6f" providerId="ADAL" clId="{A2482211-D4BC-4D9C-B9BC-485DA01F0036}" dt="2021-07-12T23:08:30.321" v="3" actId="20577"/>
          <ac:spMkLst>
            <pc:docMk/>
            <pc:sldMk cId="2778140942" sldId="709"/>
            <ac:spMk id="2" creationId="{00000000-0000-0000-0000-000000000000}"/>
          </ac:spMkLst>
        </pc:spChg>
        <pc:spChg chg="mod">
          <ac:chgData name="LaMeres, Brock" userId="8db0a666-adaa-4736-95b1-1b9c1b14de6f" providerId="ADAL" clId="{A2482211-D4BC-4D9C-B9BC-485DA01F0036}" dt="2021-07-27T20:02:15.652" v="202" actId="14100"/>
          <ac:spMkLst>
            <pc:docMk/>
            <pc:sldMk cId="2778140942" sldId="709"/>
            <ac:spMk id="7" creationId="{39F59555-503D-4488-B268-3AD96CA80F54}"/>
          </ac:spMkLst>
        </pc:spChg>
        <pc:spChg chg="add mod">
          <ac:chgData name="LaMeres, Brock" userId="8db0a666-adaa-4736-95b1-1b9c1b14de6f" providerId="ADAL" clId="{A2482211-D4BC-4D9C-B9BC-485DA01F0036}" dt="2021-07-27T20:02:50.151" v="213" actId="1076"/>
          <ac:spMkLst>
            <pc:docMk/>
            <pc:sldMk cId="2778140942" sldId="709"/>
            <ac:spMk id="14" creationId="{5C43C4CE-9317-46C1-A421-5237DE413AC8}"/>
          </ac:spMkLst>
        </pc:spChg>
        <pc:spChg chg="add mod">
          <ac:chgData name="LaMeres, Brock" userId="8db0a666-adaa-4736-95b1-1b9c1b14de6f" providerId="ADAL" clId="{A2482211-D4BC-4D9C-B9BC-485DA01F0036}" dt="2021-07-27T20:04:08.573" v="286" actId="14100"/>
          <ac:spMkLst>
            <pc:docMk/>
            <pc:sldMk cId="2778140942" sldId="709"/>
            <ac:spMk id="15" creationId="{AE9BDF53-7CF6-4FDD-B76C-2B3BC807D8FF}"/>
          </ac:spMkLst>
        </pc:spChg>
        <pc:spChg chg="add mod">
          <ac:chgData name="LaMeres, Brock" userId="8db0a666-adaa-4736-95b1-1b9c1b14de6f" providerId="ADAL" clId="{A2482211-D4BC-4D9C-B9BC-485DA01F0036}" dt="2021-07-27T20:03:59.957" v="284" actId="20577"/>
          <ac:spMkLst>
            <pc:docMk/>
            <pc:sldMk cId="2778140942" sldId="709"/>
            <ac:spMk id="16" creationId="{2FC5D754-DD84-4905-AE5D-0A145F6C6F93}"/>
          </ac:spMkLst>
        </pc:spChg>
        <pc:spChg chg="add mod">
          <ac:chgData name="LaMeres, Brock" userId="8db0a666-adaa-4736-95b1-1b9c1b14de6f" providerId="ADAL" clId="{A2482211-D4BC-4D9C-B9BC-485DA01F0036}" dt="2021-07-27T20:05:42.733" v="324" actId="14100"/>
          <ac:spMkLst>
            <pc:docMk/>
            <pc:sldMk cId="2778140942" sldId="709"/>
            <ac:spMk id="19" creationId="{94E1A5E4-89BB-43CF-9AD2-6D68257D53C4}"/>
          </ac:spMkLst>
        </pc:spChg>
        <pc:picChg chg="mod">
          <ac:chgData name="LaMeres, Brock" userId="8db0a666-adaa-4736-95b1-1b9c1b14de6f" providerId="ADAL" clId="{A2482211-D4BC-4D9C-B9BC-485DA01F0036}" dt="2021-07-27T20:02:37.346" v="209" actId="1076"/>
          <ac:picMkLst>
            <pc:docMk/>
            <pc:sldMk cId="2778140942" sldId="709"/>
            <ac:picMk id="5" creationId="{EBAE7FA2-C9E0-4EA8-9376-F998CD845E5F}"/>
          </ac:picMkLst>
        </pc:picChg>
        <pc:picChg chg="add mod">
          <ac:chgData name="LaMeres, Brock" userId="8db0a666-adaa-4736-95b1-1b9c1b14de6f" providerId="ADAL" clId="{A2482211-D4BC-4D9C-B9BC-485DA01F0036}" dt="2021-07-27T20:02:39.309" v="210" actId="1076"/>
          <ac:picMkLst>
            <pc:docMk/>
            <pc:sldMk cId="2778140942" sldId="709"/>
            <ac:picMk id="6" creationId="{B9BA428A-C6EC-4D98-9A5B-D6DE7FA76F48}"/>
          </ac:picMkLst>
        </pc:picChg>
        <pc:picChg chg="add mod">
          <ac:chgData name="LaMeres, Brock" userId="8db0a666-adaa-4736-95b1-1b9c1b14de6f" providerId="ADAL" clId="{A2482211-D4BC-4D9C-B9BC-485DA01F0036}" dt="2021-07-27T20:02:51.534" v="214" actId="1076"/>
          <ac:picMkLst>
            <pc:docMk/>
            <pc:sldMk cId="2778140942" sldId="709"/>
            <ac:picMk id="9" creationId="{070A072F-D5AE-4E09-A239-E35D34FF6815}"/>
          </ac:picMkLst>
        </pc:picChg>
        <pc:picChg chg="add mod">
          <ac:chgData name="LaMeres, Brock" userId="8db0a666-adaa-4736-95b1-1b9c1b14de6f" providerId="ADAL" clId="{A2482211-D4BC-4D9C-B9BC-485DA01F0036}" dt="2021-07-27T20:03:17.816" v="225" actId="1076"/>
          <ac:picMkLst>
            <pc:docMk/>
            <pc:sldMk cId="2778140942" sldId="709"/>
            <ac:picMk id="11" creationId="{841FD1DB-8742-4BA5-BBBC-6820AD6A85DE}"/>
          </ac:picMkLst>
        </pc:picChg>
        <pc:picChg chg="add mod modCrop">
          <ac:chgData name="LaMeres, Brock" userId="8db0a666-adaa-4736-95b1-1b9c1b14de6f" providerId="ADAL" clId="{A2482211-D4BC-4D9C-B9BC-485DA01F0036}" dt="2021-07-27T20:02:57.538" v="217" actId="1076"/>
          <ac:picMkLst>
            <pc:docMk/>
            <pc:sldMk cId="2778140942" sldId="709"/>
            <ac:picMk id="13" creationId="{4C661F54-73BD-42F0-821A-DFFD0F2F624B}"/>
          </ac:picMkLst>
        </pc:picChg>
        <pc:picChg chg="add mod">
          <ac:chgData name="LaMeres, Brock" userId="8db0a666-adaa-4736-95b1-1b9c1b14de6f" providerId="ADAL" clId="{A2482211-D4BC-4D9C-B9BC-485DA01F0036}" dt="2021-07-27T20:04:49.637" v="295" actId="1076"/>
          <ac:picMkLst>
            <pc:docMk/>
            <pc:sldMk cId="2778140942" sldId="709"/>
            <ac:picMk id="17" creationId="{30ADABDB-0893-42AD-B873-9E709D77EC44}"/>
          </ac:picMkLst>
        </pc:picChg>
        <pc:picChg chg="add mod">
          <ac:chgData name="LaMeres, Brock" userId="8db0a666-adaa-4736-95b1-1b9c1b14de6f" providerId="ADAL" clId="{A2482211-D4BC-4D9C-B9BC-485DA01F0036}" dt="2021-07-27T20:05:05.071" v="302" actId="1076"/>
          <ac:picMkLst>
            <pc:docMk/>
            <pc:sldMk cId="2778140942" sldId="709"/>
            <ac:picMk id="18" creationId="{FC82EE14-40F4-4F97-A0DF-8271F89770D7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782139911" sldId="717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799153995" sldId="72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787022152" sldId="725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237728055" sldId="73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709656671" sldId="736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73852302" sldId="739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033706078" sldId="74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607229410" sldId="744"/>
        </pc:sldMkLst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849005109" sldId="75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095880592" sldId="753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16749272" sldId="754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436700977" sldId="756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467112745" sldId="757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499675360" sldId="758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064007193" sldId="759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415529396" sldId="760"/>
        </pc:sldMkLst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201914034" sldId="761"/>
        </pc:sldMkLst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570082917" sldId="762"/>
        </pc:sldMkLst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1544144185" sldId="765"/>
        </pc:sldMkLst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333059219" sldId="766"/>
        </pc:sldMkLst>
      </pc:sldChg>
      <pc:sldChg chg="delSp modSp mod">
        <pc:chgData name="LaMeres, Brock" userId="8db0a666-adaa-4736-95b1-1b9c1b14de6f" providerId="ADAL" clId="{A2482211-D4BC-4D9C-B9BC-485DA01F0036}" dt="2021-07-27T20:08:08.114" v="609" actId="478"/>
        <pc:sldMkLst>
          <pc:docMk/>
          <pc:sldMk cId="1114709340" sldId="767"/>
        </pc:sldMkLst>
        <pc:spChg chg="mod">
          <ac:chgData name="LaMeres, Brock" userId="8db0a666-adaa-4736-95b1-1b9c1b14de6f" providerId="ADAL" clId="{A2482211-D4BC-4D9C-B9BC-485DA01F0036}" dt="2021-07-27T20:05:55.976" v="336" actId="20577"/>
          <ac:spMkLst>
            <pc:docMk/>
            <pc:sldMk cId="1114709340" sldId="767"/>
            <ac:spMk id="2" creationId="{A56877B8-E1E0-4520-9552-C7977912FF0F}"/>
          </ac:spMkLst>
        </pc:spChg>
        <pc:spChg chg="mod">
          <ac:chgData name="LaMeres, Brock" userId="8db0a666-adaa-4736-95b1-1b9c1b14de6f" providerId="ADAL" clId="{A2482211-D4BC-4D9C-B9BC-485DA01F0036}" dt="2021-07-27T20:08:03.186" v="607" actId="20577"/>
          <ac:spMkLst>
            <pc:docMk/>
            <pc:sldMk cId="1114709340" sldId="767"/>
            <ac:spMk id="3" creationId="{50136821-2413-49B6-8EBF-9875041E82D8}"/>
          </ac:spMkLst>
        </pc:spChg>
        <pc:picChg chg="del">
          <ac:chgData name="LaMeres, Brock" userId="8db0a666-adaa-4736-95b1-1b9c1b14de6f" providerId="ADAL" clId="{A2482211-D4BC-4D9C-B9BC-485DA01F0036}" dt="2021-07-27T20:08:08.114" v="609" actId="478"/>
          <ac:picMkLst>
            <pc:docMk/>
            <pc:sldMk cId="1114709340" sldId="767"/>
            <ac:picMk id="8" creationId="{2CC83BE6-21B6-4017-9DBA-F929176D1E03}"/>
          </ac:picMkLst>
        </pc:picChg>
        <pc:picChg chg="del">
          <ac:chgData name="LaMeres, Brock" userId="8db0a666-adaa-4736-95b1-1b9c1b14de6f" providerId="ADAL" clId="{A2482211-D4BC-4D9C-B9BC-485DA01F0036}" dt="2021-07-27T20:06:49.482" v="418" actId="478"/>
          <ac:picMkLst>
            <pc:docMk/>
            <pc:sldMk cId="1114709340" sldId="767"/>
            <ac:picMk id="9" creationId="{84464B08-753D-46E1-8431-BFDAF3359C8B}"/>
          </ac:picMkLst>
        </pc:picChg>
        <pc:picChg chg="del">
          <ac:chgData name="LaMeres, Brock" userId="8db0a666-adaa-4736-95b1-1b9c1b14de6f" providerId="ADAL" clId="{A2482211-D4BC-4D9C-B9BC-485DA01F0036}" dt="2021-07-27T20:08:08.114" v="609" actId="478"/>
          <ac:picMkLst>
            <pc:docMk/>
            <pc:sldMk cId="1114709340" sldId="767"/>
            <ac:picMk id="10" creationId="{7B281202-FC38-4CCA-A0AA-12CE0B434B34}"/>
          </ac:picMkLst>
        </pc:picChg>
        <pc:picChg chg="del">
          <ac:chgData name="LaMeres, Brock" userId="8db0a666-adaa-4736-95b1-1b9c1b14de6f" providerId="ADAL" clId="{A2482211-D4BC-4D9C-B9BC-485DA01F0036}" dt="2021-07-27T20:06:49.006" v="417" actId="478"/>
          <ac:picMkLst>
            <pc:docMk/>
            <pc:sldMk cId="1114709340" sldId="767"/>
            <ac:picMk id="2050" creationId="{C6536CF1-50D0-4825-8F3C-B8DD620E7ED1}"/>
          </ac:picMkLst>
        </pc:picChg>
        <pc:picChg chg="del">
          <ac:chgData name="LaMeres, Brock" userId="8db0a666-adaa-4736-95b1-1b9c1b14de6f" providerId="ADAL" clId="{A2482211-D4BC-4D9C-B9BC-485DA01F0036}" dt="2021-07-27T20:06:50.557" v="420" actId="478"/>
          <ac:picMkLst>
            <pc:docMk/>
            <pc:sldMk cId="1114709340" sldId="767"/>
            <ac:picMk id="3074" creationId="{306CC23A-91A0-4E08-B041-3FCDF05515E9}"/>
          </ac:picMkLst>
        </pc:picChg>
        <pc:picChg chg="del">
          <ac:chgData name="LaMeres, Brock" userId="8db0a666-adaa-4736-95b1-1b9c1b14de6f" providerId="ADAL" clId="{A2482211-D4BC-4D9C-B9BC-485DA01F0036}" dt="2021-07-27T20:06:49.889" v="419" actId="478"/>
          <ac:picMkLst>
            <pc:docMk/>
            <pc:sldMk cId="1114709340" sldId="767"/>
            <ac:picMk id="3076" creationId="{059EDDB3-B298-4C9C-AF6A-FAB5E3ACF03E}"/>
          </ac:picMkLst>
        </pc:picChg>
        <pc:picChg chg="del">
          <ac:chgData name="LaMeres, Brock" userId="8db0a666-adaa-4736-95b1-1b9c1b14de6f" providerId="ADAL" clId="{A2482211-D4BC-4D9C-B9BC-485DA01F0036}" dt="2021-07-27T20:06:42.607" v="416" actId="478"/>
          <ac:picMkLst>
            <pc:docMk/>
            <pc:sldMk cId="1114709340" sldId="767"/>
            <ac:picMk id="3078" creationId="{E699EAE6-FBB8-4E51-94E0-F75B84D818C3}"/>
          </ac:picMkLst>
        </pc:picChg>
        <pc:picChg chg="del">
          <ac:chgData name="LaMeres, Brock" userId="8db0a666-adaa-4736-95b1-1b9c1b14de6f" providerId="ADAL" clId="{A2482211-D4BC-4D9C-B9BC-485DA01F0036}" dt="2021-07-27T20:08:06.588" v="608" actId="478"/>
          <ac:picMkLst>
            <pc:docMk/>
            <pc:sldMk cId="1114709340" sldId="767"/>
            <ac:picMk id="3082" creationId="{3800931E-BEDC-4B49-9B16-6B75F8E5C262}"/>
          </ac:picMkLst>
        </pc:picChg>
        <pc:picChg chg="del">
          <ac:chgData name="LaMeres, Brock" userId="8db0a666-adaa-4736-95b1-1b9c1b14de6f" providerId="ADAL" clId="{A2482211-D4BC-4D9C-B9BC-485DA01F0036}" dt="2021-07-27T20:08:08.114" v="609" actId="478"/>
          <ac:picMkLst>
            <pc:docMk/>
            <pc:sldMk cId="1114709340" sldId="767"/>
            <ac:picMk id="3084" creationId="{8B3D6C42-F1AB-4756-AFFF-F0D455472506}"/>
          </ac:picMkLst>
        </pc:picChg>
        <pc:picChg chg="del">
          <ac:chgData name="LaMeres, Brock" userId="8db0a666-adaa-4736-95b1-1b9c1b14de6f" providerId="ADAL" clId="{A2482211-D4BC-4D9C-B9BC-485DA01F0036}" dt="2021-07-27T20:08:08.114" v="609" actId="478"/>
          <ac:picMkLst>
            <pc:docMk/>
            <pc:sldMk cId="1114709340" sldId="767"/>
            <ac:picMk id="3086" creationId="{8221F1BA-E1F6-4CF3-B09E-05DD428AC491}"/>
          </ac:picMkLst>
        </pc:picChg>
        <pc:picChg chg="del">
          <ac:chgData name="LaMeres, Brock" userId="8db0a666-adaa-4736-95b1-1b9c1b14de6f" providerId="ADAL" clId="{A2482211-D4BC-4D9C-B9BC-485DA01F0036}" dt="2021-07-27T20:08:08.114" v="609" actId="478"/>
          <ac:picMkLst>
            <pc:docMk/>
            <pc:sldMk cId="1114709340" sldId="767"/>
            <ac:picMk id="3090" creationId="{CD3867E1-70C8-46EF-B0F1-AA113BBB0716}"/>
          </ac:picMkLst>
        </pc:picChg>
      </pc:sldChg>
      <pc:sldChg chg="addSp delSp modSp add mod">
        <pc:chgData name="LaMeres, Brock" userId="8db0a666-adaa-4736-95b1-1b9c1b14de6f" providerId="ADAL" clId="{A2482211-D4BC-4D9C-B9BC-485DA01F0036}" dt="2021-07-27T20:24:46.885" v="933" actId="478"/>
        <pc:sldMkLst>
          <pc:docMk/>
          <pc:sldMk cId="1797916605" sldId="768"/>
        </pc:sldMkLst>
        <pc:spChg chg="mod">
          <ac:chgData name="LaMeres, Brock" userId="8db0a666-adaa-4736-95b1-1b9c1b14de6f" providerId="ADAL" clId="{A2482211-D4BC-4D9C-B9BC-485DA01F0036}" dt="2021-07-27T20:17:45.561" v="835" actId="1076"/>
          <ac:spMkLst>
            <pc:docMk/>
            <pc:sldMk cId="1797916605" sldId="768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A2482211-D4BC-4D9C-B9BC-485DA01F0036}" dt="2021-07-27T20:13:12.952" v="765" actId="478"/>
          <ac:spMkLst>
            <pc:docMk/>
            <pc:sldMk cId="1797916605" sldId="768"/>
            <ac:spMk id="15" creationId="{0EBF52BB-E737-4848-9BBF-EF376904B119}"/>
          </ac:spMkLst>
        </pc:spChg>
        <pc:spChg chg="add del mod">
          <ac:chgData name="LaMeres, Brock" userId="8db0a666-adaa-4736-95b1-1b9c1b14de6f" providerId="ADAL" clId="{A2482211-D4BC-4D9C-B9BC-485DA01F0036}" dt="2021-07-27T20:24:46.885" v="933" actId="478"/>
          <ac:spMkLst>
            <pc:docMk/>
            <pc:sldMk cId="1797916605" sldId="768"/>
            <ac:spMk id="18" creationId="{517B1E82-DA0F-4FA5-87E1-1EBD9C8F1F04}"/>
          </ac:spMkLst>
        </pc:sp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8" creationId="{2CC83BE6-21B6-4017-9DBA-F929176D1E03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9" creationId="{84464B08-753D-46E1-8431-BFDAF3359C8B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10" creationId="{7B281202-FC38-4CCA-A0AA-12CE0B434B34}"/>
          </ac:picMkLst>
        </pc:picChg>
        <pc:picChg chg="add mod">
          <ac:chgData name="LaMeres, Brock" userId="8db0a666-adaa-4736-95b1-1b9c1b14de6f" providerId="ADAL" clId="{A2482211-D4BC-4D9C-B9BC-485DA01F0036}" dt="2021-07-27T20:22:24.513" v="893" actId="1076"/>
          <ac:picMkLst>
            <pc:docMk/>
            <pc:sldMk cId="1797916605" sldId="768"/>
            <ac:picMk id="16" creationId="{D9F708A9-D2BF-42F0-8800-481C6390F8FE}"/>
          </ac:picMkLst>
        </pc:picChg>
        <pc:picChg chg="add mod">
          <ac:chgData name="LaMeres, Brock" userId="8db0a666-adaa-4736-95b1-1b9c1b14de6f" providerId="ADAL" clId="{A2482211-D4BC-4D9C-B9BC-485DA01F0036}" dt="2021-07-27T20:12:34.952" v="762" actId="14100"/>
          <ac:picMkLst>
            <pc:docMk/>
            <pc:sldMk cId="1797916605" sldId="768"/>
            <ac:picMk id="17" creationId="{193A4B10-E7AA-4985-B5A8-6C3598E05919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2050" creationId="{C6536CF1-50D0-4825-8F3C-B8DD620E7ED1}"/>
          </ac:picMkLst>
        </pc:picChg>
        <pc:picChg chg="del">
          <ac:chgData name="LaMeres, Brock" userId="8db0a666-adaa-4736-95b1-1b9c1b14de6f" providerId="ADAL" clId="{A2482211-D4BC-4D9C-B9BC-485DA01F0036}" dt="2021-07-27T20:09:13.349" v="719" actId="478"/>
          <ac:picMkLst>
            <pc:docMk/>
            <pc:sldMk cId="1797916605" sldId="768"/>
            <ac:picMk id="3074" creationId="{306CC23A-91A0-4E08-B041-3FCDF05515E9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3076" creationId="{059EDDB3-B298-4C9C-AF6A-FAB5E3ACF03E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3078" creationId="{E699EAE6-FBB8-4E51-94E0-F75B84D818C3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3082" creationId="{3800931E-BEDC-4B49-9B16-6B75F8E5C262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3084" creationId="{8B3D6C42-F1AB-4756-AFFF-F0D455472506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3086" creationId="{8221F1BA-E1F6-4CF3-B09E-05DD428AC491}"/>
          </ac:picMkLst>
        </pc:picChg>
        <pc:picChg chg="del">
          <ac:chgData name="LaMeres, Brock" userId="8db0a666-adaa-4736-95b1-1b9c1b14de6f" providerId="ADAL" clId="{A2482211-D4BC-4D9C-B9BC-485DA01F0036}" dt="2021-07-27T20:09:16.223" v="720" actId="478"/>
          <ac:picMkLst>
            <pc:docMk/>
            <pc:sldMk cId="1797916605" sldId="768"/>
            <ac:picMk id="3090" creationId="{CD3867E1-70C8-46EF-B0F1-AA113BBB0716}"/>
          </ac:picMkLst>
        </pc:pic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5" creationId="{C639DE95-8C57-4E4A-8C8F-6AD685CFB46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22" creationId="{B3126185-C242-4F0B-910F-A26AB2F85096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24" creationId="{F997AD44-9DBC-4D9D-AB8E-C947225C1A2F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26" creationId="{B1134508-4C3B-4297-B28C-914AC7F315C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27" creationId="{C8AB5092-D04F-4A97-9383-C8D880CB482B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28" creationId="{9F954AAA-A483-44A5-AA8A-6CA152AC1545}"/>
          </ac:cxnSpMkLst>
        </pc:cxnChg>
        <pc:cxnChg chg="add del mod">
          <ac:chgData name="LaMeres, Brock" userId="8db0a666-adaa-4736-95b1-1b9c1b14de6f" providerId="ADAL" clId="{A2482211-D4BC-4D9C-B9BC-485DA01F0036}" dt="2021-07-27T20:17:46.554" v="836"/>
          <ac:cxnSpMkLst>
            <pc:docMk/>
            <pc:sldMk cId="1797916605" sldId="768"/>
            <ac:cxnSpMk id="29" creationId="{261FCD34-1496-4825-82E4-E1EE92A66D97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0" creationId="{2CC6D627-0568-4D18-88E2-9B30D9FBE618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1" creationId="{D974EAC2-4234-4799-88D6-94B35F6FA73D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2" creationId="{7CCC2FA3-1DA1-4FE6-B30A-47A3C978F6C6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3" creationId="{AE2044D0-3BA1-48F1-AB66-4C7B5993B292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4" creationId="{5B91A74C-F6BD-455B-B3D8-BB9410DFCA43}"/>
          </ac:cxnSpMkLst>
        </pc:cxnChg>
        <pc:cxnChg chg="add del mod">
          <ac:chgData name="LaMeres, Brock" userId="8db0a666-adaa-4736-95b1-1b9c1b14de6f" providerId="ADAL" clId="{A2482211-D4BC-4D9C-B9BC-485DA01F0036}" dt="2021-07-27T20:19:31.266" v="873" actId="478"/>
          <ac:cxnSpMkLst>
            <pc:docMk/>
            <pc:sldMk cId="1797916605" sldId="768"/>
            <ac:cxnSpMk id="35" creationId="{39818668-2E6C-422D-8281-ECBD595561B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6" creationId="{EA903AD0-3043-4D45-8E3C-57396BACA925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7" creationId="{07817F01-3154-4819-8D78-4C6E2DC368D9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8" creationId="{EEA3F60A-187E-4F16-93E1-1B8C3CAA0981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39" creationId="{1BC52D28-10AE-4913-862F-CBADF4D1639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40" creationId="{0F0F3D0D-2B21-46EC-8051-BA8DD935AAE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41" creationId="{E42BBE2A-C801-4B06-AF47-973CBFA684C5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42" creationId="{332D55E3-D5CD-4342-ABB8-69AC9580B16E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43" creationId="{03ACA458-F7CE-4C9A-922B-A27BE06160DB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44" creationId="{70E21930-62D8-4E11-B648-54B1C56AE69F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45" creationId="{FFF6211C-409B-49A6-837E-589C9BBBFA4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60" creationId="{1383C4FC-60F5-4AB5-A84A-A2DC949E371A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62" creationId="{F5C49401-A300-442F-8C59-8D6C5F192ED5}"/>
          </ac:cxnSpMkLst>
        </pc:cxnChg>
        <pc:cxnChg chg="add del mod">
          <ac:chgData name="LaMeres, Brock" userId="8db0a666-adaa-4736-95b1-1b9c1b14de6f" providerId="ADAL" clId="{A2482211-D4BC-4D9C-B9BC-485DA01F0036}" dt="2021-07-27T20:22:36.018" v="896" actId="478"/>
          <ac:cxnSpMkLst>
            <pc:docMk/>
            <pc:sldMk cId="1797916605" sldId="768"/>
            <ac:cxnSpMk id="64" creationId="{0E58DE3B-31B1-4BDC-B4C5-962D9287B36C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65" creationId="{9B962F2A-30A2-4525-A643-69071F924EE3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68" creationId="{0823EFD9-3E22-4853-A7FA-E810F1446AD6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70" creationId="{19083477-534C-4F1E-AC32-D69961704480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73" creationId="{9D3603EC-8FE8-4C53-A332-D9B540B28CBB}"/>
          </ac:cxnSpMkLst>
        </pc:cxnChg>
        <pc:cxnChg chg="add del mod">
          <ac:chgData name="LaMeres, Brock" userId="8db0a666-adaa-4736-95b1-1b9c1b14de6f" providerId="ADAL" clId="{A2482211-D4BC-4D9C-B9BC-485DA01F0036}" dt="2021-07-27T20:24:45.160" v="932" actId="478"/>
          <ac:cxnSpMkLst>
            <pc:docMk/>
            <pc:sldMk cId="1797916605" sldId="768"/>
            <ac:cxnSpMk id="81" creationId="{575CA8AE-3A7C-480B-8D6B-926329A796EF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613561713" sldId="768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199237031" sldId="769"/>
        </pc:sldMkLst>
      </pc:sldChg>
      <pc:sldChg chg="addSp delSp modSp add mod ord">
        <pc:chgData name="LaMeres, Brock" userId="8db0a666-adaa-4736-95b1-1b9c1b14de6f" providerId="ADAL" clId="{A2482211-D4BC-4D9C-B9BC-485DA01F0036}" dt="2021-07-27T20:31:10.931" v="1279" actId="478"/>
        <pc:sldMkLst>
          <pc:docMk/>
          <pc:sldMk cId="2922014945" sldId="769"/>
        </pc:sldMkLst>
        <pc:spChg chg="mod">
          <ac:chgData name="LaMeres, Brock" userId="8db0a666-adaa-4736-95b1-1b9c1b14de6f" providerId="ADAL" clId="{A2482211-D4BC-4D9C-B9BC-485DA01F0036}" dt="2021-07-27T20:29:44.331" v="1236" actId="255"/>
          <ac:spMkLst>
            <pc:docMk/>
            <pc:sldMk cId="2922014945" sldId="769"/>
            <ac:spMk id="3" creationId="{50136821-2413-49B6-8EBF-9875041E82D8}"/>
          </ac:spMkLst>
        </pc:spChg>
        <pc:spChg chg="add mod">
          <ac:chgData name="LaMeres, Brock" userId="8db0a666-adaa-4736-95b1-1b9c1b14de6f" providerId="ADAL" clId="{A2482211-D4BC-4D9C-B9BC-485DA01F0036}" dt="2021-07-27T20:30:02.328" v="1255" actId="1036"/>
          <ac:spMkLst>
            <pc:docMk/>
            <pc:sldMk cId="2922014945" sldId="769"/>
            <ac:spMk id="15" creationId="{473A2C62-E9A4-4845-9C86-5151EB253750}"/>
          </ac:spMkLst>
        </pc:spChg>
        <pc:spChg chg="add del mod">
          <ac:chgData name="LaMeres, Brock" userId="8db0a666-adaa-4736-95b1-1b9c1b14de6f" providerId="ADAL" clId="{A2482211-D4BC-4D9C-B9BC-485DA01F0036}" dt="2021-07-27T20:30:26.354" v="1259" actId="478"/>
          <ac:spMkLst>
            <pc:docMk/>
            <pc:sldMk cId="2922014945" sldId="769"/>
            <ac:spMk id="16" creationId="{3EBF4901-F3EF-4612-B52B-FC79FF61EA26}"/>
          </ac:spMkLst>
        </pc:spChg>
        <pc:spChg chg="add del mod">
          <ac:chgData name="LaMeres, Brock" userId="8db0a666-adaa-4736-95b1-1b9c1b14de6f" providerId="ADAL" clId="{A2482211-D4BC-4D9C-B9BC-485DA01F0036}" dt="2021-07-27T20:31:10.931" v="1279" actId="478"/>
          <ac:spMkLst>
            <pc:docMk/>
            <pc:sldMk cId="2922014945" sldId="769"/>
            <ac:spMk id="17" creationId="{FD089FA6-A690-4565-8A7B-65DB451CDA09}"/>
          </ac:spMkLst>
        </pc:spChg>
        <pc:picChg chg="del mod">
          <ac:chgData name="LaMeres, Brock" userId="8db0a666-adaa-4736-95b1-1b9c1b14de6f" providerId="ADAL" clId="{A2482211-D4BC-4D9C-B9BC-485DA01F0036}" dt="2021-07-27T20:30:28.934" v="1260" actId="478"/>
          <ac:picMkLst>
            <pc:docMk/>
            <pc:sldMk cId="2922014945" sldId="769"/>
            <ac:picMk id="8" creationId="{2CC83BE6-21B6-4017-9DBA-F929176D1E03}"/>
          </ac:picMkLst>
        </pc:picChg>
        <pc:picChg chg="del mod">
          <ac:chgData name="LaMeres, Brock" userId="8db0a666-adaa-4736-95b1-1b9c1b14de6f" providerId="ADAL" clId="{A2482211-D4BC-4D9C-B9BC-485DA01F0036}" dt="2021-07-27T20:30:26.354" v="1259" actId="478"/>
          <ac:picMkLst>
            <pc:docMk/>
            <pc:sldMk cId="2922014945" sldId="769"/>
            <ac:picMk id="9" creationId="{84464B08-753D-46E1-8431-BFDAF3359C8B}"/>
          </ac:picMkLst>
        </pc:picChg>
        <pc:picChg chg="del mod">
          <ac:chgData name="LaMeres, Brock" userId="8db0a666-adaa-4736-95b1-1b9c1b14de6f" providerId="ADAL" clId="{A2482211-D4BC-4D9C-B9BC-485DA01F0036}" dt="2021-07-27T20:30:28.934" v="1260" actId="478"/>
          <ac:picMkLst>
            <pc:docMk/>
            <pc:sldMk cId="2922014945" sldId="769"/>
            <ac:picMk id="10" creationId="{7B281202-FC38-4CCA-A0AA-12CE0B434B34}"/>
          </ac:picMkLst>
        </pc:picChg>
        <pc:picChg chg="del">
          <ac:chgData name="LaMeres, Brock" userId="8db0a666-adaa-4736-95b1-1b9c1b14de6f" providerId="ADAL" clId="{A2482211-D4BC-4D9C-B9BC-485DA01F0036}" dt="2021-07-27T20:26:02.393" v="1072" actId="478"/>
          <ac:picMkLst>
            <pc:docMk/>
            <pc:sldMk cId="2922014945" sldId="769"/>
            <ac:picMk id="2050" creationId="{C6536CF1-50D0-4825-8F3C-B8DD620E7ED1}"/>
          </ac:picMkLst>
        </pc:picChg>
        <pc:picChg chg="del mod">
          <ac:chgData name="LaMeres, Brock" userId="8db0a666-adaa-4736-95b1-1b9c1b14de6f" providerId="ADAL" clId="{A2482211-D4BC-4D9C-B9BC-485DA01F0036}" dt="2021-07-27T20:26:00.209" v="1070" actId="478"/>
          <ac:picMkLst>
            <pc:docMk/>
            <pc:sldMk cId="2922014945" sldId="769"/>
            <ac:picMk id="3074" creationId="{306CC23A-91A0-4E08-B041-3FCDF05515E9}"/>
          </ac:picMkLst>
        </pc:picChg>
        <pc:picChg chg="mod">
          <ac:chgData name="LaMeres, Brock" userId="8db0a666-adaa-4736-95b1-1b9c1b14de6f" providerId="ADAL" clId="{A2482211-D4BC-4D9C-B9BC-485DA01F0036}" dt="2021-07-27T20:30:02.328" v="1255" actId="1036"/>
          <ac:picMkLst>
            <pc:docMk/>
            <pc:sldMk cId="2922014945" sldId="769"/>
            <ac:picMk id="3076" creationId="{059EDDB3-B298-4C9C-AF6A-FAB5E3ACF03E}"/>
          </ac:picMkLst>
        </pc:picChg>
        <pc:picChg chg="del mod">
          <ac:chgData name="LaMeres, Brock" userId="8db0a666-adaa-4736-95b1-1b9c1b14de6f" providerId="ADAL" clId="{A2482211-D4BC-4D9C-B9BC-485DA01F0036}" dt="2021-07-27T20:28:50.053" v="1214" actId="478"/>
          <ac:picMkLst>
            <pc:docMk/>
            <pc:sldMk cId="2922014945" sldId="769"/>
            <ac:picMk id="3078" creationId="{E699EAE6-FBB8-4E51-94E0-F75B84D818C3}"/>
          </ac:picMkLst>
        </pc:picChg>
        <pc:picChg chg="del mod">
          <ac:chgData name="LaMeres, Brock" userId="8db0a666-adaa-4736-95b1-1b9c1b14de6f" providerId="ADAL" clId="{A2482211-D4BC-4D9C-B9BC-485DA01F0036}" dt="2021-07-27T20:29:09.647" v="1225" actId="478"/>
          <ac:picMkLst>
            <pc:docMk/>
            <pc:sldMk cId="2922014945" sldId="769"/>
            <ac:picMk id="3082" creationId="{3800931E-BEDC-4B49-9B16-6B75F8E5C262}"/>
          </ac:picMkLst>
        </pc:picChg>
        <pc:picChg chg="del mod">
          <ac:chgData name="LaMeres, Brock" userId="8db0a666-adaa-4736-95b1-1b9c1b14de6f" providerId="ADAL" clId="{A2482211-D4BC-4D9C-B9BC-485DA01F0036}" dt="2021-07-27T20:30:28.934" v="1260" actId="478"/>
          <ac:picMkLst>
            <pc:docMk/>
            <pc:sldMk cId="2922014945" sldId="769"/>
            <ac:picMk id="3084" creationId="{8B3D6C42-F1AB-4756-AFFF-F0D455472506}"/>
          </ac:picMkLst>
        </pc:picChg>
        <pc:picChg chg="del mod">
          <ac:chgData name="LaMeres, Brock" userId="8db0a666-adaa-4736-95b1-1b9c1b14de6f" providerId="ADAL" clId="{A2482211-D4BC-4D9C-B9BC-485DA01F0036}" dt="2021-07-27T20:30:28.934" v="1260" actId="478"/>
          <ac:picMkLst>
            <pc:docMk/>
            <pc:sldMk cId="2922014945" sldId="769"/>
            <ac:picMk id="3086" creationId="{8221F1BA-E1F6-4CF3-B09E-05DD428AC491}"/>
          </ac:picMkLst>
        </pc:picChg>
        <pc:picChg chg="del mod">
          <ac:chgData name="LaMeres, Brock" userId="8db0a666-adaa-4736-95b1-1b9c1b14de6f" providerId="ADAL" clId="{A2482211-D4BC-4D9C-B9BC-485DA01F0036}" dt="2021-07-27T20:30:28.934" v="1260" actId="478"/>
          <ac:picMkLst>
            <pc:docMk/>
            <pc:sldMk cId="2922014945" sldId="769"/>
            <ac:picMk id="3090" creationId="{CD3867E1-70C8-46EF-B0F1-AA113BBB0716}"/>
          </ac:picMkLst>
        </pc:picChg>
      </pc:sldChg>
      <pc:sldChg chg="add del">
        <pc:chgData name="LaMeres, Brock" userId="8db0a666-adaa-4736-95b1-1b9c1b14de6f" providerId="ADAL" clId="{A2482211-D4BC-4D9C-B9BC-485DA01F0036}" dt="2021-07-27T20:30:41.351" v="1263" actId="47"/>
        <pc:sldMkLst>
          <pc:docMk/>
          <pc:sldMk cId="911484336" sldId="770"/>
        </pc:sldMkLst>
      </pc:sldChg>
      <pc:sldChg chg="addSp delSp modSp add del mod">
        <pc:chgData name="LaMeres, Brock" userId="8db0a666-adaa-4736-95b1-1b9c1b14de6f" providerId="ADAL" clId="{A2482211-D4BC-4D9C-B9BC-485DA01F0036}" dt="2021-07-27T20:30:39.323" v="1262" actId="47"/>
        <pc:sldMkLst>
          <pc:docMk/>
          <pc:sldMk cId="222551010" sldId="771"/>
        </pc:sldMkLst>
        <pc:spChg chg="mod">
          <ac:chgData name="LaMeres, Brock" userId="8db0a666-adaa-4736-95b1-1b9c1b14de6f" providerId="ADAL" clId="{A2482211-D4BC-4D9C-B9BC-485DA01F0036}" dt="2021-07-27T20:15:05.937" v="795" actId="122"/>
          <ac:spMkLst>
            <pc:docMk/>
            <pc:sldMk cId="222551010" sldId="771"/>
            <ac:spMk id="2" creationId="{A56877B8-E1E0-4520-9552-C7977912FF0F}"/>
          </ac:spMkLst>
        </pc:spChg>
        <pc:spChg chg="mod">
          <ac:chgData name="LaMeres, Brock" userId="8db0a666-adaa-4736-95b1-1b9c1b14de6f" providerId="ADAL" clId="{A2482211-D4BC-4D9C-B9BC-485DA01F0036}" dt="2021-07-27T20:15:05.937" v="795" actId="122"/>
          <ac:spMkLst>
            <pc:docMk/>
            <pc:sldMk cId="222551010" sldId="771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A2482211-D4BC-4D9C-B9BC-485DA01F0036}" dt="2021-07-27T20:15:27.362" v="798" actId="21"/>
          <ac:spMkLst>
            <pc:docMk/>
            <pc:sldMk cId="222551010" sldId="771"/>
            <ac:spMk id="4" creationId="{AD9364B6-F352-4398-BD9C-273A1F68BD76}"/>
          </ac:spMkLst>
        </pc:spChg>
      </pc:sldChg>
      <pc:sldChg chg="add del">
        <pc:chgData name="LaMeres, Brock" userId="8db0a666-adaa-4736-95b1-1b9c1b14de6f" providerId="ADAL" clId="{A2482211-D4BC-4D9C-B9BC-485DA01F0036}" dt="2021-07-27T20:14:24.957" v="786" actId="47"/>
        <pc:sldMkLst>
          <pc:docMk/>
          <pc:sldMk cId="2097724622" sldId="771"/>
        </pc:sldMkLst>
      </pc:sldChg>
      <pc:sldChg chg="add">
        <pc:chgData name="LaMeres, Brock" userId="8db0a666-adaa-4736-95b1-1b9c1b14de6f" providerId="ADAL" clId="{A2482211-D4BC-4D9C-B9BC-485DA01F0036}" dt="2021-07-27T20:24:39.340" v="931"/>
        <pc:sldMkLst>
          <pc:docMk/>
          <pc:sldMk cId="547197433" sldId="77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070920535" sldId="772"/>
        </pc:sldMkLst>
      </pc:sldChg>
      <pc:sldChg chg="delSp add mod">
        <pc:chgData name="LaMeres, Brock" userId="8db0a666-adaa-4736-95b1-1b9c1b14de6f" providerId="ADAL" clId="{A2482211-D4BC-4D9C-B9BC-485DA01F0036}" dt="2021-07-27T20:31:13.784" v="1280" actId="478"/>
        <pc:sldMkLst>
          <pc:docMk/>
          <pc:sldMk cId="1487333215" sldId="773"/>
        </pc:sldMkLst>
        <pc:spChg chg="del">
          <ac:chgData name="LaMeres, Brock" userId="8db0a666-adaa-4736-95b1-1b9c1b14de6f" providerId="ADAL" clId="{A2482211-D4BC-4D9C-B9BC-485DA01F0036}" dt="2021-07-27T20:31:13.784" v="1280" actId="478"/>
          <ac:spMkLst>
            <pc:docMk/>
            <pc:sldMk cId="1487333215" sldId="773"/>
            <ac:spMk id="17" creationId="{FD089FA6-A690-4565-8A7B-65DB451CDA09}"/>
          </ac:spMkLst>
        </pc:spChg>
        <pc:picChg chg="del">
          <ac:chgData name="LaMeres, Brock" userId="8db0a666-adaa-4736-95b1-1b9c1b14de6f" providerId="ADAL" clId="{A2482211-D4BC-4D9C-B9BC-485DA01F0036}" dt="2021-07-27T20:30:34.069" v="1261" actId="478"/>
          <ac:picMkLst>
            <pc:docMk/>
            <pc:sldMk cId="1487333215" sldId="773"/>
            <ac:picMk id="8" creationId="{2CC83BE6-21B6-4017-9DBA-F929176D1E03}"/>
          </ac:picMkLst>
        </pc:picChg>
        <pc:picChg chg="del">
          <ac:chgData name="LaMeres, Brock" userId="8db0a666-adaa-4736-95b1-1b9c1b14de6f" providerId="ADAL" clId="{A2482211-D4BC-4D9C-B9BC-485DA01F0036}" dt="2021-07-27T20:30:34.069" v="1261" actId="478"/>
          <ac:picMkLst>
            <pc:docMk/>
            <pc:sldMk cId="1487333215" sldId="773"/>
            <ac:picMk id="10" creationId="{7B281202-FC38-4CCA-A0AA-12CE0B434B34}"/>
          </ac:picMkLst>
        </pc:picChg>
        <pc:picChg chg="del">
          <ac:chgData name="LaMeres, Brock" userId="8db0a666-adaa-4736-95b1-1b9c1b14de6f" providerId="ADAL" clId="{A2482211-D4BC-4D9C-B9BC-485DA01F0036}" dt="2021-07-27T20:30:34.069" v="1261" actId="478"/>
          <ac:picMkLst>
            <pc:docMk/>
            <pc:sldMk cId="1487333215" sldId="773"/>
            <ac:picMk id="3084" creationId="{8B3D6C42-F1AB-4756-AFFF-F0D455472506}"/>
          </ac:picMkLst>
        </pc:picChg>
        <pc:picChg chg="del">
          <ac:chgData name="LaMeres, Brock" userId="8db0a666-adaa-4736-95b1-1b9c1b14de6f" providerId="ADAL" clId="{A2482211-D4BC-4D9C-B9BC-485DA01F0036}" dt="2021-07-27T20:30:34.069" v="1261" actId="478"/>
          <ac:picMkLst>
            <pc:docMk/>
            <pc:sldMk cId="1487333215" sldId="773"/>
            <ac:picMk id="3086" creationId="{8221F1BA-E1F6-4CF3-B09E-05DD428AC491}"/>
          </ac:picMkLst>
        </pc:picChg>
        <pc:picChg chg="del">
          <ac:chgData name="LaMeres, Brock" userId="8db0a666-adaa-4736-95b1-1b9c1b14de6f" providerId="ADAL" clId="{A2482211-D4BC-4D9C-B9BC-485DA01F0036}" dt="2021-07-27T20:30:34.069" v="1261" actId="478"/>
          <ac:picMkLst>
            <pc:docMk/>
            <pc:sldMk cId="1487333215" sldId="773"/>
            <ac:picMk id="3090" creationId="{CD3867E1-70C8-46EF-B0F1-AA113BBB0716}"/>
          </ac:picMkLst>
        </pc:picChg>
      </pc:sldChg>
      <pc:sldChg chg="add">
        <pc:chgData name="LaMeres, Brock" userId="8db0a666-adaa-4736-95b1-1b9c1b14de6f" providerId="ADAL" clId="{A2482211-D4BC-4D9C-B9BC-485DA01F0036}" dt="2021-07-27T20:30:22.389" v="1258"/>
        <pc:sldMkLst>
          <pc:docMk/>
          <pc:sldMk cId="3219644991" sldId="774"/>
        </pc:sldMkLst>
      </pc:sldChg>
      <pc:sldChg chg="addSp delSp modSp add mod">
        <pc:chgData name="LaMeres, Brock" userId="8db0a666-adaa-4736-95b1-1b9c1b14de6f" providerId="ADAL" clId="{A2482211-D4BC-4D9C-B9BC-485DA01F0036}" dt="2021-07-27T20:35:23.770" v="1522" actId="13926"/>
        <pc:sldMkLst>
          <pc:docMk/>
          <pc:sldMk cId="1002710635" sldId="775"/>
        </pc:sldMkLst>
        <pc:spChg chg="mod">
          <ac:chgData name="LaMeres, Brock" userId="8db0a666-adaa-4736-95b1-1b9c1b14de6f" providerId="ADAL" clId="{A2482211-D4BC-4D9C-B9BC-485DA01F0036}" dt="2021-07-27T20:31:04.070" v="1276" actId="20577"/>
          <ac:spMkLst>
            <pc:docMk/>
            <pc:sldMk cId="1002710635" sldId="775"/>
            <ac:spMk id="2" creationId="{A56877B8-E1E0-4520-9552-C7977912FF0F}"/>
          </ac:spMkLst>
        </pc:spChg>
        <pc:spChg chg="mod">
          <ac:chgData name="LaMeres, Brock" userId="8db0a666-adaa-4736-95b1-1b9c1b14de6f" providerId="ADAL" clId="{A2482211-D4BC-4D9C-B9BC-485DA01F0036}" dt="2021-07-27T20:31:34.482" v="1343" actId="20577"/>
          <ac:spMkLst>
            <pc:docMk/>
            <pc:sldMk cId="1002710635" sldId="775"/>
            <ac:spMk id="3" creationId="{50136821-2413-49B6-8EBF-9875041E82D8}"/>
          </ac:spMkLst>
        </pc:spChg>
        <pc:spChg chg="add mod">
          <ac:chgData name="LaMeres, Brock" userId="8db0a666-adaa-4736-95b1-1b9c1b14de6f" providerId="ADAL" clId="{A2482211-D4BC-4D9C-B9BC-485DA01F0036}" dt="2021-07-27T20:33:51.560" v="1400" actId="14100"/>
          <ac:spMkLst>
            <pc:docMk/>
            <pc:sldMk cId="1002710635" sldId="775"/>
            <ac:spMk id="7" creationId="{0D0FF2FC-5085-4F28-8061-022F5A5BD974}"/>
          </ac:spMkLst>
        </pc:spChg>
        <pc:spChg chg="add mod">
          <ac:chgData name="LaMeres, Brock" userId="8db0a666-adaa-4736-95b1-1b9c1b14de6f" providerId="ADAL" clId="{A2482211-D4BC-4D9C-B9BC-485DA01F0036}" dt="2021-07-27T20:32:36.840" v="1393" actId="1035"/>
          <ac:spMkLst>
            <pc:docMk/>
            <pc:sldMk cId="1002710635" sldId="775"/>
            <ac:spMk id="12" creationId="{AF4ACBE8-62C8-4091-A20B-9356A49DEC6C}"/>
          </ac:spMkLst>
        </pc:spChg>
        <pc:spChg chg="add mod">
          <ac:chgData name="LaMeres, Brock" userId="8db0a666-adaa-4736-95b1-1b9c1b14de6f" providerId="ADAL" clId="{A2482211-D4BC-4D9C-B9BC-485DA01F0036}" dt="2021-07-27T20:35:23.770" v="1522" actId="13926"/>
          <ac:spMkLst>
            <pc:docMk/>
            <pc:sldMk cId="1002710635" sldId="775"/>
            <ac:spMk id="13" creationId="{B7B46C6B-6106-4033-BD70-805EF697E154}"/>
          </ac:spMkLst>
        </pc:spChg>
        <pc:spChg chg="del">
          <ac:chgData name="LaMeres, Brock" userId="8db0a666-adaa-4736-95b1-1b9c1b14de6f" providerId="ADAL" clId="{A2482211-D4BC-4D9C-B9BC-485DA01F0036}" dt="2021-07-27T20:31:06.330" v="1277" actId="478"/>
          <ac:spMkLst>
            <pc:docMk/>
            <pc:sldMk cId="1002710635" sldId="775"/>
            <ac:spMk id="15" creationId="{473A2C62-E9A4-4845-9C86-5151EB253750}"/>
          </ac:spMkLst>
        </pc:spChg>
        <pc:spChg chg="del">
          <ac:chgData name="LaMeres, Brock" userId="8db0a666-adaa-4736-95b1-1b9c1b14de6f" providerId="ADAL" clId="{A2482211-D4BC-4D9C-B9BC-485DA01F0036}" dt="2021-07-27T20:31:08.292" v="1278" actId="478"/>
          <ac:spMkLst>
            <pc:docMk/>
            <pc:sldMk cId="1002710635" sldId="775"/>
            <ac:spMk id="17" creationId="{FD089FA6-A690-4565-8A7B-65DB451CDA09}"/>
          </ac:spMkLst>
        </pc:spChg>
        <pc:picChg chg="add mod">
          <ac:chgData name="LaMeres, Brock" userId="8db0a666-adaa-4736-95b1-1b9c1b14de6f" providerId="ADAL" clId="{A2482211-D4BC-4D9C-B9BC-485DA01F0036}" dt="2021-07-27T20:32:36.840" v="1393" actId="1035"/>
          <ac:picMkLst>
            <pc:docMk/>
            <pc:sldMk cId="1002710635" sldId="775"/>
            <ac:picMk id="8" creationId="{CD20F7F4-E069-4690-8963-14634FA2D9D1}"/>
          </ac:picMkLst>
        </pc:picChg>
        <pc:picChg chg="add mod">
          <ac:chgData name="LaMeres, Brock" userId="8db0a666-adaa-4736-95b1-1b9c1b14de6f" providerId="ADAL" clId="{A2482211-D4BC-4D9C-B9BC-485DA01F0036}" dt="2021-07-27T20:32:36.840" v="1393" actId="1035"/>
          <ac:picMkLst>
            <pc:docMk/>
            <pc:sldMk cId="1002710635" sldId="775"/>
            <ac:picMk id="9" creationId="{B6841164-37AA-482A-A3F5-7219760D0212}"/>
          </ac:picMkLst>
        </pc:picChg>
        <pc:picChg chg="add del mod">
          <ac:chgData name="LaMeres, Brock" userId="8db0a666-adaa-4736-95b1-1b9c1b14de6f" providerId="ADAL" clId="{A2482211-D4BC-4D9C-B9BC-485DA01F0036}" dt="2021-07-27T20:34:51.524" v="1480" actId="21"/>
          <ac:picMkLst>
            <pc:docMk/>
            <pc:sldMk cId="1002710635" sldId="775"/>
            <ac:picMk id="10" creationId="{80FCA873-7A51-49D6-BDE2-44C481CB478E}"/>
          </ac:picMkLst>
        </pc:picChg>
        <pc:picChg chg="del">
          <ac:chgData name="LaMeres, Brock" userId="8db0a666-adaa-4736-95b1-1b9c1b14de6f" providerId="ADAL" clId="{A2482211-D4BC-4D9C-B9BC-485DA01F0036}" dt="2021-07-27T20:31:06.330" v="1277" actId="478"/>
          <ac:picMkLst>
            <pc:docMk/>
            <pc:sldMk cId="1002710635" sldId="775"/>
            <ac:picMk id="3076" creationId="{059EDDB3-B298-4C9C-AF6A-FAB5E3ACF03E}"/>
          </ac:picMkLst>
        </pc:picChg>
        <pc:cxnChg chg="add mod">
          <ac:chgData name="LaMeres, Brock" userId="8db0a666-adaa-4736-95b1-1b9c1b14de6f" providerId="ADAL" clId="{A2482211-D4BC-4D9C-B9BC-485DA01F0036}" dt="2021-07-27T20:33:58.826" v="1401" actId="1076"/>
          <ac:cxnSpMkLst>
            <pc:docMk/>
            <pc:sldMk cId="1002710635" sldId="775"/>
            <ac:cxnSpMk id="11" creationId="{E3451DEB-3D29-46F5-A106-25C0547B0905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7-27T20:37:38.606" v="1678" actId="1076"/>
        <pc:sldMkLst>
          <pc:docMk/>
          <pc:sldMk cId="633971648" sldId="776"/>
        </pc:sldMkLst>
        <pc:spChg chg="mod">
          <ac:chgData name="LaMeres, Brock" userId="8db0a666-adaa-4736-95b1-1b9c1b14de6f" providerId="ADAL" clId="{A2482211-D4BC-4D9C-B9BC-485DA01F0036}" dt="2021-07-27T20:34:23.617" v="1449" actId="20577"/>
          <ac:spMkLst>
            <pc:docMk/>
            <pc:sldMk cId="633971648" sldId="776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A2482211-D4BC-4D9C-B9BC-485DA01F0036}" dt="2021-07-27T20:35:30.050" v="1523" actId="13926"/>
          <ac:spMkLst>
            <pc:docMk/>
            <pc:sldMk cId="633971648" sldId="776"/>
            <ac:spMk id="7" creationId="{0D0FF2FC-5085-4F28-8061-022F5A5BD974}"/>
          </ac:spMkLst>
        </pc:spChg>
        <pc:spChg chg="del">
          <ac:chgData name="LaMeres, Brock" userId="8db0a666-adaa-4736-95b1-1b9c1b14de6f" providerId="ADAL" clId="{A2482211-D4BC-4D9C-B9BC-485DA01F0036}" dt="2021-07-27T20:34:29.671" v="1450" actId="478"/>
          <ac:spMkLst>
            <pc:docMk/>
            <pc:sldMk cId="633971648" sldId="776"/>
            <ac:spMk id="12" creationId="{AF4ACBE8-62C8-4091-A20B-9356A49DEC6C}"/>
          </ac:spMkLst>
        </pc:spChg>
        <pc:spChg chg="add mod">
          <ac:chgData name="LaMeres, Brock" userId="8db0a666-adaa-4736-95b1-1b9c1b14de6f" providerId="ADAL" clId="{A2482211-D4BC-4D9C-B9BC-485DA01F0036}" dt="2021-07-27T20:37:23.889" v="1675" actId="207"/>
          <ac:spMkLst>
            <pc:docMk/>
            <pc:sldMk cId="633971648" sldId="776"/>
            <ac:spMk id="14" creationId="{EA7B7CB4-D56A-4538-80A7-9282564CF40B}"/>
          </ac:spMkLst>
        </pc:spChg>
        <pc:picChg chg="del">
          <ac:chgData name="LaMeres, Brock" userId="8db0a666-adaa-4736-95b1-1b9c1b14de6f" providerId="ADAL" clId="{A2482211-D4BC-4D9C-B9BC-485DA01F0036}" dt="2021-07-27T20:34:29.671" v="1450" actId="478"/>
          <ac:picMkLst>
            <pc:docMk/>
            <pc:sldMk cId="633971648" sldId="776"/>
            <ac:picMk id="8" creationId="{CD20F7F4-E069-4690-8963-14634FA2D9D1}"/>
          </ac:picMkLst>
        </pc:picChg>
        <pc:picChg chg="del">
          <ac:chgData name="LaMeres, Brock" userId="8db0a666-adaa-4736-95b1-1b9c1b14de6f" providerId="ADAL" clId="{A2482211-D4BC-4D9C-B9BC-485DA01F0036}" dt="2021-07-27T20:34:29.671" v="1450" actId="478"/>
          <ac:picMkLst>
            <pc:docMk/>
            <pc:sldMk cId="633971648" sldId="776"/>
            <ac:picMk id="9" creationId="{B6841164-37AA-482A-A3F5-7219760D0212}"/>
          </ac:picMkLst>
        </pc:picChg>
        <pc:picChg chg="del">
          <ac:chgData name="LaMeres, Brock" userId="8db0a666-adaa-4736-95b1-1b9c1b14de6f" providerId="ADAL" clId="{A2482211-D4BC-4D9C-B9BC-485DA01F0036}" dt="2021-07-27T20:34:30.194" v="1451" actId="478"/>
          <ac:picMkLst>
            <pc:docMk/>
            <pc:sldMk cId="633971648" sldId="776"/>
            <ac:picMk id="10" creationId="{80FCA873-7A51-49D6-BDE2-44C481CB478E}"/>
          </ac:picMkLst>
        </pc:picChg>
        <pc:picChg chg="add mod">
          <ac:chgData name="LaMeres, Brock" userId="8db0a666-adaa-4736-95b1-1b9c1b14de6f" providerId="ADAL" clId="{A2482211-D4BC-4D9C-B9BC-485DA01F0036}" dt="2021-07-27T20:37:38.606" v="1678" actId="1076"/>
          <ac:picMkLst>
            <pc:docMk/>
            <pc:sldMk cId="633971648" sldId="776"/>
            <ac:picMk id="13" creationId="{AD4965B7-235B-40B9-A8D9-61BB93FE726D}"/>
          </ac:picMkLst>
        </pc:picChg>
        <pc:cxnChg chg="del">
          <ac:chgData name="LaMeres, Brock" userId="8db0a666-adaa-4736-95b1-1b9c1b14de6f" providerId="ADAL" clId="{A2482211-D4BC-4D9C-B9BC-485DA01F0036}" dt="2021-07-27T20:34:29.671" v="1450" actId="478"/>
          <ac:cxnSpMkLst>
            <pc:docMk/>
            <pc:sldMk cId="633971648" sldId="776"/>
            <ac:cxnSpMk id="11" creationId="{E3451DEB-3D29-46F5-A106-25C0547B0905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164777787" sldId="776"/>
        </pc:sldMkLst>
      </pc:sldChg>
      <pc:sldChg chg="add del">
        <pc:chgData name="LaMeres, Brock" userId="8db0a666-adaa-4736-95b1-1b9c1b14de6f" providerId="ADAL" clId="{A2482211-D4BC-4D9C-B9BC-485DA01F0036}" dt="2021-07-27T20:31:44.866" v="1345"/>
        <pc:sldMkLst>
          <pc:docMk/>
          <pc:sldMk cId="2460882510" sldId="776"/>
        </pc:sldMkLst>
      </pc:sldChg>
      <pc:sldChg chg="addSp delSp modSp add mod">
        <pc:chgData name="LaMeres, Brock" userId="8db0a666-adaa-4736-95b1-1b9c1b14de6f" providerId="ADAL" clId="{A2482211-D4BC-4D9C-B9BC-485DA01F0036}" dt="2021-07-27T20:40:27.230" v="1905" actId="20577"/>
        <pc:sldMkLst>
          <pc:docMk/>
          <pc:sldMk cId="2162898864" sldId="777"/>
        </pc:sldMkLst>
        <pc:spChg chg="mod">
          <ac:chgData name="LaMeres, Brock" userId="8db0a666-adaa-4736-95b1-1b9c1b14de6f" providerId="ADAL" clId="{A2482211-D4BC-4D9C-B9BC-485DA01F0036}" dt="2021-07-27T20:40:27.230" v="1905" actId="20577"/>
          <ac:spMkLst>
            <pc:docMk/>
            <pc:sldMk cId="2162898864" sldId="777"/>
            <ac:spMk id="3" creationId="{50136821-2413-49B6-8EBF-9875041E82D8}"/>
          </ac:spMkLst>
        </pc:spChg>
        <pc:spChg chg="del">
          <ac:chgData name="LaMeres, Brock" userId="8db0a666-adaa-4736-95b1-1b9c1b14de6f" providerId="ADAL" clId="{A2482211-D4BC-4D9C-B9BC-485DA01F0036}" dt="2021-07-27T20:39:12.039" v="1889" actId="478"/>
          <ac:spMkLst>
            <pc:docMk/>
            <pc:sldMk cId="2162898864" sldId="777"/>
            <ac:spMk id="7" creationId="{0D0FF2FC-5085-4F28-8061-022F5A5BD974}"/>
          </ac:spMkLst>
        </pc:spChg>
        <pc:picChg chg="add mod">
          <ac:chgData name="LaMeres, Brock" userId="8db0a666-adaa-4736-95b1-1b9c1b14de6f" providerId="ADAL" clId="{A2482211-D4BC-4D9C-B9BC-485DA01F0036}" dt="2021-07-27T20:40:10.549" v="1890" actId="1076"/>
          <ac:picMkLst>
            <pc:docMk/>
            <pc:sldMk cId="2162898864" sldId="777"/>
            <ac:picMk id="8" creationId="{0E39E902-8DD0-49BB-AECA-3A47E1B251D4}"/>
          </ac:picMkLst>
        </pc:picChg>
        <pc:picChg chg="del">
          <ac:chgData name="LaMeres, Brock" userId="8db0a666-adaa-4736-95b1-1b9c1b14de6f" providerId="ADAL" clId="{A2482211-D4BC-4D9C-B9BC-485DA01F0036}" dt="2021-07-27T20:39:05.088" v="1886" actId="478"/>
          <ac:picMkLst>
            <pc:docMk/>
            <pc:sldMk cId="2162898864" sldId="777"/>
            <ac:picMk id="13" creationId="{AD4965B7-235B-40B9-A8D9-61BB93FE726D}"/>
          </ac:picMkLst>
        </pc:picChg>
      </pc:sldChg>
      <pc:sldChg chg="addSp modSp mod">
        <pc:chgData name="LaMeres, Brock" userId="8db0a666-adaa-4736-95b1-1b9c1b14de6f" providerId="ADAL" clId="{A2482211-D4BC-4D9C-B9BC-485DA01F0036}" dt="2021-07-31T16:50:07.659" v="5573" actId="1035"/>
        <pc:sldMkLst>
          <pc:docMk/>
          <pc:sldMk cId="1322012896" sldId="778"/>
        </pc:sldMkLst>
        <pc:spChg chg="mod">
          <ac:chgData name="LaMeres, Brock" userId="8db0a666-adaa-4736-95b1-1b9c1b14de6f" providerId="ADAL" clId="{A2482211-D4BC-4D9C-B9BC-485DA01F0036}" dt="2021-07-31T16:49:53.669" v="5558" actId="692"/>
          <ac:spMkLst>
            <pc:docMk/>
            <pc:sldMk cId="1322012896" sldId="778"/>
            <ac:spMk id="4" creationId="{66570B03-2F5D-4672-8A61-E802175358BC}"/>
          </ac:spMkLst>
        </pc:spChg>
        <pc:spChg chg="add mod">
          <ac:chgData name="LaMeres, Brock" userId="8db0a666-adaa-4736-95b1-1b9c1b14de6f" providerId="ADAL" clId="{A2482211-D4BC-4D9C-B9BC-485DA01F0036}" dt="2021-07-31T16:50:07.659" v="5573" actId="1035"/>
          <ac:spMkLst>
            <pc:docMk/>
            <pc:sldMk cId="1322012896" sldId="778"/>
            <ac:spMk id="6" creationId="{17A7E753-473D-4995-95C8-F387D0A656A0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89454869" sldId="780"/>
        </pc:sldMkLst>
      </pc:sldChg>
      <pc:sldChg chg="del">
        <pc:chgData name="LaMeres, Brock" userId="8db0a666-adaa-4736-95b1-1b9c1b14de6f" providerId="ADAL" clId="{A2482211-D4BC-4D9C-B9BC-485DA01F0036}" dt="2021-07-31T17:00:03.974" v="5600" actId="47"/>
        <pc:sldMkLst>
          <pc:docMk/>
          <pc:sldMk cId="2768025521" sldId="78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238556936" sldId="78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438287754" sldId="783"/>
        </pc:sldMkLst>
      </pc:sldChg>
      <pc:sldChg chg="addSp delSp modSp mod">
        <pc:chgData name="LaMeres, Brock" userId="8db0a666-adaa-4736-95b1-1b9c1b14de6f" providerId="ADAL" clId="{A2482211-D4BC-4D9C-B9BC-485DA01F0036}" dt="2021-07-31T17:00:24.587" v="5605" actId="6549"/>
        <pc:sldMkLst>
          <pc:docMk/>
          <pc:sldMk cId="1935781066" sldId="783"/>
        </pc:sldMkLst>
        <pc:spChg chg="mod">
          <ac:chgData name="LaMeres, Brock" userId="8db0a666-adaa-4736-95b1-1b9c1b14de6f" providerId="ADAL" clId="{A2482211-D4BC-4D9C-B9BC-485DA01F0036}" dt="2021-07-31T17:00:24.587" v="5605" actId="6549"/>
          <ac:spMkLst>
            <pc:docMk/>
            <pc:sldMk cId="1935781066" sldId="783"/>
            <ac:spMk id="3" creationId="{50136821-2413-49B6-8EBF-9875041E82D8}"/>
          </ac:spMkLst>
        </pc:spChg>
        <pc:spChg chg="del">
          <ac:chgData name="LaMeres, Brock" userId="8db0a666-adaa-4736-95b1-1b9c1b14de6f" providerId="ADAL" clId="{A2482211-D4BC-4D9C-B9BC-485DA01F0036}" dt="2021-07-31T17:00:22.706" v="5604" actId="478"/>
          <ac:spMkLst>
            <pc:docMk/>
            <pc:sldMk cId="1935781066" sldId="783"/>
            <ac:spMk id="4" creationId="{CA746DC1-30A7-462E-A104-AFD757B7DE52}"/>
          </ac:spMkLst>
        </pc:spChg>
        <pc:spChg chg="del">
          <ac:chgData name="LaMeres, Brock" userId="8db0a666-adaa-4736-95b1-1b9c1b14de6f" providerId="ADAL" clId="{A2482211-D4BC-4D9C-B9BC-485DA01F0036}" dt="2021-07-31T17:00:22.706" v="5604" actId="478"/>
          <ac:spMkLst>
            <pc:docMk/>
            <pc:sldMk cId="1935781066" sldId="783"/>
            <ac:spMk id="5" creationId="{C24B9361-EE86-418D-A2BF-77A7CDF58C49}"/>
          </ac:spMkLst>
        </pc:spChg>
        <pc:spChg chg="del">
          <ac:chgData name="LaMeres, Brock" userId="8db0a666-adaa-4736-95b1-1b9c1b14de6f" providerId="ADAL" clId="{A2482211-D4BC-4D9C-B9BC-485DA01F0036}" dt="2021-07-31T17:00:22.706" v="5604" actId="478"/>
          <ac:spMkLst>
            <pc:docMk/>
            <pc:sldMk cId="1935781066" sldId="783"/>
            <ac:spMk id="9" creationId="{7AFD1A3B-0BE8-436F-B8D1-34DC41FE174D}"/>
          </ac:spMkLst>
        </pc:spChg>
        <pc:spChg chg="del">
          <ac:chgData name="LaMeres, Brock" userId="8db0a666-adaa-4736-95b1-1b9c1b14de6f" providerId="ADAL" clId="{A2482211-D4BC-4D9C-B9BC-485DA01F0036}" dt="2021-07-31T17:00:22.706" v="5604" actId="478"/>
          <ac:spMkLst>
            <pc:docMk/>
            <pc:sldMk cId="1935781066" sldId="783"/>
            <ac:spMk id="10" creationId="{D4D7B7A3-BC4D-4588-8584-9E108346E13D}"/>
          </ac:spMkLst>
        </pc:spChg>
        <pc:spChg chg="del">
          <ac:chgData name="LaMeres, Brock" userId="8db0a666-adaa-4736-95b1-1b9c1b14de6f" providerId="ADAL" clId="{A2482211-D4BC-4D9C-B9BC-485DA01F0036}" dt="2021-07-31T17:00:22.706" v="5604" actId="478"/>
          <ac:spMkLst>
            <pc:docMk/>
            <pc:sldMk cId="1935781066" sldId="783"/>
            <ac:spMk id="11" creationId="{91E0079B-40F9-40BA-A8A7-C8DE7ED5F353}"/>
          </ac:spMkLst>
        </pc:spChg>
        <pc:picChg chg="add mod">
          <ac:chgData name="LaMeres, Brock" userId="8db0a666-adaa-4736-95b1-1b9c1b14de6f" providerId="ADAL" clId="{A2482211-D4BC-4D9C-B9BC-485DA01F0036}" dt="2021-07-31T16:59:11.876" v="5599" actId="1076"/>
          <ac:picMkLst>
            <pc:docMk/>
            <pc:sldMk cId="1935781066" sldId="783"/>
            <ac:picMk id="7" creationId="{451C364F-4A6D-4DD9-9D49-6293175BAE2C}"/>
          </ac:picMkLst>
        </pc:picChg>
        <pc:picChg chg="mod">
          <ac:chgData name="LaMeres, Brock" userId="8db0a666-adaa-4736-95b1-1b9c1b14de6f" providerId="ADAL" clId="{A2482211-D4BC-4D9C-B9BC-485DA01F0036}" dt="2021-07-31T16:59:09.613" v="5598" actId="1076"/>
          <ac:picMkLst>
            <pc:docMk/>
            <pc:sldMk cId="1935781066" sldId="783"/>
            <ac:picMk id="1026" creationId="{92002C3E-F64F-46BA-B62C-6698ABB89F15}"/>
          </ac:picMkLst>
        </pc:picChg>
        <pc:picChg chg="del">
          <ac:chgData name="LaMeres, Brock" userId="8db0a666-adaa-4736-95b1-1b9c1b14de6f" providerId="ADAL" clId="{A2482211-D4BC-4D9C-B9BC-485DA01F0036}" dt="2021-07-31T17:00:22.706" v="5604" actId="478"/>
          <ac:picMkLst>
            <pc:docMk/>
            <pc:sldMk cId="1935781066" sldId="783"/>
            <ac:picMk id="1028" creationId="{B1164919-06D9-49E1-B1DC-0942F1E99D19}"/>
          </ac:picMkLst>
        </pc:picChg>
        <pc:picChg chg="del">
          <ac:chgData name="LaMeres, Brock" userId="8db0a666-adaa-4736-95b1-1b9c1b14de6f" providerId="ADAL" clId="{A2482211-D4BC-4D9C-B9BC-485DA01F0036}" dt="2021-07-31T17:00:22.706" v="5604" actId="478"/>
          <ac:picMkLst>
            <pc:docMk/>
            <pc:sldMk cId="1935781066" sldId="783"/>
            <ac:picMk id="1030" creationId="{3B5AE217-F783-4651-B8EC-F9BAD7576DF5}"/>
          </ac:picMkLst>
        </pc:picChg>
      </pc:sldChg>
      <pc:sldChg chg="del">
        <pc:chgData name="LaMeres, Brock" userId="8db0a666-adaa-4736-95b1-1b9c1b14de6f" providerId="ADAL" clId="{A2482211-D4BC-4D9C-B9BC-485DA01F0036}" dt="2021-07-31T17:00:05.223" v="5601" actId="47"/>
        <pc:sldMkLst>
          <pc:docMk/>
          <pc:sldMk cId="95272266" sldId="784"/>
        </pc:sldMkLst>
      </pc:sldChg>
      <pc:sldChg chg="addSp modSp del">
        <pc:chgData name="LaMeres, Brock" userId="8db0a666-adaa-4736-95b1-1b9c1b14de6f" providerId="ADAL" clId="{A2482211-D4BC-4D9C-B9BC-485DA01F0036}" dt="2021-07-30T22:15:09.079" v="2139" actId="47"/>
        <pc:sldMkLst>
          <pc:docMk/>
          <pc:sldMk cId="3295653232" sldId="785"/>
        </pc:sldMkLst>
        <pc:spChg chg="add mod">
          <ac:chgData name="LaMeres, Brock" userId="8db0a666-adaa-4736-95b1-1b9c1b14de6f" providerId="ADAL" clId="{A2482211-D4BC-4D9C-B9BC-485DA01F0036}" dt="2021-07-30T22:15:01.564" v="2138"/>
          <ac:spMkLst>
            <pc:docMk/>
            <pc:sldMk cId="3295653232" sldId="785"/>
            <ac:spMk id="21" creationId="{78278211-8403-4C2C-A6E5-3220A6F76E83}"/>
          </ac:spMkLst>
        </pc:spChg>
      </pc:sldChg>
      <pc:sldChg chg="addSp delSp modSp add mod">
        <pc:chgData name="LaMeres, Brock" userId="8db0a666-adaa-4736-95b1-1b9c1b14de6f" providerId="ADAL" clId="{A2482211-D4BC-4D9C-B9BC-485DA01F0036}" dt="2021-07-30T22:22:33.931" v="2710" actId="478"/>
        <pc:sldMkLst>
          <pc:docMk/>
          <pc:sldMk cId="212399886" sldId="786"/>
        </pc:sldMkLst>
        <pc:spChg chg="add del mod">
          <ac:chgData name="LaMeres, Brock" userId="8db0a666-adaa-4736-95b1-1b9c1b14de6f" providerId="ADAL" clId="{A2482211-D4BC-4D9C-B9BC-485DA01F0036}" dt="2021-07-30T22:13:52.875" v="2044" actId="478"/>
          <ac:spMkLst>
            <pc:docMk/>
            <pc:sldMk cId="212399886" sldId="786"/>
            <ac:spMk id="6" creationId="{73A8C7A9-D3A3-4B91-B736-B5EA1BFE0D05}"/>
          </ac:spMkLst>
        </pc:spChg>
        <pc:spChg chg="add del mod">
          <ac:chgData name="LaMeres, Brock" userId="8db0a666-adaa-4736-95b1-1b9c1b14de6f" providerId="ADAL" clId="{A2482211-D4BC-4D9C-B9BC-485DA01F0036}" dt="2021-07-30T22:22:33.931" v="2710" actId="478"/>
          <ac:spMkLst>
            <pc:docMk/>
            <pc:sldMk cId="212399886" sldId="786"/>
            <ac:spMk id="21" creationId="{E6BF5C60-0A65-4DA5-A33C-3FEE7FEB17A0}"/>
          </ac:spMkLst>
        </pc:spChg>
        <pc:spChg chg="add del mod">
          <ac:chgData name="LaMeres, Brock" userId="8db0a666-adaa-4736-95b1-1b9c1b14de6f" providerId="ADAL" clId="{A2482211-D4BC-4D9C-B9BC-485DA01F0036}" dt="2021-07-30T22:22:32.909" v="2709" actId="478"/>
          <ac:spMkLst>
            <pc:docMk/>
            <pc:sldMk cId="212399886" sldId="786"/>
            <ac:spMk id="22" creationId="{BC413788-853A-4B2D-8600-305B1B2E417C}"/>
          </ac:spMkLst>
        </pc:spChg>
        <pc:spChg chg="add del mod">
          <ac:chgData name="LaMeres, Brock" userId="8db0a666-adaa-4736-95b1-1b9c1b14de6f" providerId="ADAL" clId="{A2482211-D4BC-4D9C-B9BC-485DA01F0036}" dt="2021-07-30T22:15:14.384" v="2141" actId="478"/>
          <ac:spMkLst>
            <pc:docMk/>
            <pc:sldMk cId="212399886" sldId="786"/>
            <ac:spMk id="23" creationId="{03DD8313-90A5-4DD5-B1AF-01BECA8EB29C}"/>
          </ac:spMkLst>
        </pc:spChg>
        <pc:spChg chg="add del mod">
          <ac:chgData name="LaMeres, Brock" userId="8db0a666-adaa-4736-95b1-1b9c1b14de6f" providerId="ADAL" clId="{A2482211-D4BC-4D9C-B9BC-485DA01F0036}" dt="2021-07-30T22:22:31.498" v="2708" actId="478"/>
          <ac:spMkLst>
            <pc:docMk/>
            <pc:sldMk cId="212399886" sldId="786"/>
            <ac:spMk id="24" creationId="{D7F56835-0136-4C4C-A44E-4FB3634571E9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912047634" sldId="786"/>
        </pc:sldMkLst>
      </pc:sldChg>
      <pc:sldChg chg="del">
        <pc:chgData name="LaMeres, Brock" userId="8db0a666-adaa-4736-95b1-1b9c1b14de6f" providerId="ADAL" clId="{A2482211-D4BC-4D9C-B9BC-485DA01F0036}" dt="2021-07-30T22:11:21.668" v="1906" actId="47"/>
        <pc:sldMkLst>
          <pc:docMk/>
          <pc:sldMk cId="3209337241" sldId="786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68359613" sldId="787"/>
        </pc:sldMkLst>
      </pc:sldChg>
      <pc:sldChg chg="addSp delSp modSp add mod">
        <pc:chgData name="LaMeres, Brock" userId="8db0a666-adaa-4736-95b1-1b9c1b14de6f" providerId="ADAL" clId="{A2482211-D4BC-4D9C-B9BC-485DA01F0036}" dt="2021-07-31T17:05:22.436" v="5762" actId="20577"/>
        <pc:sldMkLst>
          <pc:docMk/>
          <pc:sldMk cId="3701416649" sldId="787"/>
        </pc:sldMkLst>
        <pc:spChg chg="del">
          <ac:chgData name="LaMeres, Brock" userId="8db0a666-adaa-4736-95b1-1b9c1b14de6f" providerId="ADAL" clId="{A2482211-D4BC-4D9C-B9BC-485DA01F0036}" dt="2021-07-31T17:04:42.459" v="5737" actId="478"/>
          <ac:spMkLst>
            <pc:docMk/>
            <pc:sldMk cId="3701416649" sldId="787"/>
            <ac:spMk id="21" creationId="{E6BF5C60-0A65-4DA5-A33C-3FEE7FEB17A0}"/>
          </ac:spMkLst>
        </pc:spChg>
        <pc:spChg chg="del">
          <ac:chgData name="LaMeres, Brock" userId="8db0a666-adaa-4736-95b1-1b9c1b14de6f" providerId="ADAL" clId="{A2482211-D4BC-4D9C-B9BC-485DA01F0036}" dt="2021-07-31T17:04:41.059" v="5736" actId="478"/>
          <ac:spMkLst>
            <pc:docMk/>
            <pc:sldMk cId="3701416649" sldId="787"/>
            <ac:spMk id="22" creationId="{BC413788-853A-4B2D-8600-305B1B2E417C}"/>
          </ac:spMkLst>
        </pc:spChg>
        <pc:spChg chg="mod">
          <ac:chgData name="LaMeres, Brock" userId="8db0a666-adaa-4736-95b1-1b9c1b14de6f" providerId="ADAL" clId="{A2482211-D4BC-4D9C-B9BC-485DA01F0036}" dt="2021-07-30T22:23:00.440" v="2714" actId="313"/>
          <ac:spMkLst>
            <pc:docMk/>
            <pc:sldMk cId="3701416649" sldId="787"/>
            <ac:spMk id="23" creationId="{03DD8313-90A5-4DD5-B1AF-01BECA8EB29C}"/>
          </ac:spMkLst>
        </pc:spChg>
        <pc:spChg chg="add mod">
          <ac:chgData name="LaMeres, Brock" userId="8db0a666-adaa-4736-95b1-1b9c1b14de6f" providerId="ADAL" clId="{A2482211-D4BC-4D9C-B9BC-485DA01F0036}" dt="2021-07-31T17:05:22.436" v="5762" actId="20577"/>
          <ac:spMkLst>
            <pc:docMk/>
            <pc:sldMk cId="3701416649" sldId="787"/>
            <ac:spMk id="24" creationId="{E42319DF-C400-42BE-B75E-DE3A233BF77F}"/>
          </ac:spMkLst>
        </pc:spChg>
        <pc:spChg chg="add mod">
          <ac:chgData name="LaMeres, Brock" userId="8db0a666-adaa-4736-95b1-1b9c1b14de6f" providerId="ADAL" clId="{A2482211-D4BC-4D9C-B9BC-485DA01F0036}" dt="2021-07-31T17:04:49.323" v="5738"/>
          <ac:spMkLst>
            <pc:docMk/>
            <pc:sldMk cId="3701416649" sldId="787"/>
            <ac:spMk id="25" creationId="{E080ECC1-05A6-456B-BF99-503D48ECF974}"/>
          </ac:spMkLst>
        </pc:spChg>
        <pc:spChg chg="add mod">
          <ac:chgData name="LaMeres, Brock" userId="8db0a666-adaa-4736-95b1-1b9c1b14de6f" providerId="ADAL" clId="{A2482211-D4BC-4D9C-B9BC-485DA01F0036}" dt="2021-07-31T17:04:49.323" v="5738"/>
          <ac:spMkLst>
            <pc:docMk/>
            <pc:sldMk cId="3701416649" sldId="787"/>
            <ac:spMk id="26" creationId="{329BB28E-DC45-4269-8F57-FBC7A359879C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939025576" sldId="788"/>
        </pc:sldMkLst>
      </pc:sldChg>
      <pc:sldChg chg="addSp delSp modSp add mod">
        <pc:chgData name="LaMeres, Brock" userId="8db0a666-adaa-4736-95b1-1b9c1b14de6f" providerId="ADAL" clId="{A2482211-D4BC-4D9C-B9BC-485DA01F0036}" dt="2021-07-30T22:29:46.484" v="3195" actId="14100"/>
        <pc:sldMkLst>
          <pc:docMk/>
          <pc:sldMk cId="2123947004" sldId="788"/>
        </pc:sldMkLst>
        <pc:spChg chg="add del mod">
          <ac:chgData name="LaMeres, Brock" userId="8db0a666-adaa-4736-95b1-1b9c1b14de6f" providerId="ADAL" clId="{A2482211-D4BC-4D9C-B9BC-485DA01F0036}" dt="2021-07-30T22:19:16.099" v="2545" actId="478"/>
          <ac:spMkLst>
            <pc:docMk/>
            <pc:sldMk cId="2123947004" sldId="788"/>
            <ac:spMk id="6" creationId="{C7B2D228-22F6-4742-9A7D-1F77295D2F7D}"/>
          </ac:spMkLst>
        </pc:spChg>
        <pc:spChg chg="mod">
          <ac:chgData name="LaMeres, Brock" userId="8db0a666-adaa-4736-95b1-1b9c1b14de6f" providerId="ADAL" clId="{A2482211-D4BC-4D9C-B9BC-485DA01F0036}" dt="2021-07-30T22:29:46.484" v="3195" actId="14100"/>
          <ac:spMkLst>
            <pc:docMk/>
            <pc:sldMk cId="2123947004" sldId="788"/>
            <ac:spMk id="21" creationId="{E6BF5C60-0A65-4DA5-A33C-3FEE7FEB17A0}"/>
          </ac:spMkLst>
        </pc:spChg>
        <pc:spChg chg="del">
          <ac:chgData name="LaMeres, Brock" userId="8db0a666-adaa-4736-95b1-1b9c1b14de6f" providerId="ADAL" clId="{A2482211-D4BC-4D9C-B9BC-485DA01F0036}" dt="2021-07-30T22:15:30.161" v="2144" actId="478"/>
          <ac:spMkLst>
            <pc:docMk/>
            <pc:sldMk cId="2123947004" sldId="788"/>
            <ac:spMk id="22" creationId="{BC413788-853A-4B2D-8600-305B1B2E417C}"/>
          </ac:spMkLst>
        </pc:spChg>
        <pc:spChg chg="del">
          <ac:chgData name="LaMeres, Brock" userId="8db0a666-adaa-4736-95b1-1b9c1b14de6f" providerId="ADAL" clId="{A2482211-D4BC-4D9C-B9BC-485DA01F0036}" dt="2021-07-30T22:15:28.929" v="2143" actId="478"/>
          <ac:spMkLst>
            <pc:docMk/>
            <pc:sldMk cId="2123947004" sldId="788"/>
            <ac:spMk id="23" creationId="{03DD8313-90A5-4DD5-B1AF-01BECA8EB29C}"/>
          </ac:spMkLst>
        </pc:spChg>
        <pc:spChg chg="add del mod">
          <ac:chgData name="LaMeres, Brock" userId="8db0a666-adaa-4736-95b1-1b9c1b14de6f" providerId="ADAL" clId="{A2482211-D4BC-4D9C-B9BC-485DA01F0036}" dt="2021-07-30T22:19:13.449" v="2544" actId="478"/>
          <ac:spMkLst>
            <pc:docMk/>
            <pc:sldMk cId="2123947004" sldId="788"/>
            <ac:spMk id="24" creationId="{8CB74A59-B902-49EF-B6F7-1667198B17DE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068019070" sldId="789"/>
        </pc:sldMkLst>
      </pc:sldChg>
      <pc:sldChg chg="addSp delSp modSp add mod">
        <pc:chgData name="LaMeres, Brock" userId="8db0a666-adaa-4736-95b1-1b9c1b14de6f" providerId="ADAL" clId="{A2482211-D4BC-4D9C-B9BC-485DA01F0036}" dt="2021-07-31T17:06:26.851" v="5794" actId="313"/>
        <pc:sldMkLst>
          <pc:docMk/>
          <pc:sldMk cId="3529632970" sldId="789"/>
        </pc:sldMkLst>
        <pc:spChg chg="del">
          <ac:chgData name="LaMeres, Brock" userId="8db0a666-adaa-4736-95b1-1b9c1b14de6f" providerId="ADAL" clId="{A2482211-D4BC-4D9C-B9BC-485DA01F0036}" dt="2021-07-30T22:29:50.881" v="3196" actId="478"/>
          <ac:spMkLst>
            <pc:docMk/>
            <pc:sldMk cId="3529632970" sldId="789"/>
            <ac:spMk id="21" creationId="{E6BF5C60-0A65-4DA5-A33C-3FEE7FEB17A0}"/>
          </ac:spMkLst>
        </pc:spChg>
        <pc:spChg chg="add mod">
          <ac:chgData name="LaMeres, Brock" userId="8db0a666-adaa-4736-95b1-1b9c1b14de6f" providerId="ADAL" clId="{A2482211-D4BC-4D9C-B9BC-485DA01F0036}" dt="2021-07-30T22:29:51.181" v="3197"/>
          <ac:spMkLst>
            <pc:docMk/>
            <pc:sldMk cId="3529632970" sldId="789"/>
            <ac:spMk id="22" creationId="{8ABB660F-9D48-4739-8FAC-CA2BD8026C37}"/>
          </ac:spMkLst>
        </pc:spChg>
        <pc:spChg chg="mod">
          <ac:chgData name="LaMeres, Brock" userId="8db0a666-adaa-4736-95b1-1b9c1b14de6f" providerId="ADAL" clId="{A2482211-D4BC-4D9C-B9BC-485DA01F0036}" dt="2021-07-31T17:06:26.851" v="5794" actId="313"/>
          <ac:spMkLst>
            <pc:docMk/>
            <pc:sldMk cId="3529632970" sldId="789"/>
            <ac:spMk id="24" creationId="{8CB74A59-B902-49EF-B6F7-1667198B17DE}"/>
          </ac:spMkLst>
        </pc:spChg>
      </pc:sldChg>
      <pc:sldChg chg="addSp delSp modSp add mod">
        <pc:chgData name="LaMeres, Brock" userId="8db0a666-adaa-4736-95b1-1b9c1b14de6f" providerId="ADAL" clId="{A2482211-D4BC-4D9C-B9BC-485DA01F0036}" dt="2021-07-31T17:05:06.036" v="5746" actId="20577"/>
        <pc:sldMkLst>
          <pc:docMk/>
          <pc:sldMk cId="83129293" sldId="790"/>
        </pc:sldMkLst>
        <pc:spChg chg="del">
          <ac:chgData name="LaMeres, Brock" userId="8db0a666-adaa-4736-95b1-1b9c1b14de6f" providerId="ADAL" clId="{A2482211-D4BC-4D9C-B9BC-485DA01F0036}" dt="2021-07-30T22:22:49.224" v="2713" actId="478"/>
          <ac:spMkLst>
            <pc:docMk/>
            <pc:sldMk cId="83129293" sldId="790"/>
            <ac:spMk id="21" creationId="{E6BF5C60-0A65-4DA5-A33C-3FEE7FEB17A0}"/>
          </ac:spMkLst>
        </pc:spChg>
        <pc:spChg chg="del">
          <ac:chgData name="LaMeres, Brock" userId="8db0a666-adaa-4736-95b1-1b9c1b14de6f" providerId="ADAL" clId="{A2482211-D4BC-4D9C-B9BC-485DA01F0036}" dt="2021-07-30T22:22:48.169" v="2712" actId="478"/>
          <ac:spMkLst>
            <pc:docMk/>
            <pc:sldMk cId="83129293" sldId="790"/>
            <ac:spMk id="22" creationId="{BC413788-853A-4B2D-8600-305B1B2E417C}"/>
          </ac:spMkLst>
        </pc:spChg>
        <pc:spChg chg="add mod">
          <ac:chgData name="LaMeres, Brock" userId="8db0a666-adaa-4736-95b1-1b9c1b14de6f" providerId="ADAL" clId="{A2482211-D4BC-4D9C-B9BC-485DA01F0036}" dt="2021-07-31T17:05:06.036" v="5746" actId="20577"/>
          <ac:spMkLst>
            <pc:docMk/>
            <pc:sldMk cId="83129293" sldId="790"/>
            <ac:spMk id="23" creationId="{8B40D7BA-018D-428B-8624-EE4A7F11AC36}"/>
          </ac:spMkLst>
        </pc:spChg>
        <pc:spChg chg="del">
          <ac:chgData name="LaMeres, Brock" userId="8db0a666-adaa-4736-95b1-1b9c1b14de6f" providerId="ADAL" clId="{A2482211-D4BC-4D9C-B9BC-485DA01F0036}" dt="2021-07-30T22:29:19.053" v="3173" actId="478"/>
          <ac:spMkLst>
            <pc:docMk/>
            <pc:sldMk cId="83129293" sldId="790"/>
            <ac:spMk id="24" creationId="{D7F56835-0136-4C4C-A44E-4FB3634571E9}"/>
          </ac:spMkLst>
        </pc:spChg>
      </pc:sldChg>
      <pc:sldChg chg="addSp delSp modSp add mod">
        <pc:chgData name="LaMeres, Brock" userId="8db0a666-adaa-4736-95b1-1b9c1b14de6f" providerId="ADAL" clId="{A2482211-D4BC-4D9C-B9BC-485DA01F0036}" dt="2021-07-31T17:05:11.895" v="5754" actId="20577"/>
        <pc:sldMkLst>
          <pc:docMk/>
          <pc:sldMk cId="660766303" sldId="791"/>
        </pc:sldMkLst>
        <pc:spChg chg="mod">
          <ac:chgData name="LaMeres, Brock" userId="8db0a666-adaa-4736-95b1-1b9c1b14de6f" providerId="ADAL" clId="{A2482211-D4BC-4D9C-B9BC-485DA01F0036}" dt="2021-07-31T17:04:24.624" v="5735" actId="14100"/>
          <ac:spMkLst>
            <pc:docMk/>
            <pc:sldMk cId="660766303" sldId="791"/>
            <ac:spMk id="21" creationId="{E6BF5C60-0A65-4DA5-A33C-3FEE7FEB17A0}"/>
          </ac:spMkLst>
        </pc:spChg>
        <pc:spChg chg="mod">
          <ac:chgData name="LaMeres, Brock" userId="8db0a666-adaa-4736-95b1-1b9c1b14de6f" providerId="ADAL" clId="{A2482211-D4BC-4D9C-B9BC-485DA01F0036}" dt="2021-07-31T17:04:02.663" v="5734" actId="115"/>
          <ac:spMkLst>
            <pc:docMk/>
            <pc:sldMk cId="660766303" sldId="791"/>
            <ac:spMk id="22" creationId="{BC413788-853A-4B2D-8600-305B1B2E417C}"/>
          </ac:spMkLst>
        </pc:spChg>
        <pc:spChg chg="add mod">
          <ac:chgData name="LaMeres, Brock" userId="8db0a666-adaa-4736-95b1-1b9c1b14de6f" providerId="ADAL" clId="{A2482211-D4BC-4D9C-B9BC-485DA01F0036}" dt="2021-07-31T17:05:11.895" v="5754" actId="20577"/>
          <ac:spMkLst>
            <pc:docMk/>
            <pc:sldMk cId="660766303" sldId="791"/>
            <ac:spMk id="23" creationId="{F33D6985-EF17-4229-97C1-5C6E74DF18BA}"/>
          </ac:spMkLst>
        </pc:spChg>
        <pc:spChg chg="del">
          <ac:chgData name="LaMeres, Brock" userId="8db0a666-adaa-4736-95b1-1b9c1b14de6f" providerId="ADAL" clId="{A2482211-D4BC-4D9C-B9BC-485DA01F0036}" dt="2021-07-30T22:29:07.593" v="3169" actId="478"/>
          <ac:spMkLst>
            <pc:docMk/>
            <pc:sldMk cId="660766303" sldId="791"/>
            <ac:spMk id="24" creationId="{D7F56835-0136-4C4C-A44E-4FB3634571E9}"/>
          </ac:spMkLst>
        </pc:spChg>
        <pc:picChg chg="mod">
          <ac:chgData name="LaMeres, Brock" userId="8db0a666-adaa-4736-95b1-1b9c1b14de6f" providerId="ADAL" clId="{A2482211-D4BC-4D9C-B9BC-485DA01F0036}" dt="2021-07-31T17:03:50.873" v="5731" actId="1076"/>
          <ac:picMkLst>
            <pc:docMk/>
            <pc:sldMk cId="660766303" sldId="791"/>
            <ac:picMk id="17" creationId="{E24E17B6-7FB7-4D2D-97F6-CF4C6CBFBB5B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683588904" sldId="791"/>
        </pc:sldMkLst>
      </pc:sldChg>
      <pc:sldChg chg="addSp delSp modSp add mod">
        <pc:chgData name="LaMeres, Brock" userId="8db0a666-adaa-4736-95b1-1b9c1b14de6f" providerId="ADAL" clId="{A2482211-D4BC-4D9C-B9BC-485DA01F0036}" dt="2021-07-31T17:06:46.937" v="5806" actId="20577"/>
        <pc:sldMkLst>
          <pc:docMk/>
          <pc:sldMk cId="3896894022" sldId="792"/>
        </pc:sldMkLst>
        <pc:spChg chg="del">
          <ac:chgData name="LaMeres, Brock" userId="8db0a666-adaa-4736-95b1-1b9c1b14de6f" providerId="ADAL" clId="{A2482211-D4BC-4D9C-B9BC-485DA01F0036}" dt="2021-07-30T22:29:55.624" v="3198" actId="478"/>
          <ac:spMkLst>
            <pc:docMk/>
            <pc:sldMk cId="3896894022" sldId="792"/>
            <ac:spMk id="21" creationId="{E6BF5C60-0A65-4DA5-A33C-3FEE7FEB17A0}"/>
          </ac:spMkLst>
        </pc:spChg>
        <pc:spChg chg="add mod">
          <ac:chgData name="LaMeres, Brock" userId="8db0a666-adaa-4736-95b1-1b9c1b14de6f" providerId="ADAL" clId="{A2482211-D4BC-4D9C-B9BC-485DA01F0036}" dt="2021-07-30T22:26:37.322" v="2941" actId="14100"/>
          <ac:spMkLst>
            <pc:docMk/>
            <pc:sldMk cId="3896894022" sldId="792"/>
            <ac:spMk id="23" creationId="{D48E0AD4-76FD-45A6-A11F-9DBE025F9F3E}"/>
          </ac:spMkLst>
        </pc:spChg>
        <pc:spChg chg="del">
          <ac:chgData name="LaMeres, Brock" userId="8db0a666-adaa-4736-95b1-1b9c1b14de6f" providerId="ADAL" clId="{A2482211-D4BC-4D9C-B9BC-485DA01F0036}" dt="2021-07-31T17:06:33.823" v="5795" actId="478"/>
          <ac:spMkLst>
            <pc:docMk/>
            <pc:sldMk cId="3896894022" sldId="792"/>
            <ac:spMk id="24" creationId="{8CB74A59-B902-49EF-B6F7-1667198B17DE}"/>
          </ac:spMkLst>
        </pc:spChg>
        <pc:spChg chg="add mod">
          <ac:chgData name="LaMeres, Brock" userId="8db0a666-adaa-4736-95b1-1b9c1b14de6f" providerId="ADAL" clId="{A2482211-D4BC-4D9C-B9BC-485DA01F0036}" dt="2021-07-31T17:06:46.937" v="5806" actId="20577"/>
          <ac:spMkLst>
            <pc:docMk/>
            <pc:sldMk cId="3896894022" sldId="792"/>
            <ac:spMk id="25" creationId="{343F12BD-D7EE-41C4-BFBE-D520866B6854}"/>
          </ac:spMkLst>
        </pc:spChg>
        <pc:spChg chg="add mod">
          <ac:chgData name="LaMeres, Brock" userId="8db0a666-adaa-4736-95b1-1b9c1b14de6f" providerId="ADAL" clId="{A2482211-D4BC-4D9C-B9BC-485DA01F0036}" dt="2021-07-30T22:29:55.897" v="3199"/>
          <ac:spMkLst>
            <pc:docMk/>
            <pc:sldMk cId="3896894022" sldId="792"/>
            <ac:spMk id="26" creationId="{C74EBE94-1E7D-4D3B-86E1-C48DA87EBC16}"/>
          </ac:spMkLst>
        </pc:spChg>
        <pc:spChg chg="add mod">
          <ac:chgData name="LaMeres, Brock" userId="8db0a666-adaa-4736-95b1-1b9c1b14de6f" providerId="ADAL" clId="{A2482211-D4BC-4D9C-B9BC-485DA01F0036}" dt="2021-07-31T17:06:34.141" v="5796"/>
          <ac:spMkLst>
            <pc:docMk/>
            <pc:sldMk cId="3896894022" sldId="792"/>
            <ac:spMk id="27" creationId="{3A855497-745B-4E0F-9FC3-ACFEDF2A9D19}"/>
          </ac:spMkLst>
        </pc:spChg>
        <pc:picChg chg="add mod">
          <ac:chgData name="LaMeres, Brock" userId="8db0a666-adaa-4736-95b1-1b9c1b14de6f" providerId="ADAL" clId="{A2482211-D4BC-4D9C-B9BC-485DA01F0036}" dt="2021-07-30T22:24:45.193" v="2722" actId="1076"/>
          <ac:picMkLst>
            <pc:docMk/>
            <pc:sldMk cId="3896894022" sldId="792"/>
            <ac:picMk id="22" creationId="{259CF919-70AB-4D6F-8942-6287B6BA3A67}"/>
          </ac:picMkLst>
        </pc:picChg>
        <pc:picChg chg="add mod">
          <ac:chgData name="LaMeres, Brock" userId="8db0a666-adaa-4736-95b1-1b9c1b14de6f" providerId="ADAL" clId="{A2482211-D4BC-4D9C-B9BC-485DA01F0036}" dt="2021-07-30T22:24:41.176" v="2720" actId="1076"/>
          <ac:picMkLst>
            <pc:docMk/>
            <pc:sldMk cId="3896894022" sldId="792"/>
            <ac:picMk id="1026" creationId="{FC9324C1-B2BE-4D3F-9CAE-C2A213E871A9}"/>
          </ac:picMkLst>
        </pc:picChg>
      </pc:sldChg>
      <pc:sldChg chg="addSp delSp modSp add mod">
        <pc:chgData name="LaMeres, Brock" userId="8db0a666-adaa-4736-95b1-1b9c1b14de6f" providerId="ADAL" clId="{A2482211-D4BC-4D9C-B9BC-485DA01F0036}" dt="2021-07-31T17:25:43.043" v="5982" actId="478"/>
        <pc:sldMkLst>
          <pc:docMk/>
          <pc:sldMk cId="93662873" sldId="793"/>
        </pc:sldMkLst>
        <pc:spChg chg="mod">
          <ac:chgData name="LaMeres, Brock" userId="8db0a666-adaa-4736-95b1-1b9c1b14de6f" providerId="ADAL" clId="{A2482211-D4BC-4D9C-B9BC-485DA01F0036}" dt="2021-07-31T16:42:52.867" v="5308" actId="20577"/>
          <ac:spMkLst>
            <pc:docMk/>
            <pc:sldMk cId="93662873" sldId="793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4" creationId="{8670FF67-FC28-4F70-80D5-4DFAB6ED1ED8}"/>
          </ac:spMkLst>
        </pc:spChg>
        <pc:spChg chg="del mod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4" creationId="{CA746DC1-30A7-462E-A104-AFD757B7DE52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5" creationId="{C24B9361-EE86-418D-A2BF-77A7CDF58C49}"/>
          </ac:spMkLst>
        </pc:spChg>
        <pc:spChg chg="del">
          <ac:chgData name="LaMeres, Brock" userId="8db0a666-adaa-4736-95b1-1b9c1b14de6f" providerId="ADAL" clId="{A2482211-D4BC-4D9C-B9BC-485DA01F0036}" dt="2021-07-30T22:27:22.781" v="2954" actId="478"/>
          <ac:spMkLst>
            <pc:docMk/>
            <pc:sldMk cId="93662873" sldId="793"/>
            <ac:spMk id="6" creationId="{C7B2D228-22F6-4742-9A7D-1F77295D2F7D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6" creationId="{DFF67E23-0DC6-40D3-8249-BE359B3BA964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7" creationId="{D53D1D81-1BFE-45D9-8AE9-C3032C7BB94C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8" creationId="{ADC93D04-E5FC-41C3-A7F6-51FD067142B1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9" creationId="{7AFD1A3B-0BE8-436F-B8D1-34DC41FE174D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9" creationId="{E42960CD-F0CF-4334-9AE6-DB8EC3E5F911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10" creationId="{D4D7B7A3-BC4D-4588-8584-9E108346E13D}"/>
          </ac:spMkLst>
        </pc:spChg>
        <pc:spChg chg="del mod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11" creationId="{91E0079B-40F9-40BA-A8A7-C8DE7ED5F353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14" creationId="{35B6FDB9-E259-4617-961F-62928C817DA8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7" creationId="{07EC32BB-9DA4-4127-AD61-6C84A2602683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18" creationId="{A181BD12-4335-4E65-8A5F-26095C1FDF6E}"/>
          </ac:spMkLst>
        </pc:spChg>
        <pc:spChg chg="add del mod">
          <ac:chgData name="LaMeres, Brock" userId="8db0a666-adaa-4736-95b1-1b9c1b14de6f" providerId="ADAL" clId="{A2482211-D4BC-4D9C-B9BC-485DA01F0036}" dt="2021-07-30T22:59:55.026" v="3802" actId="478"/>
          <ac:spMkLst>
            <pc:docMk/>
            <pc:sldMk cId="93662873" sldId="793"/>
            <ac:spMk id="18" creationId="{CB0029FB-F458-4439-AC1F-D273B65EF485}"/>
          </ac:spMkLst>
        </pc:spChg>
        <pc:spChg chg="add del mod">
          <ac:chgData name="LaMeres, Brock" userId="8db0a666-adaa-4736-95b1-1b9c1b14de6f" providerId="ADAL" clId="{A2482211-D4BC-4D9C-B9BC-485DA01F0036}" dt="2021-07-31T16:24:08.388" v="4765" actId="478"/>
          <ac:spMkLst>
            <pc:docMk/>
            <pc:sldMk cId="93662873" sldId="793"/>
            <ac:spMk id="19" creationId="{4AF2341F-290E-4D0C-AC6C-5AC375A7664D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19" creationId="{A1B8AC42-F719-4564-8C0B-9B9DB15E1496}"/>
          </ac:spMkLst>
        </pc:spChg>
        <pc:spChg chg="del">
          <ac:chgData name="LaMeres, Brock" userId="8db0a666-adaa-4736-95b1-1b9c1b14de6f" providerId="ADAL" clId="{A2482211-D4BC-4D9C-B9BC-485DA01F0036}" dt="2021-07-30T22:35:40.771" v="3211" actId="478"/>
          <ac:spMkLst>
            <pc:docMk/>
            <pc:sldMk cId="93662873" sldId="793"/>
            <ac:spMk id="20" creationId="{19AC351B-CA4C-468F-A658-A80095750BAE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20" creationId="{33BB2900-32A9-4B25-AA6E-32A09526DB28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21" creationId="{B1A8F7E2-2B6C-477B-B0FF-AE60CC789EF8}"/>
          </ac:spMkLst>
        </pc:spChg>
        <pc:spChg chg="del">
          <ac:chgData name="LaMeres, Brock" userId="8db0a666-adaa-4736-95b1-1b9c1b14de6f" providerId="ADAL" clId="{A2482211-D4BC-4D9C-B9BC-485DA01F0036}" dt="2021-07-30T22:27:15.211" v="2949" actId="478"/>
          <ac:spMkLst>
            <pc:docMk/>
            <pc:sldMk cId="93662873" sldId="793"/>
            <ac:spMk id="21" creationId="{E6BF5C60-0A65-4DA5-A33C-3FEE7FEB17A0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22" creationId="{FE6647C9-D828-44A9-88BA-A00E9AF4AE5F}"/>
          </ac:spMkLst>
        </pc:spChg>
        <pc:spChg chg="del">
          <ac:chgData name="LaMeres, Brock" userId="8db0a666-adaa-4736-95b1-1b9c1b14de6f" providerId="ADAL" clId="{A2482211-D4BC-4D9C-B9BC-485DA01F0036}" dt="2021-07-30T22:27:20.288" v="2953" actId="478"/>
          <ac:spMkLst>
            <pc:docMk/>
            <pc:sldMk cId="93662873" sldId="793"/>
            <ac:spMk id="23" creationId="{D48E0AD4-76FD-45A6-A11F-9DBE025F9F3E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23" creationId="{D6DF2E70-5E71-499B-A2D9-10E4D9DDB924}"/>
          </ac:spMkLst>
        </pc:spChg>
        <pc:spChg chg="add del mod">
          <ac:chgData name="LaMeres, Brock" userId="8db0a666-adaa-4736-95b1-1b9c1b14de6f" providerId="ADAL" clId="{A2482211-D4BC-4D9C-B9BC-485DA01F0036}" dt="2021-07-31T16:11:40.775" v="4435" actId="478"/>
          <ac:spMkLst>
            <pc:docMk/>
            <pc:sldMk cId="93662873" sldId="793"/>
            <ac:spMk id="24" creationId="{3FA6252C-6B0B-4B82-B772-7D98B0C5CE19}"/>
          </ac:spMkLst>
        </pc:spChg>
        <pc:spChg chg="del">
          <ac:chgData name="LaMeres, Brock" userId="8db0a666-adaa-4736-95b1-1b9c1b14de6f" providerId="ADAL" clId="{A2482211-D4BC-4D9C-B9BC-485DA01F0036}" dt="2021-07-30T22:27:16.876" v="2950" actId="478"/>
          <ac:spMkLst>
            <pc:docMk/>
            <pc:sldMk cId="93662873" sldId="793"/>
            <ac:spMk id="24" creationId="{8CB74A59-B902-49EF-B6F7-1667198B17DE}"/>
          </ac:spMkLst>
        </pc:spChg>
        <pc:spChg chg="add del mod">
          <ac:chgData name="LaMeres, Brock" userId="8db0a666-adaa-4736-95b1-1b9c1b14de6f" providerId="ADAL" clId="{A2482211-D4BC-4D9C-B9BC-485DA01F0036}" dt="2021-07-31T16:11:40.775" v="4435" actId="478"/>
          <ac:spMkLst>
            <pc:docMk/>
            <pc:sldMk cId="93662873" sldId="793"/>
            <ac:spMk id="25" creationId="{06ADB062-05D7-491F-9F47-66E6CC3D088F}"/>
          </ac:spMkLst>
        </pc:spChg>
        <pc:spChg chg="del">
          <ac:chgData name="LaMeres, Brock" userId="8db0a666-adaa-4736-95b1-1b9c1b14de6f" providerId="ADAL" clId="{A2482211-D4BC-4D9C-B9BC-485DA01F0036}" dt="2021-07-30T22:27:12.780" v="2948" actId="478"/>
          <ac:spMkLst>
            <pc:docMk/>
            <pc:sldMk cId="93662873" sldId="793"/>
            <ac:spMk id="25" creationId="{343F12BD-D7EE-41C4-BFBE-D520866B6854}"/>
          </ac:spMkLst>
        </pc:spChg>
        <pc:spChg chg="add del mod">
          <ac:chgData name="LaMeres, Brock" userId="8db0a666-adaa-4736-95b1-1b9c1b14de6f" providerId="ADAL" clId="{A2482211-D4BC-4D9C-B9BC-485DA01F0036}" dt="2021-07-31T16:11:40.775" v="4435" actId="478"/>
          <ac:spMkLst>
            <pc:docMk/>
            <pc:sldMk cId="93662873" sldId="793"/>
            <ac:spMk id="27" creationId="{CC1A8792-B1BB-4B0A-AB38-D28807BD6A98}"/>
          </ac:spMkLst>
        </pc:spChg>
        <pc:spChg chg="add del mod">
          <ac:chgData name="LaMeres, Brock" userId="8db0a666-adaa-4736-95b1-1b9c1b14de6f" providerId="ADAL" clId="{A2482211-D4BC-4D9C-B9BC-485DA01F0036}" dt="2021-07-31T16:11:40.775" v="4435" actId="478"/>
          <ac:spMkLst>
            <pc:docMk/>
            <pc:sldMk cId="93662873" sldId="793"/>
            <ac:spMk id="28" creationId="{A76B9F3F-8D24-4B01-A8A5-5D5B22F94C7F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29" creationId="{96290AAA-5059-4916-8CD4-AAA493DAB2B1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30" creationId="{CF52A384-2648-4241-B892-53AF2C2908BE}"/>
          </ac:spMkLst>
        </pc:spChg>
        <pc:spChg chg="add del mo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44" creationId="{8D6BA73E-E4B0-4427-9C18-4357224003FB}"/>
          </ac:spMkLst>
        </pc:spChg>
        <pc:spChg chg="add del mo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45" creationId="{62C30332-25F6-4034-85C3-BAC9C4B70622}"/>
          </ac:spMkLst>
        </pc:spChg>
        <pc:spChg chg="add del mo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46" creationId="{DDFF7AE1-3DEE-408F-B493-FFE4DE72C78B}"/>
          </ac:spMkLst>
        </pc:spChg>
        <pc:spChg chg="add del mod">
          <ac:chgData name="LaMeres, Brock" userId="8db0a666-adaa-4736-95b1-1b9c1b14de6f" providerId="ADAL" clId="{A2482211-D4BC-4D9C-B9BC-485DA01F0036}" dt="2021-07-31T16:37:09.309" v="5096" actId="478"/>
          <ac:spMkLst>
            <pc:docMk/>
            <pc:sldMk cId="93662873" sldId="793"/>
            <ac:spMk id="53" creationId="{1981D697-0E06-4CD5-99BB-21F5F306F119}"/>
          </ac:spMkLst>
        </pc:spChg>
        <pc:spChg chg="add del mo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55" creationId="{185CDCD4-DC33-4F50-81E2-7E1BABE034A5}"/>
          </ac:spMkLst>
        </pc:spChg>
        <pc:spChg chg="add del mod">
          <ac:chgData name="LaMeres, Brock" userId="8db0a666-adaa-4736-95b1-1b9c1b14de6f" providerId="ADAL" clId="{A2482211-D4BC-4D9C-B9BC-485DA01F0036}" dt="2021-07-31T17:23:53.941" v="5815" actId="478"/>
          <ac:spMkLst>
            <pc:docMk/>
            <pc:sldMk cId="93662873" sldId="793"/>
            <ac:spMk id="57" creationId="{60C11CFF-C834-4121-B297-11D138548474}"/>
          </ac:spMkLst>
        </pc:spChg>
        <pc:spChg chg="add del mod">
          <ac:chgData name="LaMeres, Brock" userId="8db0a666-adaa-4736-95b1-1b9c1b14de6f" providerId="ADAL" clId="{A2482211-D4BC-4D9C-B9BC-485DA01F0036}" dt="2021-07-31T16:37:51.027" v="5115" actId="478"/>
          <ac:spMkLst>
            <pc:docMk/>
            <pc:sldMk cId="93662873" sldId="793"/>
            <ac:spMk id="65" creationId="{A5E72EB0-08B1-4184-ADC9-5D6883635234}"/>
          </ac:spMkLst>
        </pc:spChg>
        <pc:spChg chg="add del mod">
          <ac:chgData name="LaMeres, Brock" userId="8db0a666-adaa-4736-95b1-1b9c1b14de6f" providerId="ADAL" clId="{A2482211-D4BC-4D9C-B9BC-485DA01F0036}" dt="2021-07-31T16:26:34.899" v="4866" actId="478"/>
          <ac:spMkLst>
            <pc:docMk/>
            <pc:sldMk cId="93662873" sldId="793"/>
            <ac:spMk id="69" creationId="{8BAE3827-6452-4141-B328-88C16DA2D5D9}"/>
          </ac:spMkLst>
        </pc:spChg>
        <pc:spChg chg="add del mod">
          <ac:chgData name="LaMeres, Brock" userId="8db0a666-adaa-4736-95b1-1b9c1b14de6f" providerId="ADAL" clId="{A2482211-D4BC-4D9C-B9BC-485DA01F0036}" dt="2021-07-31T16:11:40.775" v="4435" actId="478"/>
          <ac:spMkLst>
            <pc:docMk/>
            <pc:sldMk cId="93662873" sldId="793"/>
            <ac:spMk id="70" creationId="{A08667D7-C69B-426B-ADB3-17F906D26915}"/>
          </ac:spMkLst>
        </pc:spChg>
        <pc:spChg chg="add del mod">
          <ac:chgData name="LaMeres, Brock" userId="8db0a666-adaa-4736-95b1-1b9c1b14de6f" providerId="ADAL" clId="{A2482211-D4BC-4D9C-B9BC-485DA01F0036}" dt="2021-07-31T16:26:36.457" v="4867" actId="478"/>
          <ac:spMkLst>
            <pc:docMk/>
            <pc:sldMk cId="93662873" sldId="793"/>
            <ac:spMk id="73" creationId="{F556CD7D-BAC5-4A62-B8C6-808E81469F68}"/>
          </ac:spMkLst>
        </pc:spChg>
        <pc:spChg chg="add del mod">
          <ac:chgData name="LaMeres, Brock" userId="8db0a666-adaa-4736-95b1-1b9c1b14de6f" providerId="ADAL" clId="{A2482211-D4BC-4D9C-B9BC-485DA01F0036}" dt="2021-07-31T16:11:40.775" v="4435" actId="478"/>
          <ac:spMkLst>
            <pc:docMk/>
            <pc:sldMk cId="93662873" sldId="793"/>
            <ac:spMk id="74" creationId="{F10F2668-970C-4CCC-A510-7700C33442EB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77" creationId="{D405DB07-7DF8-44EE-8DAA-11B9E80663FC}"/>
          </ac:spMkLst>
        </pc:spChg>
        <pc:spChg chg="add del mod">
          <ac:chgData name="LaMeres, Brock" userId="8db0a666-adaa-4736-95b1-1b9c1b14de6f" providerId="ADAL" clId="{A2482211-D4BC-4D9C-B9BC-485DA01F0036}" dt="2021-07-31T16:12:09.192" v="4451" actId="478"/>
          <ac:spMkLst>
            <pc:docMk/>
            <pc:sldMk cId="93662873" sldId="793"/>
            <ac:spMk id="78" creationId="{376B3130-7E0D-4D75-86AC-636C11F64AFE}"/>
          </ac:spMkLst>
        </pc:spChg>
        <pc:spChg chg="add del mod">
          <ac:chgData name="LaMeres, Brock" userId="8db0a666-adaa-4736-95b1-1b9c1b14de6f" providerId="ADAL" clId="{A2482211-D4BC-4D9C-B9BC-485DA01F0036}" dt="2021-07-31T16:12:09.192" v="4451" actId="478"/>
          <ac:spMkLst>
            <pc:docMk/>
            <pc:sldMk cId="93662873" sldId="793"/>
            <ac:spMk id="79" creationId="{E647237C-8D74-4371-9062-F6BDB9B848E7}"/>
          </ac:spMkLst>
        </pc:spChg>
        <pc:spChg chg="add del mod">
          <ac:chgData name="LaMeres, Brock" userId="8db0a666-adaa-4736-95b1-1b9c1b14de6f" providerId="ADAL" clId="{A2482211-D4BC-4D9C-B9BC-485DA01F0036}" dt="2021-07-31T16:11:52.639" v="4438" actId="478"/>
          <ac:spMkLst>
            <pc:docMk/>
            <pc:sldMk cId="93662873" sldId="793"/>
            <ac:spMk id="80" creationId="{44976A95-64EE-45B2-A646-705C58AFB4B1}"/>
          </ac:spMkLst>
        </pc:spChg>
        <pc:spChg chg="add del mod">
          <ac:chgData name="LaMeres, Brock" userId="8db0a666-adaa-4736-95b1-1b9c1b14de6f" providerId="ADAL" clId="{A2482211-D4BC-4D9C-B9BC-485DA01F0036}" dt="2021-07-31T16:12:09.192" v="4451" actId="478"/>
          <ac:spMkLst>
            <pc:docMk/>
            <pc:sldMk cId="93662873" sldId="793"/>
            <ac:spMk id="81" creationId="{DCD92DB3-E705-4BCA-B1E2-6E197DEC13D1}"/>
          </ac:spMkLst>
        </pc:spChg>
        <pc:spChg chg="add del mod">
          <ac:chgData name="LaMeres, Brock" userId="8db0a666-adaa-4736-95b1-1b9c1b14de6f" providerId="ADAL" clId="{A2482211-D4BC-4D9C-B9BC-485DA01F0036}" dt="2021-07-31T16:34:44.807" v="5066" actId="478"/>
          <ac:spMkLst>
            <pc:docMk/>
            <pc:sldMk cId="93662873" sldId="793"/>
            <ac:spMk id="82" creationId="{F916D498-8047-4565-9F25-9CC1BA873D65}"/>
          </ac:spMkLst>
        </pc:spChg>
        <pc:spChg chg="add del mod">
          <ac:chgData name="LaMeres, Brock" userId="8db0a666-adaa-4736-95b1-1b9c1b14de6f" providerId="ADAL" clId="{A2482211-D4BC-4D9C-B9BC-485DA01F0036}" dt="2021-07-31T16:33:54.141" v="5057" actId="478"/>
          <ac:spMkLst>
            <pc:docMk/>
            <pc:sldMk cId="93662873" sldId="793"/>
            <ac:spMk id="83" creationId="{28B2FEDA-765A-410F-8EAE-7F6FBCAE7C4F}"/>
          </ac:spMkLst>
        </pc:spChg>
        <pc:spChg chg="add del mod">
          <ac:chgData name="LaMeres, Brock" userId="8db0a666-adaa-4736-95b1-1b9c1b14de6f" providerId="ADAL" clId="{A2482211-D4BC-4D9C-B9BC-485DA01F0036}" dt="2021-07-31T16:33:54.141" v="5057" actId="478"/>
          <ac:spMkLst>
            <pc:docMk/>
            <pc:sldMk cId="93662873" sldId="793"/>
            <ac:spMk id="84" creationId="{9959FA95-C4EA-4B11-9263-AFEBFD3D2BC8}"/>
          </ac:spMkLst>
        </pc:spChg>
        <pc:spChg chg="add del mod">
          <ac:chgData name="LaMeres, Brock" userId="8db0a666-adaa-4736-95b1-1b9c1b14de6f" providerId="ADAL" clId="{A2482211-D4BC-4D9C-B9BC-485DA01F0036}" dt="2021-07-31T16:35:49.360" v="5079" actId="478"/>
          <ac:spMkLst>
            <pc:docMk/>
            <pc:sldMk cId="93662873" sldId="793"/>
            <ac:spMk id="85" creationId="{6278B66E-472D-49CD-ACE4-7CDE2B2EF16A}"/>
          </ac:spMkLst>
        </pc:spChg>
        <pc:spChg chg="add del mod">
          <ac:chgData name="LaMeres, Brock" userId="8db0a666-adaa-4736-95b1-1b9c1b14de6f" providerId="ADAL" clId="{A2482211-D4BC-4D9C-B9BC-485DA01F0036}" dt="2021-07-31T16:35:49.360" v="5079" actId="478"/>
          <ac:spMkLst>
            <pc:docMk/>
            <pc:sldMk cId="93662873" sldId="793"/>
            <ac:spMk id="86" creationId="{763A926F-4790-4728-A9EB-2580EF0076AD}"/>
          </ac:spMkLst>
        </pc:spChg>
        <pc:spChg chg="add del mod">
          <ac:chgData name="LaMeres, Brock" userId="8db0a666-adaa-4736-95b1-1b9c1b14de6f" providerId="ADAL" clId="{A2482211-D4BC-4D9C-B9BC-485DA01F0036}" dt="2021-07-31T16:35:49.360" v="5079" actId="478"/>
          <ac:spMkLst>
            <pc:docMk/>
            <pc:sldMk cId="93662873" sldId="793"/>
            <ac:spMk id="87" creationId="{F835C4D8-1A7C-472A-9D00-DF4DF2DEE669}"/>
          </ac:spMkLst>
        </pc:spChg>
        <pc:spChg chg="add del mod or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88" creationId="{2294534D-50E7-4FB7-BF40-506BDE665937}"/>
          </ac:spMkLst>
        </pc:spChg>
        <pc:spChg chg="add del mo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101" creationId="{8491E144-2764-4E2F-9DBB-72531791BFF9}"/>
          </ac:spMkLst>
        </pc:spChg>
        <pc:spChg chg="add del mod or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102" creationId="{E2B96773-9269-48AD-A3EF-C4F0C9684841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09" creationId="{7AF5F20F-07D2-49A6-9756-350F3223F4C1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10" creationId="{7EA00611-07F9-46F9-AE77-5885E70B19BA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11" creationId="{147278AE-F997-47D4-A74F-2393E2FAD9A6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12" creationId="{ACD4295B-A462-4997-9A82-179FB38F5859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13" creationId="{FC3E48D7-2A5E-4348-99E3-916796FDF689}"/>
          </ac:spMkLst>
        </pc:spChg>
        <pc:spChg chg="add del mod">
          <ac:chgData name="LaMeres, Brock" userId="8db0a666-adaa-4736-95b1-1b9c1b14de6f" providerId="ADAL" clId="{A2482211-D4BC-4D9C-B9BC-485DA01F0036}" dt="2021-07-31T17:25:43.043" v="5982" actId="478"/>
          <ac:spMkLst>
            <pc:docMk/>
            <pc:sldMk cId="93662873" sldId="793"/>
            <ac:spMk id="114" creationId="{62E445CB-2B55-4512-BCAD-6C61A4BBAEB4}"/>
          </ac:spMkLst>
        </pc:spChg>
        <pc:spChg chg="add del mod">
          <ac:chgData name="LaMeres, Brock" userId="8db0a666-adaa-4736-95b1-1b9c1b14de6f" providerId="ADAL" clId="{A2482211-D4BC-4D9C-B9BC-485DA01F0036}" dt="2021-07-31T17:23:52.728" v="5814" actId="478"/>
          <ac:spMkLst>
            <pc:docMk/>
            <pc:sldMk cId="93662873" sldId="793"/>
            <ac:spMk id="119" creationId="{3C9D5492-3990-40C4-BFED-3D274F01CA36}"/>
          </ac:spMkLst>
        </pc:spChg>
        <pc:spChg chg="add del mod">
          <ac:chgData name="LaMeres, Brock" userId="8db0a666-adaa-4736-95b1-1b9c1b14de6f" providerId="ADAL" clId="{A2482211-D4BC-4D9C-B9BC-485DA01F0036}" dt="2021-07-31T17:23:55.089" v="5816" actId="478"/>
          <ac:spMkLst>
            <pc:docMk/>
            <pc:sldMk cId="93662873" sldId="793"/>
            <ac:spMk id="123" creationId="{A256FC63-E7AC-4A56-A1E1-346E4B719A9A}"/>
          </ac:spMkLst>
        </pc:spChg>
        <pc:spChg chg="add del mod">
          <ac:chgData name="LaMeres, Brock" userId="8db0a666-adaa-4736-95b1-1b9c1b14de6f" providerId="ADAL" clId="{A2482211-D4BC-4D9C-B9BC-485DA01F0036}" dt="2021-07-31T17:23:56.269" v="5817" actId="478"/>
          <ac:spMkLst>
            <pc:docMk/>
            <pc:sldMk cId="93662873" sldId="793"/>
            <ac:spMk id="124" creationId="{65C0D911-4BF9-41D1-9DED-536188BE9E76}"/>
          </ac:spMkLst>
        </pc:spChg>
        <pc:spChg chg="add del mod">
          <ac:chgData name="LaMeres, Brock" userId="8db0a666-adaa-4736-95b1-1b9c1b14de6f" providerId="ADAL" clId="{A2482211-D4BC-4D9C-B9BC-485DA01F0036}" dt="2021-07-31T17:23:56.926" v="5818" actId="478"/>
          <ac:spMkLst>
            <pc:docMk/>
            <pc:sldMk cId="93662873" sldId="793"/>
            <ac:spMk id="125" creationId="{F05401DC-671A-4D07-A3DE-B6DB8E5E9334}"/>
          </ac:spMkLst>
        </pc:spChg>
        <pc:spChg chg="add del mod">
          <ac:chgData name="LaMeres, Brock" userId="8db0a666-adaa-4736-95b1-1b9c1b14de6f" providerId="ADAL" clId="{A2482211-D4BC-4D9C-B9BC-485DA01F0036}" dt="2021-07-31T17:23:58.004" v="5819" actId="478"/>
          <ac:spMkLst>
            <pc:docMk/>
            <pc:sldMk cId="93662873" sldId="793"/>
            <ac:spMk id="126" creationId="{2F4FEC5A-09DE-48EC-9912-5E25F6F464A4}"/>
          </ac:spMkLst>
        </pc:spChg>
        <pc:spChg chg="add del mod">
          <ac:chgData name="LaMeres, Brock" userId="8db0a666-adaa-4736-95b1-1b9c1b14de6f" providerId="ADAL" clId="{A2482211-D4BC-4D9C-B9BC-485DA01F0036}" dt="2021-07-31T17:23:58.683" v="5820" actId="478"/>
          <ac:spMkLst>
            <pc:docMk/>
            <pc:sldMk cId="93662873" sldId="793"/>
            <ac:spMk id="127" creationId="{C58FD07A-257E-4309-8EEE-6E4DE2D073EE}"/>
          </ac:spMkLst>
        </pc:spChg>
        <pc:spChg chg="add del mod">
          <ac:chgData name="LaMeres, Brock" userId="8db0a666-adaa-4736-95b1-1b9c1b14de6f" providerId="ADAL" clId="{A2482211-D4BC-4D9C-B9BC-485DA01F0036}" dt="2021-07-31T17:23:38.583" v="5812" actId="478"/>
          <ac:spMkLst>
            <pc:docMk/>
            <pc:sldMk cId="93662873" sldId="793"/>
            <ac:spMk id="136" creationId="{E7B1D1E6-4651-4275-B220-55DB5063AEDF}"/>
          </ac:spMkLst>
        </pc:spChg>
        <pc:spChg chg="add del mod ord">
          <ac:chgData name="LaMeres, Brock" userId="8db0a666-adaa-4736-95b1-1b9c1b14de6f" providerId="ADAL" clId="{A2482211-D4BC-4D9C-B9BC-485DA01F0036}" dt="2021-07-31T17:23:48.213" v="5813" actId="478"/>
          <ac:spMkLst>
            <pc:docMk/>
            <pc:sldMk cId="93662873" sldId="793"/>
            <ac:spMk id="137" creationId="{66A6ADB3-A790-4387-82EA-2FAAE2BB7023}"/>
          </ac:spMkLst>
        </pc:spChg>
        <pc:spChg chg="add del mod">
          <ac:chgData name="LaMeres, Brock" userId="8db0a666-adaa-4736-95b1-1b9c1b14de6f" providerId="ADAL" clId="{A2482211-D4BC-4D9C-B9BC-485DA01F0036}" dt="2021-07-31T17:25:34.813" v="5980" actId="478"/>
          <ac:spMkLst>
            <pc:docMk/>
            <pc:sldMk cId="93662873" sldId="793"/>
            <ac:spMk id="138" creationId="{797C3C92-2E01-4C82-A25D-DFFADA31DD8E}"/>
          </ac:spMkLst>
        </pc:spChg>
        <pc:picChg chg="del">
          <ac:chgData name="LaMeres, Brock" userId="8db0a666-adaa-4736-95b1-1b9c1b14de6f" providerId="ADAL" clId="{A2482211-D4BC-4D9C-B9BC-485DA01F0036}" dt="2021-07-30T22:35:40.771" v="3211" actId="478"/>
          <ac:picMkLst>
            <pc:docMk/>
            <pc:sldMk cId="93662873" sldId="793"/>
            <ac:picMk id="13" creationId="{EC6A3F8E-6443-4C47-A1AE-593BE005DE65}"/>
          </ac:picMkLst>
        </pc:picChg>
        <pc:picChg chg="del">
          <ac:chgData name="LaMeres, Brock" userId="8db0a666-adaa-4736-95b1-1b9c1b14de6f" providerId="ADAL" clId="{A2482211-D4BC-4D9C-B9BC-485DA01F0036}" dt="2021-07-30T22:35:40.771" v="3211" actId="478"/>
          <ac:picMkLst>
            <pc:docMk/>
            <pc:sldMk cId="93662873" sldId="793"/>
            <ac:picMk id="17" creationId="{E24E17B6-7FB7-4D2D-97F6-CF4C6CBFBB5B}"/>
          </ac:picMkLst>
        </pc:picChg>
        <pc:picChg chg="del">
          <ac:chgData name="LaMeres, Brock" userId="8db0a666-adaa-4736-95b1-1b9c1b14de6f" providerId="ADAL" clId="{A2482211-D4BC-4D9C-B9BC-485DA01F0036}" dt="2021-07-30T22:27:19.278" v="2952" actId="478"/>
          <ac:picMkLst>
            <pc:docMk/>
            <pc:sldMk cId="93662873" sldId="793"/>
            <ac:picMk id="22" creationId="{259CF919-70AB-4D6F-8942-6287B6BA3A67}"/>
          </ac:picMkLst>
        </pc:picChg>
        <pc:picChg chg="add del mod">
          <ac:chgData name="LaMeres, Brock" userId="8db0a666-adaa-4736-95b1-1b9c1b14de6f" providerId="ADAL" clId="{A2482211-D4BC-4D9C-B9BC-485DA01F0036}" dt="2021-07-30T23:19:56.850" v="4230" actId="478"/>
          <ac:picMkLst>
            <pc:docMk/>
            <pc:sldMk cId="93662873" sldId="793"/>
            <ac:picMk id="26" creationId="{6988D189-0E4E-4DB9-87BD-F353558FBBF9}"/>
          </ac:picMkLst>
        </pc:picChg>
        <pc:picChg chg="del">
          <ac:chgData name="LaMeres, Brock" userId="8db0a666-adaa-4736-95b1-1b9c1b14de6f" providerId="ADAL" clId="{A2482211-D4BC-4D9C-B9BC-485DA01F0036}" dt="2021-07-30T22:27:17.883" v="2951" actId="478"/>
          <ac:picMkLst>
            <pc:docMk/>
            <pc:sldMk cId="93662873" sldId="793"/>
            <ac:picMk id="1026" creationId="{FC9324C1-B2BE-4D3F-9CAE-C2A213E871A9}"/>
          </ac:picMkLst>
        </pc:picChg>
        <pc:picChg chg="del">
          <ac:chgData name="LaMeres, Brock" userId="8db0a666-adaa-4736-95b1-1b9c1b14de6f" providerId="ADAL" clId="{A2482211-D4BC-4D9C-B9BC-485DA01F0036}" dt="2021-07-30T22:35:40.771" v="3211" actId="478"/>
          <ac:picMkLst>
            <pc:docMk/>
            <pc:sldMk cId="93662873" sldId="793"/>
            <ac:picMk id="1028" creationId="{B1164919-06D9-49E1-B1DC-0942F1E99D19}"/>
          </ac:picMkLst>
        </pc:picChg>
        <pc:picChg chg="del mod">
          <ac:chgData name="LaMeres, Brock" userId="8db0a666-adaa-4736-95b1-1b9c1b14de6f" providerId="ADAL" clId="{A2482211-D4BC-4D9C-B9BC-485DA01F0036}" dt="2021-07-30T22:35:40.771" v="3211" actId="478"/>
          <ac:picMkLst>
            <pc:docMk/>
            <pc:sldMk cId="93662873" sldId="793"/>
            <ac:picMk id="1030" creationId="{3B5AE217-F783-4651-B8EC-F9BAD7576DF5}"/>
          </ac:picMkLst>
        </pc:picChg>
        <pc:cxnChg chg="add del mod">
          <ac:chgData name="LaMeres, Brock" userId="8db0a666-adaa-4736-95b1-1b9c1b14de6f" providerId="ADAL" clId="{A2482211-D4BC-4D9C-B9BC-485DA01F0036}" dt="2021-07-31T17:25:43.043" v="5982" actId="478"/>
          <ac:cxnSpMkLst>
            <pc:docMk/>
            <pc:sldMk cId="93662873" sldId="793"/>
            <ac:cxnSpMk id="10" creationId="{A92683BD-ED12-482A-BBA3-D5A8D0477EC2}"/>
          </ac:cxnSpMkLst>
        </pc:cxnChg>
        <pc:cxnChg chg="add del mod">
          <ac:chgData name="LaMeres, Brock" userId="8db0a666-adaa-4736-95b1-1b9c1b14de6f" providerId="ADAL" clId="{A2482211-D4BC-4D9C-B9BC-485DA01F0036}" dt="2021-07-31T17:25:43.043" v="5982" actId="478"/>
          <ac:cxnSpMkLst>
            <pc:docMk/>
            <pc:sldMk cId="93662873" sldId="793"/>
            <ac:cxnSpMk id="13" creationId="{80123CE1-7837-448E-BEA8-250DA7ECFCB3}"/>
          </ac:cxnSpMkLst>
        </pc:cxnChg>
        <pc:cxnChg chg="add del mod">
          <ac:chgData name="LaMeres, Brock" userId="8db0a666-adaa-4736-95b1-1b9c1b14de6f" providerId="ADAL" clId="{A2482211-D4BC-4D9C-B9BC-485DA01F0036}" dt="2021-07-31T17:25:43.043" v="5982" actId="478"/>
          <ac:cxnSpMkLst>
            <pc:docMk/>
            <pc:sldMk cId="93662873" sldId="793"/>
            <ac:cxnSpMk id="14" creationId="{20B5CE16-5FA2-411F-B5BF-58304DF87146}"/>
          </ac:cxnSpMkLst>
        </pc:cxnChg>
        <pc:cxnChg chg="add del mod">
          <ac:chgData name="LaMeres, Brock" userId="8db0a666-adaa-4736-95b1-1b9c1b14de6f" providerId="ADAL" clId="{A2482211-D4BC-4D9C-B9BC-485DA01F0036}" dt="2021-07-30T23:00:09.457" v="3803" actId="478"/>
          <ac:cxnSpMkLst>
            <pc:docMk/>
            <pc:sldMk cId="93662873" sldId="793"/>
            <ac:cxnSpMk id="15" creationId="{CFEA73C2-5962-4B2E-AA54-26E9A09CE628}"/>
          </ac:cxnSpMkLst>
        </pc:cxnChg>
        <pc:cxnChg chg="add del mod">
          <ac:chgData name="LaMeres, Brock" userId="8db0a666-adaa-4736-95b1-1b9c1b14de6f" providerId="ADAL" clId="{A2482211-D4BC-4D9C-B9BC-485DA01F0036}" dt="2021-07-31T16:25:03.309" v="4820" actId="478"/>
          <ac:cxnSpMkLst>
            <pc:docMk/>
            <pc:sldMk cId="93662873" sldId="793"/>
            <ac:cxnSpMk id="31" creationId="{ABBEB280-4819-4D2F-B3DE-E9646D2DA8F7}"/>
          </ac:cxnSpMkLst>
        </pc:cxnChg>
        <pc:cxnChg chg="add del mod">
          <ac:chgData name="LaMeres, Brock" userId="8db0a666-adaa-4736-95b1-1b9c1b14de6f" providerId="ADAL" clId="{A2482211-D4BC-4D9C-B9BC-485DA01F0036}" dt="2021-07-31T16:26:06.954" v="4861" actId="478"/>
          <ac:cxnSpMkLst>
            <pc:docMk/>
            <pc:sldMk cId="93662873" sldId="793"/>
            <ac:cxnSpMk id="32" creationId="{CFEB0B6E-2B93-4F17-8B06-E42C3F761A06}"/>
          </ac:cxnSpMkLst>
        </pc:cxnChg>
        <pc:cxnChg chg="add del mod">
          <ac:chgData name="LaMeres, Brock" userId="8db0a666-adaa-4736-95b1-1b9c1b14de6f" providerId="ADAL" clId="{A2482211-D4BC-4D9C-B9BC-485DA01F0036}" dt="2021-07-31T16:26:06.954" v="4861" actId="478"/>
          <ac:cxnSpMkLst>
            <pc:docMk/>
            <pc:sldMk cId="93662873" sldId="793"/>
            <ac:cxnSpMk id="34" creationId="{38DF5F7A-348B-4869-B4D2-BFF9826E805C}"/>
          </ac:cxnSpMkLst>
        </pc:cxnChg>
        <pc:cxnChg chg="add del mod">
          <ac:chgData name="LaMeres, Brock" userId="8db0a666-adaa-4736-95b1-1b9c1b14de6f" providerId="ADAL" clId="{A2482211-D4BC-4D9C-B9BC-485DA01F0036}" dt="2021-07-31T16:26:06.954" v="4861" actId="478"/>
          <ac:cxnSpMkLst>
            <pc:docMk/>
            <pc:sldMk cId="93662873" sldId="793"/>
            <ac:cxnSpMk id="36" creationId="{7CFE294C-EC9B-4B3B-AF2C-E70E6C4F38E1}"/>
          </ac:cxnSpMkLst>
        </pc:cxnChg>
        <pc:cxnChg chg="add del mod">
          <ac:chgData name="LaMeres, Brock" userId="8db0a666-adaa-4736-95b1-1b9c1b14de6f" providerId="ADAL" clId="{A2482211-D4BC-4D9C-B9BC-485DA01F0036}" dt="2021-07-31T17:25:43.043" v="5982" actId="478"/>
          <ac:cxnSpMkLst>
            <pc:docMk/>
            <pc:sldMk cId="93662873" sldId="793"/>
            <ac:cxnSpMk id="38" creationId="{52252050-A94D-46B8-B65B-621567B1A25D}"/>
          </ac:cxnSpMkLst>
        </pc:cxnChg>
        <pc:cxnChg chg="add del mod">
          <ac:chgData name="LaMeres, Brock" userId="8db0a666-adaa-4736-95b1-1b9c1b14de6f" providerId="ADAL" clId="{A2482211-D4BC-4D9C-B9BC-485DA01F0036}" dt="2021-07-31T16:30:03.753" v="4932" actId="478"/>
          <ac:cxnSpMkLst>
            <pc:docMk/>
            <pc:sldMk cId="93662873" sldId="793"/>
            <ac:cxnSpMk id="47" creationId="{DFC71E34-CB6C-46A7-8704-074C2876D881}"/>
          </ac:cxnSpMkLst>
        </pc:cxnChg>
        <pc:cxnChg chg="add del mod">
          <ac:chgData name="LaMeres, Brock" userId="8db0a666-adaa-4736-95b1-1b9c1b14de6f" providerId="ADAL" clId="{A2482211-D4BC-4D9C-B9BC-485DA01F0036}" dt="2021-07-31T16:30:05.832" v="4934" actId="478"/>
          <ac:cxnSpMkLst>
            <pc:docMk/>
            <pc:sldMk cId="93662873" sldId="793"/>
            <ac:cxnSpMk id="50" creationId="{0D79069A-BF9F-4407-9B2A-9EB95FCE156D}"/>
          </ac:cxnSpMkLst>
        </pc:cxnChg>
        <pc:cxnChg chg="add del mod">
          <ac:chgData name="LaMeres, Brock" userId="8db0a666-adaa-4736-95b1-1b9c1b14de6f" providerId="ADAL" clId="{A2482211-D4BC-4D9C-B9BC-485DA01F0036}" dt="2021-07-30T23:03:48.210" v="3921" actId="478"/>
          <ac:cxnSpMkLst>
            <pc:docMk/>
            <pc:sldMk cId="93662873" sldId="793"/>
            <ac:cxnSpMk id="52" creationId="{9BFB0776-8608-41F9-A686-E4A916D567CF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54" creationId="{3D9071EC-4FA5-4BF2-AB42-67BDA56CE841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58" creationId="{59ED3C2B-A57F-4A97-8B1F-26B2150AFBC6}"/>
          </ac:cxnSpMkLst>
        </pc:cxnChg>
        <pc:cxnChg chg="add del mod">
          <ac:chgData name="LaMeres, Brock" userId="8db0a666-adaa-4736-95b1-1b9c1b14de6f" providerId="ADAL" clId="{A2482211-D4BC-4D9C-B9BC-485DA01F0036}" dt="2021-07-31T16:30:05.223" v="4933" actId="478"/>
          <ac:cxnSpMkLst>
            <pc:docMk/>
            <pc:sldMk cId="93662873" sldId="793"/>
            <ac:cxnSpMk id="63" creationId="{EFD977C8-13C9-4F2B-9A87-F9E307A57E88}"/>
          </ac:cxnSpMkLst>
        </pc:cxnChg>
        <pc:cxnChg chg="add del mod">
          <ac:chgData name="LaMeres, Brock" userId="8db0a666-adaa-4736-95b1-1b9c1b14de6f" providerId="ADAL" clId="{A2482211-D4BC-4D9C-B9BC-485DA01F0036}" dt="2021-07-31T16:26:38.010" v="4868" actId="478"/>
          <ac:cxnSpMkLst>
            <pc:docMk/>
            <pc:sldMk cId="93662873" sldId="793"/>
            <ac:cxnSpMk id="68" creationId="{8B1DD811-ECBF-4D55-994A-3219D46EBBAE}"/>
          </ac:cxnSpMkLst>
        </pc:cxnChg>
        <pc:cxnChg chg="add del mod">
          <ac:chgData name="LaMeres, Brock" userId="8db0a666-adaa-4736-95b1-1b9c1b14de6f" providerId="ADAL" clId="{A2482211-D4BC-4D9C-B9BC-485DA01F0036}" dt="2021-07-31T16:31:23.446" v="4985" actId="478"/>
          <ac:cxnSpMkLst>
            <pc:docMk/>
            <pc:sldMk cId="93662873" sldId="793"/>
            <ac:cxnSpMk id="71" creationId="{D791C173-DAB5-42F2-8A11-6C755D231601}"/>
          </ac:cxnSpMkLst>
        </pc:cxnChg>
        <pc:cxnChg chg="add del mod">
          <ac:chgData name="LaMeres, Brock" userId="8db0a666-adaa-4736-95b1-1b9c1b14de6f" providerId="ADAL" clId="{A2482211-D4BC-4D9C-B9BC-485DA01F0036}" dt="2021-07-31T16:26:39.019" v="4869" actId="478"/>
          <ac:cxnSpMkLst>
            <pc:docMk/>
            <pc:sldMk cId="93662873" sldId="793"/>
            <ac:cxnSpMk id="72" creationId="{4908B144-B2A4-46D0-B5E4-B5AFA5CD7145}"/>
          </ac:cxnSpMkLst>
        </pc:cxnChg>
        <pc:cxnChg chg="add del mod">
          <ac:chgData name="LaMeres, Brock" userId="8db0a666-adaa-4736-95b1-1b9c1b14de6f" providerId="ADAL" clId="{A2482211-D4BC-4D9C-B9BC-485DA01F0036}" dt="2021-07-31T16:32:55.588" v="5007" actId="478"/>
          <ac:cxnSpMkLst>
            <pc:docMk/>
            <pc:sldMk cId="93662873" sldId="793"/>
            <ac:cxnSpMk id="75" creationId="{26FCF521-F359-42D7-B843-1340BC39013E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95" creationId="{7EBDB90C-A859-4908-BABE-9CEF267DDB8F}"/>
          </ac:cxnSpMkLst>
        </pc:cxnChg>
        <pc:cxnChg chg="add del mod">
          <ac:chgData name="LaMeres, Brock" userId="8db0a666-adaa-4736-95b1-1b9c1b14de6f" providerId="ADAL" clId="{A2482211-D4BC-4D9C-B9BC-485DA01F0036}" dt="2021-07-31T17:25:43.043" v="5982" actId="478"/>
          <ac:cxnSpMkLst>
            <pc:docMk/>
            <pc:sldMk cId="93662873" sldId="793"/>
            <ac:cxnSpMk id="98" creationId="{4346A14B-7890-4B2C-AB54-BDFB39C5F5AF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03" creationId="{ACD5D5BF-E398-447A-9298-8EF2307D2536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04" creationId="{F8C1041A-914A-45CF-867A-7239ECD170FF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18" creationId="{6C012426-66FE-49FA-9A2A-1A85BD037D98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22" creationId="{1EBB38FB-9FA3-41E5-8BB2-E8901F52D955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28" creationId="{62A15912-2EF1-45DD-A6C2-EAEB149040FD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31" creationId="{8AA1DA92-D206-44A2-851F-CA58DE03F0C1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32" creationId="{45FADE08-91CD-4846-BE1B-E7ABE10AEEEB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33" creationId="{1BC50E89-E881-4A8D-88F6-D56B9BA317A0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34" creationId="{08CCAA68-582A-42D1-9697-F7C71059A3CC}"/>
          </ac:cxnSpMkLst>
        </pc:cxnChg>
        <pc:cxnChg chg="add del mod">
          <ac:chgData name="LaMeres, Brock" userId="8db0a666-adaa-4736-95b1-1b9c1b14de6f" providerId="ADAL" clId="{A2482211-D4BC-4D9C-B9BC-485DA01F0036}" dt="2021-07-31T17:23:52.728" v="5814" actId="478"/>
          <ac:cxnSpMkLst>
            <pc:docMk/>
            <pc:sldMk cId="93662873" sldId="793"/>
            <ac:cxnSpMk id="135" creationId="{B08E0E6A-2D82-4C55-B66E-F36EAF121381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2T13:56:58.422" v="13986"/>
        <pc:sldMkLst>
          <pc:docMk/>
          <pc:sldMk cId="1355741555" sldId="794"/>
        </pc:sldMkLst>
        <pc:spChg chg="mod">
          <ac:chgData name="LaMeres, Brock" userId="8db0a666-adaa-4736-95b1-1b9c1b14de6f" providerId="ADAL" clId="{A2482211-D4BC-4D9C-B9BC-485DA01F0036}" dt="2021-07-31T17:00:31.012" v="5609" actId="5793"/>
          <ac:spMkLst>
            <pc:docMk/>
            <pc:sldMk cId="1355741555" sldId="794"/>
            <ac:spMk id="3" creationId="{50136821-2413-49B6-8EBF-9875041E82D8}"/>
          </ac:spMkLst>
        </pc:spChg>
        <pc:spChg chg="del">
          <ac:chgData name="LaMeres, Brock" userId="8db0a666-adaa-4736-95b1-1b9c1b14de6f" providerId="ADAL" clId="{A2482211-D4BC-4D9C-B9BC-485DA01F0036}" dt="2021-07-31T17:00:28.855" v="5607" actId="478"/>
          <ac:spMkLst>
            <pc:docMk/>
            <pc:sldMk cId="1355741555" sldId="794"/>
            <ac:spMk id="9" creationId="{7AFD1A3B-0BE8-436F-B8D1-34DC41FE174D}"/>
          </ac:spMkLst>
        </pc:spChg>
        <pc:spChg chg="del">
          <ac:chgData name="LaMeres, Brock" userId="8db0a666-adaa-4736-95b1-1b9c1b14de6f" providerId="ADAL" clId="{A2482211-D4BC-4D9C-B9BC-485DA01F0036}" dt="2021-07-31T17:00:28.108" v="5606" actId="478"/>
          <ac:spMkLst>
            <pc:docMk/>
            <pc:sldMk cId="1355741555" sldId="794"/>
            <ac:spMk id="10" creationId="{D4D7B7A3-BC4D-4588-8584-9E108346E13D}"/>
          </ac:spMkLst>
        </pc:spChg>
        <pc:picChg chg="add mod">
          <ac:chgData name="LaMeres, Brock" userId="8db0a666-adaa-4736-95b1-1b9c1b14de6f" providerId="ADAL" clId="{A2482211-D4BC-4D9C-B9BC-485DA01F0036}" dt="2021-08-02T13:56:58.422" v="13986"/>
          <ac:picMkLst>
            <pc:docMk/>
            <pc:sldMk cId="1355741555" sldId="794"/>
            <ac:picMk id="12" creationId="{6DBACA97-EE1F-4157-87FA-26C1A58126BE}"/>
          </ac:picMkLst>
        </pc:picChg>
        <pc:picChg chg="del">
          <ac:chgData name="LaMeres, Brock" userId="8db0a666-adaa-4736-95b1-1b9c1b14de6f" providerId="ADAL" clId="{A2482211-D4BC-4D9C-B9BC-485DA01F0036}" dt="2021-08-02T13:56:58.092" v="13985" actId="478"/>
          <ac:picMkLst>
            <pc:docMk/>
            <pc:sldMk cId="1355741555" sldId="794"/>
            <ac:picMk id="1028" creationId="{B1164919-06D9-49E1-B1DC-0942F1E99D19}"/>
          </ac:picMkLst>
        </pc:picChg>
      </pc:sldChg>
      <pc:sldChg chg="modSp add mod">
        <pc:chgData name="LaMeres, Brock" userId="8db0a666-adaa-4736-95b1-1b9c1b14de6f" providerId="ADAL" clId="{A2482211-D4BC-4D9C-B9BC-485DA01F0036}" dt="2021-08-02T13:57:11.025" v="13989" actId="5793"/>
        <pc:sldMkLst>
          <pc:docMk/>
          <pc:sldMk cId="3859289530" sldId="795"/>
        </pc:sldMkLst>
        <pc:spChg chg="mod">
          <ac:chgData name="LaMeres, Brock" userId="8db0a666-adaa-4736-95b1-1b9c1b14de6f" providerId="ADAL" clId="{A2482211-D4BC-4D9C-B9BC-485DA01F0036}" dt="2021-08-02T13:57:11.025" v="13989" actId="5793"/>
          <ac:spMkLst>
            <pc:docMk/>
            <pc:sldMk cId="3859289530" sldId="795"/>
            <ac:spMk id="3" creationId="{50136821-2413-49B6-8EBF-9875041E82D8}"/>
          </ac:spMkLst>
        </pc:spChg>
        <pc:spChg chg="mod">
          <ac:chgData name="LaMeres, Brock" userId="8db0a666-adaa-4736-95b1-1b9c1b14de6f" providerId="ADAL" clId="{A2482211-D4BC-4D9C-B9BC-485DA01F0036}" dt="2021-08-02T13:56:53.285" v="13984" actId="1036"/>
          <ac:spMkLst>
            <pc:docMk/>
            <pc:sldMk cId="3859289530" sldId="795"/>
            <ac:spMk id="11" creationId="{91E0079B-40F9-40BA-A8A7-C8DE7ED5F353}"/>
          </ac:spMkLst>
        </pc:spChg>
        <pc:picChg chg="mod">
          <ac:chgData name="LaMeres, Brock" userId="8db0a666-adaa-4736-95b1-1b9c1b14de6f" providerId="ADAL" clId="{A2482211-D4BC-4D9C-B9BC-485DA01F0036}" dt="2021-08-02T13:56:47.868" v="13972" actId="1036"/>
          <ac:picMkLst>
            <pc:docMk/>
            <pc:sldMk cId="3859289530" sldId="795"/>
            <ac:picMk id="1028" creationId="{B1164919-06D9-49E1-B1DC-0942F1E99D19}"/>
          </ac:picMkLst>
        </pc:picChg>
        <pc:picChg chg="mod">
          <ac:chgData name="LaMeres, Brock" userId="8db0a666-adaa-4736-95b1-1b9c1b14de6f" providerId="ADAL" clId="{A2482211-D4BC-4D9C-B9BC-485DA01F0036}" dt="2021-08-02T13:56:53.285" v="13984" actId="1036"/>
          <ac:picMkLst>
            <pc:docMk/>
            <pc:sldMk cId="3859289530" sldId="795"/>
            <ac:picMk id="1030" creationId="{3B5AE217-F783-4651-B8EC-F9BAD7576DF5}"/>
          </ac:picMkLst>
        </pc:picChg>
      </pc:sldChg>
      <pc:sldChg chg="modSp new mod">
        <pc:chgData name="LaMeres, Brock" userId="8db0a666-adaa-4736-95b1-1b9c1b14de6f" providerId="ADAL" clId="{A2482211-D4BC-4D9C-B9BC-485DA01F0036}" dt="2021-08-01T16:39:22.530" v="8795" actId="20577"/>
        <pc:sldMkLst>
          <pc:docMk/>
          <pc:sldMk cId="1382786399" sldId="796"/>
        </pc:sldMkLst>
        <pc:spChg chg="mod">
          <ac:chgData name="LaMeres, Brock" userId="8db0a666-adaa-4736-95b1-1b9c1b14de6f" providerId="ADAL" clId="{A2482211-D4BC-4D9C-B9BC-485DA01F0036}" dt="2021-08-01T16:39:22.530" v="8795" actId="20577"/>
          <ac:spMkLst>
            <pc:docMk/>
            <pc:sldMk cId="1382786399" sldId="796"/>
            <ac:spMk id="2" creationId="{10939B98-6769-49AD-9D66-0511E494C0EB}"/>
          </ac:spMkLst>
        </pc:spChg>
        <pc:spChg chg="mod">
          <ac:chgData name="LaMeres, Brock" userId="8db0a666-adaa-4736-95b1-1b9c1b14de6f" providerId="ADAL" clId="{A2482211-D4BC-4D9C-B9BC-485DA01F0036}" dt="2021-08-01T16:39:19.306" v="8794" actId="14100"/>
          <ac:spMkLst>
            <pc:docMk/>
            <pc:sldMk cId="1382786399" sldId="796"/>
            <ac:spMk id="3" creationId="{D6BAC4CF-E975-46C6-90EB-9A12D3F487CA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215695188" sldId="796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844923264" sldId="797"/>
        </pc:sldMkLst>
      </pc:sldChg>
      <pc:sldChg chg="addSp delSp modSp new mod">
        <pc:chgData name="LaMeres, Brock" userId="8db0a666-adaa-4736-95b1-1b9c1b14de6f" providerId="ADAL" clId="{A2482211-D4BC-4D9C-B9BC-485DA01F0036}" dt="2021-08-02T14:01:59.934" v="14190" actId="14100"/>
        <pc:sldMkLst>
          <pc:docMk/>
          <pc:sldMk cId="4098023165" sldId="797"/>
        </pc:sldMkLst>
        <pc:spChg chg="mod">
          <ac:chgData name="LaMeres, Brock" userId="8db0a666-adaa-4736-95b1-1b9c1b14de6f" providerId="ADAL" clId="{A2482211-D4BC-4D9C-B9BC-485DA01F0036}" dt="2021-08-01T16:40:33.078" v="8804" actId="20577"/>
          <ac:spMkLst>
            <pc:docMk/>
            <pc:sldMk cId="4098023165" sldId="797"/>
            <ac:spMk id="2" creationId="{E6AFBA8E-9E18-4EB1-825C-154F0608D078}"/>
          </ac:spMkLst>
        </pc:spChg>
        <pc:spChg chg="mod">
          <ac:chgData name="LaMeres, Brock" userId="8db0a666-adaa-4736-95b1-1b9c1b14de6f" providerId="ADAL" clId="{A2482211-D4BC-4D9C-B9BC-485DA01F0036}" dt="2021-08-01T16:40:42.265" v="8808" actId="20577"/>
          <ac:spMkLst>
            <pc:docMk/>
            <pc:sldMk cId="4098023165" sldId="797"/>
            <ac:spMk id="3" creationId="{59671DCF-DF2C-4F4F-9DA0-919F92BF06F6}"/>
          </ac:spMkLst>
        </pc:spChg>
        <pc:spChg chg="add del mod">
          <ac:chgData name="LaMeres, Brock" userId="8db0a666-adaa-4736-95b1-1b9c1b14de6f" providerId="ADAL" clId="{A2482211-D4BC-4D9C-B9BC-485DA01F0036}" dt="2021-08-01T17:28:47.513" v="11249" actId="478"/>
          <ac:spMkLst>
            <pc:docMk/>
            <pc:sldMk cId="4098023165" sldId="797"/>
            <ac:spMk id="14" creationId="{83B70D3E-BD4E-4AF7-B119-0B4F79672961}"/>
          </ac:spMkLst>
        </pc:spChg>
        <pc:spChg chg="add mod">
          <ac:chgData name="LaMeres, Brock" userId="8db0a666-adaa-4736-95b1-1b9c1b14de6f" providerId="ADAL" clId="{A2482211-D4BC-4D9C-B9BC-485DA01F0036}" dt="2021-08-02T14:01:56.801" v="14189" actId="1076"/>
          <ac:spMkLst>
            <pc:docMk/>
            <pc:sldMk cId="4098023165" sldId="797"/>
            <ac:spMk id="15" creationId="{FADB7254-ABC9-4C07-93B2-E7C609274AA3}"/>
          </ac:spMkLst>
        </pc:spChg>
        <pc:spChg chg="add mod">
          <ac:chgData name="LaMeres, Brock" userId="8db0a666-adaa-4736-95b1-1b9c1b14de6f" providerId="ADAL" clId="{A2482211-D4BC-4D9C-B9BC-485DA01F0036}" dt="2021-08-01T17:10:51.736" v="10588" actId="14100"/>
          <ac:spMkLst>
            <pc:docMk/>
            <pc:sldMk cId="4098023165" sldId="797"/>
            <ac:spMk id="16" creationId="{4DC42F2C-CD8B-4C83-93E2-404068BCD2C7}"/>
          </ac:spMkLst>
        </pc:spChg>
        <pc:spChg chg="add mod">
          <ac:chgData name="LaMeres, Brock" userId="8db0a666-adaa-4736-95b1-1b9c1b14de6f" providerId="ADAL" clId="{A2482211-D4BC-4D9C-B9BC-485DA01F0036}" dt="2021-08-02T14:01:59.934" v="14190" actId="14100"/>
          <ac:spMkLst>
            <pc:docMk/>
            <pc:sldMk cId="4098023165" sldId="797"/>
            <ac:spMk id="17" creationId="{ADE30316-0C5F-43DF-8CFA-BDFBA05C9716}"/>
          </ac:spMkLst>
        </pc:spChg>
        <pc:spChg chg="add mod">
          <ac:chgData name="LaMeres, Brock" userId="8db0a666-adaa-4736-95b1-1b9c1b14de6f" providerId="ADAL" clId="{A2482211-D4BC-4D9C-B9BC-485DA01F0036}" dt="2021-08-01T17:29:36.441" v="11305" actId="20577"/>
          <ac:spMkLst>
            <pc:docMk/>
            <pc:sldMk cId="4098023165" sldId="797"/>
            <ac:spMk id="22" creationId="{84C6BE29-C7CE-43C3-B5A1-8A4EDEA22FF5}"/>
          </ac:spMkLst>
        </pc:spChg>
        <pc:picChg chg="add del mod">
          <ac:chgData name="LaMeres, Brock" userId="8db0a666-adaa-4736-95b1-1b9c1b14de6f" providerId="ADAL" clId="{A2482211-D4BC-4D9C-B9BC-485DA01F0036}" dt="2021-08-01T17:10:41.667" v="10569" actId="478"/>
          <ac:picMkLst>
            <pc:docMk/>
            <pc:sldMk cId="4098023165" sldId="797"/>
            <ac:picMk id="5" creationId="{1EE4FBC8-11D9-4D3A-AD7A-E460E6F96CC5}"/>
          </ac:picMkLst>
        </pc:picChg>
        <pc:picChg chg="add del mod">
          <ac:chgData name="LaMeres, Brock" userId="8db0a666-adaa-4736-95b1-1b9c1b14de6f" providerId="ADAL" clId="{A2482211-D4BC-4D9C-B9BC-485DA01F0036}" dt="2021-08-01T16:46:08.641" v="8981" actId="478"/>
          <ac:picMkLst>
            <pc:docMk/>
            <pc:sldMk cId="4098023165" sldId="797"/>
            <ac:picMk id="7" creationId="{9A8563A1-E25F-4867-9417-8D9A8FE37FD1}"/>
          </ac:picMkLst>
        </pc:picChg>
        <pc:picChg chg="add del mod">
          <ac:chgData name="LaMeres, Brock" userId="8db0a666-adaa-4736-95b1-1b9c1b14de6f" providerId="ADAL" clId="{A2482211-D4BC-4D9C-B9BC-485DA01F0036}" dt="2021-08-01T16:46:09.180" v="8982" actId="478"/>
          <ac:picMkLst>
            <pc:docMk/>
            <pc:sldMk cId="4098023165" sldId="797"/>
            <ac:picMk id="9" creationId="{70794AA5-1C55-4268-BD75-0AB58F12D33D}"/>
          </ac:picMkLst>
        </pc:picChg>
        <pc:picChg chg="add del mod">
          <ac:chgData name="LaMeres, Brock" userId="8db0a666-adaa-4736-95b1-1b9c1b14de6f" providerId="ADAL" clId="{A2482211-D4BC-4D9C-B9BC-485DA01F0036}" dt="2021-08-01T16:46:08.006" v="8980" actId="478"/>
          <ac:picMkLst>
            <pc:docMk/>
            <pc:sldMk cId="4098023165" sldId="797"/>
            <ac:picMk id="11" creationId="{AB4987C3-7470-4910-879F-4CF2987C2EBD}"/>
          </ac:picMkLst>
        </pc:picChg>
        <pc:picChg chg="add del mod">
          <ac:chgData name="LaMeres, Brock" userId="8db0a666-adaa-4736-95b1-1b9c1b14de6f" providerId="ADAL" clId="{A2482211-D4BC-4D9C-B9BC-485DA01F0036}" dt="2021-08-01T16:46:07.476" v="8979" actId="478"/>
          <ac:picMkLst>
            <pc:docMk/>
            <pc:sldMk cId="4098023165" sldId="797"/>
            <ac:picMk id="13" creationId="{A2A53B04-FDA9-4FAE-B2EE-6D2EC0AEF36E}"/>
          </ac:picMkLst>
        </pc:picChg>
        <pc:picChg chg="add mod ord">
          <ac:chgData name="LaMeres, Brock" userId="8db0a666-adaa-4736-95b1-1b9c1b14de6f" providerId="ADAL" clId="{A2482211-D4BC-4D9C-B9BC-485DA01F0036}" dt="2021-08-01T17:10:47.947" v="10587" actId="1035"/>
          <ac:picMkLst>
            <pc:docMk/>
            <pc:sldMk cId="4098023165" sldId="797"/>
            <ac:picMk id="19" creationId="{93400852-96F4-4E85-B9E0-789D3A9D7F89}"/>
          </ac:picMkLst>
        </pc:picChg>
        <pc:picChg chg="add mod modCrop">
          <ac:chgData name="LaMeres, Brock" userId="8db0a666-adaa-4736-95b1-1b9c1b14de6f" providerId="ADAL" clId="{A2482211-D4BC-4D9C-B9BC-485DA01F0036}" dt="2021-08-01T17:29:06.805" v="11256" actId="1076"/>
          <ac:picMkLst>
            <pc:docMk/>
            <pc:sldMk cId="4098023165" sldId="797"/>
            <ac:picMk id="21" creationId="{673B2D4B-0744-44DC-840D-231C9C46BE00}"/>
          </ac:picMkLst>
        </pc:picChg>
      </pc:sldChg>
      <pc:sldChg chg="new del">
        <pc:chgData name="LaMeres, Brock" userId="8db0a666-adaa-4736-95b1-1b9c1b14de6f" providerId="ADAL" clId="{A2482211-D4BC-4D9C-B9BC-485DA01F0036}" dt="2021-08-01T17:14:49.283" v="10705" actId="47"/>
        <pc:sldMkLst>
          <pc:docMk/>
          <pc:sldMk cId="339795270" sldId="798"/>
        </pc:sldMkLst>
      </pc:sldChg>
      <pc:sldChg chg="new del">
        <pc:chgData name="LaMeres, Brock" userId="8db0a666-adaa-4736-95b1-1b9c1b14de6f" providerId="ADAL" clId="{A2482211-D4BC-4D9C-B9BC-485DA01F0036}" dt="2021-07-31T21:39:09.009" v="7665" actId="47"/>
        <pc:sldMkLst>
          <pc:docMk/>
          <pc:sldMk cId="3708970025" sldId="799"/>
        </pc:sldMkLst>
      </pc:sldChg>
      <pc:sldChg chg="add del">
        <pc:chgData name="LaMeres, Brock" userId="8db0a666-adaa-4736-95b1-1b9c1b14de6f" providerId="ADAL" clId="{A2482211-D4BC-4D9C-B9BC-485DA01F0036}" dt="2021-07-31T17:53:16.807" v="7646" actId="47"/>
        <pc:sldMkLst>
          <pc:docMk/>
          <pc:sldMk cId="48183155" sldId="800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148148175" sldId="800"/>
        </pc:sldMkLst>
      </pc:sldChg>
      <pc:sldChg chg="addSp delSp modSp add mod">
        <pc:chgData name="LaMeres, Brock" userId="8db0a666-adaa-4736-95b1-1b9c1b14de6f" providerId="ADAL" clId="{A2482211-D4BC-4D9C-B9BC-485DA01F0036}" dt="2021-08-01T17:03:58.985" v="10054" actId="20577"/>
        <pc:sldMkLst>
          <pc:docMk/>
          <pc:sldMk cId="2148795273" sldId="801"/>
        </pc:sldMkLst>
        <pc:spChg chg="add mod">
          <ac:chgData name="LaMeres, Brock" userId="8db0a666-adaa-4736-95b1-1b9c1b14de6f" providerId="ADAL" clId="{A2482211-D4BC-4D9C-B9BC-485DA01F0036}" dt="2021-07-31T17:26:32.463" v="5990" actId="1076"/>
          <ac:spMkLst>
            <pc:docMk/>
            <pc:sldMk cId="2148795273" sldId="801"/>
            <ac:spMk id="5" creationId="{621B8BE2-C6A2-48CD-BAD4-D2AB43E19AC9}"/>
          </ac:spMkLst>
        </pc:spChg>
        <pc:spChg chg="add mod">
          <ac:chgData name="LaMeres, Brock" userId="8db0a666-adaa-4736-95b1-1b9c1b14de6f" providerId="ADAL" clId="{A2482211-D4BC-4D9C-B9BC-485DA01F0036}" dt="2021-07-31T17:26:35.299" v="5992" actId="1076"/>
          <ac:spMkLst>
            <pc:docMk/>
            <pc:sldMk cId="2148795273" sldId="801"/>
            <ac:spMk id="31" creationId="{2F9C8F7D-A561-461B-A64E-8A3C16608171}"/>
          </ac:spMkLst>
        </pc:spChg>
        <pc:spChg chg="add del mod">
          <ac:chgData name="LaMeres, Brock" userId="8db0a666-adaa-4736-95b1-1b9c1b14de6f" providerId="ADAL" clId="{A2482211-D4BC-4D9C-B9BC-485DA01F0036}" dt="2021-07-31T17:26:36.559" v="5994"/>
          <ac:spMkLst>
            <pc:docMk/>
            <pc:sldMk cId="2148795273" sldId="801"/>
            <ac:spMk id="32" creationId="{A43ED944-82ED-4755-99E9-DBC8DC9AEBC5}"/>
          </ac:spMkLst>
        </pc:spChg>
        <pc:spChg chg="add mod">
          <ac:chgData name="LaMeres, Brock" userId="8db0a666-adaa-4736-95b1-1b9c1b14de6f" providerId="ADAL" clId="{A2482211-D4BC-4D9C-B9BC-485DA01F0036}" dt="2021-07-31T17:26:41.713" v="5996" actId="1076"/>
          <ac:spMkLst>
            <pc:docMk/>
            <pc:sldMk cId="2148795273" sldId="801"/>
            <ac:spMk id="33" creationId="{C4EF6D46-FB6E-4F54-878B-0A1B34A692E9}"/>
          </ac:spMkLst>
        </pc:spChg>
        <pc:spChg chg="add mod">
          <ac:chgData name="LaMeres, Brock" userId="8db0a666-adaa-4736-95b1-1b9c1b14de6f" providerId="ADAL" clId="{A2482211-D4BC-4D9C-B9BC-485DA01F0036}" dt="2021-07-31T17:26:41.713" v="5996" actId="1076"/>
          <ac:spMkLst>
            <pc:docMk/>
            <pc:sldMk cId="2148795273" sldId="801"/>
            <ac:spMk id="34" creationId="{45417E4D-0748-49F8-92B6-82EEEC2F73FA}"/>
          </ac:spMkLst>
        </pc:spChg>
        <pc:spChg chg="add mod">
          <ac:chgData name="LaMeres, Brock" userId="8db0a666-adaa-4736-95b1-1b9c1b14de6f" providerId="ADAL" clId="{A2482211-D4BC-4D9C-B9BC-485DA01F0036}" dt="2021-07-31T17:26:48.516" v="5999" actId="1076"/>
          <ac:spMkLst>
            <pc:docMk/>
            <pc:sldMk cId="2148795273" sldId="801"/>
            <ac:spMk id="35" creationId="{A21603B7-867C-41B5-A1E0-D7B0C56D6493}"/>
          </ac:spMkLst>
        </pc:spChg>
        <pc:spChg chg="add mod">
          <ac:chgData name="LaMeres, Brock" userId="8db0a666-adaa-4736-95b1-1b9c1b14de6f" providerId="ADAL" clId="{A2482211-D4BC-4D9C-B9BC-485DA01F0036}" dt="2021-07-31T17:26:48.516" v="5999" actId="1076"/>
          <ac:spMkLst>
            <pc:docMk/>
            <pc:sldMk cId="2148795273" sldId="801"/>
            <ac:spMk id="36" creationId="{4258C60E-320E-4D3F-BDCF-57E57BA035F7}"/>
          </ac:spMkLst>
        </pc:spChg>
        <pc:spChg chg="add del mod">
          <ac:chgData name="LaMeres, Brock" userId="8db0a666-adaa-4736-95b1-1b9c1b14de6f" providerId="ADAL" clId="{A2482211-D4BC-4D9C-B9BC-485DA01F0036}" dt="2021-07-31T17:28:47.328" v="6120" actId="478"/>
          <ac:spMkLst>
            <pc:docMk/>
            <pc:sldMk cId="2148795273" sldId="801"/>
            <ac:spMk id="37" creationId="{2E3C6027-BB30-449D-B147-03FF85F6D365}"/>
          </ac:spMkLst>
        </pc:spChg>
        <pc:spChg chg="mod">
          <ac:chgData name="LaMeres, Brock" userId="8db0a666-adaa-4736-95b1-1b9c1b14de6f" providerId="ADAL" clId="{A2482211-D4BC-4D9C-B9BC-485DA01F0036}" dt="2021-08-01T17:03:54.326" v="10050" actId="20577"/>
          <ac:spMkLst>
            <pc:docMk/>
            <pc:sldMk cId="2148795273" sldId="801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3:56.629" v="10052" actId="20577"/>
          <ac:spMkLst>
            <pc:docMk/>
            <pc:sldMk cId="2148795273" sldId="801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3:58.985" v="10054" actId="20577"/>
          <ac:spMkLst>
            <pc:docMk/>
            <pc:sldMk cId="2148795273" sldId="801"/>
            <ac:spMk id="114" creationId="{62E445CB-2B55-4512-BCAD-6C61A4BBAEB4}"/>
          </ac:spMkLst>
        </pc:spChg>
        <pc:spChg chg="mod ord">
          <ac:chgData name="LaMeres, Brock" userId="8db0a666-adaa-4736-95b1-1b9c1b14de6f" providerId="ADAL" clId="{A2482211-D4BC-4D9C-B9BC-485DA01F0036}" dt="2021-07-31T17:47:58.531" v="7279" actId="20577"/>
          <ac:spMkLst>
            <pc:docMk/>
            <pc:sldMk cId="2148795273" sldId="801"/>
            <ac:spMk id="138" creationId="{797C3C92-2E01-4C82-A25D-DFFADA31DD8E}"/>
          </ac:spMkLst>
        </pc:spChg>
      </pc:sldChg>
      <pc:sldChg chg="modSp add mod">
        <pc:chgData name="LaMeres, Brock" userId="8db0a666-adaa-4736-95b1-1b9c1b14de6f" providerId="ADAL" clId="{A2482211-D4BC-4D9C-B9BC-485DA01F0036}" dt="2021-08-01T17:03:49.539" v="10048" actId="20577"/>
        <pc:sldMkLst>
          <pc:docMk/>
          <pc:sldMk cId="3191721" sldId="802"/>
        </pc:sldMkLst>
        <pc:spChg chg="mod">
          <ac:chgData name="LaMeres, Brock" userId="8db0a666-adaa-4736-95b1-1b9c1b14de6f" providerId="ADAL" clId="{A2482211-D4BC-4D9C-B9BC-485DA01F0036}" dt="2021-08-01T17:03:44.667" v="10044" actId="20577"/>
          <ac:spMkLst>
            <pc:docMk/>
            <pc:sldMk cId="3191721" sldId="802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3:46.892" v="10046" actId="20577"/>
          <ac:spMkLst>
            <pc:docMk/>
            <pc:sldMk cId="3191721" sldId="802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3:49.539" v="10048" actId="20577"/>
          <ac:spMkLst>
            <pc:docMk/>
            <pc:sldMk cId="3191721" sldId="802"/>
            <ac:spMk id="114" creationId="{62E445CB-2B55-4512-BCAD-6C61A4BBAEB4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736527219" sldId="802"/>
        </pc:sldMkLst>
      </pc:sldChg>
      <pc:sldChg chg="addSp delSp modSp add mod">
        <pc:chgData name="LaMeres, Brock" userId="8db0a666-adaa-4736-95b1-1b9c1b14de6f" providerId="ADAL" clId="{A2482211-D4BC-4D9C-B9BC-485DA01F0036}" dt="2021-08-01T17:04:20.298" v="10066" actId="20577"/>
        <pc:sldMkLst>
          <pc:docMk/>
          <pc:sldMk cId="3974222122" sldId="803"/>
        </pc:sldMkLst>
        <pc:spChg chg="add del">
          <ac:chgData name="LaMeres, Brock" userId="8db0a666-adaa-4736-95b1-1b9c1b14de6f" providerId="ADAL" clId="{A2482211-D4BC-4D9C-B9BC-485DA01F0036}" dt="2021-07-31T17:30:20.874" v="6157" actId="478"/>
          <ac:spMkLst>
            <pc:docMk/>
            <pc:sldMk cId="3974222122" sldId="803"/>
            <ac:spMk id="55" creationId="{185CDCD4-DC33-4F50-81E2-7E1BABE034A5}"/>
          </ac:spMkLst>
        </pc:spChg>
        <pc:spChg chg="del">
          <ac:chgData name="LaMeres, Brock" userId="8db0a666-adaa-4736-95b1-1b9c1b14de6f" providerId="ADAL" clId="{A2482211-D4BC-4D9C-B9BC-485DA01F0036}" dt="2021-07-31T17:29:43.594" v="6135" actId="478"/>
          <ac:spMkLst>
            <pc:docMk/>
            <pc:sldMk cId="3974222122" sldId="803"/>
            <ac:spMk id="57" creationId="{60C11CFF-C834-4121-B297-11D138548474}"/>
          </ac:spMkLst>
        </pc:spChg>
        <pc:spChg chg="add del mod">
          <ac:chgData name="LaMeres, Brock" userId="8db0a666-adaa-4736-95b1-1b9c1b14de6f" providerId="ADAL" clId="{A2482211-D4BC-4D9C-B9BC-485DA01F0036}" dt="2021-07-31T17:30:11.178" v="6155"/>
          <ac:spMkLst>
            <pc:docMk/>
            <pc:sldMk cId="3974222122" sldId="803"/>
            <ac:spMk id="59" creationId="{9726EC29-BBDB-4FBF-BFEC-55ED24AF78BB}"/>
          </ac:spMkLst>
        </pc:spChg>
        <pc:spChg chg="add del mod">
          <ac:chgData name="LaMeres, Brock" userId="8db0a666-adaa-4736-95b1-1b9c1b14de6f" providerId="ADAL" clId="{A2482211-D4BC-4D9C-B9BC-485DA01F0036}" dt="2021-07-31T17:30:11.178" v="6155"/>
          <ac:spMkLst>
            <pc:docMk/>
            <pc:sldMk cId="3974222122" sldId="803"/>
            <ac:spMk id="60" creationId="{94F4CD17-24D7-4CAF-BB26-85331AEB4652}"/>
          </ac:spMkLst>
        </pc:spChg>
        <pc:spChg chg="add mod">
          <ac:chgData name="LaMeres, Brock" userId="8db0a666-adaa-4736-95b1-1b9c1b14de6f" providerId="ADAL" clId="{A2482211-D4BC-4D9C-B9BC-485DA01F0036}" dt="2021-07-31T17:45:25.544" v="7170" actId="14100"/>
          <ac:spMkLst>
            <pc:docMk/>
            <pc:sldMk cId="3974222122" sldId="803"/>
            <ac:spMk id="63" creationId="{1D90E3CE-6CFF-472D-BAB3-A4771E1BD44A}"/>
          </ac:spMkLst>
        </pc:spChg>
        <pc:spChg chg="mod">
          <ac:chgData name="LaMeres, Brock" userId="8db0a666-adaa-4736-95b1-1b9c1b14de6f" providerId="ADAL" clId="{A2482211-D4BC-4D9C-B9BC-485DA01F0036}" dt="2021-08-01T17:04:15.665" v="10062" actId="20577"/>
          <ac:spMkLst>
            <pc:docMk/>
            <pc:sldMk cId="3974222122" sldId="803"/>
            <ac:spMk id="77" creationId="{D405DB07-7DF8-44EE-8DAA-11B9E80663FC}"/>
          </ac:spMkLst>
        </pc:spChg>
        <pc:spChg chg="add del">
          <ac:chgData name="LaMeres, Brock" userId="8db0a666-adaa-4736-95b1-1b9c1b14de6f" providerId="ADAL" clId="{A2482211-D4BC-4D9C-B9BC-485DA01F0036}" dt="2021-07-31T17:30:20.874" v="6157" actId="478"/>
          <ac:spMkLst>
            <pc:docMk/>
            <pc:sldMk cId="3974222122" sldId="803"/>
            <ac:spMk id="101" creationId="{8491E144-2764-4E2F-9DBB-72531791BFF9}"/>
          </ac:spMkLst>
        </pc:spChg>
        <pc:spChg chg="del">
          <ac:chgData name="LaMeres, Brock" userId="8db0a666-adaa-4736-95b1-1b9c1b14de6f" providerId="ADAL" clId="{A2482211-D4BC-4D9C-B9BC-485DA01F0036}" dt="2021-07-31T17:29:53.309" v="6147" actId="478"/>
          <ac:spMkLst>
            <pc:docMk/>
            <pc:sldMk cId="3974222122" sldId="803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7:04:18.153" v="10064" actId="20577"/>
          <ac:spMkLst>
            <pc:docMk/>
            <pc:sldMk cId="3974222122" sldId="803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4:20.298" v="10066" actId="20577"/>
          <ac:spMkLst>
            <pc:docMk/>
            <pc:sldMk cId="3974222122" sldId="803"/>
            <ac:spMk id="114" creationId="{62E445CB-2B55-4512-BCAD-6C61A4BBAEB4}"/>
          </ac:spMkLst>
        </pc:spChg>
        <pc:spChg chg="del">
          <ac:chgData name="LaMeres, Brock" userId="8db0a666-adaa-4736-95b1-1b9c1b14de6f" providerId="ADAL" clId="{A2482211-D4BC-4D9C-B9BC-485DA01F0036}" dt="2021-07-31T17:30:00.268" v="6151" actId="478"/>
          <ac:spMkLst>
            <pc:docMk/>
            <pc:sldMk cId="3974222122" sldId="803"/>
            <ac:spMk id="119" creationId="{3C9D5492-3990-40C4-BFED-3D274F01CA36}"/>
          </ac:spMkLst>
        </pc:spChg>
        <pc:spChg chg="del">
          <ac:chgData name="LaMeres, Brock" userId="8db0a666-adaa-4736-95b1-1b9c1b14de6f" providerId="ADAL" clId="{A2482211-D4BC-4D9C-B9BC-485DA01F0036}" dt="2021-07-31T17:29:44.504" v="6136" actId="478"/>
          <ac:spMkLst>
            <pc:docMk/>
            <pc:sldMk cId="3974222122" sldId="803"/>
            <ac:spMk id="123" creationId="{A256FC63-E7AC-4A56-A1E1-346E4B719A9A}"/>
          </ac:spMkLst>
        </pc:spChg>
        <pc:spChg chg="del">
          <ac:chgData name="LaMeres, Brock" userId="8db0a666-adaa-4736-95b1-1b9c1b14de6f" providerId="ADAL" clId="{A2482211-D4BC-4D9C-B9BC-485DA01F0036}" dt="2021-07-31T17:29:45.072" v="6137" actId="478"/>
          <ac:spMkLst>
            <pc:docMk/>
            <pc:sldMk cId="3974222122" sldId="803"/>
            <ac:spMk id="124" creationId="{65C0D911-4BF9-41D1-9DED-536188BE9E76}"/>
          </ac:spMkLst>
        </pc:spChg>
        <pc:spChg chg="del">
          <ac:chgData name="LaMeres, Brock" userId="8db0a666-adaa-4736-95b1-1b9c1b14de6f" providerId="ADAL" clId="{A2482211-D4BC-4D9C-B9BC-485DA01F0036}" dt="2021-07-31T17:29:46.104" v="6138" actId="478"/>
          <ac:spMkLst>
            <pc:docMk/>
            <pc:sldMk cId="3974222122" sldId="803"/>
            <ac:spMk id="125" creationId="{F05401DC-671A-4D07-A3DE-B6DB8E5E9334}"/>
          </ac:spMkLst>
        </pc:spChg>
        <pc:spChg chg="del">
          <ac:chgData name="LaMeres, Brock" userId="8db0a666-adaa-4736-95b1-1b9c1b14de6f" providerId="ADAL" clId="{A2482211-D4BC-4D9C-B9BC-485DA01F0036}" dt="2021-07-31T17:29:46.687" v="6139" actId="478"/>
          <ac:spMkLst>
            <pc:docMk/>
            <pc:sldMk cId="3974222122" sldId="803"/>
            <ac:spMk id="126" creationId="{2F4FEC5A-09DE-48EC-9912-5E25F6F464A4}"/>
          </ac:spMkLst>
        </pc:spChg>
        <pc:spChg chg="del">
          <ac:chgData name="LaMeres, Brock" userId="8db0a666-adaa-4736-95b1-1b9c1b14de6f" providerId="ADAL" clId="{A2482211-D4BC-4D9C-B9BC-485DA01F0036}" dt="2021-07-31T17:29:47.750" v="6140" actId="478"/>
          <ac:spMkLst>
            <pc:docMk/>
            <pc:sldMk cId="3974222122" sldId="803"/>
            <ac:spMk id="127" creationId="{C58FD07A-257E-4309-8EEE-6E4DE2D073EE}"/>
          </ac:spMkLst>
        </pc:spChg>
        <pc:spChg chg="del">
          <ac:chgData name="LaMeres, Brock" userId="8db0a666-adaa-4736-95b1-1b9c1b14de6f" providerId="ADAL" clId="{A2482211-D4BC-4D9C-B9BC-485DA01F0036}" dt="2021-07-31T17:27:49.749" v="6037" actId="478"/>
          <ac:spMkLst>
            <pc:docMk/>
            <pc:sldMk cId="3974222122" sldId="803"/>
            <ac:spMk id="136" creationId="{E7B1D1E6-4651-4275-B220-55DB5063AEDF}"/>
          </ac:spMkLst>
        </pc:spChg>
        <pc:spChg chg="del">
          <ac:chgData name="LaMeres, Brock" userId="8db0a666-adaa-4736-95b1-1b9c1b14de6f" providerId="ADAL" clId="{A2482211-D4BC-4D9C-B9BC-485DA01F0036}" dt="2021-07-31T17:27:50.738" v="6038" actId="478"/>
          <ac:spMkLst>
            <pc:docMk/>
            <pc:sldMk cId="3974222122" sldId="803"/>
            <ac:spMk id="137" creationId="{66A6ADB3-A790-4387-82EA-2FAAE2BB7023}"/>
          </ac:spMkLst>
        </pc:spChg>
        <pc:cxnChg chg="del">
          <ac:chgData name="LaMeres, Brock" userId="8db0a666-adaa-4736-95b1-1b9c1b14de6f" providerId="ADAL" clId="{A2482211-D4BC-4D9C-B9BC-485DA01F0036}" dt="2021-07-31T17:29:57.718" v="6150" actId="478"/>
          <ac:cxnSpMkLst>
            <pc:docMk/>
            <pc:sldMk cId="3974222122" sldId="803"/>
            <ac:cxnSpMk id="58" creationId="{59ED3C2B-A57F-4A97-8B1F-26B2150AFBC6}"/>
          </ac:cxnSpMkLst>
        </pc:cxnChg>
        <pc:cxnChg chg="add del mod">
          <ac:chgData name="LaMeres, Brock" userId="8db0a666-adaa-4736-95b1-1b9c1b14de6f" providerId="ADAL" clId="{A2482211-D4BC-4D9C-B9BC-485DA01F0036}" dt="2021-07-31T17:30:11.178" v="6155"/>
          <ac:cxnSpMkLst>
            <pc:docMk/>
            <pc:sldMk cId="3974222122" sldId="803"/>
            <ac:cxnSpMk id="61" creationId="{381740B0-68F6-4DFA-9F76-F49DF65C5E9F}"/>
          </ac:cxnSpMkLst>
        </pc:cxnChg>
        <pc:cxnChg chg="add del mod">
          <ac:chgData name="LaMeres, Brock" userId="8db0a666-adaa-4736-95b1-1b9c1b14de6f" providerId="ADAL" clId="{A2482211-D4BC-4D9C-B9BC-485DA01F0036}" dt="2021-07-31T17:30:11.178" v="6155"/>
          <ac:cxnSpMkLst>
            <pc:docMk/>
            <pc:sldMk cId="3974222122" sldId="803"/>
            <ac:cxnSpMk id="62" creationId="{269A3968-1545-43BB-98AD-EE5A8F256187}"/>
          </ac:cxnSpMkLst>
        </pc:cxnChg>
        <pc:cxnChg chg="add del">
          <ac:chgData name="LaMeres, Brock" userId="8db0a666-adaa-4736-95b1-1b9c1b14de6f" providerId="ADAL" clId="{A2482211-D4BC-4D9C-B9BC-485DA01F0036}" dt="2021-07-31T17:30:20.874" v="6157" actId="478"/>
          <ac:cxnSpMkLst>
            <pc:docMk/>
            <pc:sldMk cId="3974222122" sldId="803"/>
            <ac:cxnSpMk id="103" creationId="{ACD5D5BF-E398-447A-9298-8EF2307D2536}"/>
          </ac:cxnSpMkLst>
        </pc:cxnChg>
        <pc:cxnChg chg="add del">
          <ac:chgData name="LaMeres, Brock" userId="8db0a666-adaa-4736-95b1-1b9c1b14de6f" providerId="ADAL" clId="{A2482211-D4BC-4D9C-B9BC-485DA01F0036}" dt="2021-07-31T17:30:20.874" v="6157" actId="478"/>
          <ac:cxnSpMkLst>
            <pc:docMk/>
            <pc:sldMk cId="3974222122" sldId="803"/>
            <ac:cxnSpMk id="104" creationId="{F8C1041A-914A-45CF-867A-7239ECD170FF}"/>
          </ac:cxnSpMkLst>
        </pc:cxnChg>
        <pc:cxnChg chg="del">
          <ac:chgData name="LaMeres, Brock" userId="8db0a666-adaa-4736-95b1-1b9c1b14de6f" providerId="ADAL" clId="{A2482211-D4BC-4D9C-B9BC-485DA01F0036}" dt="2021-07-31T17:29:55.783" v="6148" actId="478"/>
          <ac:cxnSpMkLst>
            <pc:docMk/>
            <pc:sldMk cId="3974222122" sldId="803"/>
            <ac:cxnSpMk id="118" creationId="{6C012426-66FE-49FA-9A2A-1A85BD037D98}"/>
          </ac:cxnSpMkLst>
        </pc:cxnChg>
        <pc:cxnChg chg="del">
          <ac:chgData name="LaMeres, Brock" userId="8db0a666-adaa-4736-95b1-1b9c1b14de6f" providerId="ADAL" clId="{A2482211-D4BC-4D9C-B9BC-485DA01F0036}" dt="2021-07-31T17:29:56.453" v="6149" actId="478"/>
          <ac:cxnSpMkLst>
            <pc:docMk/>
            <pc:sldMk cId="3974222122" sldId="803"/>
            <ac:cxnSpMk id="122" creationId="{1EBB38FB-9FA3-41E5-8BB2-E8901F52D955}"/>
          </ac:cxnSpMkLst>
        </pc:cxnChg>
        <pc:cxnChg chg="del">
          <ac:chgData name="LaMeres, Brock" userId="8db0a666-adaa-4736-95b1-1b9c1b14de6f" providerId="ADAL" clId="{A2482211-D4BC-4D9C-B9BC-485DA01F0036}" dt="2021-07-31T17:29:52.444" v="6146" actId="478"/>
          <ac:cxnSpMkLst>
            <pc:docMk/>
            <pc:sldMk cId="3974222122" sldId="803"/>
            <ac:cxnSpMk id="128" creationId="{62A15912-2EF1-45DD-A6C2-EAEB149040FD}"/>
          </ac:cxnSpMkLst>
        </pc:cxnChg>
        <pc:cxnChg chg="del">
          <ac:chgData name="LaMeres, Brock" userId="8db0a666-adaa-4736-95b1-1b9c1b14de6f" providerId="ADAL" clId="{A2482211-D4BC-4D9C-B9BC-485DA01F0036}" dt="2021-07-31T17:29:51.752" v="6145" actId="478"/>
          <ac:cxnSpMkLst>
            <pc:docMk/>
            <pc:sldMk cId="3974222122" sldId="803"/>
            <ac:cxnSpMk id="131" creationId="{8AA1DA92-D206-44A2-851F-CA58DE03F0C1}"/>
          </ac:cxnSpMkLst>
        </pc:cxnChg>
        <pc:cxnChg chg="del">
          <ac:chgData name="LaMeres, Brock" userId="8db0a666-adaa-4736-95b1-1b9c1b14de6f" providerId="ADAL" clId="{A2482211-D4BC-4D9C-B9BC-485DA01F0036}" dt="2021-07-31T17:29:50.609" v="6144" actId="478"/>
          <ac:cxnSpMkLst>
            <pc:docMk/>
            <pc:sldMk cId="3974222122" sldId="803"/>
            <ac:cxnSpMk id="132" creationId="{45FADE08-91CD-4846-BE1B-E7ABE10AEEEB}"/>
          </ac:cxnSpMkLst>
        </pc:cxnChg>
        <pc:cxnChg chg="del">
          <ac:chgData name="LaMeres, Brock" userId="8db0a666-adaa-4736-95b1-1b9c1b14de6f" providerId="ADAL" clId="{A2482211-D4BC-4D9C-B9BC-485DA01F0036}" dt="2021-07-31T17:29:49.838" v="6143" actId="478"/>
          <ac:cxnSpMkLst>
            <pc:docMk/>
            <pc:sldMk cId="3974222122" sldId="803"/>
            <ac:cxnSpMk id="133" creationId="{1BC50E89-E881-4A8D-88F6-D56B9BA317A0}"/>
          </ac:cxnSpMkLst>
        </pc:cxnChg>
        <pc:cxnChg chg="del">
          <ac:chgData name="LaMeres, Brock" userId="8db0a666-adaa-4736-95b1-1b9c1b14de6f" providerId="ADAL" clId="{A2482211-D4BC-4D9C-B9BC-485DA01F0036}" dt="2021-07-31T17:29:49.274" v="6142" actId="478"/>
          <ac:cxnSpMkLst>
            <pc:docMk/>
            <pc:sldMk cId="3974222122" sldId="803"/>
            <ac:cxnSpMk id="134" creationId="{08CCAA68-582A-42D1-9697-F7C71059A3CC}"/>
          </ac:cxnSpMkLst>
        </pc:cxnChg>
        <pc:cxnChg chg="del">
          <ac:chgData name="LaMeres, Brock" userId="8db0a666-adaa-4736-95b1-1b9c1b14de6f" providerId="ADAL" clId="{A2482211-D4BC-4D9C-B9BC-485DA01F0036}" dt="2021-07-31T17:29:48.432" v="6141" actId="478"/>
          <ac:cxnSpMkLst>
            <pc:docMk/>
            <pc:sldMk cId="3974222122" sldId="803"/>
            <ac:cxnSpMk id="135" creationId="{B08E0E6A-2D82-4C55-B66E-F36EAF121381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1T17:04:09.338" v="10060" actId="20577"/>
        <pc:sldMkLst>
          <pc:docMk/>
          <pc:sldMk cId="3564413891" sldId="804"/>
        </pc:sldMkLst>
        <pc:spChg chg="mod">
          <ac:chgData name="LaMeres, Brock" userId="8db0a666-adaa-4736-95b1-1b9c1b14de6f" providerId="ADAL" clId="{A2482211-D4BC-4D9C-B9BC-485DA01F0036}" dt="2021-07-31T17:44:22.987" v="7055" actId="14100"/>
          <ac:spMkLst>
            <pc:docMk/>
            <pc:sldMk cId="3564413891" sldId="804"/>
            <ac:spMk id="37" creationId="{2E3C6027-BB30-449D-B147-03FF85F6D365}"/>
          </ac:spMkLst>
        </pc:spChg>
        <pc:spChg chg="add del mod">
          <ac:chgData name="LaMeres, Brock" userId="8db0a666-adaa-4736-95b1-1b9c1b14de6f" providerId="ADAL" clId="{A2482211-D4BC-4D9C-B9BC-485DA01F0036}" dt="2021-07-31T17:44:10.327" v="7052" actId="478"/>
          <ac:spMkLst>
            <pc:docMk/>
            <pc:sldMk cId="3564413891" sldId="804"/>
            <ac:spMk id="39" creationId="{8D8C7D92-604C-4B88-90F0-B6F50531074B}"/>
          </ac:spMkLst>
        </pc:spChg>
        <pc:spChg chg="add mod">
          <ac:chgData name="LaMeres, Brock" userId="8db0a666-adaa-4736-95b1-1b9c1b14de6f" providerId="ADAL" clId="{A2482211-D4BC-4D9C-B9BC-485DA01F0036}" dt="2021-07-31T17:47:49.178" v="7277" actId="20577"/>
          <ac:spMkLst>
            <pc:docMk/>
            <pc:sldMk cId="3564413891" sldId="804"/>
            <ac:spMk id="40" creationId="{F06C2F3A-FFA2-4B73-994A-6D828EB6D483}"/>
          </ac:spMkLst>
        </pc:spChg>
        <pc:spChg chg="mod">
          <ac:chgData name="LaMeres, Brock" userId="8db0a666-adaa-4736-95b1-1b9c1b14de6f" providerId="ADAL" clId="{A2482211-D4BC-4D9C-B9BC-485DA01F0036}" dt="2021-08-01T17:04:04.589" v="10056" actId="20577"/>
          <ac:spMkLst>
            <pc:docMk/>
            <pc:sldMk cId="3564413891" sldId="804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4:07.066" v="10058" actId="20577"/>
          <ac:spMkLst>
            <pc:docMk/>
            <pc:sldMk cId="3564413891" sldId="804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4:09.338" v="10060" actId="20577"/>
          <ac:spMkLst>
            <pc:docMk/>
            <pc:sldMk cId="3564413891" sldId="804"/>
            <ac:spMk id="114" creationId="{62E445CB-2B55-4512-BCAD-6C61A4BBAEB4}"/>
          </ac:spMkLst>
        </pc:spChg>
        <pc:spChg chg="del mod">
          <ac:chgData name="LaMeres, Brock" userId="8db0a666-adaa-4736-95b1-1b9c1b14de6f" providerId="ADAL" clId="{A2482211-D4BC-4D9C-B9BC-485DA01F0036}" dt="2021-07-31T17:29:26.273" v="6132" actId="478"/>
          <ac:spMkLst>
            <pc:docMk/>
            <pc:sldMk cId="3564413891" sldId="804"/>
            <ac:spMk id="138" creationId="{797C3C92-2E01-4C82-A25D-DFFADA31DD8E}"/>
          </ac:spMkLst>
        </pc:spChg>
      </pc:sldChg>
      <pc:sldChg chg="addSp delSp modSp add mod">
        <pc:chgData name="LaMeres, Brock" userId="8db0a666-adaa-4736-95b1-1b9c1b14de6f" providerId="ADAL" clId="{A2482211-D4BC-4D9C-B9BC-485DA01F0036}" dt="2021-08-01T17:04:30.900" v="10072" actId="20577"/>
        <pc:sldMkLst>
          <pc:docMk/>
          <pc:sldMk cId="2881521494" sldId="805"/>
        </pc:sldMkLst>
        <pc:spChg chg="add del mod">
          <ac:chgData name="LaMeres, Brock" userId="8db0a666-adaa-4736-95b1-1b9c1b14de6f" providerId="ADAL" clId="{A2482211-D4BC-4D9C-B9BC-485DA01F0036}" dt="2021-07-31T17:41:49.858" v="6990" actId="478"/>
          <ac:spMkLst>
            <pc:docMk/>
            <pc:sldMk cId="2881521494" sldId="805"/>
            <ac:spMk id="5" creationId="{ED6C9B93-8327-4295-A225-EFEE01369D0F}"/>
          </ac:spMkLst>
        </pc:spChg>
        <pc:spChg chg="add mod">
          <ac:chgData name="LaMeres, Brock" userId="8db0a666-adaa-4736-95b1-1b9c1b14de6f" providerId="ADAL" clId="{A2482211-D4BC-4D9C-B9BC-485DA01F0036}" dt="2021-07-31T17:42:07.627" v="7001" actId="14100"/>
          <ac:spMkLst>
            <pc:docMk/>
            <pc:sldMk cId="2881521494" sldId="805"/>
            <ac:spMk id="11" creationId="{A88327F0-2143-4940-A6BA-EC7EB47F7DE8}"/>
          </ac:spMkLst>
        </pc:spChg>
        <pc:spChg chg="add mod">
          <ac:chgData name="LaMeres, Brock" userId="8db0a666-adaa-4736-95b1-1b9c1b14de6f" providerId="ADAL" clId="{A2482211-D4BC-4D9C-B9BC-485DA01F0036}" dt="2021-07-31T17:47:41.097" v="7275" actId="20577"/>
          <ac:spMkLst>
            <pc:docMk/>
            <pc:sldMk cId="2881521494" sldId="805"/>
            <ac:spMk id="39" creationId="{84A2370D-E5BA-4FB1-87AB-9A42BBF90F4B}"/>
          </ac:spMkLst>
        </pc:spChg>
        <pc:spChg chg="add mod">
          <ac:chgData name="LaMeres, Brock" userId="8db0a666-adaa-4736-95b1-1b9c1b14de6f" providerId="ADAL" clId="{A2482211-D4BC-4D9C-B9BC-485DA01F0036}" dt="2021-07-31T17:42:34.836" v="7026" actId="1076"/>
          <ac:spMkLst>
            <pc:docMk/>
            <pc:sldMk cId="2881521494" sldId="805"/>
            <ac:spMk id="41" creationId="{0CAEBA45-2A25-4438-8048-9AEA86374DA4}"/>
          </ac:spMkLst>
        </pc:spChg>
        <pc:spChg chg="mod">
          <ac:chgData name="LaMeres, Brock" userId="8db0a666-adaa-4736-95b1-1b9c1b14de6f" providerId="ADAL" clId="{A2482211-D4BC-4D9C-B9BC-485DA01F0036}" dt="2021-08-01T17:04:26.110" v="10068" actId="20577"/>
          <ac:spMkLst>
            <pc:docMk/>
            <pc:sldMk cId="2881521494" sldId="805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4:28.839" v="10070" actId="20577"/>
          <ac:spMkLst>
            <pc:docMk/>
            <pc:sldMk cId="2881521494" sldId="805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4:30.900" v="10072" actId="20577"/>
          <ac:spMkLst>
            <pc:docMk/>
            <pc:sldMk cId="2881521494" sldId="805"/>
            <ac:spMk id="114" creationId="{62E445CB-2B55-4512-BCAD-6C61A4BBAEB4}"/>
          </ac:spMkLst>
        </pc:spChg>
      </pc:sldChg>
      <pc:sldChg chg="addSp modSp add mod">
        <pc:chgData name="LaMeres, Brock" userId="8db0a666-adaa-4736-95b1-1b9c1b14de6f" providerId="ADAL" clId="{A2482211-D4BC-4D9C-B9BC-485DA01F0036}" dt="2021-08-01T17:04:43.104" v="10078" actId="20577"/>
        <pc:sldMkLst>
          <pc:docMk/>
          <pc:sldMk cId="2188046610" sldId="806"/>
        </pc:sldMkLst>
        <pc:spChg chg="mod">
          <ac:chgData name="LaMeres, Brock" userId="8db0a666-adaa-4736-95b1-1b9c1b14de6f" providerId="ADAL" clId="{A2482211-D4BC-4D9C-B9BC-485DA01F0036}" dt="2021-07-31T17:47:36.477" v="7273" actId="20577"/>
          <ac:spMkLst>
            <pc:docMk/>
            <pc:sldMk cId="2188046610" sldId="806"/>
            <ac:spMk id="39" creationId="{84A2370D-E5BA-4FB1-87AB-9A42BBF90F4B}"/>
          </ac:spMkLst>
        </pc:spChg>
        <pc:spChg chg="add mod">
          <ac:chgData name="LaMeres, Brock" userId="8db0a666-adaa-4736-95b1-1b9c1b14de6f" providerId="ADAL" clId="{A2482211-D4BC-4D9C-B9BC-485DA01F0036}" dt="2021-07-31T17:43:04.316" v="7027"/>
          <ac:spMkLst>
            <pc:docMk/>
            <pc:sldMk cId="2188046610" sldId="806"/>
            <ac:spMk id="40" creationId="{EDA87AAB-E8E2-49B6-8AAE-9CAC44C85FB7}"/>
          </ac:spMkLst>
        </pc:spChg>
        <pc:spChg chg="add mod">
          <ac:chgData name="LaMeres, Brock" userId="8db0a666-adaa-4736-95b1-1b9c1b14de6f" providerId="ADAL" clId="{A2482211-D4BC-4D9C-B9BC-485DA01F0036}" dt="2021-07-31T17:43:04.316" v="7027"/>
          <ac:spMkLst>
            <pc:docMk/>
            <pc:sldMk cId="2188046610" sldId="806"/>
            <ac:spMk id="41" creationId="{2C5A5524-2E73-4330-9C46-8DAFD13A68AF}"/>
          </ac:spMkLst>
        </pc:spChg>
        <pc:spChg chg="mod">
          <ac:chgData name="LaMeres, Brock" userId="8db0a666-adaa-4736-95b1-1b9c1b14de6f" providerId="ADAL" clId="{A2482211-D4BC-4D9C-B9BC-485DA01F0036}" dt="2021-08-01T17:04:38.070" v="10074" actId="20577"/>
          <ac:spMkLst>
            <pc:docMk/>
            <pc:sldMk cId="2188046610" sldId="806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4:40.448" v="10076" actId="20577"/>
          <ac:spMkLst>
            <pc:docMk/>
            <pc:sldMk cId="2188046610" sldId="806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4:43.104" v="10078" actId="20577"/>
          <ac:spMkLst>
            <pc:docMk/>
            <pc:sldMk cId="2188046610" sldId="806"/>
            <ac:spMk id="114" creationId="{62E445CB-2B55-4512-BCAD-6C61A4BBAEB4}"/>
          </ac:spMkLst>
        </pc:spChg>
      </pc:sldChg>
      <pc:sldChg chg="addSp delSp modSp add mod">
        <pc:chgData name="LaMeres, Brock" userId="8db0a666-adaa-4736-95b1-1b9c1b14de6f" providerId="ADAL" clId="{A2482211-D4BC-4D9C-B9BC-485DA01F0036}" dt="2021-08-01T17:04:53.130" v="10084" actId="20577"/>
        <pc:sldMkLst>
          <pc:docMk/>
          <pc:sldMk cId="510926314" sldId="807"/>
        </pc:sldMkLst>
        <pc:spChg chg="del">
          <ac:chgData name="LaMeres, Brock" userId="8db0a666-adaa-4736-95b1-1b9c1b14de6f" providerId="ADAL" clId="{A2482211-D4BC-4D9C-B9BC-485DA01F0036}" dt="2021-07-31T17:34:18.680" v="6464" actId="478"/>
          <ac:spMkLst>
            <pc:docMk/>
            <pc:sldMk cId="510926314" sldId="807"/>
            <ac:spMk id="57" creationId="{60C11CFF-C834-4121-B297-11D138548474}"/>
          </ac:spMkLst>
        </pc:spChg>
        <pc:spChg chg="add mod">
          <ac:chgData name="LaMeres, Brock" userId="8db0a666-adaa-4736-95b1-1b9c1b14de6f" providerId="ADAL" clId="{A2482211-D4BC-4D9C-B9BC-485DA01F0036}" dt="2021-07-31T17:43:08.053" v="7028"/>
          <ac:spMkLst>
            <pc:docMk/>
            <pc:sldMk cId="510926314" sldId="807"/>
            <ac:spMk id="59" creationId="{CC507AF9-92EA-4815-AE5F-6036D999C949}"/>
          </ac:spMkLst>
        </pc:spChg>
        <pc:spChg chg="add mod">
          <ac:chgData name="LaMeres, Brock" userId="8db0a666-adaa-4736-95b1-1b9c1b14de6f" providerId="ADAL" clId="{A2482211-D4BC-4D9C-B9BC-485DA01F0036}" dt="2021-07-31T17:43:08.053" v="7028"/>
          <ac:spMkLst>
            <pc:docMk/>
            <pc:sldMk cId="510926314" sldId="807"/>
            <ac:spMk id="60" creationId="{A11B42C2-8538-43DC-B74E-EE02139524AD}"/>
          </ac:spMkLst>
        </pc:spChg>
        <pc:spChg chg="mod">
          <ac:chgData name="LaMeres, Brock" userId="8db0a666-adaa-4736-95b1-1b9c1b14de6f" providerId="ADAL" clId="{A2482211-D4BC-4D9C-B9BC-485DA01F0036}" dt="2021-08-01T17:04:47.855" v="10080" actId="20577"/>
          <ac:spMkLst>
            <pc:docMk/>
            <pc:sldMk cId="510926314" sldId="807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6:08:05.596" v="8089" actId="20577"/>
          <ac:spMkLst>
            <pc:docMk/>
            <pc:sldMk cId="510926314" sldId="807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7:04:50.204" v="10082" actId="20577"/>
          <ac:spMkLst>
            <pc:docMk/>
            <pc:sldMk cId="510926314" sldId="807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4:53.130" v="10084" actId="20577"/>
          <ac:spMkLst>
            <pc:docMk/>
            <pc:sldMk cId="510926314" sldId="807"/>
            <ac:spMk id="114" creationId="{62E445CB-2B55-4512-BCAD-6C61A4BBAEB4}"/>
          </ac:spMkLst>
        </pc:spChg>
        <pc:spChg chg="del">
          <ac:chgData name="LaMeres, Brock" userId="8db0a666-adaa-4736-95b1-1b9c1b14de6f" providerId="ADAL" clId="{A2482211-D4BC-4D9C-B9BC-485DA01F0036}" dt="2021-07-31T17:35:23.755" v="6573" actId="478"/>
          <ac:spMkLst>
            <pc:docMk/>
            <pc:sldMk cId="510926314" sldId="807"/>
            <ac:spMk id="119" creationId="{3C9D5492-3990-40C4-BFED-3D274F01CA36}"/>
          </ac:spMkLst>
        </pc:spChg>
        <pc:spChg chg="del">
          <ac:chgData name="LaMeres, Brock" userId="8db0a666-adaa-4736-95b1-1b9c1b14de6f" providerId="ADAL" clId="{A2482211-D4BC-4D9C-B9BC-485DA01F0036}" dt="2021-07-31T17:34:23.508" v="6469" actId="478"/>
          <ac:spMkLst>
            <pc:docMk/>
            <pc:sldMk cId="510926314" sldId="807"/>
            <ac:spMk id="123" creationId="{A256FC63-E7AC-4A56-A1E1-346E4B719A9A}"/>
          </ac:spMkLst>
        </pc:spChg>
        <pc:spChg chg="del">
          <ac:chgData name="LaMeres, Brock" userId="8db0a666-adaa-4736-95b1-1b9c1b14de6f" providerId="ADAL" clId="{A2482211-D4BC-4D9C-B9BC-485DA01F0036}" dt="2021-07-31T17:34:24.580" v="6470" actId="478"/>
          <ac:spMkLst>
            <pc:docMk/>
            <pc:sldMk cId="510926314" sldId="807"/>
            <ac:spMk id="124" creationId="{65C0D911-4BF9-41D1-9DED-536188BE9E76}"/>
          </ac:spMkLst>
        </pc:spChg>
        <pc:spChg chg="del">
          <ac:chgData name="LaMeres, Brock" userId="8db0a666-adaa-4736-95b1-1b9c1b14de6f" providerId="ADAL" clId="{A2482211-D4BC-4D9C-B9BC-485DA01F0036}" dt="2021-07-31T17:34:25.191" v="6471" actId="478"/>
          <ac:spMkLst>
            <pc:docMk/>
            <pc:sldMk cId="510926314" sldId="807"/>
            <ac:spMk id="125" creationId="{F05401DC-671A-4D07-A3DE-B6DB8E5E9334}"/>
          </ac:spMkLst>
        </pc:spChg>
        <pc:spChg chg="del">
          <ac:chgData name="LaMeres, Brock" userId="8db0a666-adaa-4736-95b1-1b9c1b14de6f" providerId="ADAL" clId="{A2482211-D4BC-4D9C-B9BC-485DA01F0036}" dt="2021-07-31T17:34:26.036" v="6472" actId="478"/>
          <ac:spMkLst>
            <pc:docMk/>
            <pc:sldMk cId="510926314" sldId="807"/>
            <ac:spMk id="126" creationId="{2F4FEC5A-09DE-48EC-9912-5E25F6F464A4}"/>
          </ac:spMkLst>
        </pc:spChg>
        <pc:spChg chg="del">
          <ac:chgData name="LaMeres, Brock" userId="8db0a666-adaa-4736-95b1-1b9c1b14de6f" providerId="ADAL" clId="{A2482211-D4BC-4D9C-B9BC-485DA01F0036}" dt="2021-07-31T17:34:26.666" v="6473" actId="478"/>
          <ac:spMkLst>
            <pc:docMk/>
            <pc:sldMk cId="510926314" sldId="807"/>
            <ac:spMk id="127" creationId="{C58FD07A-257E-4309-8EEE-6E4DE2D073EE}"/>
          </ac:spMkLst>
        </pc:spChg>
        <pc:spChg chg="mod">
          <ac:chgData name="LaMeres, Brock" userId="8db0a666-adaa-4736-95b1-1b9c1b14de6f" providerId="ADAL" clId="{A2482211-D4BC-4D9C-B9BC-485DA01F0036}" dt="2021-07-31T17:47:32.422" v="7271" actId="20577"/>
          <ac:spMkLst>
            <pc:docMk/>
            <pc:sldMk cId="510926314" sldId="807"/>
            <ac:spMk id="136" creationId="{E7B1D1E6-4651-4275-B220-55DB5063AEDF}"/>
          </ac:spMkLst>
        </pc:spChg>
        <pc:spChg chg="del">
          <ac:chgData name="LaMeres, Brock" userId="8db0a666-adaa-4736-95b1-1b9c1b14de6f" providerId="ADAL" clId="{A2482211-D4BC-4D9C-B9BC-485DA01F0036}" dt="2021-07-31T17:34:34.683" v="6479" actId="478"/>
          <ac:spMkLst>
            <pc:docMk/>
            <pc:sldMk cId="510926314" sldId="807"/>
            <ac:spMk id="137" creationId="{66A6ADB3-A790-4387-82EA-2FAAE2BB7023}"/>
          </ac:spMkLst>
        </pc:spChg>
        <pc:cxnChg chg="del">
          <ac:chgData name="LaMeres, Brock" userId="8db0a666-adaa-4736-95b1-1b9c1b14de6f" providerId="ADAL" clId="{A2482211-D4BC-4D9C-B9BC-485DA01F0036}" dt="2021-07-31T17:35:24.799" v="6574" actId="478"/>
          <ac:cxnSpMkLst>
            <pc:docMk/>
            <pc:sldMk cId="510926314" sldId="807"/>
            <ac:cxnSpMk id="122" creationId="{1EBB38FB-9FA3-41E5-8BB2-E8901F52D955}"/>
          </ac:cxnSpMkLst>
        </pc:cxnChg>
        <pc:cxnChg chg="del">
          <ac:chgData name="LaMeres, Brock" userId="8db0a666-adaa-4736-95b1-1b9c1b14de6f" providerId="ADAL" clId="{A2482211-D4BC-4D9C-B9BC-485DA01F0036}" dt="2021-07-31T17:34:19.616" v="6465" actId="478"/>
          <ac:cxnSpMkLst>
            <pc:docMk/>
            <pc:sldMk cId="510926314" sldId="807"/>
            <ac:cxnSpMk id="128" creationId="{62A15912-2EF1-45DD-A6C2-EAEB149040FD}"/>
          </ac:cxnSpMkLst>
        </pc:cxnChg>
        <pc:cxnChg chg="del">
          <ac:chgData name="LaMeres, Brock" userId="8db0a666-adaa-4736-95b1-1b9c1b14de6f" providerId="ADAL" clId="{A2482211-D4BC-4D9C-B9BC-485DA01F0036}" dt="2021-07-31T17:34:20.614" v="6466" actId="478"/>
          <ac:cxnSpMkLst>
            <pc:docMk/>
            <pc:sldMk cId="510926314" sldId="807"/>
            <ac:cxnSpMk id="131" creationId="{8AA1DA92-D206-44A2-851F-CA58DE03F0C1}"/>
          </ac:cxnSpMkLst>
        </pc:cxnChg>
        <pc:cxnChg chg="del">
          <ac:chgData name="LaMeres, Brock" userId="8db0a666-adaa-4736-95b1-1b9c1b14de6f" providerId="ADAL" clId="{A2482211-D4BC-4D9C-B9BC-485DA01F0036}" dt="2021-07-31T17:34:21.812" v="6467" actId="478"/>
          <ac:cxnSpMkLst>
            <pc:docMk/>
            <pc:sldMk cId="510926314" sldId="807"/>
            <ac:cxnSpMk id="132" creationId="{45FADE08-91CD-4846-BE1B-E7ABE10AEEEB}"/>
          </ac:cxnSpMkLst>
        </pc:cxnChg>
        <pc:cxnChg chg="del">
          <ac:chgData name="LaMeres, Brock" userId="8db0a666-adaa-4736-95b1-1b9c1b14de6f" providerId="ADAL" clId="{A2482211-D4BC-4D9C-B9BC-485DA01F0036}" dt="2021-07-31T17:34:22.441" v="6468" actId="478"/>
          <ac:cxnSpMkLst>
            <pc:docMk/>
            <pc:sldMk cId="510926314" sldId="807"/>
            <ac:cxnSpMk id="133" creationId="{1BC50E89-E881-4A8D-88F6-D56B9BA317A0}"/>
          </ac:cxnSpMkLst>
        </pc:cxnChg>
        <pc:cxnChg chg="del">
          <ac:chgData name="LaMeres, Brock" userId="8db0a666-adaa-4736-95b1-1b9c1b14de6f" providerId="ADAL" clId="{A2482211-D4BC-4D9C-B9BC-485DA01F0036}" dt="2021-07-31T17:34:28.143" v="6475" actId="478"/>
          <ac:cxnSpMkLst>
            <pc:docMk/>
            <pc:sldMk cId="510926314" sldId="807"/>
            <ac:cxnSpMk id="134" creationId="{08CCAA68-582A-42D1-9697-F7C71059A3CC}"/>
          </ac:cxnSpMkLst>
        </pc:cxnChg>
        <pc:cxnChg chg="del">
          <ac:chgData name="LaMeres, Brock" userId="8db0a666-adaa-4736-95b1-1b9c1b14de6f" providerId="ADAL" clId="{A2482211-D4BC-4D9C-B9BC-485DA01F0036}" dt="2021-07-31T17:34:27.498" v="6474" actId="478"/>
          <ac:cxnSpMkLst>
            <pc:docMk/>
            <pc:sldMk cId="510926314" sldId="807"/>
            <ac:cxnSpMk id="135" creationId="{B08E0E6A-2D82-4C55-B66E-F36EAF121381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1T17:05:16.308" v="10102" actId="1036"/>
        <pc:sldMkLst>
          <pc:docMk/>
          <pc:sldMk cId="1379324828" sldId="808"/>
        </pc:sldMkLst>
        <pc:spChg chg="add mod">
          <ac:chgData name="LaMeres, Brock" userId="8db0a666-adaa-4736-95b1-1b9c1b14de6f" providerId="ADAL" clId="{A2482211-D4BC-4D9C-B9BC-485DA01F0036}" dt="2021-07-31T17:36:01.275" v="6578"/>
          <ac:spMkLst>
            <pc:docMk/>
            <pc:sldMk cId="1379324828" sldId="808"/>
            <ac:spMk id="42" creationId="{E0266AD7-CBD1-4EC8-BE2D-502430FB91AC}"/>
          </ac:spMkLst>
        </pc:spChg>
        <pc:spChg chg="add mod">
          <ac:chgData name="LaMeres, Brock" userId="8db0a666-adaa-4736-95b1-1b9c1b14de6f" providerId="ADAL" clId="{A2482211-D4BC-4D9C-B9BC-485DA01F0036}" dt="2021-08-01T17:05:16.308" v="10102" actId="1036"/>
          <ac:spMkLst>
            <pc:docMk/>
            <pc:sldMk cId="1379324828" sldId="808"/>
            <ac:spMk id="43" creationId="{F24839E7-EA35-4A13-BD8B-24A1213C0E5E}"/>
          </ac:spMkLst>
        </pc:spChg>
        <pc:spChg chg="add mod">
          <ac:chgData name="LaMeres, Brock" userId="8db0a666-adaa-4736-95b1-1b9c1b14de6f" providerId="ADAL" clId="{A2482211-D4BC-4D9C-B9BC-485DA01F0036}" dt="2021-07-31T17:48:20.131" v="7281" actId="20577"/>
          <ac:spMkLst>
            <pc:docMk/>
            <pc:sldMk cId="1379324828" sldId="808"/>
            <ac:spMk id="49" creationId="{99606CD1-9B26-4C8B-AD25-8286F1AE3EE0}"/>
          </ac:spMkLst>
        </pc:spChg>
        <pc:spChg chg="add mod">
          <ac:chgData name="LaMeres, Brock" userId="8db0a666-adaa-4736-95b1-1b9c1b14de6f" providerId="ADAL" clId="{A2482211-D4BC-4D9C-B9BC-485DA01F0036}" dt="2021-07-31T17:43:11.098" v="7029"/>
          <ac:spMkLst>
            <pc:docMk/>
            <pc:sldMk cId="1379324828" sldId="808"/>
            <ac:spMk id="50" creationId="{B530736E-F4C1-4D00-B267-099F3179ABE7}"/>
          </ac:spMkLst>
        </pc:spChg>
        <pc:spChg chg="add mod">
          <ac:chgData name="LaMeres, Brock" userId="8db0a666-adaa-4736-95b1-1b9c1b14de6f" providerId="ADAL" clId="{A2482211-D4BC-4D9C-B9BC-485DA01F0036}" dt="2021-07-31T17:43:11.098" v="7029"/>
          <ac:spMkLst>
            <pc:docMk/>
            <pc:sldMk cId="1379324828" sldId="808"/>
            <ac:spMk id="51" creationId="{1A93A5CE-B7A6-4E3C-A18B-DCBF1674D6FF}"/>
          </ac:spMkLst>
        </pc:spChg>
        <pc:spChg chg="mod">
          <ac:chgData name="LaMeres, Brock" userId="8db0a666-adaa-4736-95b1-1b9c1b14de6f" providerId="ADAL" clId="{A2482211-D4BC-4D9C-B9BC-485DA01F0036}" dt="2021-08-01T17:05:07.006" v="10091" actId="20577"/>
          <ac:spMkLst>
            <pc:docMk/>
            <pc:sldMk cId="1379324828" sldId="808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6:08:02.261" v="8087" actId="20577"/>
          <ac:spMkLst>
            <pc:docMk/>
            <pc:sldMk cId="1379324828" sldId="808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7:04:59.755" v="10086" actId="20577"/>
          <ac:spMkLst>
            <pc:docMk/>
            <pc:sldMk cId="1379324828" sldId="808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5:02.231" v="10088" actId="20577"/>
          <ac:spMkLst>
            <pc:docMk/>
            <pc:sldMk cId="1379324828" sldId="808"/>
            <ac:spMk id="114" creationId="{62E445CB-2B55-4512-BCAD-6C61A4BBAEB4}"/>
          </ac:spMkLst>
        </pc:spChg>
        <pc:spChg chg="del">
          <ac:chgData name="LaMeres, Brock" userId="8db0a666-adaa-4736-95b1-1b9c1b14de6f" providerId="ADAL" clId="{A2482211-D4BC-4D9C-B9BC-485DA01F0036}" dt="2021-07-31T17:36:40.521" v="6709" actId="478"/>
          <ac:spMkLst>
            <pc:docMk/>
            <pc:sldMk cId="1379324828" sldId="808"/>
            <ac:spMk id="136" creationId="{E7B1D1E6-4651-4275-B220-55DB5063AEDF}"/>
          </ac:spMkLst>
        </pc:spChg>
        <pc:cxnChg chg="add mod">
          <ac:chgData name="LaMeres, Brock" userId="8db0a666-adaa-4736-95b1-1b9c1b14de6f" providerId="ADAL" clId="{A2482211-D4BC-4D9C-B9BC-485DA01F0036}" dt="2021-07-31T17:36:01.275" v="6578"/>
          <ac:cxnSpMkLst>
            <pc:docMk/>
            <pc:sldMk cId="1379324828" sldId="808"/>
            <ac:cxnSpMk id="47" creationId="{32C45FF7-DAF7-4DF5-A355-D49189E06E24}"/>
          </ac:cxnSpMkLst>
        </pc:cxnChg>
        <pc:cxnChg chg="add mod">
          <ac:chgData name="LaMeres, Brock" userId="8db0a666-adaa-4736-95b1-1b9c1b14de6f" providerId="ADAL" clId="{A2482211-D4BC-4D9C-B9BC-485DA01F0036}" dt="2021-07-31T17:36:01.275" v="6578"/>
          <ac:cxnSpMkLst>
            <pc:docMk/>
            <pc:sldMk cId="1379324828" sldId="808"/>
            <ac:cxnSpMk id="48" creationId="{7CD54D2F-DF36-480C-85D3-50ABEDDE10D8}"/>
          </ac:cxnSpMkLst>
        </pc:cxnChg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237110554" sldId="808"/>
        </pc:sldMkLst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594718632" sldId="809"/>
        </pc:sldMkLst>
      </pc:sldChg>
      <pc:sldChg chg="addSp modSp add mod">
        <pc:chgData name="LaMeres, Brock" userId="8db0a666-adaa-4736-95b1-1b9c1b14de6f" providerId="ADAL" clId="{A2482211-D4BC-4D9C-B9BC-485DA01F0036}" dt="2021-08-01T17:05:43.865" v="10111" actId="1036"/>
        <pc:sldMkLst>
          <pc:docMk/>
          <pc:sldMk cId="3659959573" sldId="809"/>
        </pc:sldMkLst>
        <pc:spChg chg="mod">
          <ac:chgData name="LaMeres, Brock" userId="8db0a666-adaa-4736-95b1-1b9c1b14de6f" providerId="ADAL" clId="{A2482211-D4BC-4D9C-B9BC-485DA01F0036}" dt="2021-08-01T17:05:43.865" v="10111" actId="1036"/>
          <ac:spMkLst>
            <pc:docMk/>
            <pc:sldMk cId="3659959573" sldId="809"/>
            <ac:spMk id="43" creationId="{F24839E7-EA35-4A13-BD8B-24A1213C0E5E}"/>
          </ac:spMkLst>
        </pc:spChg>
        <pc:spChg chg="mod">
          <ac:chgData name="LaMeres, Brock" userId="8db0a666-adaa-4736-95b1-1b9c1b14de6f" providerId="ADAL" clId="{A2482211-D4BC-4D9C-B9BC-485DA01F0036}" dt="2021-07-31T17:48:25.393" v="7283" actId="20577"/>
          <ac:spMkLst>
            <pc:docMk/>
            <pc:sldMk cId="3659959573" sldId="809"/>
            <ac:spMk id="49" creationId="{99606CD1-9B26-4C8B-AD25-8286F1AE3EE0}"/>
          </ac:spMkLst>
        </pc:spChg>
        <pc:spChg chg="add mod">
          <ac:chgData name="LaMeres, Brock" userId="8db0a666-adaa-4736-95b1-1b9c1b14de6f" providerId="ADAL" clId="{A2482211-D4BC-4D9C-B9BC-485DA01F0036}" dt="2021-07-31T17:37:17.929" v="6715"/>
          <ac:spMkLst>
            <pc:docMk/>
            <pc:sldMk cId="3659959573" sldId="809"/>
            <ac:spMk id="50" creationId="{A3DF05EF-7B00-4CD5-B212-BEF419C85C97}"/>
          </ac:spMkLst>
        </pc:spChg>
        <pc:spChg chg="mod">
          <ac:chgData name="LaMeres, Brock" userId="8db0a666-adaa-4736-95b1-1b9c1b14de6f" providerId="ADAL" clId="{A2482211-D4BC-4D9C-B9BC-485DA01F0036}" dt="2021-08-01T17:05:32.580" v="10109" actId="20577"/>
          <ac:spMkLst>
            <pc:docMk/>
            <pc:sldMk cId="3659959573" sldId="809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6:07:59.223" v="8085" actId="20577"/>
          <ac:spMkLst>
            <pc:docMk/>
            <pc:sldMk cId="3659959573" sldId="809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7:05:24.890" v="10104" actId="20577"/>
          <ac:spMkLst>
            <pc:docMk/>
            <pc:sldMk cId="3659959573" sldId="809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5:27.370" v="10106" actId="20577"/>
          <ac:spMkLst>
            <pc:docMk/>
            <pc:sldMk cId="3659959573" sldId="809"/>
            <ac:spMk id="114" creationId="{62E445CB-2B55-4512-BCAD-6C61A4BBAEB4}"/>
          </ac:spMkLst>
        </pc:spChg>
        <pc:cxnChg chg="add mod">
          <ac:chgData name="LaMeres, Brock" userId="8db0a666-adaa-4736-95b1-1b9c1b14de6f" providerId="ADAL" clId="{A2482211-D4BC-4D9C-B9BC-485DA01F0036}" dt="2021-07-31T17:37:17.929" v="6715"/>
          <ac:cxnSpMkLst>
            <pc:docMk/>
            <pc:sldMk cId="3659959573" sldId="809"/>
            <ac:cxnSpMk id="51" creationId="{1113955B-AEB6-4548-B42A-F42188839047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1T17:06:38.669" v="10244" actId="1035"/>
        <pc:sldMkLst>
          <pc:docMk/>
          <pc:sldMk cId="2462939518" sldId="810"/>
        </pc:sldMkLst>
        <pc:spChg chg="add mod">
          <ac:chgData name="LaMeres, Brock" userId="8db0a666-adaa-4736-95b1-1b9c1b14de6f" providerId="ADAL" clId="{A2482211-D4BC-4D9C-B9BC-485DA01F0036}" dt="2021-07-31T17:48:52.348" v="7290" actId="14100"/>
          <ac:spMkLst>
            <pc:docMk/>
            <pc:sldMk cId="2462939518" sldId="810"/>
            <ac:spMk id="59" creationId="{FB4DCBDA-9843-4A59-A867-2B4599BFE221}"/>
          </ac:spMkLst>
        </pc:spChg>
        <pc:spChg chg="add mod">
          <ac:chgData name="LaMeres, Brock" userId="8db0a666-adaa-4736-95b1-1b9c1b14de6f" providerId="ADAL" clId="{A2482211-D4BC-4D9C-B9BC-485DA01F0036}" dt="2021-07-31T17:48:59.629" v="7293" actId="14100"/>
          <ac:spMkLst>
            <pc:docMk/>
            <pc:sldMk cId="2462939518" sldId="810"/>
            <ac:spMk id="60" creationId="{396EF7FA-7E87-4CF6-9598-E0B2B6ADBB1B}"/>
          </ac:spMkLst>
        </pc:spChg>
        <pc:spChg chg="mod">
          <ac:chgData name="LaMeres, Brock" userId="8db0a666-adaa-4736-95b1-1b9c1b14de6f" providerId="ADAL" clId="{A2482211-D4BC-4D9C-B9BC-485DA01F0036}" dt="2021-08-01T17:06:05.114" v="10180" actId="20577"/>
          <ac:spMkLst>
            <pc:docMk/>
            <pc:sldMk cId="2462939518" sldId="810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6:07:55.493" v="8083" actId="20577"/>
          <ac:spMkLst>
            <pc:docMk/>
            <pc:sldMk cId="2462939518" sldId="810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7:06:07.300" v="10182" actId="20577"/>
          <ac:spMkLst>
            <pc:docMk/>
            <pc:sldMk cId="2462939518" sldId="810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6:09.413" v="10184" actId="20577"/>
          <ac:spMkLst>
            <pc:docMk/>
            <pc:sldMk cId="2462939518" sldId="810"/>
            <ac:spMk id="114" creationId="{62E445CB-2B55-4512-BCAD-6C61A4BBAEB4}"/>
          </ac:spMkLst>
        </pc:spChg>
        <pc:spChg chg="mod">
          <ac:chgData name="LaMeres, Brock" userId="8db0a666-adaa-4736-95b1-1b9c1b14de6f" providerId="ADAL" clId="{A2482211-D4BC-4D9C-B9BC-485DA01F0036}" dt="2021-08-01T17:06:38.669" v="10244" actId="1035"/>
          <ac:spMkLst>
            <pc:docMk/>
            <pc:sldMk cId="2462939518" sldId="810"/>
            <ac:spMk id="123" creationId="{A256FC63-E7AC-4A56-A1E1-346E4B719A9A}"/>
          </ac:spMkLst>
        </pc:spChg>
        <pc:spChg chg="mod">
          <ac:chgData name="LaMeres, Brock" userId="8db0a666-adaa-4736-95b1-1b9c1b14de6f" providerId="ADAL" clId="{A2482211-D4BC-4D9C-B9BC-485DA01F0036}" dt="2021-08-01T17:06:29.161" v="10243" actId="1037"/>
          <ac:spMkLst>
            <pc:docMk/>
            <pc:sldMk cId="2462939518" sldId="810"/>
            <ac:spMk id="125" creationId="{F05401DC-671A-4D07-A3DE-B6DB8E5E9334}"/>
          </ac:spMkLst>
        </pc:spChg>
        <pc:spChg chg="mod">
          <ac:chgData name="LaMeres, Brock" userId="8db0a666-adaa-4736-95b1-1b9c1b14de6f" providerId="ADAL" clId="{A2482211-D4BC-4D9C-B9BC-485DA01F0036}" dt="2021-08-01T17:06:29.161" v="10243" actId="1037"/>
          <ac:spMkLst>
            <pc:docMk/>
            <pc:sldMk cId="2462939518" sldId="810"/>
            <ac:spMk id="127" creationId="{C58FD07A-257E-4309-8EEE-6E4DE2D073EE}"/>
          </ac:spMkLst>
        </pc:spChg>
        <pc:spChg chg="del mod">
          <ac:chgData name="LaMeres, Brock" userId="8db0a666-adaa-4736-95b1-1b9c1b14de6f" providerId="ADAL" clId="{A2482211-D4BC-4D9C-B9BC-485DA01F0036}" dt="2021-07-31T17:48:38.820" v="7287" actId="478"/>
          <ac:spMkLst>
            <pc:docMk/>
            <pc:sldMk cId="2462939518" sldId="810"/>
            <ac:spMk id="136" creationId="{E7B1D1E6-4651-4275-B220-55DB5063AEDF}"/>
          </ac:spMkLst>
        </pc:spChg>
        <pc:spChg chg="del">
          <ac:chgData name="LaMeres, Brock" userId="8db0a666-adaa-4736-95b1-1b9c1b14de6f" providerId="ADAL" clId="{A2482211-D4BC-4D9C-B9BC-485DA01F0036}" dt="2021-07-31T17:39:03.545" v="6828" actId="478"/>
          <ac:spMkLst>
            <pc:docMk/>
            <pc:sldMk cId="2462939518" sldId="810"/>
            <ac:spMk id="137" creationId="{66A6ADB3-A790-4387-82EA-2FAAE2BB7023}"/>
          </ac:spMkLst>
        </pc:spChg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3930225913" sldId="810"/>
        </pc:sldMkLst>
      </pc:sldChg>
      <pc:sldChg chg="addSp delSp modSp add mod">
        <pc:chgData name="LaMeres, Brock" userId="8db0a666-adaa-4736-95b1-1b9c1b14de6f" providerId="ADAL" clId="{A2482211-D4BC-4D9C-B9BC-485DA01F0036}" dt="2021-08-01T17:07:12.519" v="10329" actId="1038"/>
        <pc:sldMkLst>
          <pc:docMk/>
          <pc:sldMk cId="925113679" sldId="811"/>
        </pc:sldMkLst>
        <pc:spChg chg="add mod">
          <ac:chgData name="LaMeres, Brock" userId="8db0a666-adaa-4736-95b1-1b9c1b14de6f" providerId="ADAL" clId="{A2482211-D4BC-4D9C-B9BC-485DA01F0036}" dt="2021-07-31T17:51:01.127" v="7509" actId="14100"/>
          <ac:spMkLst>
            <pc:docMk/>
            <pc:sldMk cId="925113679" sldId="811"/>
            <ac:spMk id="5" creationId="{2200D2BC-A2B4-4C8A-A547-DF4B03245CBF}"/>
          </ac:spMkLst>
        </pc:spChg>
        <pc:spChg chg="mod">
          <ac:chgData name="LaMeres, Brock" userId="8db0a666-adaa-4736-95b1-1b9c1b14de6f" providerId="ADAL" clId="{A2482211-D4BC-4D9C-B9BC-485DA01F0036}" dt="2021-07-31T17:51:27.869" v="7516" actId="14100"/>
          <ac:spMkLst>
            <pc:docMk/>
            <pc:sldMk cId="925113679" sldId="811"/>
            <ac:spMk id="59" creationId="{FB4DCBDA-9843-4A59-A867-2B4599BFE221}"/>
          </ac:spMkLst>
        </pc:spChg>
        <pc:spChg chg="del">
          <ac:chgData name="LaMeres, Brock" userId="8db0a666-adaa-4736-95b1-1b9c1b14de6f" providerId="ADAL" clId="{A2482211-D4BC-4D9C-B9BC-485DA01F0036}" dt="2021-07-31T17:49:35.087" v="7295" actId="478"/>
          <ac:spMkLst>
            <pc:docMk/>
            <pc:sldMk cId="925113679" sldId="811"/>
            <ac:spMk id="60" creationId="{396EF7FA-7E87-4CF6-9598-E0B2B6ADBB1B}"/>
          </ac:spMkLst>
        </pc:spChg>
        <pc:spChg chg="mod">
          <ac:chgData name="LaMeres, Brock" userId="8db0a666-adaa-4736-95b1-1b9c1b14de6f" providerId="ADAL" clId="{A2482211-D4BC-4D9C-B9BC-485DA01F0036}" dt="2021-08-01T17:06:56.825" v="10281" actId="20577"/>
          <ac:spMkLst>
            <pc:docMk/>
            <pc:sldMk cId="925113679" sldId="811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6:07:51.647" v="8081" actId="20577"/>
          <ac:spMkLst>
            <pc:docMk/>
            <pc:sldMk cId="925113679" sldId="811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7:06:58.969" v="10283" actId="20577"/>
          <ac:spMkLst>
            <pc:docMk/>
            <pc:sldMk cId="925113679" sldId="811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7:01.300" v="10285" actId="20577"/>
          <ac:spMkLst>
            <pc:docMk/>
            <pc:sldMk cId="925113679" sldId="811"/>
            <ac:spMk id="114" creationId="{62E445CB-2B55-4512-BCAD-6C61A4BBAEB4}"/>
          </ac:spMkLst>
        </pc:spChg>
        <pc:spChg chg="mod">
          <ac:chgData name="LaMeres, Brock" userId="8db0a666-adaa-4736-95b1-1b9c1b14de6f" providerId="ADAL" clId="{A2482211-D4BC-4D9C-B9BC-485DA01F0036}" dt="2021-08-01T17:07:12.519" v="10329" actId="1038"/>
          <ac:spMkLst>
            <pc:docMk/>
            <pc:sldMk cId="925113679" sldId="811"/>
            <ac:spMk id="123" creationId="{A256FC63-E7AC-4A56-A1E1-346E4B719A9A}"/>
          </ac:spMkLst>
        </pc:spChg>
        <pc:spChg chg="mod">
          <ac:chgData name="LaMeres, Brock" userId="8db0a666-adaa-4736-95b1-1b9c1b14de6f" providerId="ADAL" clId="{A2482211-D4BC-4D9C-B9BC-485DA01F0036}" dt="2021-08-01T17:07:12.519" v="10329" actId="1038"/>
          <ac:spMkLst>
            <pc:docMk/>
            <pc:sldMk cId="925113679" sldId="811"/>
            <ac:spMk id="125" creationId="{F05401DC-671A-4D07-A3DE-B6DB8E5E9334}"/>
          </ac:spMkLst>
        </pc:spChg>
        <pc:spChg chg="mod">
          <ac:chgData name="LaMeres, Brock" userId="8db0a666-adaa-4736-95b1-1b9c1b14de6f" providerId="ADAL" clId="{A2482211-D4BC-4D9C-B9BC-485DA01F0036}" dt="2021-08-01T17:07:12.519" v="10329" actId="1038"/>
          <ac:spMkLst>
            <pc:docMk/>
            <pc:sldMk cId="925113679" sldId="811"/>
            <ac:spMk id="127" creationId="{C58FD07A-257E-4309-8EEE-6E4DE2D073EE}"/>
          </ac:spMkLst>
        </pc:spChg>
      </pc:sldChg>
      <pc:sldChg chg="del">
        <pc:chgData name="LaMeres, Brock" userId="8db0a666-adaa-4736-95b1-1b9c1b14de6f" providerId="ADAL" clId="{A2482211-D4BC-4D9C-B9BC-485DA01F0036}" dt="2021-07-27T20:00:45.738" v="179" actId="47"/>
        <pc:sldMkLst>
          <pc:docMk/>
          <pc:sldMk cId="982347142" sldId="811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59235881" sldId="812"/>
        </pc:sldMkLst>
      </pc:sldChg>
      <pc:sldChg chg="addSp delSp modSp add mod">
        <pc:chgData name="LaMeres, Brock" userId="8db0a666-adaa-4736-95b1-1b9c1b14de6f" providerId="ADAL" clId="{A2482211-D4BC-4D9C-B9BC-485DA01F0036}" dt="2021-08-01T17:07:55.357" v="10400" actId="1038"/>
        <pc:sldMkLst>
          <pc:docMk/>
          <pc:sldMk cId="566445262" sldId="812"/>
        </pc:sldMkLst>
        <pc:spChg chg="mod">
          <ac:chgData name="LaMeres, Brock" userId="8db0a666-adaa-4736-95b1-1b9c1b14de6f" providerId="ADAL" clId="{A2482211-D4BC-4D9C-B9BC-485DA01F0036}" dt="2021-07-31T21:38:53.510" v="7664" actId="20577"/>
          <ac:spMkLst>
            <pc:docMk/>
            <pc:sldMk cId="566445262" sldId="812"/>
            <ac:spMk id="2" creationId="{A56877B8-E1E0-4520-9552-C7977912FF0F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3" creationId="{50136821-2413-49B6-8EBF-9875041E82D8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4" creationId="{8670FF67-FC28-4F70-80D5-4DFAB6ED1ED8}"/>
          </ac:spMkLst>
        </pc:spChg>
        <pc:spChg chg="del">
          <ac:chgData name="LaMeres, Brock" userId="8db0a666-adaa-4736-95b1-1b9c1b14de6f" providerId="ADAL" clId="{A2482211-D4BC-4D9C-B9BC-485DA01F0036}" dt="2021-07-31T17:52:09.944" v="7559" actId="478"/>
          <ac:spMkLst>
            <pc:docMk/>
            <pc:sldMk cId="566445262" sldId="812"/>
            <ac:spMk id="5" creationId="{2200D2BC-A2B4-4C8A-A547-DF4B03245CBF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6" creationId="{DFF67E23-0DC6-40D3-8249-BE359B3BA964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7" creationId="{D53D1D81-1BFE-45D9-8AE9-C3032C7BB94C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8" creationId="{ADC93D04-E5FC-41C3-A7F6-51FD067142B1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9" creationId="{E42960CD-F0CF-4334-9AE6-DB8EC3E5F911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7" creationId="{07EC32BB-9DA4-4127-AD61-6C84A2602683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20" creationId="{33BB2900-32A9-4B25-AA6E-32A09526DB28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21" creationId="{B1A8F7E2-2B6C-477B-B0FF-AE60CC789EF8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22" creationId="{FE6647C9-D828-44A9-88BA-A00E9AF4AE5F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23" creationId="{D6DF2E70-5E71-499B-A2D9-10E4D9DDB924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29" creationId="{96290AAA-5059-4916-8CD4-AAA493DAB2B1}"/>
          </ac:spMkLst>
        </pc:spChg>
        <pc:spChg chg="add del 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30" creationId="{CF52A384-2648-4241-B892-53AF2C2908BE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44" creationId="{8D6BA73E-E4B0-4427-9C18-4357224003FB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45" creationId="{62C30332-25F6-4034-85C3-BAC9C4B70622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46" creationId="{DDFF7AE1-3DEE-408F-B493-FFE4DE72C78B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55" creationId="{185CDCD4-DC33-4F50-81E2-7E1BABE034A5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57" creationId="{60C11CFF-C834-4121-B297-11D138548474}"/>
          </ac:spMkLst>
        </pc:spChg>
        <pc:spChg chg="del">
          <ac:chgData name="LaMeres, Brock" userId="8db0a666-adaa-4736-95b1-1b9c1b14de6f" providerId="ADAL" clId="{A2482211-D4BC-4D9C-B9BC-485DA01F0036}" dt="2021-07-31T17:52:08.775" v="7558" actId="478"/>
          <ac:spMkLst>
            <pc:docMk/>
            <pc:sldMk cId="566445262" sldId="812"/>
            <ac:spMk id="59" creationId="{FB4DCBDA-9843-4A59-A867-2B4599BFE221}"/>
          </ac:spMkLst>
        </pc:spChg>
        <pc:spChg chg="add del mod">
          <ac:chgData name="LaMeres, Brock" userId="8db0a666-adaa-4736-95b1-1b9c1b14de6f" providerId="ADAL" clId="{A2482211-D4BC-4D9C-B9BC-485DA01F0036}" dt="2021-07-31T17:53:32.845" v="7650" actId="478"/>
          <ac:spMkLst>
            <pc:docMk/>
            <pc:sldMk cId="566445262" sldId="812"/>
            <ac:spMk id="60" creationId="{CD4528CA-833C-4D4B-86F4-7DD534A69B12}"/>
          </ac:spMkLst>
        </pc:spChg>
        <pc:spChg chg="mod">
          <ac:chgData name="LaMeres, Brock" userId="8db0a666-adaa-4736-95b1-1b9c1b14de6f" providerId="ADAL" clId="{A2482211-D4BC-4D9C-B9BC-485DA01F0036}" dt="2021-08-01T17:07:41.892" v="10362" actId="20577"/>
          <ac:spMkLst>
            <pc:docMk/>
            <pc:sldMk cId="566445262" sldId="812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88" creationId="{2294534D-50E7-4FB7-BF40-506BDE665937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01" creationId="{8491E144-2764-4E2F-9DBB-72531791BFF9}"/>
          </ac:spMkLst>
        </pc:spChg>
        <pc:spChg chg="mod">
          <ac:chgData name="LaMeres, Brock" userId="8db0a666-adaa-4736-95b1-1b9c1b14de6f" providerId="ADAL" clId="{A2482211-D4BC-4D9C-B9BC-485DA01F0036}" dt="2021-08-01T16:07:47.292" v="8079" actId="20577"/>
          <ac:spMkLst>
            <pc:docMk/>
            <pc:sldMk cId="566445262" sldId="812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09" creationId="{7AF5F20F-07D2-49A6-9756-350F3223F4C1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10" creationId="{7EA00611-07F9-46F9-AE77-5885E70B19BA}"/>
          </ac:spMkLst>
        </pc:spChg>
        <pc:spChg chg="mod">
          <ac:chgData name="LaMeres, Brock" userId="8db0a666-adaa-4736-95b1-1b9c1b14de6f" providerId="ADAL" clId="{A2482211-D4BC-4D9C-B9BC-485DA01F0036}" dt="2021-08-01T17:07:45.050" v="10364" actId="20577"/>
          <ac:spMkLst>
            <pc:docMk/>
            <pc:sldMk cId="566445262" sldId="812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12" creationId="{ACD4295B-A462-4997-9A82-179FB38F5859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13" creationId="{FC3E48D7-2A5E-4348-99E3-916796FDF689}"/>
          </ac:spMkLst>
        </pc:spChg>
        <pc:spChg chg="mod">
          <ac:chgData name="LaMeres, Brock" userId="8db0a666-adaa-4736-95b1-1b9c1b14de6f" providerId="ADAL" clId="{A2482211-D4BC-4D9C-B9BC-485DA01F0036}" dt="2021-08-01T17:07:47.503" v="10366" actId="20577"/>
          <ac:spMkLst>
            <pc:docMk/>
            <pc:sldMk cId="566445262" sldId="812"/>
            <ac:spMk id="114" creationId="{62E445CB-2B55-4512-BCAD-6C61A4BBAEB4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19" creationId="{3C9D5492-3990-40C4-BFED-3D274F01CA36}"/>
          </ac:spMkLst>
        </pc:spChg>
        <pc:spChg chg="mod">
          <ac:chgData name="LaMeres, Brock" userId="8db0a666-adaa-4736-95b1-1b9c1b14de6f" providerId="ADAL" clId="{A2482211-D4BC-4D9C-B9BC-485DA01F0036}" dt="2021-08-01T17:07:55.357" v="10400" actId="1038"/>
          <ac:spMkLst>
            <pc:docMk/>
            <pc:sldMk cId="566445262" sldId="812"/>
            <ac:spMk id="123" creationId="{A256FC63-E7AC-4A56-A1E1-346E4B719A9A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24" creationId="{65C0D911-4BF9-41D1-9DED-536188BE9E76}"/>
          </ac:spMkLst>
        </pc:spChg>
        <pc:spChg chg="mod">
          <ac:chgData name="LaMeres, Brock" userId="8db0a666-adaa-4736-95b1-1b9c1b14de6f" providerId="ADAL" clId="{A2482211-D4BC-4D9C-B9BC-485DA01F0036}" dt="2021-08-01T17:07:55.357" v="10400" actId="1038"/>
          <ac:spMkLst>
            <pc:docMk/>
            <pc:sldMk cId="566445262" sldId="812"/>
            <ac:spMk id="125" creationId="{F05401DC-671A-4D07-A3DE-B6DB8E5E9334}"/>
          </ac:spMkLst>
        </pc:spChg>
        <pc:spChg chg="mod">
          <ac:chgData name="LaMeres, Brock" userId="8db0a666-adaa-4736-95b1-1b9c1b14de6f" providerId="ADAL" clId="{A2482211-D4BC-4D9C-B9BC-485DA01F0036}" dt="2021-07-31T17:53:09.155" v="7644" actId="1035"/>
          <ac:spMkLst>
            <pc:docMk/>
            <pc:sldMk cId="566445262" sldId="812"/>
            <ac:spMk id="126" creationId="{2F4FEC5A-09DE-48EC-9912-5E25F6F464A4}"/>
          </ac:spMkLst>
        </pc:spChg>
        <pc:spChg chg="mod">
          <ac:chgData name="LaMeres, Brock" userId="8db0a666-adaa-4736-95b1-1b9c1b14de6f" providerId="ADAL" clId="{A2482211-D4BC-4D9C-B9BC-485DA01F0036}" dt="2021-08-01T17:07:55.357" v="10400" actId="1038"/>
          <ac:spMkLst>
            <pc:docMk/>
            <pc:sldMk cId="566445262" sldId="812"/>
            <ac:spMk id="127" creationId="{C58FD07A-257E-4309-8EEE-6E4DE2D073EE}"/>
          </ac:spMkLst>
        </pc:sp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0" creationId="{A92683BD-ED12-482A-BBA3-D5A8D0477EC2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3" creationId="{80123CE1-7837-448E-BEA8-250DA7ECFCB3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4" creationId="{20B5CE16-5FA2-411F-B5BF-58304DF87146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38" creationId="{52252050-A94D-46B8-B65B-621567B1A25D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54" creationId="{3D9071EC-4FA5-4BF2-AB42-67BDA56CE841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58" creationId="{59ED3C2B-A57F-4A97-8B1F-26B2150AFBC6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95" creationId="{7EBDB90C-A859-4908-BABE-9CEF267DDB8F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98" creationId="{4346A14B-7890-4B2C-AB54-BDFB39C5F5AF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03" creationId="{ACD5D5BF-E398-447A-9298-8EF2307D2536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04" creationId="{F8C1041A-914A-45CF-867A-7239ECD170FF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18" creationId="{6C012426-66FE-49FA-9A2A-1A85BD037D98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22" creationId="{1EBB38FB-9FA3-41E5-8BB2-E8901F52D955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28" creationId="{62A15912-2EF1-45DD-A6C2-EAEB149040FD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31" creationId="{8AA1DA92-D206-44A2-851F-CA58DE03F0C1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32" creationId="{45FADE08-91CD-4846-BE1B-E7ABE10AEEEB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33" creationId="{1BC50E89-E881-4A8D-88F6-D56B9BA317A0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34" creationId="{08CCAA68-582A-42D1-9697-F7C71059A3CC}"/>
          </ac:cxnSpMkLst>
        </pc:cxnChg>
        <pc:cxnChg chg="mod">
          <ac:chgData name="LaMeres, Brock" userId="8db0a666-adaa-4736-95b1-1b9c1b14de6f" providerId="ADAL" clId="{A2482211-D4BC-4D9C-B9BC-485DA01F0036}" dt="2021-07-31T17:53:09.155" v="7644" actId="1035"/>
          <ac:cxnSpMkLst>
            <pc:docMk/>
            <pc:sldMk cId="566445262" sldId="812"/>
            <ac:cxnSpMk id="135" creationId="{B08E0E6A-2D82-4C55-B66E-F36EAF121381}"/>
          </ac:cxnSpMkLst>
        </pc:cxnChg>
      </pc:sldChg>
      <pc:sldChg chg="addSp modSp add del mod">
        <pc:chgData name="LaMeres, Brock" userId="8db0a666-adaa-4736-95b1-1b9c1b14de6f" providerId="ADAL" clId="{A2482211-D4BC-4D9C-B9BC-485DA01F0036}" dt="2021-08-01T17:11:42.151" v="10615" actId="47"/>
        <pc:sldMkLst>
          <pc:docMk/>
          <pc:sldMk cId="3056208084" sldId="813"/>
        </pc:sldMkLst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4" creationId="{8670FF67-FC28-4F70-80D5-4DFAB6ED1ED8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6" creationId="{DFF67E23-0DC6-40D3-8249-BE359B3BA964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7" creationId="{D53D1D81-1BFE-45D9-8AE9-C3032C7BB94C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8" creationId="{ADC93D04-E5FC-41C3-A7F6-51FD067142B1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9" creationId="{E42960CD-F0CF-4334-9AE6-DB8EC3E5F911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7" creationId="{07EC32BB-9DA4-4127-AD61-6C84A2602683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20" creationId="{33BB2900-32A9-4B25-AA6E-32A09526DB28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21" creationId="{B1A8F7E2-2B6C-477B-B0FF-AE60CC789EF8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22" creationId="{FE6647C9-D828-44A9-88BA-A00E9AF4AE5F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23" creationId="{D6DF2E70-5E71-499B-A2D9-10E4D9DDB924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29" creationId="{96290AAA-5059-4916-8CD4-AAA493DAB2B1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30" creationId="{CF52A384-2648-4241-B892-53AF2C2908BE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44" creationId="{8D6BA73E-E4B0-4427-9C18-4357224003FB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45" creationId="{62C30332-25F6-4034-85C3-BAC9C4B70622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46" creationId="{DDFF7AE1-3DEE-408F-B493-FFE4DE72C78B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55" creationId="{185CDCD4-DC33-4F50-81E2-7E1BABE034A5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57" creationId="{60C11CFF-C834-4121-B297-11D138548474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88" creationId="{2294534D-50E7-4FB7-BF40-506BDE665937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01" creationId="{8491E144-2764-4E2F-9DBB-72531791BFF9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02" creationId="{E2B96773-9269-48AD-A3EF-C4F0C9684841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09" creationId="{7AF5F20F-07D2-49A6-9756-350F3223F4C1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10" creationId="{7EA00611-07F9-46F9-AE77-5885E70B19BA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12" creationId="{ACD4295B-A462-4997-9A82-179FB38F5859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13" creationId="{FC3E48D7-2A5E-4348-99E3-916796FDF689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14" creationId="{62E445CB-2B55-4512-BCAD-6C61A4BBAEB4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19" creationId="{3C9D5492-3990-40C4-BFED-3D274F01CA36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23" creationId="{A256FC63-E7AC-4A56-A1E1-346E4B719A9A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24" creationId="{65C0D911-4BF9-41D1-9DED-536188BE9E76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25" creationId="{F05401DC-671A-4D07-A3DE-B6DB8E5E9334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26" creationId="{2F4FEC5A-09DE-48EC-9912-5E25F6F464A4}"/>
          </ac:spMkLst>
        </pc:spChg>
        <pc:spChg chg="mod">
          <ac:chgData name="LaMeres, Brock" userId="8db0a666-adaa-4736-95b1-1b9c1b14de6f" providerId="ADAL" clId="{A2482211-D4BC-4D9C-B9BC-485DA01F0036}" dt="2021-08-01T16:39:53.713" v="8796" actId="164"/>
          <ac:spMkLst>
            <pc:docMk/>
            <pc:sldMk cId="3056208084" sldId="813"/>
            <ac:spMk id="127" creationId="{C58FD07A-257E-4309-8EEE-6E4DE2D073EE}"/>
          </ac:spMkLst>
        </pc:spChg>
        <pc:grpChg chg="add mod">
          <ac:chgData name="LaMeres, Brock" userId="8db0a666-adaa-4736-95b1-1b9c1b14de6f" providerId="ADAL" clId="{A2482211-D4BC-4D9C-B9BC-485DA01F0036}" dt="2021-08-01T16:39:57.745" v="8798" actId="14100"/>
          <ac:grpSpMkLst>
            <pc:docMk/>
            <pc:sldMk cId="3056208084" sldId="813"/>
            <ac:grpSpMk id="5" creationId="{129E1C75-1DE2-4AA8-979F-1A3B622D1F07}"/>
          </ac:grpSpMkLst>
        </pc:grp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0" creationId="{A92683BD-ED12-482A-BBA3-D5A8D0477EC2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3" creationId="{80123CE1-7837-448E-BEA8-250DA7ECFCB3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4" creationId="{20B5CE16-5FA2-411F-B5BF-58304DF87146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38" creationId="{52252050-A94D-46B8-B65B-621567B1A25D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54" creationId="{3D9071EC-4FA5-4BF2-AB42-67BDA56CE841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58" creationId="{59ED3C2B-A57F-4A97-8B1F-26B2150AFBC6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95" creationId="{7EBDB90C-A859-4908-BABE-9CEF267DDB8F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98" creationId="{4346A14B-7890-4B2C-AB54-BDFB39C5F5AF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03" creationId="{ACD5D5BF-E398-447A-9298-8EF2307D2536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04" creationId="{F8C1041A-914A-45CF-867A-7239ECD170FF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18" creationId="{6C012426-66FE-49FA-9A2A-1A85BD037D98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22" creationId="{1EBB38FB-9FA3-41E5-8BB2-E8901F52D955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28" creationId="{62A15912-2EF1-45DD-A6C2-EAEB149040FD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31" creationId="{8AA1DA92-D206-44A2-851F-CA58DE03F0C1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32" creationId="{45FADE08-91CD-4846-BE1B-E7ABE10AEEEB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33" creationId="{1BC50E89-E881-4A8D-88F6-D56B9BA317A0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34" creationId="{08CCAA68-582A-42D1-9697-F7C71059A3CC}"/>
          </ac:cxnSpMkLst>
        </pc:cxnChg>
        <pc:cxnChg chg="mod">
          <ac:chgData name="LaMeres, Brock" userId="8db0a666-adaa-4736-95b1-1b9c1b14de6f" providerId="ADAL" clId="{A2482211-D4BC-4D9C-B9BC-485DA01F0036}" dt="2021-08-01T16:39:53.713" v="8796" actId="164"/>
          <ac:cxnSpMkLst>
            <pc:docMk/>
            <pc:sldMk cId="3056208084" sldId="813"/>
            <ac:cxnSpMk id="135" creationId="{B08E0E6A-2D82-4C55-B66E-F36EAF121381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1T16:08:28.840" v="8094" actId="14100"/>
        <pc:sldMkLst>
          <pc:docMk/>
          <pc:sldMk cId="3410696247" sldId="814"/>
        </pc:sldMkLst>
        <pc:spChg chg="mod">
          <ac:chgData name="LaMeres, Brock" userId="8db0a666-adaa-4736-95b1-1b9c1b14de6f" providerId="ADAL" clId="{A2482211-D4BC-4D9C-B9BC-485DA01F0036}" dt="2021-07-31T17:54:45.126" v="7663" actId="20577"/>
          <ac:spMkLst>
            <pc:docMk/>
            <pc:sldMk cId="3410696247" sldId="814"/>
            <ac:spMk id="2" creationId="{A56877B8-E1E0-4520-9552-C7977912FF0F}"/>
          </ac:spMkLst>
        </pc:spChg>
        <pc:spChg chg="mod">
          <ac:chgData name="LaMeres, Brock" userId="8db0a666-adaa-4736-95b1-1b9c1b14de6f" providerId="ADAL" clId="{A2482211-D4BC-4D9C-B9BC-485DA01F0036}" dt="2021-08-01T16:08:21.628" v="8093" actId="14100"/>
          <ac:spMkLst>
            <pc:docMk/>
            <pc:sldMk cId="3410696247" sldId="814"/>
            <ac:spMk id="60" creationId="{CD4528CA-833C-4D4B-86F4-7DD534A69B12}"/>
          </ac:spMkLst>
        </pc:spChg>
        <pc:spChg chg="add mod">
          <ac:chgData name="LaMeres, Brock" userId="8db0a666-adaa-4736-95b1-1b9c1b14de6f" providerId="ADAL" clId="{A2482211-D4BC-4D9C-B9BC-485DA01F0036}" dt="2021-08-01T16:08:28.840" v="8094" actId="14100"/>
          <ac:spMkLst>
            <pc:docMk/>
            <pc:sldMk cId="3410696247" sldId="814"/>
            <ac:spMk id="62" creationId="{06FA5C54-BE50-49DF-9788-AC98FDC8927D}"/>
          </ac:spMkLst>
        </pc:spChg>
        <pc:spChg chg="add del mod">
          <ac:chgData name="LaMeres, Brock" userId="8db0a666-adaa-4736-95b1-1b9c1b14de6f" providerId="ADAL" clId="{A2482211-D4BC-4D9C-B9BC-485DA01F0036}" dt="2021-08-01T15:50:41.718" v="7725"/>
          <ac:spMkLst>
            <pc:docMk/>
            <pc:sldMk cId="3410696247" sldId="814"/>
            <ac:spMk id="63" creationId="{71E61BBC-6FD5-498E-8A3D-7368B3D78793}"/>
          </ac:spMkLst>
        </pc:spChg>
        <pc:spChg chg="mod">
          <ac:chgData name="LaMeres, Brock" userId="8db0a666-adaa-4736-95b1-1b9c1b14de6f" providerId="ADAL" clId="{A2482211-D4BC-4D9C-B9BC-485DA01F0036}" dt="2021-08-01T16:08:18.556" v="8092" actId="20577"/>
          <ac:spMkLst>
            <pc:docMk/>
            <pc:sldMk cId="3410696247" sldId="814"/>
            <ac:spMk id="102" creationId="{E2B96773-9269-48AD-A3EF-C4F0C9684841}"/>
          </ac:spMkLst>
        </pc:spChg>
        <pc:grpChg chg="add del mod">
          <ac:chgData name="LaMeres, Brock" userId="8db0a666-adaa-4736-95b1-1b9c1b14de6f" providerId="ADAL" clId="{A2482211-D4BC-4D9C-B9BC-485DA01F0036}" dt="2021-08-01T15:49:54.997" v="7717" actId="478"/>
          <ac:grpSpMkLst>
            <pc:docMk/>
            <pc:sldMk cId="3410696247" sldId="814"/>
            <ac:grpSpMk id="12" creationId="{50217F8A-7649-456B-914B-DF80B46DFE0E}"/>
          </ac:grpSpMkLst>
        </pc:grpChg>
        <pc:picChg chg="add mod ord modCrop">
          <ac:chgData name="LaMeres, Brock" userId="8db0a666-adaa-4736-95b1-1b9c1b14de6f" providerId="ADAL" clId="{A2482211-D4BC-4D9C-B9BC-485DA01F0036}" dt="2021-08-01T15:49:19.114" v="7707" actId="164"/>
          <ac:picMkLst>
            <pc:docMk/>
            <pc:sldMk cId="3410696247" sldId="814"/>
            <ac:picMk id="11" creationId="{360A9810-21FE-4917-A321-C7217D620491}"/>
          </ac:picMkLst>
        </pc:picChg>
        <pc:picChg chg="add del mod">
          <ac:chgData name="LaMeres, Brock" userId="8db0a666-adaa-4736-95b1-1b9c1b14de6f" providerId="ADAL" clId="{A2482211-D4BC-4D9C-B9BC-485DA01F0036}" dt="2021-08-01T15:49:54.571" v="7716" actId="478"/>
          <ac:picMkLst>
            <pc:docMk/>
            <pc:sldMk cId="3410696247" sldId="814"/>
            <ac:picMk id="59" creationId="{4DEAB0D2-36F5-461C-BBC7-4B6DDD800B66}"/>
          </ac:picMkLst>
        </pc:picChg>
        <pc:picChg chg="add mod modCrop">
          <ac:chgData name="LaMeres, Brock" userId="8db0a666-adaa-4736-95b1-1b9c1b14de6f" providerId="ADAL" clId="{A2482211-D4BC-4D9C-B9BC-485DA01F0036}" dt="2021-08-01T15:49:19.114" v="7707" actId="164"/>
          <ac:picMkLst>
            <pc:docMk/>
            <pc:sldMk cId="3410696247" sldId="814"/>
            <ac:picMk id="61" creationId="{191CB789-E654-482C-BDD5-08A9185D9C0F}"/>
          </ac:picMkLst>
        </pc:picChg>
        <pc:picChg chg="add del mod">
          <ac:chgData name="LaMeres, Brock" userId="8db0a666-adaa-4736-95b1-1b9c1b14de6f" providerId="ADAL" clId="{A2482211-D4BC-4D9C-B9BC-485DA01F0036}" dt="2021-08-01T15:49:54.042" v="7715" actId="478"/>
          <ac:picMkLst>
            <pc:docMk/>
            <pc:sldMk cId="3410696247" sldId="814"/>
            <ac:picMk id="1026" creationId="{93C3A930-08F8-432B-AB2A-EC8EFDD44EB4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431768932" sldId="814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641555122" sldId="815"/>
        </pc:sldMkLst>
      </pc:sldChg>
      <pc:sldChg chg="add del">
        <pc:chgData name="LaMeres, Brock" userId="8db0a666-adaa-4736-95b1-1b9c1b14de6f" providerId="ADAL" clId="{A2482211-D4BC-4D9C-B9BC-485DA01F0036}" dt="2021-08-01T15:50:58.890" v="7729" actId="47"/>
        <pc:sldMkLst>
          <pc:docMk/>
          <pc:sldMk cId="1943706792" sldId="815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811838106" sldId="816"/>
        </pc:sldMkLst>
      </pc:sldChg>
      <pc:sldChg chg="addSp modSp add mod">
        <pc:chgData name="LaMeres, Brock" userId="8db0a666-adaa-4736-95b1-1b9c1b14de6f" providerId="ADAL" clId="{A2482211-D4BC-4D9C-B9BC-485DA01F0036}" dt="2021-08-01T16:08:56.567" v="8098" actId="14100"/>
        <pc:sldMkLst>
          <pc:docMk/>
          <pc:sldMk cId="3000423399" sldId="816"/>
        </pc:sldMkLst>
        <pc:spChg chg="mod">
          <ac:chgData name="LaMeres, Brock" userId="8db0a666-adaa-4736-95b1-1b9c1b14de6f" providerId="ADAL" clId="{A2482211-D4BC-4D9C-B9BC-485DA01F0036}" dt="2021-08-01T16:08:56.567" v="8098" actId="14100"/>
          <ac:spMkLst>
            <pc:docMk/>
            <pc:sldMk cId="3000423399" sldId="816"/>
            <ac:spMk id="60" creationId="{CD4528CA-833C-4D4B-86F4-7DD534A69B12}"/>
          </ac:spMkLst>
        </pc:spChg>
        <pc:spChg chg="add mod">
          <ac:chgData name="LaMeres, Brock" userId="8db0a666-adaa-4736-95b1-1b9c1b14de6f" providerId="ADAL" clId="{A2482211-D4BC-4D9C-B9BC-485DA01F0036}" dt="2021-08-01T16:05:02.774" v="7971" actId="14100"/>
          <ac:spMkLst>
            <pc:docMk/>
            <pc:sldMk cId="3000423399" sldId="816"/>
            <ac:spMk id="66" creationId="{69B530FD-A947-41A4-962F-A31D5A4AAECB}"/>
          </ac:spMkLst>
        </pc:spChg>
        <pc:spChg chg="add mod">
          <ac:chgData name="LaMeres, Brock" userId="8db0a666-adaa-4736-95b1-1b9c1b14de6f" providerId="ADAL" clId="{A2482211-D4BC-4D9C-B9BC-485DA01F0036}" dt="2021-08-01T16:05:08.429" v="7973" actId="14100"/>
          <ac:spMkLst>
            <pc:docMk/>
            <pc:sldMk cId="3000423399" sldId="816"/>
            <ac:spMk id="67" creationId="{8C2247C5-DFAD-4F3A-BB28-D6619234DD41}"/>
          </ac:spMkLst>
        </pc:spChg>
        <pc:spChg chg="add mod">
          <ac:chgData name="LaMeres, Brock" userId="8db0a666-adaa-4736-95b1-1b9c1b14de6f" providerId="ADAL" clId="{A2482211-D4BC-4D9C-B9BC-485DA01F0036}" dt="2021-08-01T16:05:48.534" v="8061" actId="14100"/>
          <ac:spMkLst>
            <pc:docMk/>
            <pc:sldMk cId="3000423399" sldId="816"/>
            <ac:spMk id="68" creationId="{444D6F46-F67B-4D05-9351-80F8082201C0}"/>
          </ac:spMkLst>
        </pc:spChg>
        <pc:spChg chg="mod">
          <ac:chgData name="LaMeres, Brock" userId="8db0a666-adaa-4736-95b1-1b9c1b14de6f" providerId="ADAL" clId="{A2482211-D4BC-4D9C-B9BC-485DA01F0036}" dt="2021-08-01T16:08:46.154" v="8097" actId="20577"/>
          <ac:spMkLst>
            <pc:docMk/>
            <pc:sldMk cId="3000423399" sldId="816"/>
            <ac:spMk id="102" creationId="{E2B96773-9269-48AD-A3EF-C4F0C9684841}"/>
          </ac:spMkLst>
        </pc:spChg>
        <pc:grpChg chg="add mod">
          <ac:chgData name="LaMeres, Brock" userId="8db0a666-adaa-4736-95b1-1b9c1b14de6f" providerId="ADAL" clId="{A2482211-D4BC-4D9C-B9BC-485DA01F0036}" dt="2021-08-01T16:04:17.629" v="7875" actId="1076"/>
          <ac:grpSpMkLst>
            <pc:docMk/>
            <pc:sldMk cId="3000423399" sldId="816"/>
            <ac:grpSpMk id="63" creationId="{FF3C7CF6-A695-4F3A-A080-559FF1054B80}"/>
          </ac:grpSpMkLst>
        </pc:grpChg>
        <pc:picChg chg="add mod">
          <ac:chgData name="LaMeres, Brock" userId="8db0a666-adaa-4736-95b1-1b9c1b14de6f" providerId="ADAL" clId="{A2482211-D4BC-4D9C-B9BC-485DA01F0036}" dt="2021-08-01T16:04:22.044" v="7876" actId="14100"/>
          <ac:picMkLst>
            <pc:docMk/>
            <pc:sldMk cId="3000423399" sldId="816"/>
            <ac:picMk id="59" creationId="{5873746A-081D-4CE5-A38A-B46F251ADE8F}"/>
          </ac:picMkLst>
        </pc:picChg>
        <pc:picChg chg="add mod">
          <ac:chgData name="LaMeres, Brock" userId="8db0a666-adaa-4736-95b1-1b9c1b14de6f" providerId="ADAL" clId="{A2482211-D4BC-4D9C-B9BC-485DA01F0036}" dt="2021-08-01T16:04:03.681" v="7872" actId="1076"/>
          <ac:picMkLst>
            <pc:docMk/>
            <pc:sldMk cId="3000423399" sldId="816"/>
            <ac:picMk id="61" creationId="{427BF6B4-B94F-4769-83CD-73D5BF2CED66}"/>
          </ac:picMkLst>
        </pc:picChg>
        <pc:picChg chg="mod">
          <ac:chgData name="LaMeres, Brock" userId="8db0a666-adaa-4736-95b1-1b9c1b14de6f" providerId="ADAL" clId="{A2482211-D4BC-4D9C-B9BC-485DA01F0036}" dt="2021-08-01T15:50:50.592" v="7727"/>
          <ac:picMkLst>
            <pc:docMk/>
            <pc:sldMk cId="3000423399" sldId="816"/>
            <ac:picMk id="64" creationId="{E45E16B9-6F73-4DE0-A9C3-4A058D16B64A}"/>
          </ac:picMkLst>
        </pc:picChg>
        <pc:picChg chg="mod">
          <ac:chgData name="LaMeres, Brock" userId="8db0a666-adaa-4736-95b1-1b9c1b14de6f" providerId="ADAL" clId="{A2482211-D4BC-4D9C-B9BC-485DA01F0036}" dt="2021-08-01T15:50:50.592" v="7727"/>
          <ac:picMkLst>
            <pc:docMk/>
            <pc:sldMk cId="3000423399" sldId="816"/>
            <ac:picMk id="65" creationId="{42C7F911-45A8-4C60-AD48-26D2033534BD}"/>
          </ac:picMkLst>
        </pc:picChg>
        <pc:picChg chg="add mod">
          <ac:chgData name="LaMeres, Brock" userId="8db0a666-adaa-4736-95b1-1b9c1b14de6f" providerId="ADAL" clId="{A2482211-D4BC-4D9C-B9BC-485DA01F0036}" dt="2021-08-01T16:04:03.681" v="7872" actId="1076"/>
          <ac:picMkLst>
            <pc:docMk/>
            <pc:sldMk cId="3000423399" sldId="816"/>
            <ac:picMk id="2050" creationId="{FB42ECF8-7669-4492-A663-0C734C4118E5}"/>
          </ac:picMkLst>
        </pc:picChg>
      </pc:sldChg>
      <pc:sldChg chg="addSp delSp modSp add mod">
        <pc:chgData name="LaMeres, Brock" userId="8db0a666-adaa-4736-95b1-1b9c1b14de6f" providerId="ADAL" clId="{A2482211-D4BC-4D9C-B9BC-485DA01F0036}" dt="2021-08-01T16:38:24.760" v="8779" actId="14100"/>
        <pc:sldMkLst>
          <pc:docMk/>
          <pc:sldMk cId="230774485" sldId="817"/>
        </pc:sldMkLst>
        <pc:spChg chg="add mod">
          <ac:chgData name="LaMeres, Brock" userId="8db0a666-adaa-4736-95b1-1b9c1b14de6f" providerId="ADAL" clId="{A2482211-D4BC-4D9C-B9BC-485DA01F0036}" dt="2021-08-01T16:07:37.412" v="8075" actId="14100"/>
          <ac:spMkLst>
            <pc:docMk/>
            <pc:sldMk cId="230774485" sldId="817"/>
            <ac:spMk id="59" creationId="{D5266F4C-7983-403A-AE3B-9321377C6BA2}"/>
          </ac:spMkLst>
        </pc:spChg>
        <pc:spChg chg="mod">
          <ac:chgData name="LaMeres, Brock" userId="8db0a666-adaa-4736-95b1-1b9c1b14de6f" providerId="ADAL" clId="{A2482211-D4BC-4D9C-B9BC-485DA01F0036}" dt="2021-08-01T16:38:24.760" v="8779" actId="14100"/>
          <ac:spMkLst>
            <pc:docMk/>
            <pc:sldMk cId="230774485" sldId="817"/>
            <ac:spMk id="60" creationId="{CD4528CA-833C-4D4B-86F4-7DD534A69B12}"/>
          </ac:spMkLst>
        </pc:spChg>
        <pc:spChg chg="add del mod">
          <ac:chgData name="LaMeres, Brock" userId="8db0a666-adaa-4736-95b1-1b9c1b14de6f" providerId="ADAL" clId="{A2482211-D4BC-4D9C-B9BC-485DA01F0036}" dt="2021-08-01T16:10:31.379" v="8115"/>
          <ac:spMkLst>
            <pc:docMk/>
            <pc:sldMk cId="230774485" sldId="817"/>
            <ac:spMk id="61" creationId="{23581530-A9D7-474A-ADE5-273DF126A9A7}"/>
          </ac:spMkLst>
        </pc:spChg>
        <pc:spChg chg="del">
          <ac:chgData name="LaMeres, Brock" userId="8db0a666-adaa-4736-95b1-1b9c1b14de6f" providerId="ADAL" clId="{A2482211-D4BC-4D9C-B9BC-485DA01F0036}" dt="2021-08-01T16:06:47.947" v="8066" actId="478"/>
          <ac:spMkLst>
            <pc:docMk/>
            <pc:sldMk cId="230774485" sldId="817"/>
            <ac:spMk id="62" creationId="{06FA5C54-BE50-49DF-9788-AC98FDC8927D}"/>
          </ac:spMkLst>
        </pc:spChg>
        <pc:spChg chg="mod">
          <ac:chgData name="LaMeres, Brock" userId="8db0a666-adaa-4736-95b1-1b9c1b14de6f" providerId="ADAL" clId="{A2482211-D4BC-4D9C-B9BC-485DA01F0036}" dt="2021-08-01T16:07:42.086" v="8077" actId="20577"/>
          <ac:spMkLst>
            <pc:docMk/>
            <pc:sldMk cId="230774485" sldId="817"/>
            <ac:spMk id="102" creationId="{E2B96773-9269-48AD-A3EF-C4F0C9684841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285436721" sldId="817"/>
        </pc:sldMkLst>
      </pc:sldChg>
      <pc:sldChg chg="addSp modSp add mod">
        <pc:chgData name="LaMeres, Brock" userId="8db0a666-adaa-4736-95b1-1b9c1b14de6f" providerId="ADAL" clId="{A2482211-D4BC-4D9C-B9BC-485DA01F0036}" dt="2021-08-01T16:38:30.114" v="8780" actId="14100"/>
        <pc:sldMkLst>
          <pc:docMk/>
          <pc:sldMk cId="326328330" sldId="818"/>
        </pc:sldMkLst>
        <pc:spChg chg="mod">
          <ac:chgData name="LaMeres, Brock" userId="8db0a666-adaa-4736-95b1-1b9c1b14de6f" providerId="ADAL" clId="{A2482211-D4BC-4D9C-B9BC-485DA01F0036}" dt="2021-08-01T16:09:39.386" v="8103" actId="1076"/>
          <ac:spMkLst>
            <pc:docMk/>
            <pc:sldMk cId="326328330" sldId="818"/>
            <ac:spMk id="59" creationId="{D5266F4C-7983-403A-AE3B-9321377C6BA2}"/>
          </ac:spMkLst>
        </pc:spChg>
        <pc:spChg chg="mod">
          <ac:chgData name="LaMeres, Brock" userId="8db0a666-adaa-4736-95b1-1b9c1b14de6f" providerId="ADAL" clId="{A2482211-D4BC-4D9C-B9BC-485DA01F0036}" dt="2021-08-01T16:38:30.114" v="8780" actId="14100"/>
          <ac:spMkLst>
            <pc:docMk/>
            <pc:sldMk cId="326328330" sldId="818"/>
            <ac:spMk id="60" creationId="{CD4528CA-833C-4D4B-86F4-7DD534A69B12}"/>
          </ac:spMkLst>
        </pc:spChg>
        <pc:spChg chg="add mod">
          <ac:chgData name="LaMeres, Brock" userId="8db0a666-adaa-4736-95b1-1b9c1b14de6f" providerId="ADAL" clId="{A2482211-D4BC-4D9C-B9BC-485DA01F0036}" dt="2021-08-01T16:10:21.666" v="8112" actId="1076"/>
          <ac:spMkLst>
            <pc:docMk/>
            <pc:sldMk cId="326328330" sldId="818"/>
            <ac:spMk id="62" creationId="{D2D11B03-EE82-49FB-879C-43AC4A2B8381}"/>
          </ac:spMkLst>
        </pc:spChg>
        <pc:spChg chg="add mod">
          <ac:chgData name="LaMeres, Brock" userId="8db0a666-adaa-4736-95b1-1b9c1b14de6f" providerId="ADAL" clId="{A2482211-D4BC-4D9C-B9BC-485DA01F0036}" dt="2021-08-01T16:11:11.047" v="8200" actId="14100"/>
          <ac:spMkLst>
            <pc:docMk/>
            <pc:sldMk cId="326328330" sldId="818"/>
            <ac:spMk id="63" creationId="{0C963EB1-A3FE-4F91-8B33-9F32396C2766}"/>
          </ac:spMkLst>
        </pc:spChg>
        <pc:picChg chg="add mod">
          <ac:chgData name="LaMeres, Brock" userId="8db0a666-adaa-4736-95b1-1b9c1b14de6f" providerId="ADAL" clId="{A2482211-D4BC-4D9C-B9BC-485DA01F0036}" dt="2021-08-01T16:10:23.166" v="8113" actId="1076"/>
          <ac:picMkLst>
            <pc:docMk/>
            <pc:sldMk cId="326328330" sldId="818"/>
            <ac:picMk id="11" creationId="{74A36221-E104-4520-BFBA-92C00581454B}"/>
          </ac:picMkLst>
        </pc:picChg>
        <pc:picChg chg="add mod">
          <ac:chgData name="LaMeres, Brock" userId="8db0a666-adaa-4736-95b1-1b9c1b14de6f" providerId="ADAL" clId="{A2482211-D4BC-4D9C-B9BC-485DA01F0036}" dt="2021-08-01T16:10:19.921" v="8111" actId="1076"/>
          <ac:picMkLst>
            <pc:docMk/>
            <pc:sldMk cId="326328330" sldId="818"/>
            <ac:picMk id="61" creationId="{D061783C-AEF8-43DE-9C9C-13C5105F4E05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189014568" sldId="818"/>
        </pc:sldMkLst>
      </pc:sldChg>
      <pc:sldChg chg="addSp delSp modSp add mod">
        <pc:chgData name="LaMeres, Brock" userId="8db0a666-adaa-4736-95b1-1b9c1b14de6f" providerId="ADAL" clId="{A2482211-D4BC-4D9C-B9BC-485DA01F0036}" dt="2021-08-02T13:59:05.285" v="14012" actId="14100"/>
        <pc:sldMkLst>
          <pc:docMk/>
          <pc:sldMk cId="2140135707" sldId="819"/>
        </pc:sldMkLst>
        <pc:spChg chg="mod">
          <ac:chgData name="LaMeres, Brock" userId="8db0a666-adaa-4736-95b1-1b9c1b14de6f" providerId="ADAL" clId="{A2482211-D4BC-4D9C-B9BC-485DA01F0036}" dt="2021-08-01T16:11:54.847" v="8206" actId="14100"/>
          <ac:spMkLst>
            <pc:docMk/>
            <pc:sldMk cId="2140135707" sldId="819"/>
            <ac:spMk id="59" creationId="{D5266F4C-7983-403A-AE3B-9321377C6BA2}"/>
          </ac:spMkLst>
        </pc:spChg>
        <pc:spChg chg="mod">
          <ac:chgData name="LaMeres, Brock" userId="8db0a666-adaa-4736-95b1-1b9c1b14de6f" providerId="ADAL" clId="{A2482211-D4BC-4D9C-B9BC-485DA01F0036}" dt="2021-08-01T16:11:38.734" v="8203" actId="14100"/>
          <ac:spMkLst>
            <pc:docMk/>
            <pc:sldMk cId="2140135707" sldId="819"/>
            <ac:spMk id="60" creationId="{CD4528CA-833C-4D4B-86F4-7DD534A69B12}"/>
          </ac:spMkLst>
        </pc:spChg>
        <pc:spChg chg="add del mod">
          <ac:chgData name="LaMeres, Brock" userId="8db0a666-adaa-4736-95b1-1b9c1b14de6f" providerId="ADAL" clId="{A2482211-D4BC-4D9C-B9BC-485DA01F0036}" dt="2021-08-02T13:58:38.588" v="13994" actId="478"/>
          <ac:spMkLst>
            <pc:docMk/>
            <pc:sldMk cId="2140135707" sldId="819"/>
            <ac:spMk id="61" creationId="{59E45141-5CAA-4509-9D1C-0303D74BBE6F}"/>
          </ac:spMkLst>
        </pc:spChg>
        <pc:spChg chg="add mod">
          <ac:chgData name="LaMeres, Brock" userId="8db0a666-adaa-4736-95b1-1b9c1b14de6f" providerId="ADAL" clId="{A2482211-D4BC-4D9C-B9BC-485DA01F0036}" dt="2021-08-02T13:58:46.056" v="13999" actId="1038"/>
          <ac:spMkLst>
            <pc:docMk/>
            <pc:sldMk cId="2140135707" sldId="819"/>
            <ac:spMk id="62" creationId="{F1FEF379-77B3-4A80-BA96-A4A78B059659}"/>
          </ac:spMkLst>
        </pc:spChg>
        <pc:spChg chg="add mod">
          <ac:chgData name="LaMeres, Brock" userId="8db0a666-adaa-4736-95b1-1b9c1b14de6f" providerId="ADAL" clId="{A2482211-D4BC-4D9C-B9BC-485DA01F0036}" dt="2021-08-02T13:58:52.190" v="14006" actId="1036"/>
          <ac:spMkLst>
            <pc:docMk/>
            <pc:sldMk cId="2140135707" sldId="819"/>
            <ac:spMk id="63" creationId="{DDEC29A8-0BFA-4C16-B5BF-C38919C1F944}"/>
          </ac:spMkLst>
        </pc:spChg>
        <pc:spChg chg="add mod">
          <ac:chgData name="LaMeres, Brock" userId="8db0a666-adaa-4736-95b1-1b9c1b14de6f" providerId="ADAL" clId="{A2482211-D4BC-4D9C-B9BC-485DA01F0036}" dt="2021-08-02T13:58:59.088" v="14008" actId="1076"/>
          <ac:spMkLst>
            <pc:docMk/>
            <pc:sldMk cId="2140135707" sldId="819"/>
            <ac:spMk id="64" creationId="{9BB7CD52-6268-41CA-B541-177000CE85F0}"/>
          </ac:spMkLst>
        </pc:spChg>
        <pc:spChg chg="add mod">
          <ac:chgData name="LaMeres, Brock" userId="8db0a666-adaa-4736-95b1-1b9c1b14de6f" providerId="ADAL" clId="{A2482211-D4BC-4D9C-B9BC-485DA01F0036}" dt="2021-08-02T13:59:05.285" v="14012" actId="14100"/>
          <ac:spMkLst>
            <pc:docMk/>
            <pc:sldMk cId="2140135707" sldId="819"/>
            <ac:spMk id="65" creationId="{34005BE9-11C7-4CAE-BD1C-0299444E343E}"/>
          </ac:spMkLst>
        </pc:spChg>
        <pc:spChg chg="mod">
          <ac:chgData name="LaMeres, Brock" userId="8db0a666-adaa-4736-95b1-1b9c1b14de6f" providerId="ADAL" clId="{A2482211-D4BC-4D9C-B9BC-485DA01F0036}" dt="2021-08-01T17:08:24.878" v="10427" actId="20577"/>
          <ac:spMkLst>
            <pc:docMk/>
            <pc:sldMk cId="2140135707" sldId="819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8:27.389" v="10429" actId="20577"/>
          <ac:spMkLst>
            <pc:docMk/>
            <pc:sldMk cId="2140135707" sldId="819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8:29.307" v="10431" actId="20577"/>
          <ac:spMkLst>
            <pc:docMk/>
            <pc:sldMk cId="2140135707" sldId="819"/>
            <ac:spMk id="114" creationId="{62E445CB-2B55-4512-BCAD-6C61A4BBAEB4}"/>
          </ac:spMkLst>
        </pc:spChg>
        <pc:spChg chg="mod">
          <ac:chgData name="LaMeres, Brock" userId="8db0a666-adaa-4736-95b1-1b9c1b14de6f" providerId="ADAL" clId="{A2482211-D4BC-4D9C-B9BC-485DA01F0036}" dt="2021-08-02T13:58:33.807" v="13992" actId="1076"/>
          <ac:spMkLst>
            <pc:docMk/>
            <pc:sldMk cId="2140135707" sldId="819"/>
            <ac:spMk id="123" creationId="{A256FC63-E7AC-4A56-A1E1-346E4B719A9A}"/>
          </ac:spMkLst>
        </pc:spChg>
        <pc:spChg chg="mod">
          <ac:chgData name="LaMeres, Brock" userId="8db0a666-adaa-4736-95b1-1b9c1b14de6f" providerId="ADAL" clId="{A2482211-D4BC-4D9C-B9BC-485DA01F0036}" dt="2021-08-01T17:08:39.004" v="10465" actId="1038"/>
          <ac:spMkLst>
            <pc:docMk/>
            <pc:sldMk cId="2140135707" sldId="819"/>
            <ac:spMk id="125" creationId="{F05401DC-671A-4D07-A3DE-B6DB8E5E9334}"/>
          </ac:spMkLst>
        </pc:spChg>
        <pc:spChg chg="mod">
          <ac:chgData name="LaMeres, Brock" userId="8db0a666-adaa-4736-95b1-1b9c1b14de6f" providerId="ADAL" clId="{A2482211-D4BC-4D9C-B9BC-485DA01F0036}" dt="2021-08-01T17:08:39.004" v="10465" actId="1038"/>
          <ac:spMkLst>
            <pc:docMk/>
            <pc:sldMk cId="2140135707" sldId="819"/>
            <ac:spMk id="127" creationId="{C58FD07A-257E-4309-8EEE-6E4DE2D073EE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612936880" sldId="820"/>
        </pc:sldMkLst>
      </pc:sldChg>
      <pc:sldChg chg="add del">
        <pc:chgData name="LaMeres, Brock" userId="8db0a666-adaa-4736-95b1-1b9c1b14de6f" providerId="ADAL" clId="{A2482211-D4BC-4D9C-B9BC-485DA01F0036}" dt="2021-08-01T16:12:24.012" v="8208" actId="47"/>
        <pc:sldMkLst>
          <pc:docMk/>
          <pc:sldMk cId="3853527833" sldId="820"/>
        </pc:sldMkLst>
      </pc:sldChg>
      <pc:sldChg chg="addSp modSp add mod">
        <pc:chgData name="LaMeres, Brock" userId="8db0a666-adaa-4736-95b1-1b9c1b14de6f" providerId="ADAL" clId="{A2482211-D4BC-4D9C-B9BC-485DA01F0036}" dt="2021-08-02T13:59:23.182" v="14013"/>
        <pc:sldMkLst>
          <pc:docMk/>
          <pc:sldMk cId="4080524361" sldId="820"/>
        </pc:sldMkLst>
        <pc:spChg chg="add mod">
          <ac:chgData name="LaMeres, Brock" userId="8db0a666-adaa-4736-95b1-1b9c1b14de6f" providerId="ADAL" clId="{A2482211-D4BC-4D9C-B9BC-485DA01F0036}" dt="2021-08-01T16:21:30.502" v="8385" actId="1076"/>
          <ac:spMkLst>
            <pc:docMk/>
            <pc:sldMk cId="4080524361" sldId="820"/>
            <ac:spMk id="62" creationId="{0625B1FD-40C1-4A60-B9C0-74E39EEA9F41}"/>
          </ac:spMkLst>
        </pc:spChg>
        <pc:spChg chg="add mod ord">
          <ac:chgData name="LaMeres, Brock" userId="8db0a666-adaa-4736-95b1-1b9c1b14de6f" providerId="ADAL" clId="{A2482211-D4BC-4D9C-B9BC-485DA01F0036}" dt="2021-08-01T16:21:51.020" v="8417" actId="14100"/>
          <ac:spMkLst>
            <pc:docMk/>
            <pc:sldMk cId="4080524361" sldId="820"/>
            <ac:spMk id="63" creationId="{9386896D-BDA0-4A71-80DB-46EFC54B0160}"/>
          </ac:spMkLst>
        </pc:spChg>
        <pc:spChg chg="add mod">
          <ac:chgData name="LaMeres, Brock" userId="8db0a666-adaa-4736-95b1-1b9c1b14de6f" providerId="ADAL" clId="{A2482211-D4BC-4D9C-B9BC-485DA01F0036}" dt="2021-08-02T13:59:23.182" v="14013"/>
          <ac:spMkLst>
            <pc:docMk/>
            <pc:sldMk cId="4080524361" sldId="820"/>
            <ac:spMk id="65" creationId="{30F8BC38-0642-494E-96F6-8BE3EFBCD40E}"/>
          </ac:spMkLst>
        </pc:spChg>
        <pc:spChg chg="add mod">
          <ac:chgData name="LaMeres, Brock" userId="8db0a666-adaa-4736-95b1-1b9c1b14de6f" providerId="ADAL" clId="{A2482211-D4BC-4D9C-B9BC-485DA01F0036}" dt="2021-08-02T13:59:23.182" v="14013"/>
          <ac:spMkLst>
            <pc:docMk/>
            <pc:sldMk cId="4080524361" sldId="820"/>
            <ac:spMk id="66" creationId="{6ED0ACCB-33FE-4CDC-8C53-4A7367A64C64}"/>
          </ac:spMkLst>
        </pc:spChg>
        <pc:spChg chg="add mod">
          <ac:chgData name="LaMeres, Brock" userId="8db0a666-adaa-4736-95b1-1b9c1b14de6f" providerId="ADAL" clId="{A2482211-D4BC-4D9C-B9BC-485DA01F0036}" dt="2021-08-01T16:22:45.205" v="8543" actId="14100"/>
          <ac:spMkLst>
            <pc:docMk/>
            <pc:sldMk cId="4080524361" sldId="820"/>
            <ac:spMk id="67" creationId="{391E0B4F-3DAD-4E8E-AE1E-0504D2C7194F}"/>
          </ac:spMkLst>
        </pc:spChg>
        <pc:spChg chg="add mod">
          <ac:chgData name="LaMeres, Brock" userId="8db0a666-adaa-4736-95b1-1b9c1b14de6f" providerId="ADAL" clId="{A2482211-D4BC-4D9C-B9BC-485DA01F0036}" dt="2021-08-02T13:59:23.182" v="14013"/>
          <ac:spMkLst>
            <pc:docMk/>
            <pc:sldMk cId="4080524361" sldId="820"/>
            <ac:spMk id="68" creationId="{5A475849-BA9E-4828-8030-5F61B913261A}"/>
          </ac:spMkLst>
        </pc:spChg>
        <pc:spChg chg="add mod">
          <ac:chgData name="LaMeres, Brock" userId="8db0a666-adaa-4736-95b1-1b9c1b14de6f" providerId="ADAL" clId="{A2482211-D4BC-4D9C-B9BC-485DA01F0036}" dt="2021-08-02T13:59:23.182" v="14013"/>
          <ac:spMkLst>
            <pc:docMk/>
            <pc:sldMk cId="4080524361" sldId="820"/>
            <ac:spMk id="69" creationId="{F758A8A3-0023-4F50-B4D7-FD4C4F804CD1}"/>
          </ac:spMkLst>
        </pc:spChg>
        <pc:spChg chg="mod">
          <ac:chgData name="LaMeres, Brock" userId="8db0a666-adaa-4736-95b1-1b9c1b14de6f" providerId="ADAL" clId="{A2482211-D4BC-4D9C-B9BC-485DA01F0036}" dt="2021-08-01T17:08:59.087" v="10493" actId="20577"/>
          <ac:spMkLst>
            <pc:docMk/>
            <pc:sldMk cId="4080524361" sldId="820"/>
            <ac:spMk id="77" creationId="{D405DB07-7DF8-44EE-8DAA-11B9E80663FC}"/>
          </ac:spMkLst>
        </pc:spChg>
        <pc:spChg chg="mod">
          <ac:chgData name="LaMeres, Brock" userId="8db0a666-adaa-4736-95b1-1b9c1b14de6f" providerId="ADAL" clId="{A2482211-D4BC-4D9C-B9BC-485DA01F0036}" dt="2021-08-01T17:09:01.471" v="10495" actId="20577"/>
          <ac:spMkLst>
            <pc:docMk/>
            <pc:sldMk cId="4080524361" sldId="820"/>
            <ac:spMk id="111" creationId="{147278AE-F997-47D4-A74F-2393E2FAD9A6}"/>
          </ac:spMkLst>
        </pc:spChg>
        <pc:spChg chg="mod">
          <ac:chgData name="LaMeres, Brock" userId="8db0a666-adaa-4736-95b1-1b9c1b14de6f" providerId="ADAL" clId="{A2482211-D4BC-4D9C-B9BC-485DA01F0036}" dt="2021-08-01T17:09:03.931" v="10497" actId="20577"/>
          <ac:spMkLst>
            <pc:docMk/>
            <pc:sldMk cId="4080524361" sldId="820"/>
            <ac:spMk id="114" creationId="{62E445CB-2B55-4512-BCAD-6C61A4BBAEB4}"/>
          </ac:spMkLst>
        </pc:spChg>
        <pc:spChg chg="mod">
          <ac:chgData name="LaMeres, Brock" userId="8db0a666-adaa-4736-95b1-1b9c1b14de6f" providerId="ADAL" clId="{A2482211-D4BC-4D9C-B9BC-485DA01F0036}" dt="2021-08-01T17:09:14.144" v="10532" actId="1038"/>
          <ac:spMkLst>
            <pc:docMk/>
            <pc:sldMk cId="4080524361" sldId="820"/>
            <ac:spMk id="123" creationId="{A256FC63-E7AC-4A56-A1E1-346E4B719A9A}"/>
          </ac:spMkLst>
        </pc:spChg>
        <pc:spChg chg="mod">
          <ac:chgData name="LaMeres, Brock" userId="8db0a666-adaa-4736-95b1-1b9c1b14de6f" providerId="ADAL" clId="{A2482211-D4BC-4D9C-B9BC-485DA01F0036}" dt="2021-08-01T17:09:14.144" v="10532" actId="1038"/>
          <ac:spMkLst>
            <pc:docMk/>
            <pc:sldMk cId="4080524361" sldId="820"/>
            <ac:spMk id="125" creationId="{F05401DC-671A-4D07-A3DE-B6DB8E5E9334}"/>
          </ac:spMkLst>
        </pc:spChg>
        <pc:spChg chg="mod">
          <ac:chgData name="LaMeres, Brock" userId="8db0a666-adaa-4736-95b1-1b9c1b14de6f" providerId="ADAL" clId="{A2482211-D4BC-4D9C-B9BC-485DA01F0036}" dt="2021-08-01T17:09:14.144" v="10532" actId="1038"/>
          <ac:spMkLst>
            <pc:docMk/>
            <pc:sldMk cId="4080524361" sldId="820"/>
            <ac:spMk id="127" creationId="{C58FD07A-257E-4309-8EEE-6E4DE2D073EE}"/>
          </ac:spMkLst>
        </pc:spChg>
        <pc:picChg chg="add mod modCrop">
          <ac:chgData name="LaMeres, Brock" userId="8db0a666-adaa-4736-95b1-1b9c1b14de6f" providerId="ADAL" clId="{A2482211-D4BC-4D9C-B9BC-485DA01F0036}" dt="2021-08-01T16:21:42.054" v="8415" actId="1038"/>
          <ac:picMkLst>
            <pc:docMk/>
            <pc:sldMk cId="4080524361" sldId="820"/>
            <ac:picMk id="11" creationId="{DB3E7331-B7BF-454E-BEC7-D1628834FADC}"/>
          </ac:picMkLst>
        </pc:picChg>
        <pc:picChg chg="add mod">
          <ac:chgData name="LaMeres, Brock" userId="8db0a666-adaa-4736-95b1-1b9c1b14de6f" providerId="ADAL" clId="{A2482211-D4BC-4D9C-B9BC-485DA01F0036}" dt="2021-08-01T16:21:37.926" v="8409" actId="1036"/>
          <ac:picMkLst>
            <pc:docMk/>
            <pc:sldMk cId="4080524361" sldId="820"/>
            <ac:picMk id="15" creationId="{931FFF22-800D-406F-9489-E5351F6C119F}"/>
          </ac:picMkLst>
        </pc:picChg>
        <pc:picChg chg="add mod">
          <ac:chgData name="LaMeres, Brock" userId="8db0a666-adaa-4736-95b1-1b9c1b14de6f" providerId="ADAL" clId="{A2482211-D4BC-4D9C-B9BC-485DA01F0036}" dt="2021-08-01T16:21:32.920" v="8400" actId="1035"/>
          <ac:picMkLst>
            <pc:docMk/>
            <pc:sldMk cId="4080524361" sldId="820"/>
            <ac:picMk id="18" creationId="{0340DBFD-D58C-475F-8497-1A8673E1F673}"/>
          </ac:picMkLst>
        </pc:picChg>
        <pc:picChg chg="add mod">
          <ac:chgData name="LaMeres, Brock" userId="8db0a666-adaa-4736-95b1-1b9c1b14de6f" providerId="ADAL" clId="{A2482211-D4BC-4D9C-B9BC-485DA01F0036}" dt="2021-08-01T16:21:30.502" v="8385" actId="1076"/>
          <ac:picMkLst>
            <pc:docMk/>
            <pc:sldMk cId="4080524361" sldId="820"/>
            <ac:picMk id="61" creationId="{BDCE5011-71E0-48E2-B78B-CC4D30C83D3C}"/>
          </ac:picMkLst>
        </pc:picChg>
        <pc:picChg chg="add mod">
          <ac:chgData name="LaMeres, Brock" userId="8db0a666-adaa-4736-95b1-1b9c1b14de6f" providerId="ADAL" clId="{A2482211-D4BC-4D9C-B9BC-485DA01F0036}" dt="2021-08-01T16:22:47.833" v="8544" actId="1076"/>
          <ac:picMkLst>
            <pc:docMk/>
            <pc:sldMk cId="4080524361" sldId="820"/>
            <ac:picMk id="4098" creationId="{82C4D314-2419-4808-9D19-6A82AE58B70D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209484583" sldId="821"/>
        </pc:sldMkLst>
      </pc:sldChg>
      <pc:sldChg chg="addSp delSp modSp add mod">
        <pc:chgData name="LaMeres, Brock" userId="8db0a666-adaa-4736-95b1-1b9c1b14de6f" providerId="ADAL" clId="{A2482211-D4BC-4D9C-B9BC-485DA01F0036}" dt="2021-08-01T16:36:23.256" v="8671" actId="478"/>
        <pc:sldMkLst>
          <pc:docMk/>
          <pc:sldMk cId="2845744829" sldId="821"/>
        </pc:sldMkLst>
        <pc:spChg chg="mod">
          <ac:chgData name="LaMeres, Brock" userId="8db0a666-adaa-4736-95b1-1b9c1b14de6f" providerId="ADAL" clId="{A2482211-D4BC-4D9C-B9BC-485DA01F0036}" dt="2021-08-01T16:23:13.722" v="8546" actId="14100"/>
          <ac:spMkLst>
            <pc:docMk/>
            <pc:sldMk cId="2845744829" sldId="821"/>
            <ac:spMk id="59" creationId="{D5266F4C-7983-403A-AE3B-9321377C6BA2}"/>
          </ac:spMkLst>
        </pc:spChg>
        <pc:spChg chg="mod">
          <ac:chgData name="LaMeres, Brock" userId="8db0a666-adaa-4736-95b1-1b9c1b14de6f" providerId="ADAL" clId="{A2482211-D4BC-4D9C-B9BC-485DA01F0036}" dt="2021-08-01T16:23:29.983" v="8550" actId="14100"/>
          <ac:spMkLst>
            <pc:docMk/>
            <pc:sldMk cId="2845744829" sldId="821"/>
            <ac:spMk id="60" creationId="{CD4528CA-833C-4D4B-86F4-7DD534A69B12}"/>
          </ac:spMkLst>
        </pc:spChg>
        <pc:spChg chg="add mod">
          <ac:chgData name="LaMeres, Brock" userId="8db0a666-adaa-4736-95b1-1b9c1b14de6f" providerId="ADAL" clId="{A2482211-D4BC-4D9C-B9BC-485DA01F0036}" dt="2021-08-01T16:23:37.954" v="8553" actId="14100"/>
          <ac:spMkLst>
            <pc:docMk/>
            <pc:sldMk cId="2845744829" sldId="821"/>
            <ac:spMk id="61" creationId="{B2325388-C8DF-48E2-835A-864103BAB358}"/>
          </ac:spMkLst>
        </pc:spChg>
        <pc:spChg chg="add del mod">
          <ac:chgData name="LaMeres, Brock" userId="8db0a666-adaa-4736-95b1-1b9c1b14de6f" providerId="ADAL" clId="{A2482211-D4BC-4D9C-B9BC-485DA01F0036}" dt="2021-08-01T16:36:21.438" v="8668" actId="478"/>
          <ac:spMkLst>
            <pc:docMk/>
            <pc:sldMk cId="2845744829" sldId="821"/>
            <ac:spMk id="63" creationId="{71D3EB2F-4EB6-4C63-B8D7-66B59B8283B9}"/>
          </ac:spMkLst>
        </pc:spChg>
        <pc:picChg chg="add del mod">
          <ac:chgData name="LaMeres, Brock" userId="8db0a666-adaa-4736-95b1-1b9c1b14de6f" providerId="ADAL" clId="{A2482211-D4BC-4D9C-B9BC-485DA01F0036}" dt="2021-08-01T16:36:22.638" v="8670" actId="478"/>
          <ac:picMkLst>
            <pc:docMk/>
            <pc:sldMk cId="2845744829" sldId="821"/>
            <ac:picMk id="11" creationId="{F16D9CC6-165F-45BC-94FE-00A584876C89}"/>
          </ac:picMkLst>
        </pc:picChg>
        <pc:picChg chg="add del mod">
          <ac:chgData name="LaMeres, Brock" userId="8db0a666-adaa-4736-95b1-1b9c1b14de6f" providerId="ADAL" clId="{A2482211-D4BC-4D9C-B9BC-485DA01F0036}" dt="2021-08-01T16:36:22.301" v="8669" actId="478"/>
          <ac:picMkLst>
            <pc:docMk/>
            <pc:sldMk cId="2845744829" sldId="821"/>
            <ac:picMk id="15" creationId="{05645EE4-4EDE-4B89-9010-6ACCDA533998}"/>
          </ac:picMkLst>
        </pc:picChg>
        <pc:picChg chg="add del mod">
          <ac:chgData name="LaMeres, Brock" userId="8db0a666-adaa-4736-95b1-1b9c1b14de6f" providerId="ADAL" clId="{A2482211-D4BC-4D9C-B9BC-485DA01F0036}" dt="2021-08-01T16:36:23.256" v="8671" actId="478"/>
          <ac:picMkLst>
            <pc:docMk/>
            <pc:sldMk cId="2845744829" sldId="821"/>
            <ac:picMk id="10242" creationId="{0EB0EF2B-4F9D-4931-A745-929EFD2A39C4}"/>
          </ac:picMkLst>
        </pc:picChg>
      </pc:sldChg>
      <pc:sldChg chg="add del">
        <pc:chgData name="LaMeres, Brock" userId="8db0a666-adaa-4736-95b1-1b9c1b14de6f" providerId="ADAL" clId="{A2482211-D4BC-4D9C-B9BC-485DA01F0036}" dt="2021-08-01T16:39:01.815" v="8781" actId="47"/>
        <pc:sldMkLst>
          <pc:docMk/>
          <pc:sldMk cId="2684121693" sldId="822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4078999563" sldId="822"/>
        </pc:sldMkLst>
      </pc:sldChg>
      <pc:sldChg chg="modSp add mod">
        <pc:chgData name="LaMeres, Brock" userId="8db0a666-adaa-4736-95b1-1b9c1b14de6f" providerId="ADAL" clId="{A2482211-D4BC-4D9C-B9BC-485DA01F0036}" dt="2021-08-02T14:01:30.517" v="14184" actId="20577"/>
        <pc:sldMkLst>
          <pc:docMk/>
          <pc:sldMk cId="1154102744" sldId="823"/>
        </pc:sldMkLst>
        <pc:spChg chg="mod">
          <ac:chgData name="LaMeres, Brock" userId="8db0a666-adaa-4736-95b1-1b9c1b14de6f" providerId="ADAL" clId="{A2482211-D4BC-4D9C-B9BC-485DA01F0036}" dt="2021-08-02T14:01:30.517" v="14184" actId="20577"/>
          <ac:spMkLst>
            <pc:docMk/>
            <pc:sldMk cId="1154102744" sldId="823"/>
            <ac:spMk id="63" creationId="{71D3EB2F-4EB6-4C63-B8D7-66B59B8283B9}"/>
          </ac:spMkLst>
        </pc:sp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617650558" sldId="823"/>
        </pc:sldMkLst>
      </pc:sldChg>
      <pc:sldChg chg="addSp delSp modSp add mod">
        <pc:chgData name="LaMeres, Brock" userId="8db0a666-adaa-4736-95b1-1b9c1b14de6f" providerId="ADAL" clId="{A2482211-D4BC-4D9C-B9BC-485DA01F0036}" dt="2021-08-01T16:38:07.330" v="8778" actId="478"/>
        <pc:sldMkLst>
          <pc:docMk/>
          <pc:sldMk cId="1598773589" sldId="824"/>
        </pc:sldMkLst>
        <pc:spChg chg="del">
          <ac:chgData name="LaMeres, Brock" userId="8db0a666-adaa-4736-95b1-1b9c1b14de6f" providerId="ADAL" clId="{A2482211-D4BC-4D9C-B9BC-485DA01F0036}" dt="2021-08-01T16:36:31.546" v="8673" actId="478"/>
          <ac:spMkLst>
            <pc:docMk/>
            <pc:sldMk cId="1598773589" sldId="824"/>
            <ac:spMk id="59" creationId="{D5266F4C-7983-403A-AE3B-9321377C6BA2}"/>
          </ac:spMkLst>
        </pc:spChg>
        <pc:spChg chg="mod">
          <ac:chgData name="LaMeres, Brock" userId="8db0a666-adaa-4736-95b1-1b9c1b14de6f" providerId="ADAL" clId="{A2482211-D4BC-4D9C-B9BC-485DA01F0036}" dt="2021-08-01T16:36:37.444" v="8675" actId="14100"/>
          <ac:spMkLst>
            <pc:docMk/>
            <pc:sldMk cId="1598773589" sldId="824"/>
            <ac:spMk id="60" creationId="{CD4528CA-833C-4D4B-86F4-7DD534A69B12}"/>
          </ac:spMkLst>
        </pc:spChg>
        <pc:spChg chg="del">
          <ac:chgData name="LaMeres, Brock" userId="8db0a666-adaa-4736-95b1-1b9c1b14de6f" providerId="ADAL" clId="{A2482211-D4BC-4D9C-B9BC-485DA01F0036}" dt="2021-08-01T16:36:33.971" v="8674" actId="478"/>
          <ac:spMkLst>
            <pc:docMk/>
            <pc:sldMk cId="1598773589" sldId="824"/>
            <ac:spMk id="61" creationId="{B2325388-C8DF-48E2-835A-864103BAB358}"/>
          </ac:spMkLst>
        </pc:spChg>
        <pc:spChg chg="add del mod">
          <ac:chgData name="LaMeres, Brock" userId="8db0a666-adaa-4736-95b1-1b9c1b14de6f" providerId="ADAL" clId="{A2482211-D4BC-4D9C-B9BC-485DA01F0036}" dt="2021-08-01T16:38:07.330" v="8778" actId="478"/>
          <ac:spMkLst>
            <pc:docMk/>
            <pc:sldMk cId="1598773589" sldId="824"/>
            <ac:spMk id="62" creationId="{209A0402-9B8D-4B09-A43E-62B1C501DA7A}"/>
          </ac:spMkLst>
        </pc:spChg>
        <pc:picChg chg="add del mod">
          <ac:chgData name="LaMeres, Brock" userId="8db0a666-adaa-4736-95b1-1b9c1b14de6f" providerId="ADAL" clId="{A2482211-D4BC-4D9C-B9BC-485DA01F0036}" dt="2021-08-01T16:38:04.377" v="8777" actId="478"/>
          <ac:picMkLst>
            <pc:docMk/>
            <pc:sldMk cId="1598773589" sldId="824"/>
            <ac:picMk id="11266" creationId="{167CA088-F74D-483A-8D43-2C67A9299C7E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686031190" sldId="824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682493076" sldId="825"/>
        </pc:sldMkLst>
      </pc:sldChg>
      <pc:sldChg chg="add">
        <pc:chgData name="LaMeres, Brock" userId="8db0a666-adaa-4736-95b1-1b9c1b14de6f" providerId="ADAL" clId="{A2482211-D4BC-4D9C-B9BC-485DA01F0036}" dt="2021-08-01T16:38:02.239" v="8776"/>
        <pc:sldMkLst>
          <pc:docMk/>
          <pc:sldMk cId="2892388477" sldId="825"/>
        </pc:sldMkLst>
      </pc:sldChg>
      <pc:sldChg chg="delSp modSp add del mod">
        <pc:chgData name="LaMeres, Brock" userId="8db0a666-adaa-4736-95b1-1b9c1b14de6f" providerId="ADAL" clId="{A2482211-D4BC-4D9C-B9BC-485DA01F0036}" dt="2021-08-01T17:11:39.918" v="10614" actId="47"/>
        <pc:sldMkLst>
          <pc:docMk/>
          <pc:sldMk cId="2196344419" sldId="826"/>
        </pc:sldMkLst>
        <pc:spChg chg="mod">
          <ac:chgData name="LaMeres, Brock" userId="8db0a666-adaa-4736-95b1-1b9c1b14de6f" providerId="ADAL" clId="{A2482211-D4BC-4D9C-B9BC-485DA01F0036}" dt="2021-08-01T16:45:10.561" v="8970" actId="1076"/>
          <ac:spMkLst>
            <pc:docMk/>
            <pc:sldMk cId="2196344419" sldId="826"/>
            <ac:spMk id="14" creationId="{83B70D3E-BD4E-4AF7-B119-0B4F79672961}"/>
          </ac:spMkLst>
        </pc:spChg>
        <pc:spChg chg="del">
          <ac:chgData name="LaMeres, Brock" userId="8db0a666-adaa-4736-95b1-1b9c1b14de6f" providerId="ADAL" clId="{A2482211-D4BC-4D9C-B9BC-485DA01F0036}" dt="2021-08-01T16:43:18.447" v="8947" actId="478"/>
          <ac:spMkLst>
            <pc:docMk/>
            <pc:sldMk cId="2196344419" sldId="826"/>
            <ac:spMk id="15" creationId="{FADB7254-ABC9-4C07-93B2-E7C609274AA3}"/>
          </ac:spMkLst>
        </pc:spChg>
        <pc:picChg chg="mod">
          <ac:chgData name="LaMeres, Brock" userId="8db0a666-adaa-4736-95b1-1b9c1b14de6f" providerId="ADAL" clId="{A2482211-D4BC-4D9C-B9BC-485DA01F0036}" dt="2021-08-01T16:45:51.201" v="8973" actId="14100"/>
          <ac:picMkLst>
            <pc:docMk/>
            <pc:sldMk cId="2196344419" sldId="826"/>
            <ac:picMk id="5" creationId="{1EE4FBC8-11D9-4D3A-AD7A-E460E6F96CC5}"/>
          </ac:picMkLst>
        </pc:picChg>
        <pc:picChg chg="del mod modCrop">
          <ac:chgData name="LaMeres, Brock" userId="8db0a666-adaa-4736-95b1-1b9c1b14de6f" providerId="ADAL" clId="{A2482211-D4BC-4D9C-B9BC-485DA01F0036}" dt="2021-08-01T16:49:07.995" v="9217" actId="21"/>
          <ac:picMkLst>
            <pc:docMk/>
            <pc:sldMk cId="2196344419" sldId="826"/>
            <ac:picMk id="7" creationId="{9A8563A1-E25F-4867-9417-8D9A8FE37FD1}"/>
          </ac:picMkLst>
        </pc:picChg>
        <pc:picChg chg="del">
          <ac:chgData name="LaMeres, Brock" userId="8db0a666-adaa-4736-95b1-1b9c1b14de6f" providerId="ADAL" clId="{A2482211-D4BC-4D9C-B9BC-485DA01F0036}" dt="2021-08-01T16:43:57.863" v="8957" actId="478"/>
          <ac:picMkLst>
            <pc:docMk/>
            <pc:sldMk cId="2196344419" sldId="826"/>
            <ac:picMk id="9" creationId="{70794AA5-1C55-4268-BD75-0AB58F12D33D}"/>
          </ac:picMkLst>
        </pc:picChg>
        <pc:picChg chg="del mod">
          <ac:chgData name="LaMeres, Brock" userId="8db0a666-adaa-4736-95b1-1b9c1b14de6f" providerId="ADAL" clId="{A2482211-D4BC-4D9C-B9BC-485DA01F0036}" dt="2021-08-01T16:43:57.160" v="8956" actId="478"/>
          <ac:picMkLst>
            <pc:docMk/>
            <pc:sldMk cId="2196344419" sldId="826"/>
            <ac:picMk id="11" creationId="{AB4987C3-7470-4910-879F-4CF2987C2EBD}"/>
          </ac:picMkLst>
        </pc:picChg>
        <pc:picChg chg="del mod">
          <ac:chgData name="LaMeres, Brock" userId="8db0a666-adaa-4736-95b1-1b9c1b14de6f" providerId="ADAL" clId="{A2482211-D4BC-4D9C-B9BC-485DA01F0036}" dt="2021-08-01T16:43:56.524" v="8955" actId="478"/>
          <ac:picMkLst>
            <pc:docMk/>
            <pc:sldMk cId="2196344419" sldId="826"/>
            <ac:picMk id="13" creationId="{A2A53B04-FDA9-4FAE-B2EE-6D2EC0AEF36E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975718422" sldId="826"/>
        </pc:sldMkLst>
      </pc:sldChg>
      <pc:sldChg chg="addSp delSp modSp add mod">
        <pc:chgData name="LaMeres, Brock" userId="8db0a666-adaa-4736-95b1-1b9c1b14de6f" providerId="ADAL" clId="{A2482211-D4BC-4D9C-B9BC-485DA01F0036}" dt="2021-08-01T20:02:37.278" v="11440" actId="14100"/>
        <pc:sldMkLst>
          <pc:docMk/>
          <pc:sldMk cId="358659165" sldId="827"/>
        </pc:sldMkLst>
        <pc:spChg chg="add mod">
          <ac:chgData name="LaMeres, Brock" userId="8db0a666-adaa-4736-95b1-1b9c1b14de6f" providerId="ADAL" clId="{A2482211-D4BC-4D9C-B9BC-485DA01F0036}" dt="2021-08-01T16:50:42.239" v="9231" actId="14100"/>
          <ac:spMkLst>
            <pc:docMk/>
            <pc:sldMk cId="358659165" sldId="827"/>
            <ac:spMk id="10" creationId="{B99EA2AE-C614-4682-B4AB-1829E684CB34}"/>
          </ac:spMkLst>
        </pc:spChg>
        <pc:spChg chg="add mod">
          <ac:chgData name="LaMeres, Brock" userId="8db0a666-adaa-4736-95b1-1b9c1b14de6f" providerId="ADAL" clId="{A2482211-D4BC-4D9C-B9BC-485DA01F0036}" dt="2021-08-01T16:52:21" v="9529" actId="14100"/>
          <ac:spMkLst>
            <pc:docMk/>
            <pc:sldMk cId="358659165" sldId="827"/>
            <ac:spMk id="11" creationId="{D767F387-6DE3-434A-99AC-0F495C893034}"/>
          </ac:spMkLst>
        </pc:spChg>
        <pc:spChg chg="add mod">
          <ac:chgData name="LaMeres, Brock" userId="8db0a666-adaa-4736-95b1-1b9c1b14de6f" providerId="ADAL" clId="{A2482211-D4BC-4D9C-B9BC-485DA01F0036}" dt="2021-08-01T16:52:15.622" v="9528" actId="14100"/>
          <ac:spMkLst>
            <pc:docMk/>
            <pc:sldMk cId="358659165" sldId="827"/>
            <ac:spMk id="12" creationId="{677820FB-C58F-453F-BC0B-77474FBF60B1}"/>
          </ac:spMkLst>
        </pc:spChg>
        <pc:spChg chg="del">
          <ac:chgData name="LaMeres, Brock" userId="8db0a666-adaa-4736-95b1-1b9c1b14de6f" providerId="ADAL" clId="{A2482211-D4BC-4D9C-B9BC-485DA01F0036}" dt="2021-08-01T16:48:56.759" v="9213" actId="478"/>
          <ac:spMkLst>
            <pc:docMk/>
            <pc:sldMk cId="358659165" sldId="827"/>
            <ac:spMk id="14" creationId="{83B70D3E-BD4E-4AF7-B119-0B4F79672961}"/>
          </ac:spMkLst>
        </pc:spChg>
        <pc:spChg chg="del">
          <ac:chgData name="LaMeres, Brock" userId="8db0a666-adaa-4736-95b1-1b9c1b14de6f" providerId="ADAL" clId="{A2482211-D4BC-4D9C-B9BC-485DA01F0036}" dt="2021-08-01T16:48:58.471" v="9214" actId="478"/>
          <ac:spMkLst>
            <pc:docMk/>
            <pc:sldMk cId="358659165" sldId="827"/>
            <ac:spMk id="15" creationId="{FADB7254-ABC9-4C07-93B2-E7C609274AA3}"/>
          </ac:spMkLst>
        </pc:spChg>
        <pc:spChg chg="mod">
          <ac:chgData name="LaMeres, Brock" userId="8db0a666-adaa-4736-95b1-1b9c1b14de6f" providerId="ADAL" clId="{A2482211-D4BC-4D9C-B9BC-485DA01F0036}" dt="2021-08-01T17:11:07.576" v="10592" actId="14100"/>
          <ac:spMkLst>
            <pc:docMk/>
            <pc:sldMk cId="358659165" sldId="827"/>
            <ac:spMk id="16" creationId="{4DC42F2C-CD8B-4C83-93E2-404068BCD2C7}"/>
          </ac:spMkLst>
        </pc:spChg>
        <pc:spChg chg="mod ord">
          <ac:chgData name="LaMeres, Brock" userId="8db0a666-adaa-4736-95b1-1b9c1b14de6f" providerId="ADAL" clId="{A2482211-D4BC-4D9C-B9BC-485DA01F0036}" dt="2021-08-01T20:02:37.278" v="11440" actId="14100"/>
          <ac:spMkLst>
            <pc:docMk/>
            <pc:sldMk cId="358659165" sldId="827"/>
            <ac:spMk id="17" creationId="{ADE30316-0C5F-43DF-8CFA-BDFBA05C9716}"/>
          </ac:spMkLst>
        </pc:spChg>
        <pc:picChg chg="del">
          <ac:chgData name="LaMeres, Brock" userId="8db0a666-adaa-4736-95b1-1b9c1b14de6f" providerId="ADAL" clId="{A2482211-D4BC-4D9C-B9BC-485DA01F0036}" dt="2021-08-01T17:10:58.639" v="10589" actId="478"/>
          <ac:picMkLst>
            <pc:docMk/>
            <pc:sldMk cId="358659165" sldId="827"/>
            <ac:picMk id="5" creationId="{1EE4FBC8-11D9-4D3A-AD7A-E460E6F96CC5}"/>
          </ac:picMkLst>
        </pc:picChg>
        <pc:picChg chg="add mod">
          <ac:chgData name="LaMeres, Brock" userId="8db0a666-adaa-4736-95b1-1b9c1b14de6f" providerId="ADAL" clId="{A2482211-D4BC-4D9C-B9BC-485DA01F0036}" dt="2021-08-01T16:49:16.707" v="9220" actId="1076"/>
          <ac:picMkLst>
            <pc:docMk/>
            <pc:sldMk cId="358659165" sldId="827"/>
            <ac:picMk id="9" creationId="{91E6B286-E569-48AF-BEBF-80314163CDE1}"/>
          </ac:picMkLst>
        </pc:picChg>
        <pc:picChg chg="add mod ord">
          <ac:chgData name="LaMeres, Brock" userId="8db0a666-adaa-4736-95b1-1b9c1b14de6f" providerId="ADAL" clId="{A2482211-D4BC-4D9C-B9BC-485DA01F0036}" dt="2021-08-01T17:11:03.220" v="10591" actId="167"/>
          <ac:picMkLst>
            <pc:docMk/>
            <pc:sldMk cId="358659165" sldId="827"/>
            <ac:picMk id="13" creationId="{F3A71E99-2235-41D3-9BD1-CED5BC874513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846332535" sldId="827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803861683" sldId="828"/>
        </pc:sldMkLst>
      </pc:sldChg>
      <pc:sldChg chg="addSp delSp modSp add del mod">
        <pc:chgData name="LaMeres, Brock" userId="8db0a666-adaa-4736-95b1-1b9c1b14de6f" providerId="ADAL" clId="{A2482211-D4BC-4D9C-B9BC-485DA01F0036}" dt="2021-08-01T17:12:48.629" v="10649" actId="47"/>
        <pc:sldMkLst>
          <pc:docMk/>
          <pc:sldMk cId="1683312478" sldId="828"/>
        </pc:sldMkLst>
        <pc:spChg chg="del">
          <ac:chgData name="LaMeres, Brock" userId="8db0a666-adaa-4736-95b1-1b9c1b14de6f" providerId="ADAL" clId="{A2482211-D4BC-4D9C-B9BC-485DA01F0036}" dt="2021-08-01T16:54:23.524" v="9569" actId="478"/>
          <ac:spMkLst>
            <pc:docMk/>
            <pc:sldMk cId="1683312478" sldId="828"/>
            <ac:spMk id="10" creationId="{B99EA2AE-C614-4682-B4AB-1829E684CB34}"/>
          </ac:spMkLst>
        </pc:spChg>
        <pc:spChg chg="del">
          <ac:chgData name="LaMeres, Brock" userId="8db0a666-adaa-4736-95b1-1b9c1b14de6f" providerId="ADAL" clId="{A2482211-D4BC-4D9C-B9BC-485DA01F0036}" dt="2021-08-01T16:54:25.194" v="9571" actId="478"/>
          <ac:spMkLst>
            <pc:docMk/>
            <pc:sldMk cId="1683312478" sldId="828"/>
            <ac:spMk id="11" creationId="{D767F387-6DE3-434A-99AC-0F495C893034}"/>
          </ac:spMkLst>
        </pc:spChg>
        <pc:spChg chg="del">
          <ac:chgData name="LaMeres, Brock" userId="8db0a666-adaa-4736-95b1-1b9c1b14de6f" providerId="ADAL" clId="{A2482211-D4BC-4D9C-B9BC-485DA01F0036}" dt="2021-08-01T16:54:24.182" v="9570" actId="478"/>
          <ac:spMkLst>
            <pc:docMk/>
            <pc:sldMk cId="1683312478" sldId="828"/>
            <ac:spMk id="12" creationId="{677820FB-C58F-453F-BC0B-77474FBF60B1}"/>
          </ac:spMkLst>
        </pc:spChg>
        <pc:spChg chg="add mod">
          <ac:chgData name="LaMeres, Brock" userId="8db0a666-adaa-4736-95b1-1b9c1b14de6f" providerId="ADAL" clId="{A2482211-D4BC-4D9C-B9BC-485DA01F0036}" dt="2021-08-01T17:12:28.647" v="10648" actId="1036"/>
          <ac:spMkLst>
            <pc:docMk/>
            <pc:sldMk cId="1683312478" sldId="828"/>
            <ac:spMk id="13" creationId="{32927839-19CA-48C4-BD83-1F918ED9BDB7}"/>
          </ac:spMkLst>
        </pc:spChg>
        <pc:spChg chg="mod">
          <ac:chgData name="LaMeres, Brock" userId="8db0a666-adaa-4736-95b1-1b9c1b14de6f" providerId="ADAL" clId="{A2482211-D4BC-4D9C-B9BC-485DA01F0036}" dt="2021-08-01T17:12:28.647" v="10648" actId="1036"/>
          <ac:spMkLst>
            <pc:docMk/>
            <pc:sldMk cId="1683312478" sldId="828"/>
            <ac:spMk id="16" creationId="{4DC42F2C-CD8B-4C83-93E2-404068BCD2C7}"/>
          </ac:spMkLst>
        </pc:spChg>
        <pc:spChg chg="mod">
          <ac:chgData name="LaMeres, Brock" userId="8db0a666-adaa-4736-95b1-1b9c1b14de6f" providerId="ADAL" clId="{A2482211-D4BC-4D9C-B9BC-485DA01F0036}" dt="2021-08-01T16:57:39.603" v="9749" actId="14100"/>
          <ac:spMkLst>
            <pc:docMk/>
            <pc:sldMk cId="1683312478" sldId="828"/>
            <ac:spMk id="17" creationId="{ADE30316-0C5F-43DF-8CFA-BDFBA05C9716}"/>
          </ac:spMkLst>
        </pc:spChg>
        <pc:spChg chg="add mod">
          <ac:chgData name="LaMeres, Brock" userId="8db0a666-adaa-4736-95b1-1b9c1b14de6f" providerId="ADAL" clId="{A2482211-D4BC-4D9C-B9BC-485DA01F0036}" dt="2021-08-01T16:57:29.288" v="9746" actId="255"/>
          <ac:spMkLst>
            <pc:docMk/>
            <pc:sldMk cId="1683312478" sldId="828"/>
            <ac:spMk id="18" creationId="{C0B7E5D7-C1A5-4E48-AB80-799D1671994F}"/>
          </ac:spMkLst>
        </pc:spChg>
        <pc:spChg chg="add mod">
          <ac:chgData name="LaMeres, Brock" userId="8db0a666-adaa-4736-95b1-1b9c1b14de6f" providerId="ADAL" clId="{A2482211-D4BC-4D9C-B9BC-485DA01F0036}" dt="2021-08-01T16:57:25.694" v="9745" actId="14100"/>
          <ac:spMkLst>
            <pc:docMk/>
            <pc:sldMk cId="1683312478" sldId="828"/>
            <ac:spMk id="19" creationId="{68856292-8B9B-407B-A348-FDA5E45A9D2C}"/>
          </ac:spMkLst>
        </pc:spChg>
        <pc:spChg chg="add del mod">
          <ac:chgData name="LaMeres, Brock" userId="8db0a666-adaa-4736-95b1-1b9c1b14de6f" providerId="ADAL" clId="{A2482211-D4BC-4D9C-B9BC-485DA01F0036}" dt="2021-08-01T16:57:52.915" v="9753" actId="478"/>
          <ac:spMkLst>
            <pc:docMk/>
            <pc:sldMk cId="1683312478" sldId="828"/>
            <ac:spMk id="20" creationId="{1000B1D7-0496-406F-9D43-E55CEE093778}"/>
          </ac:spMkLst>
        </pc:spChg>
        <pc:picChg chg="del">
          <ac:chgData name="LaMeres, Brock" userId="8db0a666-adaa-4736-95b1-1b9c1b14de6f" providerId="ADAL" clId="{A2482211-D4BC-4D9C-B9BC-485DA01F0036}" dt="2021-08-01T17:12:09.315" v="10616" actId="478"/>
          <ac:picMkLst>
            <pc:docMk/>
            <pc:sldMk cId="1683312478" sldId="828"/>
            <ac:picMk id="5" creationId="{1EE4FBC8-11D9-4D3A-AD7A-E460E6F96CC5}"/>
          </ac:picMkLst>
        </pc:picChg>
        <pc:picChg chg="add del mod">
          <ac:chgData name="LaMeres, Brock" userId="8db0a666-adaa-4736-95b1-1b9c1b14de6f" providerId="ADAL" clId="{A2482211-D4BC-4D9C-B9BC-485DA01F0036}" dt="2021-08-01T16:53:20.905" v="9546" actId="478"/>
          <ac:picMkLst>
            <pc:docMk/>
            <pc:sldMk cId="1683312478" sldId="828"/>
            <ac:picMk id="6" creationId="{01E79B1C-B586-4E6B-B14A-CE4C60065FBD}"/>
          </ac:picMkLst>
        </pc:picChg>
        <pc:picChg chg="add mod ord modCrop">
          <ac:chgData name="LaMeres, Brock" userId="8db0a666-adaa-4736-95b1-1b9c1b14de6f" providerId="ADAL" clId="{A2482211-D4BC-4D9C-B9BC-485DA01F0036}" dt="2021-08-01T16:56:23.304" v="9703" actId="1076"/>
          <ac:picMkLst>
            <pc:docMk/>
            <pc:sldMk cId="1683312478" sldId="828"/>
            <ac:picMk id="8" creationId="{3493963F-56FA-4D59-BD17-9D88E443A76B}"/>
          </ac:picMkLst>
        </pc:picChg>
        <pc:picChg chg="del">
          <ac:chgData name="LaMeres, Brock" userId="8db0a666-adaa-4736-95b1-1b9c1b14de6f" providerId="ADAL" clId="{A2482211-D4BC-4D9C-B9BC-485DA01F0036}" dt="2021-08-01T16:53:03.431" v="9541" actId="478"/>
          <ac:picMkLst>
            <pc:docMk/>
            <pc:sldMk cId="1683312478" sldId="828"/>
            <ac:picMk id="9" creationId="{91E6B286-E569-48AF-BEBF-80314163CDE1}"/>
          </ac:picMkLst>
        </pc:picChg>
        <pc:picChg chg="add mod ord">
          <ac:chgData name="LaMeres, Brock" userId="8db0a666-adaa-4736-95b1-1b9c1b14de6f" providerId="ADAL" clId="{A2482211-D4BC-4D9C-B9BC-485DA01F0036}" dt="2021-08-01T17:12:16.308" v="10618" actId="167"/>
          <ac:picMkLst>
            <pc:docMk/>
            <pc:sldMk cId="1683312478" sldId="828"/>
            <ac:picMk id="21" creationId="{3FE080D6-2F49-4FF5-8B8E-B37F0E35EB8C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573300433" sldId="829"/>
        </pc:sldMkLst>
      </pc:sldChg>
      <pc:sldChg chg="addSp delSp modSp add mod">
        <pc:chgData name="LaMeres, Brock" userId="8db0a666-adaa-4736-95b1-1b9c1b14de6f" providerId="ADAL" clId="{A2482211-D4BC-4D9C-B9BC-485DA01F0036}" dt="2021-08-02T13:29:50.295" v="12565"/>
        <pc:sldMkLst>
          <pc:docMk/>
          <pc:sldMk cId="3579863723" sldId="829"/>
        </pc:sldMkLst>
        <pc:spChg chg="add del mod">
          <ac:chgData name="LaMeres, Brock" userId="8db0a666-adaa-4736-95b1-1b9c1b14de6f" providerId="ADAL" clId="{A2482211-D4BC-4D9C-B9BC-485DA01F0036}" dt="2021-08-01T17:12:58.782" v="10654" actId="478"/>
          <ac:spMkLst>
            <pc:docMk/>
            <pc:sldMk cId="3579863723" sldId="829"/>
            <ac:spMk id="11" creationId="{66730FB6-2D82-427F-9538-321AA33545B3}"/>
          </ac:spMkLst>
        </pc:spChg>
        <pc:spChg chg="add del mod">
          <ac:chgData name="LaMeres, Brock" userId="8db0a666-adaa-4736-95b1-1b9c1b14de6f" providerId="ADAL" clId="{A2482211-D4BC-4D9C-B9BC-485DA01F0036}" dt="2021-08-01T17:12:57.576" v="10653" actId="478"/>
          <ac:spMkLst>
            <pc:docMk/>
            <pc:sldMk cId="3579863723" sldId="829"/>
            <ac:spMk id="12" creationId="{F4730EEC-C802-4A64-8C4E-335A485D2CEB}"/>
          </ac:spMkLst>
        </pc:spChg>
        <pc:spChg chg="del mod">
          <ac:chgData name="LaMeres, Brock" userId="8db0a666-adaa-4736-95b1-1b9c1b14de6f" providerId="ADAL" clId="{A2482211-D4BC-4D9C-B9BC-485DA01F0036}" dt="2021-08-02T13:29:50.116" v="12564" actId="478"/>
          <ac:spMkLst>
            <pc:docMk/>
            <pc:sldMk cId="3579863723" sldId="829"/>
            <ac:spMk id="13" creationId="{32927839-19CA-48C4-BD83-1F918ED9BDB7}"/>
          </ac:spMkLst>
        </pc:spChg>
        <pc:spChg chg="add mod">
          <ac:chgData name="LaMeres, Brock" userId="8db0a666-adaa-4736-95b1-1b9c1b14de6f" providerId="ADAL" clId="{A2482211-D4BC-4D9C-B9BC-485DA01F0036}" dt="2021-08-02T13:29:50.295" v="12565"/>
          <ac:spMkLst>
            <pc:docMk/>
            <pc:sldMk cId="3579863723" sldId="829"/>
            <ac:spMk id="14" creationId="{A03B5ACB-8597-486E-A78F-127C14072B3D}"/>
          </ac:spMkLst>
        </pc:spChg>
        <pc:spChg chg="add del mod">
          <ac:chgData name="LaMeres, Brock" userId="8db0a666-adaa-4736-95b1-1b9c1b14de6f" providerId="ADAL" clId="{A2482211-D4BC-4D9C-B9BC-485DA01F0036}" dt="2021-08-01T17:12:55.968" v="10652" actId="478"/>
          <ac:spMkLst>
            <pc:docMk/>
            <pc:sldMk cId="3579863723" sldId="829"/>
            <ac:spMk id="14" creationId="{A743EB1C-BC4D-4D99-A975-0EDFC310B112}"/>
          </ac:spMkLst>
        </pc:spChg>
        <pc:spChg chg="add del mod">
          <ac:chgData name="LaMeres, Brock" userId="8db0a666-adaa-4736-95b1-1b9c1b14de6f" providerId="ADAL" clId="{A2482211-D4BC-4D9C-B9BC-485DA01F0036}" dt="2021-08-01T17:12:55.087" v="10651" actId="478"/>
          <ac:spMkLst>
            <pc:docMk/>
            <pc:sldMk cId="3579863723" sldId="829"/>
            <ac:spMk id="15" creationId="{49121175-AD73-41CA-8E52-6897911CFC38}"/>
          </ac:spMkLst>
        </pc:spChg>
        <pc:spChg chg="mod">
          <ac:chgData name="LaMeres, Brock" userId="8db0a666-adaa-4736-95b1-1b9c1b14de6f" providerId="ADAL" clId="{A2482211-D4BC-4D9C-B9BC-485DA01F0036}" dt="2021-08-01T17:11:22.004" v="10611" actId="1035"/>
          <ac:spMkLst>
            <pc:docMk/>
            <pc:sldMk cId="3579863723" sldId="829"/>
            <ac:spMk id="16" creationId="{4DC42F2C-CD8B-4C83-93E2-404068BCD2C7}"/>
          </ac:spMkLst>
        </pc:spChg>
        <pc:spChg chg="mod">
          <ac:chgData name="LaMeres, Brock" userId="8db0a666-adaa-4736-95b1-1b9c1b14de6f" providerId="ADAL" clId="{A2482211-D4BC-4D9C-B9BC-485DA01F0036}" dt="2021-08-01T17:02:33.341" v="10042" actId="113"/>
          <ac:spMkLst>
            <pc:docMk/>
            <pc:sldMk cId="3579863723" sldId="829"/>
            <ac:spMk id="19" creationId="{68856292-8B9B-407B-A348-FDA5E45A9D2C}"/>
          </ac:spMkLst>
        </pc:spChg>
        <pc:spChg chg="add del mod">
          <ac:chgData name="LaMeres, Brock" userId="8db0a666-adaa-4736-95b1-1b9c1b14de6f" providerId="ADAL" clId="{A2482211-D4BC-4D9C-B9BC-485DA01F0036}" dt="2021-08-01T17:13:36.634" v="10659" actId="478"/>
          <ac:spMkLst>
            <pc:docMk/>
            <pc:sldMk cId="3579863723" sldId="829"/>
            <ac:spMk id="21" creationId="{589193CB-D017-4F16-8345-ECFF8208B6CB}"/>
          </ac:spMkLst>
        </pc:spChg>
        <pc:spChg chg="add mod">
          <ac:chgData name="LaMeres, Brock" userId="8db0a666-adaa-4736-95b1-1b9c1b14de6f" providerId="ADAL" clId="{A2482211-D4BC-4D9C-B9BC-485DA01F0036}" dt="2021-08-01T17:14:05.011" v="10675" actId="1076"/>
          <ac:spMkLst>
            <pc:docMk/>
            <pc:sldMk cId="3579863723" sldId="829"/>
            <ac:spMk id="22" creationId="{639493F4-8CE8-4ED0-B620-B1731A77E383}"/>
          </ac:spMkLst>
        </pc:spChg>
        <pc:picChg chg="del">
          <ac:chgData name="LaMeres, Brock" userId="8db0a666-adaa-4736-95b1-1b9c1b14de6f" providerId="ADAL" clId="{A2482211-D4BC-4D9C-B9BC-485DA01F0036}" dt="2021-08-01T17:11:11.582" v="10593" actId="478"/>
          <ac:picMkLst>
            <pc:docMk/>
            <pc:sldMk cId="3579863723" sldId="829"/>
            <ac:picMk id="5" creationId="{1EE4FBC8-11D9-4D3A-AD7A-E460E6F96CC5}"/>
          </ac:picMkLst>
        </pc:picChg>
        <pc:picChg chg="add mod ord">
          <ac:chgData name="LaMeres, Brock" userId="8db0a666-adaa-4736-95b1-1b9c1b14de6f" providerId="ADAL" clId="{A2482211-D4BC-4D9C-B9BC-485DA01F0036}" dt="2021-08-01T17:11:14.976" v="10595" actId="167"/>
          <ac:picMkLst>
            <pc:docMk/>
            <pc:sldMk cId="3579863723" sldId="829"/>
            <ac:picMk id="20" creationId="{34232DE1-C6AD-4580-9B5F-6F68946EBC4A}"/>
          </ac:picMkLst>
        </pc:picChg>
        <pc:cxnChg chg="add mod">
          <ac:chgData name="LaMeres, Brock" userId="8db0a666-adaa-4736-95b1-1b9c1b14de6f" providerId="ADAL" clId="{A2482211-D4BC-4D9C-B9BC-485DA01F0036}" dt="2021-08-01T17:14:02.249" v="10674" actId="14100"/>
          <ac:cxnSpMkLst>
            <pc:docMk/>
            <pc:sldMk cId="3579863723" sldId="829"/>
            <ac:cxnSpMk id="6" creationId="{54554ECC-B7C0-4EC5-BB7A-FB9B18B2EC6B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896182917" sldId="830"/>
        </pc:sldMkLst>
      </pc:sldChg>
      <pc:sldChg chg="addSp delSp modSp add mod">
        <pc:chgData name="LaMeres, Brock" userId="8db0a666-adaa-4736-95b1-1b9c1b14de6f" providerId="ADAL" clId="{A2482211-D4BC-4D9C-B9BC-485DA01F0036}" dt="2021-08-02T13:29:42.359" v="12563" actId="14100"/>
        <pc:sldMkLst>
          <pc:docMk/>
          <pc:sldMk cId="3316143744" sldId="830"/>
        </pc:sldMkLst>
        <pc:spChg chg="del mod">
          <ac:chgData name="LaMeres, Brock" userId="8db0a666-adaa-4736-95b1-1b9c1b14de6f" providerId="ADAL" clId="{A2482211-D4BC-4D9C-B9BC-485DA01F0036}" dt="2021-08-02T13:29:07.354" v="12524" actId="478"/>
          <ac:spMkLst>
            <pc:docMk/>
            <pc:sldMk cId="3316143744" sldId="830"/>
            <ac:spMk id="13" creationId="{32927839-19CA-48C4-BD83-1F918ED9BDB7}"/>
          </ac:spMkLst>
        </pc:spChg>
        <pc:spChg chg="mod">
          <ac:chgData name="LaMeres, Brock" userId="8db0a666-adaa-4736-95b1-1b9c1b14de6f" providerId="ADAL" clId="{A2482211-D4BC-4D9C-B9BC-485DA01F0036}" dt="2021-08-02T13:28:48.157" v="12523" actId="115"/>
          <ac:spMkLst>
            <pc:docMk/>
            <pc:sldMk cId="3316143744" sldId="830"/>
            <ac:spMk id="15" creationId="{49121175-AD73-41CA-8E52-6897911CFC38}"/>
          </ac:spMkLst>
        </pc:spChg>
        <pc:spChg chg="add mod">
          <ac:chgData name="LaMeres, Brock" userId="8db0a666-adaa-4736-95b1-1b9c1b14de6f" providerId="ADAL" clId="{A2482211-D4BC-4D9C-B9BC-485DA01F0036}" dt="2021-08-01T17:14:12.387" v="10676"/>
          <ac:spMkLst>
            <pc:docMk/>
            <pc:sldMk cId="3316143744" sldId="830"/>
            <ac:spMk id="21" creationId="{D943ACB3-09AC-4C49-AA91-34F768531038}"/>
          </ac:spMkLst>
        </pc:spChg>
        <pc:spChg chg="add del mod">
          <ac:chgData name="LaMeres, Brock" userId="8db0a666-adaa-4736-95b1-1b9c1b14de6f" providerId="ADAL" clId="{A2482211-D4BC-4D9C-B9BC-485DA01F0036}" dt="2021-08-01T17:14:31.369" v="10678"/>
          <ac:spMkLst>
            <pc:docMk/>
            <pc:sldMk cId="3316143744" sldId="830"/>
            <ac:spMk id="23" creationId="{5F198A08-70A6-4AA7-B4E6-FE9E5E9F111E}"/>
          </ac:spMkLst>
        </pc:spChg>
        <pc:spChg chg="add mod">
          <ac:chgData name="LaMeres, Brock" userId="8db0a666-adaa-4736-95b1-1b9c1b14de6f" providerId="ADAL" clId="{A2482211-D4BC-4D9C-B9BC-485DA01F0036}" dt="2021-08-02T13:29:42.359" v="12563" actId="14100"/>
          <ac:spMkLst>
            <pc:docMk/>
            <pc:sldMk cId="3316143744" sldId="830"/>
            <ac:spMk id="23" creationId="{C2C01D3D-EB9A-4B71-AA2E-57104A30A4BA}"/>
          </ac:spMkLst>
        </pc:spChg>
        <pc:picChg chg="add del mod modCrop">
          <ac:chgData name="LaMeres, Brock" userId="8db0a666-adaa-4736-95b1-1b9c1b14de6f" providerId="ADAL" clId="{A2482211-D4BC-4D9C-B9BC-485DA01F0036}" dt="2021-08-01T17:18:18.019" v="11107" actId="21"/>
          <ac:picMkLst>
            <pc:docMk/>
            <pc:sldMk cId="3316143744" sldId="830"/>
            <ac:picMk id="25" creationId="{B00E4F3D-FDA6-4F74-828E-EB82A67DF3E2}"/>
          </ac:picMkLst>
        </pc:picChg>
        <pc:cxnChg chg="add mod">
          <ac:chgData name="LaMeres, Brock" userId="8db0a666-adaa-4736-95b1-1b9c1b14de6f" providerId="ADAL" clId="{A2482211-D4BC-4D9C-B9BC-485DA01F0036}" dt="2021-08-01T17:14:12.387" v="10676"/>
          <ac:cxnSpMkLst>
            <pc:docMk/>
            <pc:sldMk cId="3316143744" sldId="830"/>
            <ac:cxnSpMk id="22" creationId="{2AA6C7B3-1B63-46A0-B5B5-77EF562C80CF}"/>
          </ac:cxnSpMkLst>
        </pc:cxnChg>
        <pc:cxnChg chg="add del mod">
          <ac:chgData name="LaMeres, Brock" userId="8db0a666-adaa-4736-95b1-1b9c1b14de6f" providerId="ADAL" clId="{A2482211-D4BC-4D9C-B9BC-485DA01F0036}" dt="2021-08-01T17:14:31.369" v="10678"/>
          <ac:cxnSpMkLst>
            <pc:docMk/>
            <pc:sldMk cId="3316143744" sldId="830"/>
            <ac:cxnSpMk id="24" creationId="{323AFD7E-75A2-4FD4-84D3-CD0096851319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2T13:30:02.041" v="12605" actId="1036"/>
        <pc:sldMkLst>
          <pc:docMk/>
          <pc:sldMk cId="614148649" sldId="831"/>
        </pc:sldMkLst>
        <pc:spChg chg="mod">
          <ac:chgData name="LaMeres, Brock" userId="8db0a666-adaa-4736-95b1-1b9c1b14de6f" providerId="ADAL" clId="{A2482211-D4BC-4D9C-B9BC-485DA01F0036}" dt="2021-08-01T20:03:10.204" v="11454" actId="1036"/>
          <ac:spMkLst>
            <pc:docMk/>
            <pc:sldMk cId="614148649" sldId="831"/>
            <ac:spMk id="11" creationId="{66730FB6-2D82-427F-9538-321AA33545B3}"/>
          </ac:spMkLst>
        </pc:spChg>
        <pc:spChg chg="mod">
          <ac:chgData name="LaMeres, Brock" userId="8db0a666-adaa-4736-95b1-1b9c1b14de6f" providerId="ADAL" clId="{A2482211-D4BC-4D9C-B9BC-485DA01F0036}" dt="2021-08-01T17:17:14.774" v="11096" actId="14100"/>
          <ac:spMkLst>
            <pc:docMk/>
            <pc:sldMk cId="614148649" sldId="831"/>
            <ac:spMk id="12" creationId="{F4730EEC-C802-4A64-8C4E-335A485D2CEB}"/>
          </ac:spMkLst>
        </pc:spChg>
        <pc:spChg chg="del mod">
          <ac:chgData name="LaMeres, Brock" userId="8db0a666-adaa-4736-95b1-1b9c1b14de6f" providerId="ADAL" clId="{A2482211-D4BC-4D9C-B9BC-485DA01F0036}" dt="2021-08-02T13:29:12.835" v="12526" actId="478"/>
          <ac:spMkLst>
            <pc:docMk/>
            <pc:sldMk cId="614148649" sldId="831"/>
            <ac:spMk id="13" creationId="{32927839-19CA-48C4-BD83-1F918ED9BDB7}"/>
          </ac:spMkLst>
        </pc:spChg>
        <pc:spChg chg="mod">
          <ac:chgData name="LaMeres, Brock" userId="8db0a666-adaa-4736-95b1-1b9c1b14de6f" providerId="ADAL" clId="{A2482211-D4BC-4D9C-B9BC-485DA01F0036}" dt="2021-08-01T17:18:37.480" v="11110" actId="1076"/>
          <ac:spMkLst>
            <pc:docMk/>
            <pc:sldMk cId="614148649" sldId="831"/>
            <ac:spMk id="14" creationId="{A743EB1C-BC4D-4D99-A975-0EDFC310B112}"/>
          </ac:spMkLst>
        </pc:spChg>
        <pc:spChg chg="mod">
          <ac:chgData name="LaMeres, Brock" userId="8db0a666-adaa-4736-95b1-1b9c1b14de6f" providerId="ADAL" clId="{A2482211-D4BC-4D9C-B9BC-485DA01F0036}" dt="2021-08-01T17:18:40.866" v="11111" actId="14100"/>
          <ac:spMkLst>
            <pc:docMk/>
            <pc:sldMk cId="614148649" sldId="831"/>
            <ac:spMk id="15" creationId="{49121175-AD73-41CA-8E52-6897911CFC38}"/>
          </ac:spMkLst>
        </pc:spChg>
        <pc:spChg chg="mod">
          <ac:chgData name="LaMeres, Brock" userId="8db0a666-adaa-4736-95b1-1b9c1b14de6f" providerId="ADAL" clId="{A2482211-D4BC-4D9C-B9BC-485DA01F0036}" dt="2021-08-01T17:26:44.747" v="11233" actId="115"/>
          <ac:spMkLst>
            <pc:docMk/>
            <pc:sldMk cId="614148649" sldId="831"/>
            <ac:spMk id="17" creationId="{ADE30316-0C5F-43DF-8CFA-BDFBA05C9716}"/>
          </ac:spMkLst>
        </pc:spChg>
        <pc:spChg chg="mod">
          <ac:chgData name="LaMeres, Brock" userId="8db0a666-adaa-4736-95b1-1b9c1b14de6f" providerId="ADAL" clId="{A2482211-D4BC-4D9C-B9BC-485DA01F0036}" dt="2021-08-01T17:16:24.224" v="10988" actId="20577"/>
          <ac:spMkLst>
            <pc:docMk/>
            <pc:sldMk cId="614148649" sldId="831"/>
            <ac:spMk id="19" creationId="{68856292-8B9B-407B-A348-FDA5E45A9D2C}"/>
          </ac:spMkLst>
        </pc:spChg>
        <pc:spChg chg="mod">
          <ac:chgData name="LaMeres, Brock" userId="8db0a666-adaa-4736-95b1-1b9c1b14de6f" providerId="ADAL" clId="{A2482211-D4BC-4D9C-B9BC-485DA01F0036}" dt="2021-08-01T17:15:47.680" v="10787" actId="1076"/>
          <ac:spMkLst>
            <pc:docMk/>
            <pc:sldMk cId="614148649" sldId="831"/>
            <ac:spMk id="21" creationId="{D943ACB3-09AC-4C49-AA91-34F768531038}"/>
          </ac:spMkLst>
        </pc:spChg>
        <pc:spChg chg="add mod">
          <ac:chgData name="LaMeres, Brock" userId="8db0a666-adaa-4736-95b1-1b9c1b14de6f" providerId="ADAL" clId="{A2482211-D4BC-4D9C-B9BC-485DA01F0036}" dt="2021-08-01T17:15:41.961" v="10784" actId="14100"/>
          <ac:spMkLst>
            <pc:docMk/>
            <pc:sldMk cId="614148649" sldId="831"/>
            <ac:spMk id="23" creationId="{9C27E1F1-1427-448F-BF34-347DB0C0179D}"/>
          </ac:spMkLst>
        </pc:spChg>
        <pc:spChg chg="add del mod">
          <ac:chgData name="LaMeres, Brock" userId="8db0a666-adaa-4736-95b1-1b9c1b14de6f" providerId="ADAL" clId="{A2482211-D4BC-4D9C-B9BC-485DA01F0036}" dt="2021-08-02T13:29:56.546" v="12566" actId="478"/>
          <ac:spMkLst>
            <pc:docMk/>
            <pc:sldMk cId="614148649" sldId="831"/>
            <ac:spMk id="26" creationId="{67F187CC-B572-4832-99D9-3B7A7C3E491A}"/>
          </ac:spMkLst>
        </pc:spChg>
        <pc:spChg chg="add mod">
          <ac:chgData name="LaMeres, Brock" userId="8db0a666-adaa-4736-95b1-1b9c1b14de6f" providerId="ADAL" clId="{A2482211-D4BC-4D9C-B9BC-485DA01F0036}" dt="2021-08-02T13:30:02.041" v="12605" actId="1036"/>
          <ac:spMkLst>
            <pc:docMk/>
            <pc:sldMk cId="614148649" sldId="831"/>
            <ac:spMk id="27" creationId="{6EB659A2-85BB-4CE7-8BF1-28F473BDF02D}"/>
          </ac:spMkLst>
        </pc:spChg>
        <pc:picChg chg="add del mod">
          <ac:chgData name="LaMeres, Brock" userId="8db0a666-adaa-4736-95b1-1b9c1b14de6f" providerId="ADAL" clId="{A2482211-D4BC-4D9C-B9BC-485DA01F0036}" dt="2021-08-01T17:17:50.094" v="11101" actId="21"/>
          <ac:picMkLst>
            <pc:docMk/>
            <pc:sldMk cId="614148649" sldId="831"/>
            <ac:picMk id="6" creationId="{2E17353E-C241-4A4C-8BDD-008125B269F8}"/>
          </ac:picMkLst>
        </pc:picChg>
        <pc:picChg chg="del">
          <ac:chgData name="LaMeres, Brock" userId="8db0a666-adaa-4736-95b1-1b9c1b14de6f" providerId="ADAL" clId="{A2482211-D4BC-4D9C-B9BC-485DA01F0036}" dt="2021-08-01T17:17:40.273" v="11097" actId="478"/>
          <ac:picMkLst>
            <pc:docMk/>
            <pc:sldMk cId="614148649" sldId="831"/>
            <ac:picMk id="8" creationId="{3493963F-56FA-4D59-BD17-9D88E443A76B}"/>
          </ac:picMkLst>
        </pc:picChg>
        <pc:picChg chg="add mod ord">
          <ac:chgData name="LaMeres, Brock" userId="8db0a666-adaa-4736-95b1-1b9c1b14de6f" providerId="ADAL" clId="{A2482211-D4BC-4D9C-B9BC-485DA01F0036}" dt="2021-08-01T17:18:23.540" v="11109" actId="167"/>
          <ac:picMkLst>
            <pc:docMk/>
            <pc:sldMk cId="614148649" sldId="831"/>
            <ac:picMk id="24" creationId="{E11FE6CF-E150-40CF-9F97-E8BC3CD0CDEC}"/>
          </ac:picMkLst>
        </pc:picChg>
        <pc:picChg chg="add del mod modCrop">
          <ac:chgData name="LaMeres, Brock" userId="8db0a666-adaa-4736-95b1-1b9c1b14de6f" providerId="ADAL" clId="{A2482211-D4BC-4D9C-B9BC-485DA01F0036}" dt="2021-08-02T13:19:35.657" v="12259" actId="21"/>
          <ac:picMkLst>
            <pc:docMk/>
            <pc:sldMk cId="614148649" sldId="831"/>
            <ac:picMk id="25" creationId="{5BA5E752-C160-46E9-AA6D-4FFA67AF6547}"/>
          </ac:picMkLst>
        </pc:picChg>
        <pc:cxnChg chg="mod">
          <ac:chgData name="LaMeres, Brock" userId="8db0a666-adaa-4736-95b1-1b9c1b14de6f" providerId="ADAL" clId="{A2482211-D4BC-4D9C-B9BC-485DA01F0036}" dt="2021-08-01T17:15:46.049" v="10786" actId="14100"/>
          <ac:cxnSpMkLst>
            <pc:docMk/>
            <pc:sldMk cId="614148649" sldId="831"/>
            <ac:cxnSpMk id="22" creationId="{2AA6C7B3-1B63-46A0-B5B5-77EF562C80CF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808315861" sldId="831"/>
        </pc:sldMkLst>
      </pc:sldChg>
      <pc:sldChg chg="addSp delSp modSp add mod">
        <pc:chgData name="LaMeres, Brock" userId="8db0a666-adaa-4736-95b1-1b9c1b14de6f" providerId="ADAL" clId="{A2482211-D4BC-4D9C-B9BC-485DA01F0036}" dt="2021-08-02T13:30:13.781" v="12661" actId="1036"/>
        <pc:sldMkLst>
          <pc:docMk/>
          <pc:sldMk cId="791677685" sldId="832"/>
        </pc:sldMkLst>
        <pc:spChg chg="del mod">
          <ac:chgData name="LaMeres, Brock" userId="8db0a666-adaa-4736-95b1-1b9c1b14de6f" providerId="ADAL" clId="{A2482211-D4BC-4D9C-B9BC-485DA01F0036}" dt="2021-08-02T13:30:07.120" v="12606" actId="478"/>
          <ac:spMkLst>
            <pc:docMk/>
            <pc:sldMk cId="791677685" sldId="832"/>
            <ac:spMk id="13" creationId="{32927839-19CA-48C4-BD83-1F918ED9BDB7}"/>
          </ac:spMkLst>
        </pc:spChg>
        <pc:spChg chg="mod">
          <ac:chgData name="LaMeres, Brock" userId="8db0a666-adaa-4736-95b1-1b9c1b14de6f" providerId="ADAL" clId="{A2482211-D4BC-4D9C-B9BC-485DA01F0036}" dt="2021-08-02T13:19:58.389" v="12263" actId="14100"/>
          <ac:spMkLst>
            <pc:docMk/>
            <pc:sldMk cId="791677685" sldId="832"/>
            <ac:spMk id="14" creationId="{A743EB1C-BC4D-4D99-A975-0EDFC310B112}"/>
          </ac:spMkLst>
        </pc:spChg>
        <pc:spChg chg="mod">
          <ac:chgData name="LaMeres, Brock" userId="8db0a666-adaa-4736-95b1-1b9c1b14de6f" providerId="ADAL" clId="{A2482211-D4BC-4D9C-B9BC-485DA01F0036}" dt="2021-08-02T13:20:02.223" v="12264" actId="14100"/>
          <ac:spMkLst>
            <pc:docMk/>
            <pc:sldMk cId="791677685" sldId="832"/>
            <ac:spMk id="15" creationId="{49121175-AD73-41CA-8E52-6897911CFC38}"/>
          </ac:spMkLst>
        </pc:spChg>
        <pc:spChg chg="mod">
          <ac:chgData name="LaMeres, Brock" userId="8db0a666-adaa-4736-95b1-1b9c1b14de6f" providerId="ADAL" clId="{A2482211-D4BC-4D9C-B9BC-485DA01F0036}" dt="2021-08-01T20:03:46.310" v="11480" actId="14100"/>
          <ac:spMkLst>
            <pc:docMk/>
            <pc:sldMk cId="791677685" sldId="832"/>
            <ac:spMk id="17" creationId="{ADE30316-0C5F-43DF-8CFA-BDFBA05C9716}"/>
          </ac:spMkLst>
        </pc:spChg>
        <pc:spChg chg="mod">
          <ac:chgData name="LaMeres, Brock" userId="8db0a666-adaa-4736-95b1-1b9c1b14de6f" providerId="ADAL" clId="{A2482211-D4BC-4D9C-B9BC-485DA01F0036}" dt="2021-08-01T17:26:52.567" v="11241" actId="20577"/>
          <ac:spMkLst>
            <pc:docMk/>
            <pc:sldMk cId="791677685" sldId="832"/>
            <ac:spMk id="19" creationId="{68856292-8B9B-407B-A348-FDA5E45A9D2C}"/>
          </ac:spMkLst>
        </pc:spChg>
        <pc:spChg chg="mod">
          <ac:chgData name="LaMeres, Brock" userId="8db0a666-adaa-4736-95b1-1b9c1b14de6f" providerId="ADAL" clId="{A2482211-D4BC-4D9C-B9BC-485DA01F0036}" dt="2021-08-01T17:25:37.838" v="11184" actId="20577"/>
          <ac:spMkLst>
            <pc:docMk/>
            <pc:sldMk cId="791677685" sldId="832"/>
            <ac:spMk id="21" creationId="{D943ACB3-09AC-4C49-AA91-34F768531038}"/>
          </ac:spMkLst>
        </pc:spChg>
        <pc:spChg chg="add mod">
          <ac:chgData name="LaMeres, Brock" userId="8db0a666-adaa-4736-95b1-1b9c1b14de6f" providerId="ADAL" clId="{A2482211-D4BC-4D9C-B9BC-485DA01F0036}" dt="2021-08-02T13:30:13.781" v="12661" actId="1036"/>
          <ac:spMkLst>
            <pc:docMk/>
            <pc:sldMk cId="791677685" sldId="832"/>
            <ac:spMk id="26" creationId="{34E90525-DD21-43F0-8B01-043120902593}"/>
          </ac:spMkLst>
        </pc:spChg>
        <pc:picChg chg="add del mod">
          <ac:chgData name="LaMeres, Brock" userId="8db0a666-adaa-4736-95b1-1b9c1b14de6f" providerId="ADAL" clId="{A2482211-D4BC-4D9C-B9BC-485DA01F0036}" dt="2021-08-02T13:18:57.807" v="12160" actId="21"/>
          <ac:picMkLst>
            <pc:docMk/>
            <pc:sldMk cId="791677685" sldId="832"/>
            <ac:picMk id="5" creationId="{AFFE5B60-8582-4BFD-A436-879EDEF77A14}"/>
          </ac:picMkLst>
        </pc:picChg>
        <pc:picChg chg="add del mod">
          <ac:chgData name="LaMeres, Brock" userId="8db0a666-adaa-4736-95b1-1b9c1b14de6f" providerId="ADAL" clId="{A2482211-D4BC-4D9C-B9BC-485DA01F0036}" dt="2021-08-02T13:19:01.013" v="12162"/>
          <ac:picMkLst>
            <pc:docMk/>
            <pc:sldMk cId="791677685" sldId="832"/>
            <ac:picMk id="24" creationId="{117EAFC7-E23E-4129-B570-D5037EA4C0BC}"/>
          </ac:picMkLst>
        </pc:picChg>
        <pc:picChg chg="del">
          <ac:chgData name="LaMeres, Brock" userId="8db0a666-adaa-4736-95b1-1b9c1b14de6f" providerId="ADAL" clId="{A2482211-D4BC-4D9C-B9BC-485DA01F0036}" dt="2021-08-01T17:28:31.985" v="11244" actId="478"/>
          <ac:picMkLst>
            <pc:docMk/>
            <pc:sldMk cId="791677685" sldId="832"/>
            <ac:picMk id="24" creationId="{E11FE6CF-E150-40CF-9F97-E8BC3CD0CDEC}"/>
          </ac:picMkLst>
        </pc:picChg>
        <pc:picChg chg="add mod ord">
          <ac:chgData name="LaMeres, Brock" userId="8db0a666-adaa-4736-95b1-1b9c1b14de6f" providerId="ADAL" clId="{A2482211-D4BC-4D9C-B9BC-485DA01F0036}" dt="2021-08-02T13:19:41.265" v="12261" actId="167"/>
          <ac:picMkLst>
            <pc:docMk/>
            <pc:sldMk cId="791677685" sldId="832"/>
            <ac:picMk id="25" creationId="{5A4391D3-7D8A-4317-BCB0-878A60F4C4A9}"/>
          </ac:picMkLst>
        </pc:picChg>
        <pc:cxnChg chg="mod">
          <ac:chgData name="LaMeres, Brock" userId="8db0a666-adaa-4736-95b1-1b9c1b14de6f" providerId="ADAL" clId="{A2482211-D4BC-4D9C-B9BC-485DA01F0036}" dt="2021-08-02T13:20:13.765" v="12266" actId="14100"/>
          <ac:cxnSpMkLst>
            <pc:docMk/>
            <pc:sldMk cId="791677685" sldId="832"/>
            <ac:cxnSpMk id="22" creationId="{2AA6C7B3-1B63-46A0-B5B5-77EF562C80CF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1T20:07:26.407" v="11821" actId="14100"/>
        <pc:sldMkLst>
          <pc:docMk/>
          <pc:sldMk cId="3665909862" sldId="833"/>
        </pc:sldMkLst>
        <pc:spChg chg="del">
          <ac:chgData name="LaMeres, Brock" userId="8db0a666-adaa-4736-95b1-1b9c1b14de6f" providerId="ADAL" clId="{A2482211-D4BC-4D9C-B9BC-485DA01F0036}" dt="2021-08-01T20:04:05.267" v="11485" actId="478"/>
          <ac:spMkLst>
            <pc:docMk/>
            <pc:sldMk cId="3665909862" sldId="833"/>
            <ac:spMk id="11" creationId="{66730FB6-2D82-427F-9538-321AA33545B3}"/>
          </ac:spMkLst>
        </pc:spChg>
        <pc:spChg chg="del">
          <ac:chgData name="LaMeres, Brock" userId="8db0a666-adaa-4736-95b1-1b9c1b14de6f" providerId="ADAL" clId="{A2482211-D4BC-4D9C-B9BC-485DA01F0036}" dt="2021-08-01T20:04:02.998" v="11483" actId="478"/>
          <ac:spMkLst>
            <pc:docMk/>
            <pc:sldMk cId="3665909862" sldId="833"/>
            <ac:spMk id="12" creationId="{F4730EEC-C802-4A64-8C4E-335A485D2CEB}"/>
          </ac:spMkLst>
        </pc:spChg>
        <pc:spChg chg="del">
          <ac:chgData name="LaMeres, Brock" userId="8db0a666-adaa-4736-95b1-1b9c1b14de6f" providerId="ADAL" clId="{A2482211-D4BC-4D9C-B9BC-485DA01F0036}" dt="2021-08-01T17:30:59.594" v="11318" actId="478"/>
          <ac:spMkLst>
            <pc:docMk/>
            <pc:sldMk cId="3665909862" sldId="833"/>
            <ac:spMk id="13" creationId="{32927839-19CA-48C4-BD83-1F918ED9BDB7}"/>
          </ac:spMkLst>
        </pc:spChg>
        <pc:spChg chg="del">
          <ac:chgData name="LaMeres, Brock" userId="8db0a666-adaa-4736-95b1-1b9c1b14de6f" providerId="ADAL" clId="{A2482211-D4BC-4D9C-B9BC-485DA01F0036}" dt="2021-08-01T20:04:04.349" v="11484" actId="478"/>
          <ac:spMkLst>
            <pc:docMk/>
            <pc:sldMk cId="3665909862" sldId="833"/>
            <ac:spMk id="14" creationId="{A743EB1C-BC4D-4D99-A975-0EDFC310B112}"/>
          </ac:spMkLst>
        </pc:spChg>
        <pc:spChg chg="mod ord">
          <ac:chgData name="LaMeres, Brock" userId="8db0a666-adaa-4736-95b1-1b9c1b14de6f" providerId="ADAL" clId="{A2482211-D4BC-4D9C-B9BC-485DA01F0036}" dt="2021-08-01T20:07:08.345" v="11771" actId="14100"/>
          <ac:spMkLst>
            <pc:docMk/>
            <pc:sldMk cId="3665909862" sldId="833"/>
            <ac:spMk id="15" creationId="{49121175-AD73-41CA-8E52-6897911CFC38}"/>
          </ac:spMkLst>
        </pc:spChg>
        <pc:spChg chg="mod">
          <ac:chgData name="LaMeres, Brock" userId="8db0a666-adaa-4736-95b1-1b9c1b14de6f" providerId="ADAL" clId="{A2482211-D4BC-4D9C-B9BC-485DA01F0036}" dt="2021-08-01T20:04:29.804" v="11497" actId="14100"/>
          <ac:spMkLst>
            <pc:docMk/>
            <pc:sldMk cId="3665909862" sldId="833"/>
            <ac:spMk id="16" creationId="{4DC42F2C-CD8B-4C83-93E2-404068BCD2C7}"/>
          </ac:spMkLst>
        </pc:spChg>
        <pc:spChg chg="del">
          <ac:chgData name="LaMeres, Brock" userId="8db0a666-adaa-4736-95b1-1b9c1b14de6f" providerId="ADAL" clId="{A2482211-D4BC-4D9C-B9BC-485DA01F0036}" dt="2021-08-01T17:31:05.545" v="11321" actId="478"/>
          <ac:spMkLst>
            <pc:docMk/>
            <pc:sldMk cId="3665909862" sldId="833"/>
            <ac:spMk id="17" creationId="{ADE30316-0C5F-43DF-8CFA-BDFBA05C9716}"/>
          </ac:spMkLst>
        </pc:spChg>
        <pc:spChg chg="del">
          <ac:chgData name="LaMeres, Brock" userId="8db0a666-adaa-4736-95b1-1b9c1b14de6f" providerId="ADAL" clId="{A2482211-D4BC-4D9C-B9BC-485DA01F0036}" dt="2021-08-01T20:04:07.118" v="11486" actId="478"/>
          <ac:spMkLst>
            <pc:docMk/>
            <pc:sldMk cId="3665909862" sldId="833"/>
            <ac:spMk id="18" creationId="{C0B7E5D7-C1A5-4E48-AB80-799D1671994F}"/>
          </ac:spMkLst>
        </pc:spChg>
        <pc:spChg chg="del mod">
          <ac:chgData name="LaMeres, Brock" userId="8db0a666-adaa-4736-95b1-1b9c1b14de6f" providerId="ADAL" clId="{A2482211-D4BC-4D9C-B9BC-485DA01F0036}" dt="2021-08-01T20:04:01.348" v="11482" actId="478"/>
          <ac:spMkLst>
            <pc:docMk/>
            <pc:sldMk cId="3665909862" sldId="833"/>
            <ac:spMk id="19" creationId="{68856292-8B9B-407B-A348-FDA5E45A9D2C}"/>
          </ac:spMkLst>
        </pc:spChg>
        <pc:spChg chg="add mod">
          <ac:chgData name="LaMeres, Brock" userId="8db0a666-adaa-4736-95b1-1b9c1b14de6f" providerId="ADAL" clId="{A2482211-D4BC-4D9C-B9BC-485DA01F0036}" dt="2021-08-01T20:07:26.407" v="11821" actId="14100"/>
          <ac:spMkLst>
            <pc:docMk/>
            <pc:sldMk cId="3665909862" sldId="833"/>
            <ac:spMk id="21" creationId="{1D34480A-D15A-4F44-9E00-6CBAD573521F}"/>
          </ac:spMkLst>
        </pc:spChg>
        <pc:spChg chg="del">
          <ac:chgData name="LaMeres, Brock" userId="8db0a666-adaa-4736-95b1-1b9c1b14de6f" providerId="ADAL" clId="{A2482211-D4BC-4D9C-B9BC-485DA01F0036}" dt="2021-08-01T17:31:02.877" v="11319" actId="478"/>
          <ac:spMkLst>
            <pc:docMk/>
            <pc:sldMk cId="3665909862" sldId="833"/>
            <ac:spMk id="21" creationId="{D943ACB3-09AC-4C49-AA91-34F768531038}"/>
          </ac:spMkLst>
        </pc:spChg>
        <pc:spChg chg="del">
          <ac:chgData name="LaMeres, Brock" userId="8db0a666-adaa-4736-95b1-1b9c1b14de6f" providerId="ADAL" clId="{A2482211-D4BC-4D9C-B9BC-485DA01F0036}" dt="2021-08-01T20:04:31.367" v="11498" actId="478"/>
          <ac:spMkLst>
            <pc:docMk/>
            <pc:sldMk cId="3665909862" sldId="833"/>
            <ac:spMk id="23" creationId="{9C27E1F1-1427-448F-BF34-347DB0C0179D}"/>
          </ac:spMkLst>
        </pc:spChg>
        <pc:picChg chg="add del mod">
          <ac:chgData name="LaMeres, Brock" userId="8db0a666-adaa-4736-95b1-1b9c1b14de6f" providerId="ADAL" clId="{A2482211-D4BC-4D9C-B9BC-485DA01F0036}" dt="2021-08-01T20:06:23.221" v="11755" actId="478"/>
          <ac:picMkLst>
            <pc:docMk/>
            <pc:sldMk cId="3665909862" sldId="833"/>
            <ac:picMk id="5" creationId="{F41B25C0-CAFF-43A4-AC01-20140419099E}"/>
          </ac:picMkLst>
        </pc:picChg>
        <pc:picChg chg="add del mod">
          <ac:chgData name="LaMeres, Brock" userId="8db0a666-adaa-4736-95b1-1b9c1b14de6f" providerId="ADAL" clId="{A2482211-D4BC-4D9C-B9BC-485DA01F0036}" dt="2021-08-01T20:06:23.769" v="11756" actId="478"/>
          <ac:picMkLst>
            <pc:docMk/>
            <pc:sldMk cId="3665909862" sldId="833"/>
            <ac:picMk id="7" creationId="{6FF42042-26D0-4183-BF3A-E280DCE83EB1}"/>
          </ac:picMkLst>
        </pc:picChg>
        <pc:picChg chg="add mod">
          <ac:chgData name="LaMeres, Brock" userId="8db0a666-adaa-4736-95b1-1b9c1b14de6f" providerId="ADAL" clId="{A2482211-D4BC-4D9C-B9BC-485DA01F0036}" dt="2021-08-01T20:06:49.638" v="11767" actId="1076"/>
          <ac:picMkLst>
            <pc:docMk/>
            <pc:sldMk cId="3665909862" sldId="833"/>
            <ac:picMk id="9" creationId="{83F5FA57-C4D5-48C9-94D0-222C43F4D613}"/>
          </ac:picMkLst>
        </pc:picChg>
        <pc:cxnChg chg="del">
          <ac:chgData name="LaMeres, Brock" userId="8db0a666-adaa-4736-95b1-1b9c1b14de6f" providerId="ADAL" clId="{A2482211-D4BC-4D9C-B9BC-485DA01F0036}" dt="2021-08-01T17:31:03.950" v="11320" actId="478"/>
          <ac:cxnSpMkLst>
            <pc:docMk/>
            <pc:sldMk cId="3665909862" sldId="833"/>
            <ac:cxnSpMk id="22" creationId="{2AA6C7B3-1B63-46A0-B5B5-77EF562C80CF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217727544" sldId="834"/>
        </pc:sldMkLst>
      </pc:sldChg>
      <pc:sldChg chg="addSp modSp add mod ord">
        <pc:chgData name="LaMeres, Brock" userId="8db0a666-adaa-4736-95b1-1b9c1b14de6f" providerId="ADAL" clId="{A2482211-D4BC-4D9C-B9BC-485DA01F0036}" dt="2021-08-02T13:33:14.574" v="12814"/>
        <pc:sldMkLst>
          <pc:docMk/>
          <pc:sldMk cId="735532930" sldId="834"/>
        </pc:sldMkLst>
        <pc:spChg chg="mod ord">
          <ac:chgData name="LaMeres, Brock" userId="8db0a666-adaa-4736-95b1-1b9c1b14de6f" providerId="ADAL" clId="{A2482211-D4BC-4D9C-B9BC-485DA01F0036}" dt="2021-08-02T13:31:03.570" v="12726" actId="115"/>
          <ac:spMkLst>
            <pc:docMk/>
            <pc:sldMk cId="735532930" sldId="834"/>
            <ac:spMk id="15" creationId="{49121175-AD73-41CA-8E52-6897911CFC38}"/>
          </ac:spMkLst>
        </pc:spChg>
        <pc:spChg chg="add mod">
          <ac:chgData name="LaMeres, Brock" userId="8db0a666-adaa-4736-95b1-1b9c1b14de6f" providerId="ADAL" clId="{A2482211-D4BC-4D9C-B9BC-485DA01F0036}" dt="2021-08-02T13:30:57.247" v="12724" actId="1037"/>
          <ac:spMkLst>
            <pc:docMk/>
            <pc:sldMk cId="735532930" sldId="834"/>
            <ac:spMk id="18" creationId="{604E7C1B-5056-4414-9D4D-2E2F278458F3}"/>
          </ac:spMkLst>
        </pc:spChg>
        <pc:spChg chg="add mod">
          <ac:chgData name="LaMeres, Brock" userId="8db0a666-adaa-4736-95b1-1b9c1b14de6f" providerId="ADAL" clId="{A2482211-D4BC-4D9C-B9BC-485DA01F0036}" dt="2021-08-02T13:30:57.247" v="12724" actId="1037"/>
          <ac:spMkLst>
            <pc:docMk/>
            <pc:sldMk cId="735532930" sldId="834"/>
            <ac:spMk id="19" creationId="{A22E28EE-D4BB-48E3-ADD9-CCD8B265CB9C}"/>
          </ac:spMkLst>
        </pc:spChg>
        <pc:spChg chg="add mod">
          <ac:chgData name="LaMeres, Brock" userId="8db0a666-adaa-4736-95b1-1b9c1b14de6f" providerId="ADAL" clId="{A2482211-D4BC-4D9C-B9BC-485DA01F0036}" dt="2021-08-02T13:30:57.247" v="12724" actId="1037"/>
          <ac:spMkLst>
            <pc:docMk/>
            <pc:sldMk cId="735532930" sldId="834"/>
            <ac:spMk id="21" creationId="{9A1D0AC4-1FBB-4D4D-9B4F-AB9666E347B4}"/>
          </ac:spMkLst>
        </pc:spChg>
        <pc:spChg chg="add mod">
          <ac:chgData name="LaMeres, Brock" userId="8db0a666-adaa-4736-95b1-1b9c1b14de6f" providerId="ADAL" clId="{A2482211-D4BC-4D9C-B9BC-485DA01F0036}" dt="2021-08-02T13:33:14.574" v="12814"/>
          <ac:spMkLst>
            <pc:docMk/>
            <pc:sldMk cId="735532930" sldId="834"/>
            <ac:spMk id="22" creationId="{1939A4C7-FD0F-4DE1-A144-C0A0BBF41066}"/>
          </ac:spMkLst>
        </pc:spChg>
        <pc:spChg chg="add mod">
          <ac:chgData name="LaMeres, Brock" userId="8db0a666-adaa-4736-95b1-1b9c1b14de6f" providerId="ADAL" clId="{A2482211-D4BC-4D9C-B9BC-485DA01F0036}" dt="2021-08-02T13:30:26.148" v="12683" actId="14100"/>
          <ac:spMkLst>
            <pc:docMk/>
            <pc:sldMk cId="735532930" sldId="834"/>
            <ac:spMk id="24" creationId="{63CD3E81-BEC1-4915-98AD-1DDEA81AA403}"/>
          </ac:spMkLst>
        </pc:spChg>
        <pc:spChg chg="add mod">
          <ac:chgData name="LaMeres, Brock" userId="8db0a666-adaa-4736-95b1-1b9c1b14de6f" providerId="ADAL" clId="{A2482211-D4BC-4D9C-B9BC-485DA01F0036}" dt="2021-08-02T13:30:33.527" v="12698" actId="1037"/>
          <ac:spMkLst>
            <pc:docMk/>
            <pc:sldMk cId="735532930" sldId="834"/>
            <ac:spMk id="25" creationId="{14FB02E6-F2F1-4347-A5BB-8F2D6DF85BE7}"/>
          </ac:spMkLst>
        </pc:spChg>
        <pc:spChg chg="add mod">
          <ac:chgData name="LaMeres, Brock" userId="8db0a666-adaa-4736-95b1-1b9c1b14de6f" providerId="ADAL" clId="{A2482211-D4BC-4D9C-B9BC-485DA01F0036}" dt="2021-08-02T13:30:43.044" v="12703" actId="1038"/>
          <ac:spMkLst>
            <pc:docMk/>
            <pc:sldMk cId="735532930" sldId="834"/>
            <ac:spMk id="26" creationId="{EB0E6A1A-63ED-4E26-B32D-198AC60422F1}"/>
          </ac:spMkLst>
        </pc:spChg>
        <pc:picChg chg="add mod modCrop">
          <ac:chgData name="LaMeres, Brock" userId="8db0a666-adaa-4736-95b1-1b9c1b14de6f" providerId="ADAL" clId="{A2482211-D4BC-4D9C-B9BC-485DA01F0036}" dt="2021-08-02T13:30:57.247" v="12724" actId="1037"/>
          <ac:picMkLst>
            <pc:docMk/>
            <pc:sldMk cId="735532930" sldId="834"/>
            <ac:picMk id="5" creationId="{385BE9EA-D63E-4D43-A198-F9809D736485}"/>
          </ac:picMkLst>
        </pc:picChg>
        <pc:picChg chg="add mod modCrop">
          <ac:chgData name="LaMeres, Brock" userId="8db0a666-adaa-4736-95b1-1b9c1b14de6f" providerId="ADAL" clId="{A2482211-D4BC-4D9C-B9BC-485DA01F0036}" dt="2021-08-02T13:30:57.247" v="12724" actId="1037"/>
          <ac:picMkLst>
            <pc:docMk/>
            <pc:sldMk cId="735532930" sldId="834"/>
            <ac:picMk id="10" creationId="{BA5E9C9F-C556-4223-8668-0CC5204CDD5F}"/>
          </ac:picMkLst>
        </pc:picChg>
        <pc:cxnChg chg="add mod">
          <ac:chgData name="LaMeres, Brock" userId="8db0a666-adaa-4736-95b1-1b9c1b14de6f" providerId="ADAL" clId="{A2482211-D4BC-4D9C-B9BC-485DA01F0036}" dt="2021-08-02T13:30:57.247" v="12724" actId="1037"/>
          <ac:cxnSpMkLst>
            <pc:docMk/>
            <pc:sldMk cId="735532930" sldId="834"/>
            <ac:cxnSpMk id="7" creationId="{897DCB73-2ACE-431E-9B24-C696284EF60B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1738200756" sldId="835"/>
        </pc:sldMkLst>
      </pc:sldChg>
      <pc:sldChg chg="addSp delSp modSp add mod">
        <pc:chgData name="LaMeres, Brock" userId="8db0a666-adaa-4736-95b1-1b9c1b14de6f" providerId="ADAL" clId="{A2482211-D4BC-4D9C-B9BC-485DA01F0036}" dt="2021-08-02T13:33:20.531" v="12815" actId="14100"/>
        <pc:sldMkLst>
          <pc:docMk/>
          <pc:sldMk cId="3741921366" sldId="835"/>
        </pc:sldMkLst>
        <pc:spChg chg="add mod">
          <ac:chgData name="LaMeres, Brock" userId="8db0a666-adaa-4736-95b1-1b9c1b14de6f" providerId="ADAL" clId="{A2482211-D4BC-4D9C-B9BC-485DA01F0036}" dt="2021-08-02T13:26:22.239" v="12448" actId="14100"/>
          <ac:spMkLst>
            <pc:docMk/>
            <pc:sldMk cId="3741921366" sldId="835"/>
            <ac:spMk id="10" creationId="{AD77E21A-631D-4339-AA47-23C9263E8221}"/>
          </ac:spMkLst>
        </pc:spChg>
        <pc:spChg chg="add mod">
          <ac:chgData name="LaMeres, Brock" userId="8db0a666-adaa-4736-95b1-1b9c1b14de6f" providerId="ADAL" clId="{A2482211-D4BC-4D9C-B9BC-485DA01F0036}" dt="2021-08-02T13:26:30.579" v="12455" actId="1037"/>
          <ac:spMkLst>
            <pc:docMk/>
            <pc:sldMk cId="3741921366" sldId="835"/>
            <ac:spMk id="11" creationId="{C58240ED-F689-4C8A-AE58-5A7D09FE554D}"/>
          </ac:spMkLst>
        </pc:spChg>
        <pc:spChg chg="add mod">
          <ac:chgData name="LaMeres, Brock" userId="8db0a666-adaa-4736-95b1-1b9c1b14de6f" providerId="ADAL" clId="{A2482211-D4BC-4D9C-B9BC-485DA01F0036}" dt="2021-08-02T13:26:36.454" v="12457" actId="1076"/>
          <ac:spMkLst>
            <pc:docMk/>
            <pc:sldMk cId="3741921366" sldId="835"/>
            <ac:spMk id="12" creationId="{2976BA8A-932F-4A90-A679-E65560AD06FA}"/>
          </ac:spMkLst>
        </pc:spChg>
        <pc:spChg chg="add mod">
          <ac:chgData name="LaMeres, Brock" userId="8db0a666-adaa-4736-95b1-1b9c1b14de6f" providerId="ADAL" clId="{A2482211-D4BC-4D9C-B9BC-485DA01F0036}" dt="2021-08-02T13:26:59.751" v="12465" actId="14100"/>
          <ac:spMkLst>
            <pc:docMk/>
            <pc:sldMk cId="3741921366" sldId="835"/>
            <ac:spMk id="13" creationId="{42D4A32D-3A3F-44F7-B593-28079F7C7491}"/>
          </ac:spMkLst>
        </pc:spChg>
        <pc:spChg chg="add mod">
          <ac:chgData name="LaMeres, Brock" userId="8db0a666-adaa-4736-95b1-1b9c1b14de6f" providerId="ADAL" clId="{A2482211-D4BC-4D9C-B9BC-485DA01F0036}" dt="2021-08-02T13:27:05.426" v="12467" actId="1076"/>
          <ac:spMkLst>
            <pc:docMk/>
            <pc:sldMk cId="3741921366" sldId="835"/>
            <ac:spMk id="14" creationId="{4D2B0F39-59CE-4A93-8DC4-05D48DB0750B}"/>
          </ac:spMkLst>
        </pc:spChg>
        <pc:spChg chg="mod ord">
          <ac:chgData name="LaMeres, Brock" userId="8db0a666-adaa-4736-95b1-1b9c1b14de6f" providerId="ADAL" clId="{A2482211-D4BC-4D9C-B9BC-485DA01F0036}" dt="2021-08-02T13:33:20.531" v="12815" actId="14100"/>
          <ac:spMkLst>
            <pc:docMk/>
            <pc:sldMk cId="3741921366" sldId="835"/>
            <ac:spMk id="15" creationId="{49121175-AD73-41CA-8E52-6897911CFC38}"/>
          </ac:spMkLst>
        </pc:spChg>
        <pc:spChg chg="add mod">
          <ac:chgData name="LaMeres, Brock" userId="8db0a666-adaa-4736-95b1-1b9c1b14de6f" providerId="ADAL" clId="{A2482211-D4BC-4D9C-B9BC-485DA01F0036}" dt="2021-08-02T13:27:12.438" v="12469" actId="1076"/>
          <ac:spMkLst>
            <pc:docMk/>
            <pc:sldMk cId="3741921366" sldId="835"/>
            <ac:spMk id="17" creationId="{362D1025-7F4B-4226-8780-4EE78DEF2BB3}"/>
          </ac:spMkLst>
        </pc:spChg>
        <pc:spChg chg="add del mod">
          <ac:chgData name="LaMeres, Brock" userId="8db0a666-adaa-4736-95b1-1b9c1b14de6f" providerId="ADAL" clId="{A2482211-D4BC-4D9C-B9BC-485DA01F0036}" dt="2021-08-02T13:32:44.523" v="12813" actId="478"/>
          <ac:spMkLst>
            <pc:docMk/>
            <pc:sldMk cId="3741921366" sldId="835"/>
            <ac:spMk id="18" creationId="{B1482E62-F5A0-4270-AB2F-0DC20D874220}"/>
          </ac:spMkLst>
        </pc:spChg>
        <pc:picChg chg="mod">
          <ac:chgData name="LaMeres, Brock" userId="8db0a666-adaa-4736-95b1-1b9c1b14de6f" providerId="ADAL" clId="{A2482211-D4BC-4D9C-B9BC-485DA01F0036}" dt="2021-08-02T13:25:59.001" v="12443" actId="1076"/>
          <ac:picMkLst>
            <pc:docMk/>
            <pc:sldMk cId="3741921366" sldId="835"/>
            <ac:picMk id="5" creationId="{F41B25C0-CAFF-43A4-AC01-20140419099E}"/>
          </ac:picMkLst>
        </pc:picChg>
        <pc:picChg chg="mod modCrop">
          <ac:chgData name="LaMeres, Brock" userId="8db0a666-adaa-4736-95b1-1b9c1b14de6f" providerId="ADAL" clId="{A2482211-D4BC-4D9C-B9BC-485DA01F0036}" dt="2021-08-02T13:26:48.384" v="12462" actId="1076"/>
          <ac:picMkLst>
            <pc:docMk/>
            <pc:sldMk cId="3741921366" sldId="835"/>
            <ac:picMk id="7" creationId="{6FF42042-26D0-4183-BF3A-E280DCE83EB1}"/>
          </ac:picMkLst>
        </pc:picChg>
        <pc:picChg chg="del">
          <ac:chgData name="LaMeres, Brock" userId="8db0a666-adaa-4736-95b1-1b9c1b14de6f" providerId="ADAL" clId="{A2482211-D4BC-4D9C-B9BC-485DA01F0036}" dt="2021-08-01T20:07:32.679" v="11822" actId="478"/>
          <ac:picMkLst>
            <pc:docMk/>
            <pc:sldMk cId="3741921366" sldId="835"/>
            <ac:picMk id="9" creationId="{83F5FA57-C4D5-48C9-94D0-222C43F4D613}"/>
          </ac:picMkLst>
        </pc:picChg>
      </pc:sldChg>
      <pc:sldChg chg="addSp delSp modSp add mod">
        <pc:chgData name="LaMeres, Brock" userId="8db0a666-adaa-4736-95b1-1b9c1b14de6f" providerId="ADAL" clId="{A2482211-D4BC-4D9C-B9BC-485DA01F0036}" dt="2021-08-02T14:02:55.801" v="14197" actId="14100"/>
        <pc:sldMkLst>
          <pc:docMk/>
          <pc:sldMk cId="1831758476" sldId="836"/>
        </pc:sldMkLst>
        <pc:spChg chg="add del mod">
          <ac:chgData name="LaMeres, Brock" userId="8db0a666-adaa-4736-95b1-1b9c1b14de6f" providerId="ADAL" clId="{A2482211-D4BC-4D9C-B9BC-485DA01F0036}" dt="2021-08-02T14:02:40.469" v="14192" actId="478"/>
          <ac:spMkLst>
            <pc:docMk/>
            <pc:sldMk cId="1831758476" sldId="836"/>
            <ac:spMk id="10" creationId="{FF80387F-521D-44AC-A193-BF0B9B0417FC}"/>
          </ac:spMkLst>
        </pc:spChg>
        <pc:spChg chg="add del mod">
          <ac:chgData name="LaMeres, Brock" userId="8db0a666-adaa-4736-95b1-1b9c1b14de6f" providerId="ADAL" clId="{A2482211-D4BC-4D9C-B9BC-485DA01F0036}" dt="2021-08-02T14:02:40.469" v="14192" actId="478"/>
          <ac:spMkLst>
            <pc:docMk/>
            <pc:sldMk cId="1831758476" sldId="836"/>
            <ac:spMk id="11" creationId="{508576A8-C060-4F59-8692-9217DB03BDE2}"/>
          </ac:spMkLst>
        </pc:spChg>
        <pc:spChg chg="add del mod">
          <ac:chgData name="LaMeres, Brock" userId="8db0a666-adaa-4736-95b1-1b9c1b14de6f" providerId="ADAL" clId="{A2482211-D4BC-4D9C-B9BC-485DA01F0036}" dt="2021-08-02T14:02:40.469" v="14192" actId="478"/>
          <ac:spMkLst>
            <pc:docMk/>
            <pc:sldMk cId="1831758476" sldId="836"/>
            <ac:spMk id="12" creationId="{93CFAF93-1603-4D8D-84DD-A3219A5FD07B}"/>
          </ac:spMkLst>
        </pc:spChg>
        <pc:spChg chg="del">
          <ac:chgData name="LaMeres, Brock" userId="8db0a666-adaa-4736-95b1-1b9c1b14de6f" providerId="ADAL" clId="{A2482211-D4BC-4D9C-B9BC-485DA01F0036}" dt="2021-08-01T20:08:59.304" v="11960" actId="478"/>
          <ac:spMkLst>
            <pc:docMk/>
            <pc:sldMk cId="1831758476" sldId="836"/>
            <ac:spMk id="15" creationId="{49121175-AD73-41CA-8E52-6897911CFC38}"/>
          </ac:spMkLst>
        </pc:spChg>
        <pc:spChg chg="add mod">
          <ac:chgData name="LaMeres, Brock" userId="8db0a666-adaa-4736-95b1-1b9c1b14de6f" providerId="ADAL" clId="{A2482211-D4BC-4D9C-B9BC-485DA01F0036}" dt="2021-08-01T20:11:54.009" v="12017" actId="14100"/>
          <ac:spMkLst>
            <pc:docMk/>
            <pc:sldMk cId="1831758476" sldId="836"/>
            <ac:spMk id="21" creationId="{947F3302-2184-4619-837D-AFDDA68E88B3}"/>
          </ac:spMkLst>
        </pc:spChg>
        <pc:spChg chg="add mod">
          <ac:chgData name="LaMeres, Brock" userId="8db0a666-adaa-4736-95b1-1b9c1b14de6f" providerId="ADAL" clId="{A2482211-D4BC-4D9C-B9BC-485DA01F0036}" dt="2021-08-01T20:12:05.262" v="12021" actId="1076"/>
          <ac:spMkLst>
            <pc:docMk/>
            <pc:sldMk cId="1831758476" sldId="836"/>
            <ac:spMk id="23" creationId="{D5DE8364-45A5-4821-B2F1-98EDD7D939E4}"/>
          </ac:spMkLst>
        </pc:spChg>
        <pc:spChg chg="add mod">
          <ac:chgData name="LaMeres, Brock" userId="8db0a666-adaa-4736-95b1-1b9c1b14de6f" providerId="ADAL" clId="{A2482211-D4BC-4D9C-B9BC-485DA01F0036}" dt="2021-08-01T20:12:14.071" v="12024" actId="1076"/>
          <ac:spMkLst>
            <pc:docMk/>
            <pc:sldMk cId="1831758476" sldId="836"/>
            <ac:spMk id="24" creationId="{7A02F954-CA68-42A4-8E7F-1D6BFD06F04B}"/>
          </ac:spMkLst>
        </pc:spChg>
        <pc:spChg chg="add mod">
          <ac:chgData name="LaMeres, Brock" userId="8db0a666-adaa-4736-95b1-1b9c1b14de6f" providerId="ADAL" clId="{A2482211-D4BC-4D9C-B9BC-485DA01F0036}" dt="2021-08-01T20:13:14.894" v="12156" actId="14100"/>
          <ac:spMkLst>
            <pc:docMk/>
            <pc:sldMk cId="1831758476" sldId="836"/>
            <ac:spMk id="27" creationId="{B6EDB644-321F-48AB-AACE-C1DCB2E10B55}"/>
          </ac:spMkLst>
        </pc:spChg>
        <pc:spChg chg="add mod ord">
          <ac:chgData name="LaMeres, Brock" userId="8db0a666-adaa-4736-95b1-1b9c1b14de6f" providerId="ADAL" clId="{A2482211-D4BC-4D9C-B9BC-485DA01F0036}" dt="2021-08-02T14:02:43.932" v="14194" actId="167"/>
          <ac:spMkLst>
            <pc:docMk/>
            <pc:sldMk cId="1831758476" sldId="836"/>
            <ac:spMk id="29" creationId="{1EE50977-3CC2-4CE0-9F92-6385ADE2E7EB}"/>
          </ac:spMkLst>
        </pc:spChg>
        <pc:spChg chg="add mod ord">
          <ac:chgData name="LaMeres, Brock" userId="8db0a666-adaa-4736-95b1-1b9c1b14de6f" providerId="ADAL" clId="{A2482211-D4BC-4D9C-B9BC-485DA01F0036}" dt="2021-08-02T14:02:43.932" v="14194" actId="167"/>
          <ac:spMkLst>
            <pc:docMk/>
            <pc:sldMk cId="1831758476" sldId="836"/>
            <ac:spMk id="30" creationId="{8D4A4D20-83C0-4F3D-9603-ED84DBFA6F15}"/>
          </ac:spMkLst>
        </pc:spChg>
        <pc:spChg chg="add mod ord">
          <ac:chgData name="LaMeres, Brock" userId="8db0a666-adaa-4736-95b1-1b9c1b14de6f" providerId="ADAL" clId="{A2482211-D4BC-4D9C-B9BC-485DA01F0036}" dt="2021-08-02T14:02:43.932" v="14194" actId="167"/>
          <ac:spMkLst>
            <pc:docMk/>
            <pc:sldMk cId="1831758476" sldId="836"/>
            <ac:spMk id="31" creationId="{AAB0EC7B-619B-43B3-A6DF-36D628EEA4AE}"/>
          </ac:spMkLst>
        </pc:spChg>
        <pc:picChg chg="del">
          <ac:chgData name="LaMeres, Brock" userId="8db0a666-adaa-4736-95b1-1b9c1b14de6f" providerId="ADAL" clId="{A2482211-D4BC-4D9C-B9BC-485DA01F0036}" dt="2021-08-02T14:02:37.783" v="14191" actId="478"/>
          <ac:picMkLst>
            <pc:docMk/>
            <pc:sldMk cId="1831758476" sldId="836"/>
            <ac:picMk id="5" creationId="{F41B25C0-CAFF-43A4-AC01-20140419099E}"/>
          </ac:picMkLst>
        </pc:picChg>
        <pc:picChg chg="del">
          <ac:chgData name="LaMeres, Brock" userId="8db0a666-adaa-4736-95b1-1b9c1b14de6f" providerId="ADAL" clId="{A2482211-D4BC-4D9C-B9BC-485DA01F0036}" dt="2021-08-01T20:09:49.821" v="11973" actId="478"/>
          <ac:picMkLst>
            <pc:docMk/>
            <pc:sldMk cId="1831758476" sldId="836"/>
            <ac:picMk id="7" creationId="{6FF42042-26D0-4183-BF3A-E280DCE83EB1}"/>
          </ac:picMkLst>
        </pc:picChg>
        <pc:picChg chg="add mod modCrop">
          <ac:chgData name="LaMeres, Brock" userId="8db0a666-adaa-4736-95b1-1b9c1b14de6f" providerId="ADAL" clId="{A2482211-D4BC-4D9C-B9BC-485DA01F0036}" dt="2021-08-01T20:10:08.036" v="11981" actId="692"/>
          <ac:picMkLst>
            <pc:docMk/>
            <pc:sldMk cId="1831758476" sldId="836"/>
            <ac:picMk id="9" creationId="{CC48052E-57A2-4C1D-BD74-6BDB4B69BA62}"/>
          </ac:picMkLst>
        </pc:picChg>
        <pc:picChg chg="add mod ord">
          <ac:chgData name="LaMeres, Brock" userId="8db0a666-adaa-4736-95b1-1b9c1b14de6f" providerId="ADAL" clId="{A2482211-D4BC-4D9C-B9BC-485DA01F0036}" dt="2021-08-02T14:02:43.932" v="14194" actId="167"/>
          <ac:picMkLst>
            <pc:docMk/>
            <pc:sldMk cId="1831758476" sldId="836"/>
            <ac:picMk id="28" creationId="{0E121F0B-3BDC-4EAE-84A3-8258E5E59DF6}"/>
          </ac:picMkLst>
        </pc:picChg>
        <pc:cxnChg chg="add mod">
          <ac:chgData name="LaMeres, Brock" userId="8db0a666-adaa-4736-95b1-1b9c1b14de6f" providerId="ADAL" clId="{A2482211-D4BC-4D9C-B9BC-485DA01F0036}" dt="2021-08-02T14:02:49.388" v="14195" actId="14100"/>
          <ac:cxnSpMkLst>
            <pc:docMk/>
            <pc:sldMk cId="1831758476" sldId="836"/>
            <ac:cxnSpMk id="6" creationId="{B5CCD020-501B-4AA7-A7B1-E10080CF84F2}"/>
          </ac:cxnSpMkLst>
        </pc:cxnChg>
        <pc:cxnChg chg="add mod">
          <ac:chgData name="LaMeres, Brock" userId="8db0a666-adaa-4736-95b1-1b9c1b14de6f" providerId="ADAL" clId="{A2482211-D4BC-4D9C-B9BC-485DA01F0036}" dt="2021-08-02T14:02:51.656" v="14196" actId="14100"/>
          <ac:cxnSpMkLst>
            <pc:docMk/>
            <pc:sldMk cId="1831758476" sldId="836"/>
            <ac:cxnSpMk id="17" creationId="{08A89CEB-4117-491B-B0B6-F642FB7172DF}"/>
          </ac:cxnSpMkLst>
        </pc:cxnChg>
        <pc:cxnChg chg="add mod">
          <ac:chgData name="LaMeres, Brock" userId="8db0a666-adaa-4736-95b1-1b9c1b14de6f" providerId="ADAL" clId="{A2482211-D4BC-4D9C-B9BC-485DA01F0036}" dt="2021-08-02T14:02:55.801" v="14197" actId="14100"/>
          <ac:cxnSpMkLst>
            <pc:docMk/>
            <pc:sldMk cId="1831758476" sldId="836"/>
            <ac:cxnSpMk id="18" creationId="{57992C80-01EC-4326-B493-9C263164A479}"/>
          </ac:cxnSpMkLst>
        </pc:cxnChg>
      </pc:sldChg>
      <pc:sldChg chg="addSp delSp modSp add mod">
        <pc:chgData name="LaMeres, Brock" userId="8db0a666-adaa-4736-95b1-1b9c1b14de6f" providerId="ADAL" clId="{A2482211-D4BC-4D9C-B9BC-485DA01F0036}" dt="2021-08-02T13:37:25.428" v="13021" actId="1035"/>
        <pc:sldMkLst>
          <pc:docMk/>
          <pc:sldMk cId="2847058716" sldId="837"/>
        </pc:sldMkLst>
        <pc:spChg chg="del">
          <ac:chgData name="LaMeres, Brock" userId="8db0a666-adaa-4736-95b1-1b9c1b14de6f" providerId="ADAL" clId="{A2482211-D4BC-4D9C-B9BC-485DA01F0036}" dt="2021-08-02T13:33:45.639" v="12826" actId="478"/>
          <ac:spMkLst>
            <pc:docMk/>
            <pc:sldMk cId="2847058716" sldId="837"/>
            <ac:spMk id="10" creationId="{FF80387F-521D-44AC-A193-BF0B9B0417FC}"/>
          </ac:spMkLst>
        </pc:spChg>
        <pc:spChg chg="del">
          <ac:chgData name="LaMeres, Brock" userId="8db0a666-adaa-4736-95b1-1b9c1b14de6f" providerId="ADAL" clId="{A2482211-D4BC-4D9C-B9BC-485DA01F0036}" dt="2021-08-02T13:33:43.160" v="12823" actId="478"/>
          <ac:spMkLst>
            <pc:docMk/>
            <pc:sldMk cId="2847058716" sldId="837"/>
            <ac:spMk id="11" creationId="{508576A8-C060-4F59-8692-9217DB03BDE2}"/>
          </ac:spMkLst>
        </pc:spChg>
        <pc:spChg chg="del">
          <ac:chgData name="LaMeres, Brock" userId="8db0a666-adaa-4736-95b1-1b9c1b14de6f" providerId="ADAL" clId="{A2482211-D4BC-4D9C-B9BC-485DA01F0036}" dt="2021-08-02T13:33:42.360" v="12822" actId="478"/>
          <ac:spMkLst>
            <pc:docMk/>
            <pc:sldMk cId="2847058716" sldId="837"/>
            <ac:spMk id="12" creationId="{93CFAF93-1603-4D8D-84DD-A3219A5FD07B}"/>
          </ac:spMkLst>
        </pc:spChg>
        <pc:spChg chg="mod">
          <ac:chgData name="LaMeres, Brock" userId="8db0a666-adaa-4736-95b1-1b9c1b14de6f" providerId="ADAL" clId="{A2482211-D4BC-4D9C-B9BC-485DA01F0036}" dt="2021-08-02T13:37:01.188" v="13011" actId="14100"/>
          <ac:spMkLst>
            <pc:docMk/>
            <pc:sldMk cId="2847058716" sldId="837"/>
            <ac:spMk id="16" creationId="{4DC42F2C-CD8B-4C83-93E2-404068BCD2C7}"/>
          </ac:spMkLst>
        </pc:spChg>
        <pc:spChg chg="del">
          <ac:chgData name="LaMeres, Brock" userId="8db0a666-adaa-4736-95b1-1b9c1b14de6f" providerId="ADAL" clId="{A2482211-D4BC-4D9C-B9BC-485DA01F0036}" dt="2021-08-02T13:33:40.675" v="12820" actId="478"/>
          <ac:spMkLst>
            <pc:docMk/>
            <pc:sldMk cId="2847058716" sldId="837"/>
            <ac:spMk id="21" creationId="{947F3302-2184-4619-837D-AFDDA68E88B3}"/>
          </ac:spMkLst>
        </pc:spChg>
        <pc:spChg chg="del">
          <ac:chgData name="LaMeres, Brock" userId="8db0a666-adaa-4736-95b1-1b9c1b14de6f" providerId="ADAL" clId="{A2482211-D4BC-4D9C-B9BC-485DA01F0036}" dt="2021-08-02T13:33:40.675" v="12820" actId="478"/>
          <ac:spMkLst>
            <pc:docMk/>
            <pc:sldMk cId="2847058716" sldId="837"/>
            <ac:spMk id="23" creationId="{D5DE8364-45A5-4821-B2F1-98EDD7D939E4}"/>
          </ac:spMkLst>
        </pc:spChg>
        <pc:spChg chg="del">
          <ac:chgData name="LaMeres, Brock" userId="8db0a666-adaa-4736-95b1-1b9c1b14de6f" providerId="ADAL" clId="{A2482211-D4BC-4D9C-B9BC-485DA01F0036}" dt="2021-08-02T13:33:40.675" v="12820" actId="478"/>
          <ac:spMkLst>
            <pc:docMk/>
            <pc:sldMk cId="2847058716" sldId="837"/>
            <ac:spMk id="24" creationId="{7A02F954-CA68-42A4-8E7F-1D6BFD06F04B}"/>
          </ac:spMkLst>
        </pc:spChg>
        <pc:spChg chg="mod ord">
          <ac:chgData name="LaMeres, Brock" userId="8db0a666-adaa-4736-95b1-1b9c1b14de6f" providerId="ADAL" clId="{A2482211-D4BC-4D9C-B9BC-485DA01F0036}" dt="2021-08-02T13:37:19.873" v="13018" actId="14100"/>
          <ac:spMkLst>
            <pc:docMk/>
            <pc:sldMk cId="2847058716" sldId="837"/>
            <ac:spMk id="27" creationId="{B6EDB644-321F-48AB-AACE-C1DCB2E10B55}"/>
          </ac:spMkLst>
        </pc:spChg>
        <pc:picChg chg="del">
          <ac:chgData name="LaMeres, Brock" userId="8db0a666-adaa-4736-95b1-1b9c1b14de6f" providerId="ADAL" clId="{A2482211-D4BC-4D9C-B9BC-485DA01F0036}" dt="2021-08-02T13:33:38.931" v="12819" actId="478"/>
          <ac:picMkLst>
            <pc:docMk/>
            <pc:sldMk cId="2847058716" sldId="837"/>
            <ac:picMk id="5" creationId="{F41B25C0-CAFF-43A4-AC01-20140419099E}"/>
          </ac:picMkLst>
        </pc:picChg>
        <pc:picChg chg="add mod">
          <ac:chgData name="LaMeres, Brock" userId="8db0a666-adaa-4736-95b1-1b9c1b14de6f" providerId="ADAL" clId="{A2482211-D4BC-4D9C-B9BC-485DA01F0036}" dt="2021-08-02T13:36:21.085" v="13001" actId="1076"/>
          <ac:picMkLst>
            <pc:docMk/>
            <pc:sldMk cId="2847058716" sldId="837"/>
            <ac:picMk id="7" creationId="{39CA2E78-758D-4B40-9FF1-B0BFD790B972}"/>
          </ac:picMkLst>
        </pc:picChg>
        <pc:picChg chg="del">
          <ac:chgData name="LaMeres, Brock" userId="8db0a666-adaa-4736-95b1-1b9c1b14de6f" providerId="ADAL" clId="{A2482211-D4BC-4D9C-B9BC-485DA01F0036}" dt="2021-08-02T13:33:38.347" v="12818" actId="478"/>
          <ac:picMkLst>
            <pc:docMk/>
            <pc:sldMk cId="2847058716" sldId="837"/>
            <ac:picMk id="9" creationId="{CC48052E-57A2-4C1D-BD74-6BDB4B69BA62}"/>
          </ac:picMkLst>
        </pc:picChg>
        <pc:picChg chg="add mod">
          <ac:chgData name="LaMeres, Brock" userId="8db0a666-adaa-4736-95b1-1b9c1b14de6f" providerId="ADAL" clId="{A2482211-D4BC-4D9C-B9BC-485DA01F0036}" dt="2021-08-02T13:36:26.563" v="13003" actId="14100"/>
          <ac:picMkLst>
            <pc:docMk/>
            <pc:sldMk cId="2847058716" sldId="837"/>
            <ac:picMk id="13" creationId="{4671AF03-3ACA-4916-887C-32860DF5EC5C}"/>
          </ac:picMkLst>
        </pc:picChg>
        <pc:picChg chg="add mod">
          <ac:chgData name="LaMeres, Brock" userId="8db0a666-adaa-4736-95b1-1b9c1b14de6f" providerId="ADAL" clId="{A2482211-D4BC-4D9C-B9BC-485DA01F0036}" dt="2021-08-02T13:37:25.428" v="13021" actId="1035"/>
          <ac:picMkLst>
            <pc:docMk/>
            <pc:sldMk cId="2847058716" sldId="837"/>
            <ac:picMk id="15" creationId="{23C099A5-3D1F-416C-A5E5-D9D6BDECB8CD}"/>
          </ac:picMkLst>
        </pc:picChg>
        <pc:cxnChg chg="del mod">
          <ac:chgData name="LaMeres, Brock" userId="8db0a666-adaa-4736-95b1-1b9c1b14de6f" providerId="ADAL" clId="{A2482211-D4BC-4D9C-B9BC-485DA01F0036}" dt="2021-08-02T13:33:44.762" v="12825" actId="478"/>
          <ac:cxnSpMkLst>
            <pc:docMk/>
            <pc:sldMk cId="2847058716" sldId="837"/>
            <ac:cxnSpMk id="6" creationId="{B5CCD020-501B-4AA7-A7B1-E10080CF84F2}"/>
          </ac:cxnSpMkLst>
        </pc:cxnChg>
        <pc:cxnChg chg="del mod">
          <ac:chgData name="LaMeres, Brock" userId="8db0a666-adaa-4736-95b1-1b9c1b14de6f" providerId="ADAL" clId="{A2482211-D4BC-4D9C-B9BC-485DA01F0036}" dt="2021-08-02T13:33:43.820" v="12824" actId="478"/>
          <ac:cxnSpMkLst>
            <pc:docMk/>
            <pc:sldMk cId="2847058716" sldId="837"/>
            <ac:cxnSpMk id="17" creationId="{08A89CEB-4117-491B-B0B6-F642FB7172DF}"/>
          </ac:cxnSpMkLst>
        </pc:cxnChg>
        <pc:cxnChg chg="del">
          <ac:chgData name="LaMeres, Brock" userId="8db0a666-adaa-4736-95b1-1b9c1b14de6f" providerId="ADAL" clId="{A2482211-D4BC-4D9C-B9BC-485DA01F0036}" dt="2021-08-02T13:33:41.463" v="12821" actId="478"/>
          <ac:cxnSpMkLst>
            <pc:docMk/>
            <pc:sldMk cId="2847058716" sldId="837"/>
            <ac:cxnSpMk id="18" creationId="{57992C80-01EC-4326-B493-9C263164A479}"/>
          </ac:cxnSpMkLst>
        </pc:cxn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051187034" sldId="837"/>
        </pc:sldMkLst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798149717" sldId="838"/>
        </pc:sldMkLst>
      </pc:sldChg>
      <pc:sldChg chg="add del">
        <pc:chgData name="LaMeres, Brock" userId="8db0a666-adaa-4736-95b1-1b9c1b14de6f" providerId="ADAL" clId="{A2482211-D4BC-4D9C-B9BC-485DA01F0036}" dt="2021-08-02T13:43:47.933" v="13023" actId="47"/>
        <pc:sldMkLst>
          <pc:docMk/>
          <pc:sldMk cId="2035955109" sldId="838"/>
        </pc:sldMkLst>
      </pc:sldChg>
      <pc:sldChg chg="addSp delSp modSp add mod">
        <pc:chgData name="LaMeres, Brock" userId="8db0a666-adaa-4736-95b1-1b9c1b14de6f" providerId="ADAL" clId="{A2482211-D4BC-4D9C-B9BC-485DA01F0036}" dt="2021-08-02T14:03:09.476" v="14198" actId="1076"/>
        <pc:sldMkLst>
          <pc:docMk/>
          <pc:sldMk cId="3023377763" sldId="838"/>
        </pc:sldMkLst>
        <pc:spChg chg="add mod">
          <ac:chgData name="LaMeres, Brock" userId="8db0a666-adaa-4736-95b1-1b9c1b14de6f" providerId="ADAL" clId="{A2482211-D4BC-4D9C-B9BC-485DA01F0036}" dt="2021-08-02T14:03:09.476" v="14198" actId="1076"/>
          <ac:spMkLst>
            <pc:docMk/>
            <pc:sldMk cId="3023377763" sldId="838"/>
            <ac:spMk id="10" creationId="{2B4986D0-5891-49E5-8802-F4ADA7050E45}"/>
          </ac:spMkLst>
        </pc:spChg>
        <pc:spChg chg="add mod">
          <ac:chgData name="LaMeres, Brock" userId="8db0a666-adaa-4736-95b1-1b9c1b14de6f" providerId="ADAL" clId="{A2482211-D4BC-4D9C-B9BC-485DA01F0036}" dt="2021-08-02T13:47:11.162" v="13328" actId="14100"/>
          <ac:spMkLst>
            <pc:docMk/>
            <pc:sldMk cId="3023377763" sldId="838"/>
            <ac:spMk id="11" creationId="{9F6B589A-2093-4519-A4FF-D5634A15AB12}"/>
          </ac:spMkLst>
        </pc:spChg>
        <pc:spChg chg="mod">
          <ac:chgData name="LaMeres, Brock" userId="8db0a666-adaa-4736-95b1-1b9c1b14de6f" providerId="ADAL" clId="{A2482211-D4BC-4D9C-B9BC-485DA01F0036}" dt="2021-08-02T13:44:12.130" v="13027" actId="14100"/>
          <ac:spMkLst>
            <pc:docMk/>
            <pc:sldMk cId="3023377763" sldId="838"/>
            <ac:spMk id="16" creationId="{4DC42F2C-CD8B-4C83-93E2-404068BCD2C7}"/>
          </ac:spMkLst>
        </pc:spChg>
        <pc:spChg chg="mod">
          <ac:chgData name="LaMeres, Brock" userId="8db0a666-adaa-4736-95b1-1b9c1b14de6f" providerId="ADAL" clId="{A2482211-D4BC-4D9C-B9BC-485DA01F0036}" dt="2021-08-02T13:45:58.641" v="13130" actId="14100"/>
          <ac:spMkLst>
            <pc:docMk/>
            <pc:sldMk cId="3023377763" sldId="838"/>
            <ac:spMk id="27" creationId="{B6EDB644-321F-48AB-AACE-C1DCB2E10B55}"/>
          </ac:spMkLst>
        </pc:spChg>
        <pc:picChg chg="del">
          <ac:chgData name="LaMeres, Brock" userId="8db0a666-adaa-4736-95b1-1b9c1b14de6f" providerId="ADAL" clId="{A2482211-D4BC-4D9C-B9BC-485DA01F0036}" dt="2021-08-02T13:44:14.090" v="13029" actId="478"/>
          <ac:picMkLst>
            <pc:docMk/>
            <pc:sldMk cId="3023377763" sldId="838"/>
            <ac:picMk id="7" creationId="{39CA2E78-758D-4B40-9FF1-B0BFD790B972}"/>
          </ac:picMkLst>
        </pc:picChg>
        <pc:picChg chg="del">
          <ac:chgData name="LaMeres, Brock" userId="8db0a666-adaa-4736-95b1-1b9c1b14de6f" providerId="ADAL" clId="{A2482211-D4BC-4D9C-B9BC-485DA01F0036}" dt="2021-08-02T13:44:14.538" v="13030" actId="478"/>
          <ac:picMkLst>
            <pc:docMk/>
            <pc:sldMk cId="3023377763" sldId="838"/>
            <ac:picMk id="13" creationId="{4671AF03-3ACA-4916-887C-32860DF5EC5C}"/>
          </ac:picMkLst>
        </pc:picChg>
        <pc:picChg chg="del">
          <ac:chgData name="LaMeres, Brock" userId="8db0a666-adaa-4736-95b1-1b9c1b14de6f" providerId="ADAL" clId="{A2482211-D4BC-4D9C-B9BC-485DA01F0036}" dt="2021-08-02T13:44:13.474" v="13028" actId="478"/>
          <ac:picMkLst>
            <pc:docMk/>
            <pc:sldMk cId="3023377763" sldId="838"/>
            <ac:picMk id="15" creationId="{23C099A5-3D1F-416C-A5E5-D9D6BDECB8CD}"/>
          </ac:picMkLst>
        </pc:picChg>
      </pc:sldChg>
      <pc:sldChg chg="addSp delSp modSp add mod">
        <pc:chgData name="LaMeres, Brock" userId="8db0a666-adaa-4736-95b1-1b9c1b14de6f" providerId="ADAL" clId="{A2482211-D4BC-4D9C-B9BC-485DA01F0036}" dt="2021-08-02T13:51:54.173" v="13620" actId="20577"/>
        <pc:sldMkLst>
          <pc:docMk/>
          <pc:sldMk cId="2226898061" sldId="839"/>
        </pc:sldMkLst>
        <pc:spChg chg="del">
          <ac:chgData name="LaMeres, Brock" userId="8db0a666-adaa-4736-95b1-1b9c1b14de6f" providerId="ADAL" clId="{A2482211-D4BC-4D9C-B9BC-485DA01F0036}" dt="2021-08-02T13:47:20.520" v="13331" actId="478"/>
          <ac:spMkLst>
            <pc:docMk/>
            <pc:sldMk cId="2226898061" sldId="839"/>
            <ac:spMk id="10" creationId="{2B4986D0-5891-49E5-8802-F4ADA7050E45}"/>
          </ac:spMkLst>
        </pc:spChg>
        <pc:spChg chg="del">
          <ac:chgData name="LaMeres, Brock" userId="8db0a666-adaa-4736-95b1-1b9c1b14de6f" providerId="ADAL" clId="{A2482211-D4BC-4D9C-B9BC-485DA01F0036}" dt="2021-08-02T13:47:18.112" v="13330" actId="478"/>
          <ac:spMkLst>
            <pc:docMk/>
            <pc:sldMk cId="2226898061" sldId="839"/>
            <ac:spMk id="11" creationId="{9F6B589A-2093-4519-A4FF-D5634A15AB12}"/>
          </ac:spMkLst>
        </pc:spChg>
        <pc:spChg chg="add mod ord">
          <ac:chgData name="LaMeres, Brock" userId="8db0a666-adaa-4736-95b1-1b9c1b14de6f" providerId="ADAL" clId="{A2482211-D4BC-4D9C-B9BC-485DA01F0036}" dt="2021-08-02T13:51:39.897" v="13616" actId="166"/>
          <ac:spMkLst>
            <pc:docMk/>
            <pc:sldMk cId="2226898061" sldId="839"/>
            <ac:spMk id="12" creationId="{28F8BA37-D1D6-48CC-8DDE-79DB1013B080}"/>
          </ac:spMkLst>
        </pc:spChg>
        <pc:spChg chg="add mod ord">
          <ac:chgData name="LaMeres, Brock" userId="8db0a666-adaa-4736-95b1-1b9c1b14de6f" providerId="ADAL" clId="{A2482211-D4BC-4D9C-B9BC-485DA01F0036}" dt="2021-08-02T13:51:39.897" v="13616" actId="166"/>
          <ac:spMkLst>
            <pc:docMk/>
            <pc:sldMk cId="2226898061" sldId="839"/>
            <ac:spMk id="13" creationId="{FA612444-3AA8-40B3-97E6-E39CC3244076}"/>
          </ac:spMkLst>
        </pc:spChg>
        <pc:spChg chg="add mod ord">
          <ac:chgData name="LaMeres, Brock" userId="8db0a666-adaa-4736-95b1-1b9c1b14de6f" providerId="ADAL" clId="{A2482211-D4BC-4D9C-B9BC-485DA01F0036}" dt="2021-08-02T13:51:39.897" v="13616" actId="166"/>
          <ac:spMkLst>
            <pc:docMk/>
            <pc:sldMk cId="2226898061" sldId="839"/>
            <ac:spMk id="14" creationId="{1B6661A1-35E4-42CC-A7CE-38BA838B5A75}"/>
          </ac:spMkLst>
        </pc:spChg>
        <pc:spChg chg="add mod">
          <ac:chgData name="LaMeres, Brock" userId="8db0a666-adaa-4736-95b1-1b9c1b14de6f" providerId="ADAL" clId="{A2482211-D4BC-4D9C-B9BC-485DA01F0036}" dt="2021-08-02T13:50:51.281" v="13585" actId="14100"/>
          <ac:spMkLst>
            <pc:docMk/>
            <pc:sldMk cId="2226898061" sldId="839"/>
            <ac:spMk id="15" creationId="{D414516C-8488-4F87-9FBB-55061B6214AA}"/>
          </ac:spMkLst>
        </pc:spChg>
        <pc:spChg chg="add del mod">
          <ac:chgData name="LaMeres, Brock" userId="8db0a666-adaa-4736-95b1-1b9c1b14de6f" providerId="ADAL" clId="{A2482211-D4BC-4D9C-B9BC-485DA01F0036}" dt="2021-08-02T13:50:47.829" v="13584" actId="478"/>
          <ac:spMkLst>
            <pc:docMk/>
            <pc:sldMk cId="2226898061" sldId="839"/>
            <ac:spMk id="17" creationId="{95C23941-D093-4D40-88C5-E575FA8B33D3}"/>
          </ac:spMkLst>
        </pc:spChg>
        <pc:spChg chg="add mod">
          <ac:chgData name="LaMeres, Brock" userId="8db0a666-adaa-4736-95b1-1b9c1b14de6f" providerId="ADAL" clId="{A2482211-D4BC-4D9C-B9BC-485DA01F0036}" dt="2021-08-02T13:51:22.148" v="13601" actId="1076"/>
          <ac:spMkLst>
            <pc:docMk/>
            <pc:sldMk cId="2226898061" sldId="839"/>
            <ac:spMk id="18" creationId="{23DAAC84-AD61-473F-83DC-FD557236AF37}"/>
          </ac:spMkLst>
        </pc:spChg>
        <pc:spChg chg="add mod">
          <ac:chgData name="LaMeres, Brock" userId="8db0a666-adaa-4736-95b1-1b9c1b14de6f" providerId="ADAL" clId="{A2482211-D4BC-4D9C-B9BC-485DA01F0036}" dt="2021-08-02T13:51:31.937" v="13615" actId="20577"/>
          <ac:spMkLst>
            <pc:docMk/>
            <pc:sldMk cId="2226898061" sldId="839"/>
            <ac:spMk id="19" creationId="{CA958F42-32F6-4FC8-A3F0-EB508B4DB222}"/>
          </ac:spMkLst>
        </pc:spChg>
        <pc:spChg chg="mod ord">
          <ac:chgData name="LaMeres, Brock" userId="8db0a666-adaa-4736-95b1-1b9c1b14de6f" providerId="ADAL" clId="{A2482211-D4BC-4D9C-B9BC-485DA01F0036}" dt="2021-08-02T13:51:54.173" v="13620" actId="20577"/>
          <ac:spMkLst>
            <pc:docMk/>
            <pc:sldMk cId="2226898061" sldId="839"/>
            <ac:spMk id="27" creationId="{B6EDB644-321F-48AB-AACE-C1DCB2E10B55}"/>
          </ac:spMkLst>
        </pc:spChg>
        <pc:picChg chg="add mod modCrop">
          <ac:chgData name="LaMeres, Brock" userId="8db0a666-adaa-4736-95b1-1b9c1b14de6f" providerId="ADAL" clId="{A2482211-D4BC-4D9C-B9BC-485DA01F0036}" dt="2021-08-02T13:48:00.726" v="13346" actId="1076"/>
          <ac:picMkLst>
            <pc:docMk/>
            <pc:sldMk cId="2226898061" sldId="839"/>
            <ac:picMk id="5" creationId="{D350D6F9-3690-488F-A021-E3294068ABC6}"/>
          </ac:picMkLst>
        </pc:picChg>
      </pc:sldChg>
      <pc:sldChg chg="del">
        <pc:chgData name="LaMeres, Brock" userId="8db0a666-adaa-4736-95b1-1b9c1b14de6f" providerId="ADAL" clId="{A2482211-D4BC-4D9C-B9BC-485DA01F0036}" dt="2021-07-27T20:00:51.281" v="180" actId="47"/>
        <pc:sldMkLst>
          <pc:docMk/>
          <pc:sldMk cId="3958807194" sldId="839"/>
        </pc:sldMkLst>
      </pc:sldChg>
      <pc:sldChg chg="delSp modSp add mod">
        <pc:chgData name="LaMeres, Brock" userId="8db0a666-adaa-4736-95b1-1b9c1b14de6f" providerId="ADAL" clId="{A2482211-D4BC-4D9C-B9BC-485DA01F0036}" dt="2021-08-02T13:54:33.003" v="13876" actId="14100"/>
        <pc:sldMkLst>
          <pc:docMk/>
          <pc:sldMk cId="4104133890" sldId="840"/>
        </pc:sldMkLst>
        <pc:spChg chg="mod">
          <ac:chgData name="LaMeres, Brock" userId="8db0a666-adaa-4736-95b1-1b9c1b14de6f" providerId="ADAL" clId="{A2482211-D4BC-4D9C-B9BC-485DA01F0036}" dt="2021-08-02T13:52:49.918" v="13631" actId="20577"/>
          <ac:spMkLst>
            <pc:docMk/>
            <pc:sldMk cId="4104133890" sldId="840"/>
            <ac:spMk id="2" creationId="{E6AFBA8E-9E18-4EB1-825C-154F0608D078}"/>
          </ac:spMkLst>
        </pc:spChg>
        <pc:spChg chg="mod">
          <ac:chgData name="LaMeres, Brock" userId="8db0a666-adaa-4736-95b1-1b9c1b14de6f" providerId="ADAL" clId="{A2482211-D4BC-4D9C-B9BC-485DA01F0036}" dt="2021-08-02T13:54:17.004" v="13869" actId="20577"/>
          <ac:spMkLst>
            <pc:docMk/>
            <pc:sldMk cId="4104133890" sldId="840"/>
            <ac:spMk id="3" creationId="{59671DCF-DF2C-4F4F-9DA0-919F92BF06F6}"/>
          </ac:spMkLst>
        </pc:spChg>
        <pc:spChg chg="del">
          <ac:chgData name="LaMeres, Brock" userId="8db0a666-adaa-4736-95b1-1b9c1b14de6f" providerId="ADAL" clId="{A2482211-D4BC-4D9C-B9BC-485DA01F0036}" dt="2021-08-02T13:53:09.818" v="13638" actId="478"/>
          <ac:spMkLst>
            <pc:docMk/>
            <pc:sldMk cId="4104133890" sldId="840"/>
            <ac:spMk id="15" creationId="{FADB7254-ABC9-4C07-93B2-E7C609274AA3}"/>
          </ac:spMkLst>
        </pc:spChg>
        <pc:spChg chg="mod">
          <ac:chgData name="LaMeres, Brock" userId="8db0a666-adaa-4736-95b1-1b9c1b14de6f" providerId="ADAL" clId="{A2482211-D4BC-4D9C-B9BC-485DA01F0036}" dt="2021-08-02T13:54:33.003" v="13876" actId="14100"/>
          <ac:spMkLst>
            <pc:docMk/>
            <pc:sldMk cId="4104133890" sldId="840"/>
            <ac:spMk id="16" creationId="{4DC42F2C-CD8B-4C83-93E2-404068BCD2C7}"/>
          </ac:spMkLst>
        </pc:spChg>
        <pc:spChg chg="del">
          <ac:chgData name="LaMeres, Brock" userId="8db0a666-adaa-4736-95b1-1b9c1b14de6f" providerId="ADAL" clId="{A2482211-D4BC-4D9C-B9BC-485DA01F0036}" dt="2021-08-02T13:52:54.748" v="13633" actId="478"/>
          <ac:spMkLst>
            <pc:docMk/>
            <pc:sldMk cId="4104133890" sldId="840"/>
            <ac:spMk id="17" creationId="{ADE30316-0C5F-43DF-8CFA-BDFBA05C9716}"/>
          </ac:spMkLst>
        </pc:spChg>
        <pc:spChg chg="del">
          <ac:chgData name="LaMeres, Brock" userId="8db0a666-adaa-4736-95b1-1b9c1b14de6f" providerId="ADAL" clId="{A2482211-D4BC-4D9C-B9BC-485DA01F0036}" dt="2021-08-02T13:53:08.209" v="13637" actId="478"/>
          <ac:spMkLst>
            <pc:docMk/>
            <pc:sldMk cId="4104133890" sldId="840"/>
            <ac:spMk id="22" creationId="{84C6BE29-C7CE-43C3-B5A1-8A4EDEA22FF5}"/>
          </ac:spMkLst>
        </pc:spChg>
        <pc:picChg chg="mod">
          <ac:chgData name="LaMeres, Brock" userId="8db0a666-adaa-4736-95b1-1b9c1b14de6f" providerId="ADAL" clId="{A2482211-D4BC-4D9C-B9BC-485DA01F0036}" dt="2021-08-02T13:54:23.990" v="13871" actId="14100"/>
          <ac:picMkLst>
            <pc:docMk/>
            <pc:sldMk cId="4104133890" sldId="840"/>
            <ac:picMk id="19" creationId="{93400852-96F4-4E85-B9E0-789D3A9D7F89}"/>
          </ac:picMkLst>
        </pc:picChg>
        <pc:picChg chg="del">
          <ac:chgData name="LaMeres, Brock" userId="8db0a666-adaa-4736-95b1-1b9c1b14de6f" providerId="ADAL" clId="{A2482211-D4BC-4D9C-B9BC-485DA01F0036}" dt="2021-08-02T13:53:10.479" v="13639" actId="478"/>
          <ac:picMkLst>
            <pc:docMk/>
            <pc:sldMk cId="4104133890" sldId="840"/>
            <ac:picMk id="21" creationId="{673B2D4B-0744-44DC-840D-231C9C46BE00}"/>
          </ac:picMkLst>
        </pc:picChg>
      </pc:sldChg>
      <pc:sldChg chg="delSp modSp add mod">
        <pc:chgData name="LaMeres, Brock" userId="8db0a666-adaa-4736-95b1-1b9c1b14de6f" providerId="ADAL" clId="{A2482211-D4BC-4D9C-B9BC-485DA01F0036}" dt="2021-08-02T13:55:16.324" v="13904" actId="1076"/>
        <pc:sldMkLst>
          <pc:docMk/>
          <pc:sldMk cId="994180510" sldId="841"/>
        </pc:sldMkLst>
        <pc:spChg chg="mod">
          <ac:chgData name="LaMeres, Brock" userId="8db0a666-adaa-4736-95b1-1b9c1b14de6f" providerId="ADAL" clId="{A2482211-D4BC-4D9C-B9BC-485DA01F0036}" dt="2021-08-02T13:54:58.196" v="13900" actId="20577"/>
          <ac:spMkLst>
            <pc:docMk/>
            <pc:sldMk cId="994180510" sldId="841"/>
            <ac:spMk id="2" creationId="{E6AFBA8E-9E18-4EB1-825C-154F0608D078}"/>
          </ac:spMkLst>
        </pc:spChg>
        <pc:spChg chg="mod">
          <ac:chgData name="LaMeres, Brock" userId="8db0a666-adaa-4736-95b1-1b9c1b14de6f" providerId="ADAL" clId="{A2482211-D4BC-4D9C-B9BC-485DA01F0036}" dt="2021-08-02T13:55:13.702" v="13903" actId="14100"/>
          <ac:spMkLst>
            <pc:docMk/>
            <pc:sldMk cId="994180510" sldId="841"/>
            <ac:spMk id="3" creationId="{59671DCF-DF2C-4F4F-9DA0-919F92BF06F6}"/>
          </ac:spMkLst>
        </pc:spChg>
        <pc:spChg chg="del">
          <ac:chgData name="LaMeres, Brock" userId="8db0a666-adaa-4736-95b1-1b9c1b14de6f" providerId="ADAL" clId="{A2482211-D4BC-4D9C-B9BC-485DA01F0036}" dt="2021-08-02T13:54:46.725" v="13887" actId="478"/>
          <ac:spMkLst>
            <pc:docMk/>
            <pc:sldMk cId="994180510" sldId="841"/>
            <ac:spMk id="16" creationId="{4DC42F2C-CD8B-4C83-93E2-404068BCD2C7}"/>
          </ac:spMkLst>
        </pc:spChg>
        <pc:picChg chg="mod">
          <ac:chgData name="LaMeres, Brock" userId="8db0a666-adaa-4736-95b1-1b9c1b14de6f" providerId="ADAL" clId="{A2482211-D4BC-4D9C-B9BC-485DA01F0036}" dt="2021-08-02T13:55:16.324" v="13904" actId="1076"/>
          <ac:picMkLst>
            <pc:docMk/>
            <pc:sldMk cId="994180510" sldId="841"/>
            <ac:picMk id="19" creationId="{93400852-96F4-4E85-B9E0-789D3A9D7F89}"/>
          </ac:picMkLst>
        </pc:picChg>
      </pc:sldChg>
      <pc:sldChg chg="add">
        <pc:chgData name="LaMeres, Brock" userId="8db0a666-adaa-4736-95b1-1b9c1b14de6f" providerId="ADAL" clId="{A2482211-D4BC-4D9C-B9BC-485DA01F0036}" dt="2021-08-02T13:57:06.224" v="13987"/>
        <pc:sldMkLst>
          <pc:docMk/>
          <pc:sldMk cId="3004932888" sldId="842"/>
        </pc:sldMkLst>
      </pc:sldChg>
      <pc:sldChg chg="addSp delSp modSp add mod">
        <pc:chgData name="LaMeres, Brock" userId="8db0a666-adaa-4736-95b1-1b9c1b14de6f" providerId="ADAL" clId="{A2482211-D4BC-4D9C-B9BC-485DA01F0036}" dt="2021-08-02T14:01:15.678" v="14183" actId="166"/>
        <pc:sldMkLst>
          <pc:docMk/>
          <pc:sldMk cId="4114934150" sldId="843"/>
        </pc:sldMkLst>
        <pc:spChg chg="del">
          <ac:chgData name="LaMeres, Brock" userId="8db0a666-adaa-4736-95b1-1b9c1b14de6f" providerId="ADAL" clId="{A2482211-D4BC-4D9C-B9BC-485DA01F0036}" dt="2021-08-02T13:59:47.432" v="14019" actId="478"/>
          <ac:spMkLst>
            <pc:docMk/>
            <pc:sldMk cId="4114934150" sldId="843"/>
            <ac:spMk id="62" creationId="{0625B1FD-40C1-4A60-B9C0-74E39EEA9F41}"/>
          </ac:spMkLst>
        </pc:spChg>
        <pc:spChg chg="mod ord">
          <ac:chgData name="LaMeres, Brock" userId="8db0a666-adaa-4736-95b1-1b9c1b14de6f" providerId="ADAL" clId="{A2482211-D4BC-4D9C-B9BC-485DA01F0036}" dt="2021-08-02T14:01:15.678" v="14183" actId="166"/>
          <ac:spMkLst>
            <pc:docMk/>
            <pc:sldMk cId="4114934150" sldId="843"/>
            <ac:spMk id="63" creationId="{9386896D-BDA0-4A71-80DB-46EFC54B0160}"/>
          </ac:spMkLst>
        </pc:spChg>
        <pc:spChg chg="del">
          <ac:chgData name="LaMeres, Brock" userId="8db0a666-adaa-4736-95b1-1b9c1b14de6f" providerId="ADAL" clId="{A2482211-D4BC-4D9C-B9BC-485DA01F0036}" dt="2021-08-02T13:59:39.045" v="14015" actId="478"/>
          <ac:spMkLst>
            <pc:docMk/>
            <pc:sldMk cId="4114934150" sldId="843"/>
            <ac:spMk id="67" creationId="{391E0B4F-3DAD-4E8E-AE1E-0504D2C7194F}"/>
          </ac:spMkLst>
        </pc:spChg>
        <pc:picChg chg="del">
          <ac:chgData name="LaMeres, Brock" userId="8db0a666-adaa-4736-95b1-1b9c1b14de6f" providerId="ADAL" clId="{A2482211-D4BC-4D9C-B9BC-485DA01F0036}" dt="2021-08-02T13:59:45.546" v="14018" actId="478"/>
          <ac:picMkLst>
            <pc:docMk/>
            <pc:sldMk cId="4114934150" sldId="843"/>
            <ac:picMk id="11" creationId="{DB3E7331-B7BF-454E-BEC7-D1628834FADC}"/>
          </ac:picMkLst>
        </pc:picChg>
        <pc:picChg chg="add mod modCrop">
          <ac:chgData name="LaMeres, Brock" userId="8db0a666-adaa-4736-95b1-1b9c1b14de6f" providerId="ADAL" clId="{A2482211-D4BC-4D9C-B9BC-485DA01F0036}" dt="2021-08-02T14:00:27.437" v="14034" actId="692"/>
          <ac:picMkLst>
            <pc:docMk/>
            <pc:sldMk cId="4114934150" sldId="843"/>
            <ac:picMk id="12" creationId="{074F3DE6-D624-49BA-AB76-C0F3C044FAA8}"/>
          </ac:picMkLst>
        </pc:picChg>
        <pc:picChg chg="del">
          <ac:chgData name="LaMeres, Brock" userId="8db0a666-adaa-4736-95b1-1b9c1b14de6f" providerId="ADAL" clId="{A2482211-D4BC-4D9C-B9BC-485DA01F0036}" dt="2021-08-02T13:59:43.890" v="14016" actId="478"/>
          <ac:picMkLst>
            <pc:docMk/>
            <pc:sldMk cId="4114934150" sldId="843"/>
            <ac:picMk id="15" creationId="{931FFF22-800D-406F-9489-E5351F6C119F}"/>
          </ac:picMkLst>
        </pc:picChg>
        <pc:picChg chg="del">
          <ac:chgData name="LaMeres, Brock" userId="8db0a666-adaa-4736-95b1-1b9c1b14de6f" providerId="ADAL" clId="{A2482211-D4BC-4D9C-B9BC-485DA01F0036}" dt="2021-08-02T13:59:45.164" v="14017" actId="478"/>
          <ac:picMkLst>
            <pc:docMk/>
            <pc:sldMk cId="4114934150" sldId="843"/>
            <ac:picMk id="18" creationId="{0340DBFD-D58C-475F-8497-1A8673E1F673}"/>
          </ac:picMkLst>
        </pc:picChg>
        <pc:picChg chg="del">
          <ac:chgData name="LaMeres, Brock" userId="8db0a666-adaa-4736-95b1-1b9c1b14de6f" providerId="ADAL" clId="{A2482211-D4BC-4D9C-B9BC-485DA01F0036}" dt="2021-08-02T13:59:48.126" v="14020" actId="478"/>
          <ac:picMkLst>
            <pc:docMk/>
            <pc:sldMk cId="4114934150" sldId="843"/>
            <ac:picMk id="61" creationId="{BDCE5011-71E0-48E2-B78B-CC4D30C83D3C}"/>
          </ac:picMkLst>
        </pc:picChg>
      </pc:sldChg>
      <pc:sldMasterChg chg="modSldLayout">
        <pc:chgData name="LaMeres, Brock" userId="8db0a666-adaa-4736-95b1-1b9c1b14de6f" providerId="ADAL" clId="{A2482211-D4BC-4D9C-B9BC-485DA01F0036}" dt="2021-07-27T20:08:32.163" v="671" actId="20577"/>
        <pc:sldMasterMkLst>
          <pc:docMk/>
          <pc:sldMasterMk cId="0" sldId="2147483648"/>
        </pc:sldMasterMkLst>
        <pc:sldLayoutChg chg="modSp mod">
          <pc:chgData name="LaMeres, Brock" userId="8db0a666-adaa-4736-95b1-1b9c1b14de6f" providerId="ADAL" clId="{A2482211-D4BC-4D9C-B9BC-485DA01F0036}" dt="2021-07-27T20:08:32.163" v="671" actId="20577"/>
          <pc:sldLayoutMkLst>
            <pc:docMk/>
            <pc:sldMasterMk cId="0" sldId="2147483648"/>
            <pc:sldLayoutMk cId="0" sldId="2147483769"/>
          </pc:sldLayoutMkLst>
          <pc:spChg chg="mod">
            <ac:chgData name="LaMeres, Brock" userId="8db0a666-adaa-4736-95b1-1b9c1b14de6f" providerId="ADAL" clId="{A2482211-D4BC-4D9C-B9BC-485DA01F0036}" dt="2021-07-27T20:08:32.163" v="671" actId="20577"/>
            <ac:spMkLst>
              <pc:docMk/>
              <pc:sldMasterMk cId="0" sldId="2147483648"/>
              <pc:sldLayoutMk cId="0" sldId="2147483769"/>
              <ac:spMk id="9" creationId="{00000000-0000-0000-0000-000000000000}"/>
            </ac:spMkLst>
          </pc:spChg>
        </pc:sldLayoutChg>
      </pc:sldMasterChg>
    </pc:docChg>
  </pc:docChgLst>
  <pc:docChgLst>
    <pc:chgData name="LaMeres, Brock" userId="8db0a666-adaa-4736-95b1-1b9c1b14de6f" providerId="ADAL" clId="{1F5472FE-7265-4C34-AE31-F700F14BD5C2}"/>
    <pc:docChg chg="undo redo custSel addSld delSld modSld sldOrd modMainMaster">
      <pc:chgData name="LaMeres, Brock" userId="8db0a666-adaa-4736-95b1-1b9c1b14de6f" providerId="ADAL" clId="{1F5472FE-7265-4C34-AE31-F700F14BD5C2}" dt="2022-12-15T18:46:23.396" v="3886"/>
      <pc:docMkLst>
        <pc:docMk/>
      </pc:docMkLst>
      <pc:sldChg chg="addSp delSp modSp mod">
        <pc:chgData name="LaMeres, Brock" userId="8db0a666-adaa-4736-95b1-1b9c1b14de6f" providerId="ADAL" clId="{1F5472FE-7265-4C34-AE31-F700F14BD5C2}" dt="2022-12-15T16:28:57.099" v="218" actId="1036"/>
        <pc:sldMkLst>
          <pc:docMk/>
          <pc:sldMk cId="2778140942" sldId="709"/>
        </pc:sldMkLst>
        <pc:spChg chg="mod">
          <ac:chgData name="LaMeres, Brock" userId="8db0a666-adaa-4736-95b1-1b9c1b14de6f" providerId="ADAL" clId="{1F5472FE-7265-4C34-AE31-F700F14BD5C2}" dt="2022-12-15T16:23:23.004" v="86" actId="20577"/>
          <ac:spMkLst>
            <pc:docMk/>
            <pc:sldMk cId="2778140942" sldId="709"/>
            <ac:spMk id="2" creationId="{00000000-0000-0000-0000-000000000000}"/>
          </ac:spMkLst>
        </pc:spChg>
        <pc:spChg chg="mod">
          <ac:chgData name="LaMeres, Brock" userId="8db0a666-adaa-4736-95b1-1b9c1b14de6f" providerId="ADAL" clId="{1F5472FE-7265-4C34-AE31-F700F14BD5C2}" dt="2022-12-15T16:28:53.732" v="208" actId="1076"/>
          <ac:spMkLst>
            <pc:docMk/>
            <pc:sldMk cId="2778140942" sldId="709"/>
            <ac:spMk id="12" creationId="{30DB1DBD-7691-4F8B-BF4B-960A56BCA6CE}"/>
          </ac:spMkLst>
        </pc:spChg>
        <pc:spChg chg="del">
          <ac:chgData name="LaMeres, Brock" userId="8db0a666-adaa-4736-95b1-1b9c1b14de6f" providerId="ADAL" clId="{1F5472FE-7265-4C34-AE31-F700F14BD5C2}" dt="2022-12-15T16:12:02.779" v="4" actId="478"/>
          <ac:spMkLst>
            <pc:docMk/>
            <pc:sldMk cId="2778140942" sldId="709"/>
            <ac:spMk id="13" creationId="{FECB1E9F-0B07-4FDB-B640-832106DAED4D}"/>
          </ac:spMkLst>
        </pc:spChg>
        <pc:spChg chg="add del mod">
          <ac:chgData name="LaMeres, Brock" userId="8db0a666-adaa-4736-95b1-1b9c1b14de6f" providerId="ADAL" clId="{1F5472FE-7265-4C34-AE31-F700F14BD5C2}" dt="2022-12-15T16:28:36.674" v="203" actId="478"/>
          <ac:spMkLst>
            <pc:docMk/>
            <pc:sldMk cId="2778140942" sldId="709"/>
            <ac:spMk id="16" creationId="{25E1E419-014D-4519-8947-6B817841A1B4}"/>
          </ac:spMkLst>
        </pc:spChg>
        <pc:spChg chg="del">
          <ac:chgData name="LaMeres, Brock" userId="8db0a666-adaa-4736-95b1-1b9c1b14de6f" providerId="ADAL" clId="{1F5472FE-7265-4C34-AE31-F700F14BD5C2}" dt="2022-12-15T16:12:04.259" v="5" actId="478"/>
          <ac:spMkLst>
            <pc:docMk/>
            <pc:sldMk cId="2778140942" sldId="709"/>
            <ac:spMk id="21" creationId="{1187582B-460B-41E9-BD67-B65F517E89BA}"/>
          </ac:spMkLst>
        </pc:spChg>
        <pc:picChg chg="del mod">
          <ac:chgData name="LaMeres, Brock" userId="8db0a666-adaa-4736-95b1-1b9c1b14de6f" providerId="ADAL" clId="{1F5472FE-7265-4C34-AE31-F700F14BD5C2}" dt="2022-12-15T16:25:35.767" v="113" actId="478"/>
          <ac:picMkLst>
            <pc:docMk/>
            <pc:sldMk cId="2778140942" sldId="709"/>
            <ac:picMk id="5" creationId="{EBAE7FA2-C9E0-4EA8-9376-F998CD845E5F}"/>
          </ac:picMkLst>
        </pc:picChg>
        <pc:picChg chg="add mod">
          <ac:chgData name="LaMeres, Brock" userId="8db0a666-adaa-4736-95b1-1b9c1b14de6f" providerId="ADAL" clId="{1F5472FE-7265-4C34-AE31-F700F14BD5C2}" dt="2022-12-15T16:28:57.099" v="218" actId="1036"/>
          <ac:picMkLst>
            <pc:docMk/>
            <pc:sldMk cId="2778140942" sldId="709"/>
            <ac:picMk id="6" creationId="{67064F49-C711-42B4-B30B-76C2333A89E7}"/>
          </ac:picMkLst>
        </pc:picChg>
        <pc:picChg chg="add del mod">
          <ac:chgData name="LaMeres, Brock" userId="8db0a666-adaa-4736-95b1-1b9c1b14de6f" providerId="ADAL" clId="{1F5472FE-7265-4C34-AE31-F700F14BD5C2}" dt="2022-12-15T16:25:15.468" v="107" actId="478"/>
          <ac:picMkLst>
            <pc:docMk/>
            <pc:sldMk cId="2778140942" sldId="709"/>
            <ac:picMk id="8" creationId="{EE27D262-6E07-472D-8522-44AF74170EAF}"/>
          </ac:picMkLst>
        </pc:picChg>
        <pc:picChg chg="mod">
          <ac:chgData name="LaMeres, Brock" userId="8db0a666-adaa-4736-95b1-1b9c1b14de6f" providerId="ADAL" clId="{1F5472FE-7265-4C34-AE31-F700F14BD5C2}" dt="2022-12-15T16:28:57.099" v="218" actId="1036"/>
          <ac:picMkLst>
            <pc:docMk/>
            <pc:sldMk cId="2778140942" sldId="709"/>
            <ac:picMk id="9" creationId="{E102D03B-366E-4545-90C2-38AEC747BAC3}"/>
          </ac:picMkLst>
        </pc:picChg>
        <pc:picChg chg="add mod ord modCrop">
          <ac:chgData name="LaMeres, Brock" userId="8db0a666-adaa-4736-95b1-1b9c1b14de6f" providerId="ADAL" clId="{1F5472FE-7265-4C34-AE31-F700F14BD5C2}" dt="2022-12-15T16:28:57.099" v="218" actId="1036"/>
          <ac:picMkLst>
            <pc:docMk/>
            <pc:sldMk cId="2778140942" sldId="709"/>
            <ac:picMk id="11" creationId="{106F43F2-86B6-403F-B4DE-4875D293192A}"/>
          </ac:picMkLst>
        </pc:picChg>
      </pc:sldChg>
      <pc:sldChg chg="modSp add mod">
        <pc:chgData name="LaMeres, Brock" userId="8db0a666-adaa-4736-95b1-1b9c1b14de6f" providerId="ADAL" clId="{1F5472FE-7265-4C34-AE31-F700F14BD5C2}" dt="2022-12-15T16:56:09.667" v="918" actId="14100"/>
        <pc:sldMkLst>
          <pc:docMk/>
          <pc:sldMk cId="1797916605" sldId="768"/>
        </pc:sldMkLst>
        <pc:spChg chg="mod">
          <ac:chgData name="LaMeres, Brock" userId="8db0a666-adaa-4736-95b1-1b9c1b14de6f" providerId="ADAL" clId="{1F5472FE-7265-4C34-AE31-F700F14BD5C2}" dt="2022-12-15T16:56:09.667" v="918" actId="14100"/>
          <ac:spMkLst>
            <pc:docMk/>
            <pc:sldMk cId="1797916605" sldId="768"/>
            <ac:spMk id="2" creationId="{A56877B8-E1E0-4520-9552-C7977912FF0F}"/>
          </ac:spMkLst>
        </pc:spChg>
      </pc:sldChg>
      <pc:sldChg chg="modSp add mod">
        <pc:chgData name="LaMeres, Brock" userId="8db0a666-adaa-4736-95b1-1b9c1b14de6f" providerId="ADAL" clId="{1F5472FE-7265-4C34-AE31-F700F14BD5C2}" dt="2022-12-15T16:56:45.725" v="920" actId="14100"/>
        <pc:sldMkLst>
          <pc:docMk/>
          <pc:sldMk cId="547197433" sldId="772"/>
        </pc:sldMkLst>
        <pc:spChg chg="mod">
          <ac:chgData name="LaMeres, Brock" userId="8db0a666-adaa-4736-95b1-1b9c1b14de6f" providerId="ADAL" clId="{1F5472FE-7265-4C34-AE31-F700F14BD5C2}" dt="2022-12-15T16:56:45.725" v="920" actId="14100"/>
          <ac:spMkLst>
            <pc:docMk/>
            <pc:sldMk cId="547197433" sldId="772"/>
            <ac:spMk id="2" creationId="{A56877B8-E1E0-4520-9552-C7977912FF0F}"/>
          </ac:spMkLst>
        </pc:spChg>
      </pc:sldChg>
      <pc:sldChg chg="addSp delSp modSp mod">
        <pc:chgData name="LaMeres, Brock" userId="8db0a666-adaa-4736-95b1-1b9c1b14de6f" providerId="ADAL" clId="{1F5472FE-7265-4C34-AE31-F700F14BD5C2}" dt="2022-12-15T16:48:10.373" v="830" actId="20577"/>
        <pc:sldMkLst>
          <pc:docMk/>
          <pc:sldMk cId="1322012896" sldId="778"/>
        </pc:sldMkLst>
        <pc:spChg chg="mod">
          <ac:chgData name="LaMeres, Brock" userId="8db0a666-adaa-4736-95b1-1b9c1b14de6f" providerId="ADAL" clId="{1F5472FE-7265-4C34-AE31-F700F14BD5C2}" dt="2022-12-15T16:48:10.373" v="830" actId="20577"/>
          <ac:spMkLst>
            <pc:docMk/>
            <pc:sldMk cId="1322012896" sldId="778"/>
            <ac:spMk id="2" creationId="{A56877B8-E1E0-4520-9552-C7977912FF0F}"/>
          </ac:spMkLst>
        </pc:spChg>
        <pc:spChg chg="mod">
          <ac:chgData name="LaMeres, Brock" userId="8db0a666-adaa-4736-95b1-1b9c1b14de6f" providerId="ADAL" clId="{1F5472FE-7265-4C34-AE31-F700F14BD5C2}" dt="2022-12-15T16:46:11.114" v="804" actId="20577"/>
          <ac:spMkLst>
            <pc:docMk/>
            <pc:sldMk cId="1322012896" sldId="778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6:32:32.056" v="221" actId="478"/>
          <ac:spMkLst>
            <pc:docMk/>
            <pc:sldMk cId="1322012896" sldId="778"/>
            <ac:spMk id="4" creationId="{66570B03-2F5D-4672-8A61-E802175358BC}"/>
          </ac:spMkLst>
        </pc:spChg>
        <pc:spChg chg="del mod">
          <ac:chgData name="LaMeres, Brock" userId="8db0a666-adaa-4736-95b1-1b9c1b14de6f" providerId="ADAL" clId="{1F5472FE-7265-4C34-AE31-F700F14BD5C2}" dt="2022-12-15T16:46:16.578" v="805" actId="478"/>
          <ac:spMkLst>
            <pc:docMk/>
            <pc:sldMk cId="1322012896" sldId="778"/>
            <ac:spMk id="6" creationId="{17A7E753-473D-4995-95C8-F387D0A656A0}"/>
          </ac:spMkLst>
        </pc:spChg>
        <pc:spChg chg="add mod">
          <ac:chgData name="LaMeres, Brock" userId="8db0a666-adaa-4736-95b1-1b9c1b14de6f" providerId="ADAL" clId="{1F5472FE-7265-4C34-AE31-F700F14BD5C2}" dt="2022-12-15T16:46:53.231" v="809" actId="1036"/>
          <ac:spMkLst>
            <pc:docMk/>
            <pc:sldMk cId="1322012896" sldId="778"/>
            <ac:spMk id="10" creationId="{541B4610-73C6-47B0-8B86-B3C0FE3F8962}"/>
          </ac:spMkLst>
        </pc:spChg>
        <pc:spChg chg="add del mod">
          <ac:chgData name="LaMeres, Brock" userId="8db0a666-adaa-4736-95b1-1b9c1b14de6f" providerId="ADAL" clId="{1F5472FE-7265-4C34-AE31-F700F14BD5C2}" dt="2022-12-15T16:33:43.432" v="284"/>
          <ac:spMkLst>
            <pc:docMk/>
            <pc:sldMk cId="1322012896" sldId="778"/>
            <ac:spMk id="11" creationId="{551D39B2-30E5-493F-92A9-C964D11F4C8B}"/>
          </ac:spMkLst>
        </pc:spChg>
        <pc:spChg chg="add del mod">
          <ac:chgData name="LaMeres, Brock" userId="8db0a666-adaa-4736-95b1-1b9c1b14de6f" providerId="ADAL" clId="{1F5472FE-7265-4C34-AE31-F700F14BD5C2}" dt="2022-12-15T16:33:46.374" v="286" actId="478"/>
          <ac:spMkLst>
            <pc:docMk/>
            <pc:sldMk cId="1322012896" sldId="778"/>
            <ac:spMk id="12" creationId="{C1D29B9F-A167-4EAD-8A11-9968FE8A7807}"/>
          </ac:spMkLst>
        </pc:spChg>
        <pc:spChg chg="add mod">
          <ac:chgData name="LaMeres, Brock" userId="8db0a666-adaa-4736-95b1-1b9c1b14de6f" providerId="ADAL" clId="{1F5472FE-7265-4C34-AE31-F700F14BD5C2}" dt="2022-12-15T16:46:53.231" v="809" actId="1036"/>
          <ac:spMkLst>
            <pc:docMk/>
            <pc:sldMk cId="1322012896" sldId="778"/>
            <ac:spMk id="14" creationId="{F7BC05A4-4DAE-43BC-9F60-4693DC4C12EB}"/>
          </ac:spMkLst>
        </pc:spChg>
        <pc:spChg chg="add mod">
          <ac:chgData name="LaMeres, Brock" userId="8db0a666-adaa-4736-95b1-1b9c1b14de6f" providerId="ADAL" clId="{1F5472FE-7265-4C34-AE31-F700F14BD5C2}" dt="2022-12-15T16:46:53.231" v="809" actId="1036"/>
          <ac:spMkLst>
            <pc:docMk/>
            <pc:sldMk cId="1322012896" sldId="778"/>
            <ac:spMk id="16" creationId="{0DB973DF-513B-4C4B-8F49-D9F67A9A32A6}"/>
          </ac:spMkLst>
        </pc:spChg>
        <pc:picChg chg="add mod">
          <ac:chgData name="LaMeres, Brock" userId="8db0a666-adaa-4736-95b1-1b9c1b14de6f" providerId="ADAL" clId="{1F5472FE-7265-4C34-AE31-F700F14BD5C2}" dt="2022-12-15T16:46:53.231" v="809" actId="1036"/>
          <ac:picMkLst>
            <pc:docMk/>
            <pc:sldMk cId="1322012896" sldId="778"/>
            <ac:picMk id="5" creationId="{AA91AADD-99F2-49F3-8DB6-6EBF23B30756}"/>
          </ac:picMkLst>
        </pc:picChg>
        <pc:picChg chg="add del mod">
          <ac:chgData name="LaMeres, Brock" userId="8db0a666-adaa-4736-95b1-1b9c1b14de6f" providerId="ADAL" clId="{1F5472FE-7265-4C34-AE31-F700F14BD5C2}" dt="2022-12-15T16:35:20.366" v="305" actId="478"/>
          <ac:picMkLst>
            <pc:docMk/>
            <pc:sldMk cId="1322012896" sldId="778"/>
            <ac:picMk id="7" creationId="{C85BE022-75C0-4D95-B2C3-69B0955D5B91}"/>
          </ac:picMkLst>
        </pc:picChg>
        <pc:picChg chg="add mod">
          <ac:chgData name="LaMeres, Brock" userId="8db0a666-adaa-4736-95b1-1b9c1b14de6f" providerId="ADAL" clId="{1F5472FE-7265-4C34-AE31-F700F14BD5C2}" dt="2022-12-15T16:46:53.231" v="809" actId="1036"/>
          <ac:picMkLst>
            <pc:docMk/>
            <pc:sldMk cId="1322012896" sldId="778"/>
            <ac:picMk id="8" creationId="{B970D4AC-EF63-482B-B435-D837FBB39545}"/>
          </ac:picMkLst>
        </pc:picChg>
        <pc:picChg chg="add mod">
          <ac:chgData name="LaMeres, Brock" userId="8db0a666-adaa-4736-95b1-1b9c1b14de6f" providerId="ADAL" clId="{1F5472FE-7265-4C34-AE31-F700F14BD5C2}" dt="2022-12-15T16:45:12.954" v="746" actId="14100"/>
          <ac:picMkLst>
            <pc:docMk/>
            <pc:sldMk cId="1322012896" sldId="778"/>
            <ac:picMk id="9" creationId="{49F039FA-AF38-4D24-8DDB-17C73EB94781}"/>
          </ac:picMkLst>
        </pc:picChg>
        <pc:picChg chg="del">
          <ac:chgData name="LaMeres, Brock" userId="8db0a666-adaa-4736-95b1-1b9c1b14de6f" providerId="ADAL" clId="{1F5472FE-7265-4C34-AE31-F700F14BD5C2}" dt="2022-12-15T16:32:30.506" v="220" actId="478"/>
          <ac:picMkLst>
            <pc:docMk/>
            <pc:sldMk cId="1322012896" sldId="778"/>
            <ac:picMk id="1026" creationId="{C46C3B30-1A80-49D5-9245-BBFB3D806C5B}"/>
          </ac:picMkLst>
        </pc:picChg>
        <pc:picChg chg="add mod">
          <ac:chgData name="LaMeres, Brock" userId="8db0a666-adaa-4736-95b1-1b9c1b14de6f" providerId="ADAL" clId="{1F5472FE-7265-4C34-AE31-F700F14BD5C2}" dt="2022-12-15T16:46:53.231" v="809" actId="1036"/>
          <ac:picMkLst>
            <pc:docMk/>
            <pc:sldMk cId="1322012896" sldId="778"/>
            <ac:picMk id="1028" creationId="{E1893A19-5FD4-4957-9E8E-A3011CBC7A85}"/>
          </ac:picMkLst>
        </pc:picChg>
      </pc:sldChg>
      <pc:sldChg chg="modSp del mod">
        <pc:chgData name="LaMeres, Brock" userId="8db0a666-adaa-4736-95b1-1b9c1b14de6f" providerId="ADAL" clId="{1F5472FE-7265-4C34-AE31-F700F14BD5C2}" dt="2022-12-15T18:41:18.185" v="3674" actId="47"/>
        <pc:sldMkLst>
          <pc:docMk/>
          <pc:sldMk cId="2537838397" sldId="786"/>
        </pc:sldMkLst>
        <pc:spChg chg="mod">
          <ac:chgData name="LaMeres, Brock" userId="8db0a666-adaa-4736-95b1-1b9c1b14de6f" providerId="ADAL" clId="{1F5472FE-7265-4C34-AE31-F700F14BD5C2}" dt="2022-12-15T18:40:46.313" v="3667" actId="20577"/>
          <ac:spMkLst>
            <pc:docMk/>
            <pc:sldMk cId="2537838397" sldId="786"/>
            <ac:spMk id="2" creationId="{A56877B8-E1E0-4520-9552-C7977912FF0F}"/>
          </ac:spMkLst>
        </pc:spChg>
      </pc:sldChg>
      <pc:sldChg chg="del">
        <pc:chgData name="LaMeres, Brock" userId="8db0a666-adaa-4736-95b1-1b9c1b14de6f" providerId="ADAL" clId="{1F5472FE-7265-4C34-AE31-F700F14BD5C2}" dt="2022-12-15T18:41:26.995" v="3678" actId="47"/>
        <pc:sldMkLst>
          <pc:docMk/>
          <pc:sldMk cId="2475196616" sldId="787"/>
        </pc:sldMkLst>
      </pc:sldChg>
      <pc:sldChg chg="del">
        <pc:chgData name="LaMeres, Brock" userId="8db0a666-adaa-4736-95b1-1b9c1b14de6f" providerId="ADAL" clId="{1F5472FE-7265-4C34-AE31-F700F14BD5C2}" dt="2022-12-15T18:41:27.616" v="3679" actId="47"/>
        <pc:sldMkLst>
          <pc:docMk/>
          <pc:sldMk cId="114585398" sldId="788"/>
        </pc:sldMkLst>
      </pc:sldChg>
      <pc:sldChg chg="del">
        <pc:chgData name="LaMeres, Brock" userId="8db0a666-adaa-4736-95b1-1b9c1b14de6f" providerId="ADAL" clId="{1F5472FE-7265-4C34-AE31-F700F14BD5C2}" dt="2022-12-15T18:41:28.265" v="3680" actId="47"/>
        <pc:sldMkLst>
          <pc:docMk/>
          <pc:sldMk cId="4225062803" sldId="789"/>
        </pc:sldMkLst>
      </pc:sldChg>
      <pc:sldChg chg="del">
        <pc:chgData name="LaMeres, Brock" userId="8db0a666-adaa-4736-95b1-1b9c1b14de6f" providerId="ADAL" clId="{1F5472FE-7265-4C34-AE31-F700F14BD5C2}" dt="2022-12-15T18:41:25.493" v="3676" actId="47"/>
        <pc:sldMkLst>
          <pc:docMk/>
          <pc:sldMk cId="1455449616" sldId="790"/>
        </pc:sldMkLst>
      </pc:sldChg>
      <pc:sldChg chg="del">
        <pc:chgData name="LaMeres, Brock" userId="8db0a666-adaa-4736-95b1-1b9c1b14de6f" providerId="ADAL" clId="{1F5472FE-7265-4C34-AE31-F700F14BD5C2}" dt="2022-12-15T18:41:26.238" v="3677" actId="47"/>
        <pc:sldMkLst>
          <pc:docMk/>
          <pc:sldMk cId="3380856691" sldId="791"/>
        </pc:sldMkLst>
      </pc:sldChg>
      <pc:sldChg chg="del">
        <pc:chgData name="LaMeres, Brock" userId="8db0a666-adaa-4736-95b1-1b9c1b14de6f" providerId="ADAL" clId="{1F5472FE-7265-4C34-AE31-F700F14BD5C2}" dt="2022-12-15T18:41:28.924" v="3681" actId="47"/>
        <pc:sldMkLst>
          <pc:docMk/>
          <pc:sldMk cId="3818861394" sldId="792"/>
        </pc:sldMkLst>
      </pc:sldChg>
      <pc:sldChg chg="del">
        <pc:chgData name="LaMeres, Brock" userId="8db0a666-adaa-4736-95b1-1b9c1b14de6f" providerId="ADAL" clId="{1F5472FE-7265-4C34-AE31-F700F14BD5C2}" dt="2022-12-15T18:41:34.603" v="3688" actId="47"/>
        <pc:sldMkLst>
          <pc:docMk/>
          <pc:sldMk cId="93662873" sldId="793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1382786399" sldId="796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148795273" sldId="801"/>
        </pc:sldMkLst>
      </pc:sldChg>
      <pc:sldChg chg="del">
        <pc:chgData name="LaMeres, Brock" userId="8db0a666-adaa-4736-95b1-1b9c1b14de6f" providerId="ADAL" clId="{1F5472FE-7265-4C34-AE31-F700F14BD5C2}" dt="2022-12-15T18:41:35.302" v="3689" actId="47"/>
        <pc:sldMkLst>
          <pc:docMk/>
          <pc:sldMk cId="3191721" sldId="802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3974222122" sldId="803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3564413891" sldId="804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881521494" sldId="805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188046610" sldId="806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510926314" sldId="807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1379324828" sldId="808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3659959573" sldId="809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462939518" sldId="810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925113679" sldId="811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566445262" sldId="812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3410696247" sldId="814"/>
        </pc:sldMkLst>
      </pc:sldChg>
      <pc:sldChg chg="modSp mod ord">
        <pc:chgData name="LaMeres, Brock" userId="8db0a666-adaa-4736-95b1-1b9c1b14de6f" providerId="ADAL" clId="{1F5472FE-7265-4C34-AE31-F700F14BD5C2}" dt="2022-12-15T18:41:20.777" v="3675"/>
        <pc:sldMkLst>
          <pc:docMk/>
          <pc:sldMk cId="3000423399" sldId="816"/>
        </pc:sldMkLst>
        <pc:spChg chg="mod">
          <ac:chgData name="LaMeres, Brock" userId="8db0a666-adaa-4736-95b1-1b9c1b14de6f" providerId="ADAL" clId="{1F5472FE-7265-4C34-AE31-F700F14BD5C2}" dt="2022-12-15T18:41:20.777" v="3675"/>
          <ac:spMkLst>
            <pc:docMk/>
            <pc:sldMk cId="3000423399" sldId="816"/>
            <ac:spMk id="2" creationId="{A56877B8-E1E0-4520-9552-C7977912FF0F}"/>
          </ac:spMkLst>
        </pc:spChg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30774485" sldId="817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326328330" sldId="818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140135707" sldId="819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4080524361" sldId="820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845744829" sldId="821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1154102744" sldId="823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1598773589" sldId="824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2892388477" sldId="825"/>
        </pc:sldMkLst>
      </pc:sldChg>
      <pc:sldChg chg="del">
        <pc:chgData name="LaMeres, Brock" userId="8db0a666-adaa-4736-95b1-1b9c1b14de6f" providerId="ADAL" clId="{1F5472FE-7265-4C34-AE31-F700F14BD5C2}" dt="2022-12-15T18:41:29.631" v="3682" actId="47"/>
        <pc:sldMkLst>
          <pc:docMk/>
          <pc:sldMk cId="3004932888" sldId="842"/>
        </pc:sldMkLst>
      </pc:sldChg>
      <pc:sldChg chg="del">
        <pc:chgData name="LaMeres, Brock" userId="8db0a666-adaa-4736-95b1-1b9c1b14de6f" providerId="ADAL" clId="{1F5472FE-7265-4C34-AE31-F700F14BD5C2}" dt="2022-12-15T18:41:46.116" v="3690" actId="47"/>
        <pc:sldMkLst>
          <pc:docMk/>
          <pc:sldMk cId="4114934150" sldId="843"/>
        </pc:sldMkLst>
      </pc:sldChg>
      <pc:sldChg chg="del">
        <pc:chgData name="LaMeres, Brock" userId="8db0a666-adaa-4736-95b1-1b9c1b14de6f" providerId="ADAL" clId="{1F5472FE-7265-4C34-AE31-F700F14BD5C2}" dt="2022-12-15T18:41:49.449" v="3691" actId="47"/>
        <pc:sldMkLst>
          <pc:docMk/>
          <pc:sldMk cId="1522542816" sldId="846"/>
        </pc:sldMkLst>
      </pc:sldChg>
      <pc:sldChg chg="modSp mod">
        <pc:chgData name="LaMeres, Brock" userId="8db0a666-adaa-4736-95b1-1b9c1b14de6f" providerId="ADAL" clId="{1F5472FE-7265-4C34-AE31-F700F14BD5C2}" dt="2022-12-15T18:44:07.030" v="3715" actId="1076"/>
        <pc:sldMkLst>
          <pc:docMk/>
          <pc:sldMk cId="596348142" sldId="851"/>
        </pc:sldMkLst>
        <pc:spChg chg="mod">
          <ac:chgData name="LaMeres, Brock" userId="8db0a666-adaa-4736-95b1-1b9c1b14de6f" providerId="ADAL" clId="{1F5472FE-7265-4C34-AE31-F700F14BD5C2}" dt="2022-12-15T18:44:07.030" v="3715" actId="1076"/>
          <ac:spMkLst>
            <pc:docMk/>
            <pc:sldMk cId="596348142" sldId="851"/>
            <ac:spMk id="2" creationId="{E6AFBA8E-9E18-4EB1-825C-154F0608D078}"/>
          </ac:spMkLst>
        </pc:spChg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352922788" sldId="852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852311586" sldId="853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3730326557" sldId="854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1525043104" sldId="855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766006953" sldId="856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078987691" sldId="857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1870592370" sldId="858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3631084439" sldId="859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3211044409" sldId="860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829078388" sldId="861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221295751" sldId="862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453449965" sldId="863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868625257" sldId="864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70785308" sldId="865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2567395699" sldId="866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1372393950" sldId="867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4092525666" sldId="868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1700718806" sldId="869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3862568405" sldId="870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3027537136" sldId="871"/>
        </pc:sldMkLst>
      </pc:sldChg>
      <pc:sldChg chg="modSp mod">
        <pc:chgData name="LaMeres, Brock" userId="8db0a666-adaa-4736-95b1-1b9c1b14de6f" providerId="ADAL" clId="{1F5472FE-7265-4C34-AE31-F700F14BD5C2}" dt="2022-12-15T18:44:11.047" v="3716"/>
        <pc:sldMkLst>
          <pc:docMk/>
          <pc:sldMk cId="2310384142" sldId="872"/>
        </pc:sldMkLst>
        <pc:spChg chg="mod">
          <ac:chgData name="LaMeres, Brock" userId="8db0a666-adaa-4736-95b1-1b9c1b14de6f" providerId="ADAL" clId="{1F5472FE-7265-4C34-AE31-F700F14BD5C2}" dt="2022-12-15T18:44:11.047" v="3716"/>
          <ac:spMkLst>
            <pc:docMk/>
            <pc:sldMk cId="2310384142" sldId="872"/>
            <ac:spMk id="2" creationId="{E6AFBA8E-9E18-4EB1-825C-154F0608D078}"/>
          </ac:spMkLst>
        </pc:spChg>
      </pc:sldChg>
      <pc:sldChg chg="addSp delSp modSp mod">
        <pc:chgData name="LaMeres, Brock" userId="8db0a666-adaa-4736-95b1-1b9c1b14de6f" providerId="ADAL" clId="{1F5472FE-7265-4C34-AE31-F700F14BD5C2}" dt="2022-12-15T18:44:14.203" v="3717"/>
        <pc:sldMkLst>
          <pc:docMk/>
          <pc:sldMk cId="444764873" sldId="873"/>
        </pc:sldMkLst>
        <pc:spChg chg="mod">
          <ac:chgData name="LaMeres, Brock" userId="8db0a666-adaa-4736-95b1-1b9c1b14de6f" providerId="ADAL" clId="{1F5472FE-7265-4C34-AE31-F700F14BD5C2}" dt="2022-12-15T18:44:14.203" v="3717"/>
          <ac:spMkLst>
            <pc:docMk/>
            <pc:sldMk cId="444764873" sldId="873"/>
            <ac:spMk id="2" creationId="{E6AFBA8E-9E18-4EB1-825C-154F0608D078}"/>
          </ac:spMkLst>
        </pc:spChg>
        <pc:picChg chg="add del">
          <ac:chgData name="LaMeres, Brock" userId="8db0a666-adaa-4736-95b1-1b9c1b14de6f" providerId="ADAL" clId="{1F5472FE-7265-4C34-AE31-F700F14BD5C2}" dt="2022-12-15T18:43:40.125" v="3695" actId="478"/>
          <ac:picMkLst>
            <pc:docMk/>
            <pc:sldMk cId="444764873" sldId="873"/>
            <ac:picMk id="49" creationId="{E144E011-1CE7-4B80-A48D-8FD3847D31CD}"/>
          </ac:picMkLst>
        </pc:picChg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3308464044" sldId="874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552534030" sldId="875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1559780873" sldId="876"/>
        </pc:sldMkLst>
      </pc:sldChg>
      <pc:sldChg chg="del">
        <pc:chgData name="LaMeres, Brock" userId="8db0a666-adaa-4736-95b1-1b9c1b14de6f" providerId="ADAL" clId="{1F5472FE-7265-4C34-AE31-F700F14BD5C2}" dt="2022-12-15T18:43:26.011" v="3693" actId="47"/>
        <pc:sldMkLst>
          <pc:docMk/>
          <pc:sldMk cId="4289893450" sldId="877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2189797790" sldId="878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3132942664" sldId="879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1419500725" sldId="881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1966095953" sldId="882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1810044688" sldId="885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1841798480" sldId="886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892725340" sldId="887"/>
        </pc:sldMkLst>
      </pc:sldChg>
      <pc:sldChg chg="del">
        <pc:chgData name="LaMeres, Brock" userId="8db0a666-adaa-4736-95b1-1b9c1b14de6f" providerId="ADAL" clId="{1F5472FE-7265-4C34-AE31-F700F14BD5C2}" dt="2022-12-15T18:44:24.951" v="3718" actId="47"/>
        <pc:sldMkLst>
          <pc:docMk/>
          <pc:sldMk cId="2222077309" sldId="888"/>
        </pc:sldMkLst>
      </pc:sldChg>
      <pc:sldChg chg="del">
        <pc:chgData name="LaMeres, Brock" userId="8db0a666-adaa-4736-95b1-1b9c1b14de6f" providerId="ADAL" clId="{1F5472FE-7265-4C34-AE31-F700F14BD5C2}" dt="2022-12-15T18:41:33.793" v="3687" actId="47"/>
        <pc:sldMkLst>
          <pc:docMk/>
          <pc:sldMk cId="1935884133" sldId="889"/>
        </pc:sldMkLst>
      </pc:sldChg>
      <pc:sldChg chg="del">
        <pc:chgData name="LaMeres, Brock" userId="8db0a666-adaa-4736-95b1-1b9c1b14de6f" providerId="ADAL" clId="{1F5472FE-7265-4C34-AE31-F700F14BD5C2}" dt="2022-12-15T18:41:30.289" v="3683" actId="47"/>
        <pc:sldMkLst>
          <pc:docMk/>
          <pc:sldMk cId="4202242564" sldId="890"/>
        </pc:sldMkLst>
      </pc:sldChg>
      <pc:sldChg chg="del">
        <pc:chgData name="LaMeres, Brock" userId="8db0a666-adaa-4736-95b1-1b9c1b14de6f" providerId="ADAL" clId="{1F5472FE-7265-4C34-AE31-F700F14BD5C2}" dt="2022-12-15T18:41:31.882" v="3685" actId="47"/>
        <pc:sldMkLst>
          <pc:docMk/>
          <pc:sldMk cId="503224383" sldId="891"/>
        </pc:sldMkLst>
      </pc:sldChg>
      <pc:sldChg chg="del">
        <pc:chgData name="LaMeres, Brock" userId="8db0a666-adaa-4736-95b1-1b9c1b14de6f" providerId="ADAL" clId="{1F5472FE-7265-4C34-AE31-F700F14BD5C2}" dt="2022-12-15T18:41:32.998" v="3686" actId="47"/>
        <pc:sldMkLst>
          <pc:docMk/>
          <pc:sldMk cId="4058324734" sldId="892"/>
        </pc:sldMkLst>
      </pc:sldChg>
      <pc:sldChg chg="del">
        <pc:chgData name="LaMeres, Brock" userId="8db0a666-adaa-4736-95b1-1b9c1b14de6f" providerId="ADAL" clId="{1F5472FE-7265-4C34-AE31-F700F14BD5C2}" dt="2022-12-15T18:41:31.179" v="3684" actId="47"/>
        <pc:sldMkLst>
          <pc:docMk/>
          <pc:sldMk cId="1357528363" sldId="893"/>
        </pc:sldMkLst>
      </pc:sldChg>
      <pc:sldChg chg="modSp add mod ord">
        <pc:chgData name="LaMeres, Brock" userId="8db0a666-adaa-4736-95b1-1b9c1b14de6f" providerId="ADAL" clId="{1F5472FE-7265-4C34-AE31-F700F14BD5C2}" dt="2022-12-15T16:48:06.070" v="820" actId="20577"/>
        <pc:sldMkLst>
          <pc:docMk/>
          <pc:sldMk cId="1728019610" sldId="894"/>
        </pc:sldMkLst>
        <pc:spChg chg="mod">
          <ac:chgData name="LaMeres, Brock" userId="8db0a666-adaa-4736-95b1-1b9c1b14de6f" providerId="ADAL" clId="{1F5472FE-7265-4C34-AE31-F700F14BD5C2}" dt="2022-12-15T16:48:06.070" v="820" actId="20577"/>
          <ac:spMkLst>
            <pc:docMk/>
            <pc:sldMk cId="1728019610" sldId="894"/>
            <ac:spMk id="2" creationId="{A56877B8-E1E0-4520-9552-C7977912FF0F}"/>
          </ac:spMkLst>
        </pc:spChg>
      </pc:sldChg>
      <pc:sldChg chg="modSp new mod">
        <pc:chgData name="LaMeres, Brock" userId="8db0a666-adaa-4736-95b1-1b9c1b14de6f" providerId="ADAL" clId="{1F5472FE-7265-4C34-AE31-F700F14BD5C2}" dt="2022-12-15T18:36:18.834" v="3561" actId="20577"/>
        <pc:sldMkLst>
          <pc:docMk/>
          <pc:sldMk cId="1744375093" sldId="895"/>
        </pc:sldMkLst>
        <pc:spChg chg="mod">
          <ac:chgData name="LaMeres, Brock" userId="8db0a666-adaa-4736-95b1-1b9c1b14de6f" providerId="ADAL" clId="{1F5472FE-7265-4C34-AE31-F700F14BD5C2}" dt="2022-12-15T18:35:51.730" v="3532" actId="20577"/>
          <ac:spMkLst>
            <pc:docMk/>
            <pc:sldMk cId="1744375093" sldId="895"/>
            <ac:spMk id="2" creationId="{3102455D-27E2-4719-840D-750F1899CCDE}"/>
          </ac:spMkLst>
        </pc:spChg>
        <pc:spChg chg="mod">
          <ac:chgData name="LaMeres, Brock" userId="8db0a666-adaa-4736-95b1-1b9c1b14de6f" providerId="ADAL" clId="{1F5472FE-7265-4C34-AE31-F700F14BD5C2}" dt="2022-12-15T18:36:18.834" v="3561" actId="20577"/>
          <ac:spMkLst>
            <pc:docMk/>
            <pc:sldMk cId="1744375093" sldId="895"/>
            <ac:spMk id="3" creationId="{A5136889-E525-4A24-A128-14BFA22E456C}"/>
          </ac:spMkLst>
        </pc:spChg>
      </pc:sldChg>
      <pc:sldChg chg="addSp delSp modSp add mod">
        <pc:chgData name="LaMeres, Brock" userId="8db0a666-adaa-4736-95b1-1b9c1b14de6f" providerId="ADAL" clId="{1F5472FE-7265-4C34-AE31-F700F14BD5C2}" dt="2022-12-15T17:06:25.848" v="1377" actId="14100"/>
        <pc:sldMkLst>
          <pc:docMk/>
          <pc:sldMk cId="3587036018" sldId="896"/>
        </pc:sldMkLst>
        <pc:spChg chg="mod">
          <ac:chgData name="LaMeres, Brock" userId="8db0a666-adaa-4736-95b1-1b9c1b14de6f" providerId="ADAL" clId="{1F5472FE-7265-4C34-AE31-F700F14BD5C2}" dt="2022-12-15T17:05:43.569" v="1372" actId="20577"/>
          <ac:spMkLst>
            <pc:docMk/>
            <pc:sldMk cId="3587036018" sldId="896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6:56:54.887" v="922" actId="478"/>
          <ac:spMkLst>
            <pc:docMk/>
            <pc:sldMk cId="3587036018" sldId="896"/>
            <ac:spMk id="18" creationId="{517B1E82-DA0F-4FA5-87E1-1EBD9C8F1F04}"/>
          </ac:spMkLst>
        </pc:spChg>
        <pc:spChg chg="add mod">
          <ac:chgData name="LaMeres, Brock" userId="8db0a666-adaa-4736-95b1-1b9c1b14de6f" providerId="ADAL" clId="{1F5472FE-7265-4C34-AE31-F700F14BD5C2}" dt="2022-12-15T17:06:25.848" v="1377" actId="14100"/>
          <ac:spMkLst>
            <pc:docMk/>
            <pc:sldMk cId="3587036018" sldId="896"/>
            <ac:spMk id="46" creationId="{DBCCCDC0-D48E-4132-9662-96878DCCCA8A}"/>
          </ac:spMkLst>
        </pc:spChg>
        <pc:picChg chg="add mod">
          <ac:chgData name="LaMeres, Brock" userId="8db0a666-adaa-4736-95b1-1b9c1b14de6f" providerId="ADAL" clId="{1F5472FE-7265-4C34-AE31-F700F14BD5C2}" dt="2022-12-15T17:05:40.877" v="1371" actId="1076"/>
          <ac:picMkLst>
            <pc:docMk/>
            <pc:sldMk cId="3587036018" sldId="896"/>
            <ac:picMk id="6" creationId="{B535EDBF-2F44-444D-8BFA-07922E53E381}"/>
          </ac:picMkLst>
        </pc:picChg>
        <pc:picChg chg="del">
          <ac:chgData name="LaMeres, Brock" userId="8db0a666-adaa-4736-95b1-1b9c1b14de6f" providerId="ADAL" clId="{1F5472FE-7265-4C34-AE31-F700F14BD5C2}" dt="2022-12-15T16:57:14.172" v="984" actId="478"/>
          <ac:picMkLst>
            <pc:docMk/>
            <pc:sldMk cId="3587036018" sldId="896"/>
            <ac:picMk id="16" creationId="{D9F708A9-D2BF-42F0-8800-481C6390F8FE}"/>
          </ac:picMkLst>
        </pc:picChg>
        <pc:picChg chg="del">
          <ac:chgData name="LaMeres, Brock" userId="8db0a666-adaa-4736-95b1-1b9c1b14de6f" providerId="ADAL" clId="{1F5472FE-7265-4C34-AE31-F700F14BD5C2}" dt="2022-12-15T16:57:14.172" v="984" actId="478"/>
          <ac:picMkLst>
            <pc:docMk/>
            <pc:sldMk cId="3587036018" sldId="896"/>
            <ac:picMk id="17" creationId="{193A4B10-E7AA-4985-B5A8-6C3598E05919}"/>
          </ac:picMkLst>
        </pc:picChg>
        <pc:picChg chg="add mod">
          <ac:chgData name="LaMeres, Brock" userId="8db0a666-adaa-4736-95b1-1b9c1b14de6f" providerId="ADAL" clId="{1F5472FE-7265-4C34-AE31-F700F14BD5C2}" dt="2022-12-15T17:01:02.915" v="1273" actId="14100"/>
          <ac:picMkLst>
            <pc:docMk/>
            <pc:sldMk cId="3587036018" sldId="896"/>
            <ac:picMk id="2050" creationId="{99A2D621-40D5-4E92-BD56-3EE8F05EEDDF}"/>
          </ac:picMkLst>
        </pc:pic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5" creationId="{C639DE95-8C57-4E4A-8C8F-6AD685CFB46A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22" creationId="{B3126185-C242-4F0B-910F-A26AB2F85096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24" creationId="{F997AD44-9DBC-4D9D-AB8E-C947225C1A2F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26" creationId="{B1134508-4C3B-4297-B28C-914AC7F315CA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27" creationId="{C8AB5092-D04F-4A97-9383-C8D880CB482B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28" creationId="{9F954AAA-A483-44A5-AA8A-6CA152AC1545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0" creationId="{2CC6D627-0568-4D18-88E2-9B30D9FBE618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1" creationId="{D974EAC2-4234-4799-88D6-94B35F6FA73D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2" creationId="{7CCC2FA3-1DA1-4FE6-B30A-47A3C978F6C6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3" creationId="{AE2044D0-3BA1-48F1-AB66-4C7B5993B292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4" creationId="{5B91A74C-F6BD-455B-B3D8-BB9410DFCA43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6" creationId="{EA903AD0-3043-4D45-8E3C-57396BACA925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7" creationId="{07817F01-3154-4819-8D78-4C6E2DC368D9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8" creationId="{EEA3F60A-187E-4F16-93E1-1B8C3CAA0981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39" creationId="{1BC52D28-10AE-4913-862F-CBADF4D1639A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40" creationId="{0F0F3D0D-2B21-46EC-8051-BA8DD935AAEA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41" creationId="{E42BBE2A-C801-4B06-AF47-973CBFA684C5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42" creationId="{332D55E3-D5CD-4342-ABB8-69AC9580B16E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43" creationId="{03ACA458-F7CE-4C9A-922B-A27BE06160DB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44" creationId="{70E21930-62D8-4E11-B648-54B1C56AE69F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45" creationId="{FFF6211C-409B-49A6-837E-589C9BBBFA4A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60" creationId="{1383C4FC-60F5-4AB5-A84A-A2DC949E371A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62" creationId="{F5C49401-A300-442F-8C59-8D6C5F192ED5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65" creationId="{9B962F2A-30A2-4525-A643-69071F924EE3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68" creationId="{0823EFD9-3E22-4853-A7FA-E810F1446AD6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70" creationId="{19083477-534C-4F1E-AC32-D69961704480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73" creationId="{9D3603EC-8FE8-4C53-A332-D9B540B28CBB}"/>
          </ac:cxnSpMkLst>
        </pc:cxnChg>
        <pc:cxnChg chg="del">
          <ac:chgData name="LaMeres, Brock" userId="8db0a666-adaa-4736-95b1-1b9c1b14de6f" providerId="ADAL" clId="{1F5472FE-7265-4C34-AE31-F700F14BD5C2}" dt="2022-12-15T16:57:14.172" v="984" actId="478"/>
          <ac:cxnSpMkLst>
            <pc:docMk/>
            <pc:sldMk cId="3587036018" sldId="896"/>
            <ac:cxnSpMk id="81" creationId="{575CA8AE-3A7C-480B-8D6B-926329A796EF}"/>
          </ac:cxnSpMkLst>
        </pc:cxnChg>
      </pc:sldChg>
      <pc:sldChg chg="addSp delSp modSp add mod">
        <pc:chgData name="LaMeres, Brock" userId="8db0a666-adaa-4736-95b1-1b9c1b14de6f" providerId="ADAL" clId="{1F5472FE-7265-4C34-AE31-F700F14BD5C2}" dt="2022-12-15T17:08:58.401" v="1398" actId="20577"/>
        <pc:sldMkLst>
          <pc:docMk/>
          <pc:sldMk cId="47826002" sldId="897"/>
        </pc:sldMkLst>
        <pc:spChg chg="mod">
          <ac:chgData name="LaMeres, Brock" userId="8db0a666-adaa-4736-95b1-1b9c1b14de6f" providerId="ADAL" clId="{1F5472FE-7265-4C34-AE31-F700F14BD5C2}" dt="2022-12-15T17:08:58.401" v="1398" actId="20577"/>
          <ac:spMkLst>
            <pc:docMk/>
            <pc:sldMk cId="47826002" sldId="897"/>
            <ac:spMk id="3" creationId="{50136821-2413-49B6-8EBF-9875041E82D8}"/>
          </ac:spMkLst>
        </pc:spChg>
        <pc:spChg chg="add mod">
          <ac:chgData name="LaMeres, Brock" userId="8db0a666-adaa-4736-95b1-1b9c1b14de6f" providerId="ADAL" clId="{1F5472FE-7265-4C34-AE31-F700F14BD5C2}" dt="2022-12-15T17:08:27.258" v="1384"/>
          <ac:spMkLst>
            <pc:docMk/>
            <pc:sldMk cId="47826002" sldId="897"/>
            <ac:spMk id="7" creationId="{502FC268-C683-4E42-B746-98ACA603CE0E}"/>
          </ac:spMkLst>
        </pc:spChg>
        <pc:spChg chg="add mod">
          <ac:chgData name="LaMeres, Brock" userId="8db0a666-adaa-4736-95b1-1b9c1b14de6f" providerId="ADAL" clId="{1F5472FE-7265-4C34-AE31-F700F14BD5C2}" dt="2022-12-15T17:08:27.258" v="1384"/>
          <ac:spMkLst>
            <pc:docMk/>
            <pc:sldMk cId="47826002" sldId="897"/>
            <ac:spMk id="11" creationId="{BD0A6BFC-923A-4F71-9CF7-CBCA2F4BA944}"/>
          </ac:spMkLst>
        </pc:spChg>
        <pc:spChg chg="del mod">
          <ac:chgData name="LaMeres, Brock" userId="8db0a666-adaa-4736-95b1-1b9c1b14de6f" providerId="ADAL" clId="{1F5472FE-7265-4C34-AE31-F700F14BD5C2}" dt="2022-12-15T17:08:23.265" v="1381" actId="478"/>
          <ac:spMkLst>
            <pc:docMk/>
            <pc:sldMk cId="47826002" sldId="897"/>
            <ac:spMk id="46" creationId="{DBCCCDC0-D48E-4132-9662-96878DCCCA8A}"/>
          </ac:spMkLst>
        </pc:spChg>
        <pc:picChg chg="del">
          <ac:chgData name="LaMeres, Brock" userId="8db0a666-adaa-4736-95b1-1b9c1b14de6f" providerId="ADAL" clId="{1F5472FE-7265-4C34-AE31-F700F14BD5C2}" dt="2022-12-15T17:08:23.956" v="1382" actId="478"/>
          <ac:picMkLst>
            <pc:docMk/>
            <pc:sldMk cId="47826002" sldId="897"/>
            <ac:picMk id="6" creationId="{B535EDBF-2F44-444D-8BFA-07922E53E381}"/>
          </ac:picMkLst>
        </pc:picChg>
        <pc:picChg chg="add mod">
          <ac:chgData name="LaMeres, Brock" userId="8db0a666-adaa-4736-95b1-1b9c1b14de6f" providerId="ADAL" clId="{1F5472FE-7265-4C34-AE31-F700F14BD5C2}" dt="2022-12-15T17:08:27.258" v="1384"/>
          <ac:picMkLst>
            <pc:docMk/>
            <pc:sldMk cId="47826002" sldId="897"/>
            <ac:picMk id="8" creationId="{EB781F27-D3B3-43EC-B75A-E952DA06AC3D}"/>
          </ac:picMkLst>
        </pc:picChg>
        <pc:picChg chg="add mod">
          <ac:chgData name="LaMeres, Brock" userId="8db0a666-adaa-4736-95b1-1b9c1b14de6f" providerId="ADAL" clId="{1F5472FE-7265-4C34-AE31-F700F14BD5C2}" dt="2022-12-15T17:08:27.258" v="1384"/>
          <ac:picMkLst>
            <pc:docMk/>
            <pc:sldMk cId="47826002" sldId="897"/>
            <ac:picMk id="9" creationId="{29F9DAB1-32B0-4CEB-99AC-BD0CE878DEC3}"/>
          </ac:picMkLst>
        </pc:picChg>
        <pc:picChg chg="add mod">
          <ac:chgData name="LaMeres, Brock" userId="8db0a666-adaa-4736-95b1-1b9c1b14de6f" providerId="ADAL" clId="{1F5472FE-7265-4C34-AE31-F700F14BD5C2}" dt="2022-12-15T17:08:27.258" v="1384"/>
          <ac:picMkLst>
            <pc:docMk/>
            <pc:sldMk cId="47826002" sldId="897"/>
            <ac:picMk id="12" creationId="{F5F559BB-0A9F-41E6-8827-00D15DD31DA5}"/>
          </ac:picMkLst>
        </pc:picChg>
        <pc:picChg chg="del">
          <ac:chgData name="LaMeres, Brock" userId="8db0a666-adaa-4736-95b1-1b9c1b14de6f" providerId="ADAL" clId="{1F5472FE-7265-4C34-AE31-F700F14BD5C2}" dt="2022-12-15T17:08:21.765" v="1379" actId="478"/>
          <ac:picMkLst>
            <pc:docMk/>
            <pc:sldMk cId="47826002" sldId="897"/>
            <ac:picMk id="2050" creationId="{99A2D621-40D5-4E92-BD56-3EE8F05EEDDF}"/>
          </ac:picMkLst>
        </pc:picChg>
        <pc:cxnChg chg="add mod">
          <ac:chgData name="LaMeres, Brock" userId="8db0a666-adaa-4736-95b1-1b9c1b14de6f" providerId="ADAL" clId="{1F5472FE-7265-4C34-AE31-F700F14BD5C2}" dt="2022-12-15T17:08:27.258" v="1384"/>
          <ac:cxnSpMkLst>
            <pc:docMk/>
            <pc:sldMk cId="47826002" sldId="897"/>
            <ac:cxnSpMk id="10" creationId="{AAD6F408-104B-422F-8357-EB0FA82A81D0}"/>
          </ac:cxnSpMkLst>
        </pc:cxnChg>
      </pc:sldChg>
      <pc:sldChg chg="addSp delSp modSp add mod">
        <pc:chgData name="LaMeres, Brock" userId="8db0a666-adaa-4736-95b1-1b9c1b14de6f" providerId="ADAL" clId="{1F5472FE-7265-4C34-AE31-F700F14BD5C2}" dt="2022-12-15T17:42:39.922" v="2479" actId="6549"/>
        <pc:sldMkLst>
          <pc:docMk/>
          <pc:sldMk cId="292254915" sldId="898"/>
        </pc:sldMkLst>
        <pc:spChg chg="mod">
          <ac:chgData name="LaMeres, Brock" userId="8db0a666-adaa-4736-95b1-1b9c1b14de6f" providerId="ADAL" clId="{1F5472FE-7265-4C34-AE31-F700F14BD5C2}" dt="2022-12-15T17:42:39.922" v="2479" actId="6549"/>
          <ac:spMkLst>
            <pc:docMk/>
            <pc:sldMk cId="292254915" sldId="898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1F5472FE-7265-4C34-AE31-F700F14BD5C2}" dt="2022-12-15T17:42:35.173" v="2477" actId="478"/>
          <ac:spMkLst>
            <pc:docMk/>
            <pc:sldMk cId="292254915" sldId="898"/>
            <ac:spMk id="4" creationId="{74A03860-E8BA-4229-A154-D3482A8FD45F}"/>
          </ac:spMkLst>
        </pc:spChg>
        <pc:spChg chg="del">
          <ac:chgData name="LaMeres, Brock" userId="8db0a666-adaa-4736-95b1-1b9c1b14de6f" providerId="ADAL" clId="{1F5472FE-7265-4C34-AE31-F700F14BD5C2}" dt="2022-12-15T17:10:24.860" v="1555" actId="478"/>
          <ac:spMkLst>
            <pc:docMk/>
            <pc:sldMk cId="292254915" sldId="898"/>
            <ac:spMk id="7" creationId="{502FC268-C683-4E42-B746-98ACA603CE0E}"/>
          </ac:spMkLst>
        </pc:spChg>
        <pc:spChg chg="del">
          <ac:chgData name="LaMeres, Brock" userId="8db0a666-adaa-4736-95b1-1b9c1b14de6f" providerId="ADAL" clId="{1F5472FE-7265-4C34-AE31-F700F14BD5C2}" dt="2022-12-15T17:09:33.091" v="1428" actId="478"/>
          <ac:spMkLst>
            <pc:docMk/>
            <pc:sldMk cId="292254915" sldId="898"/>
            <ac:spMk id="11" creationId="{BD0A6BFC-923A-4F71-9CF7-CBCA2F4BA944}"/>
          </ac:spMkLst>
        </pc:spChg>
        <pc:spChg chg="add del mod">
          <ac:chgData name="LaMeres, Brock" userId="8db0a666-adaa-4736-95b1-1b9c1b14de6f" providerId="ADAL" clId="{1F5472FE-7265-4C34-AE31-F700F14BD5C2}" dt="2022-12-15T17:42:35.173" v="2477" actId="478"/>
          <ac:spMkLst>
            <pc:docMk/>
            <pc:sldMk cId="292254915" sldId="898"/>
            <ac:spMk id="16" creationId="{78C318D8-93D0-4FAC-85B2-FC44ED099035}"/>
          </ac:spMkLst>
        </pc:spChg>
        <pc:spChg chg="add del mod">
          <ac:chgData name="LaMeres, Brock" userId="8db0a666-adaa-4736-95b1-1b9c1b14de6f" providerId="ADAL" clId="{1F5472FE-7265-4C34-AE31-F700F14BD5C2}" dt="2022-12-15T17:42:35.173" v="2477" actId="478"/>
          <ac:spMkLst>
            <pc:docMk/>
            <pc:sldMk cId="292254915" sldId="898"/>
            <ac:spMk id="17" creationId="{24C6D081-DF33-4837-BB77-EB181952AE73}"/>
          </ac:spMkLst>
        </pc:spChg>
        <pc:spChg chg="add del mod">
          <ac:chgData name="LaMeres, Brock" userId="8db0a666-adaa-4736-95b1-1b9c1b14de6f" providerId="ADAL" clId="{1F5472FE-7265-4C34-AE31-F700F14BD5C2}" dt="2022-12-15T17:42:35.173" v="2477" actId="478"/>
          <ac:spMkLst>
            <pc:docMk/>
            <pc:sldMk cId="292254915" sldId="898"/>
            <ac:spMk id="19" creationId="{DA81434E-981F-4740-98AE-BAE02C2F280B}"/>
          </ac:spMkLst>
        </pc:spChg>
        <pc:picChg chg="del">
          <ac:chgData name="LaMeres, Brock" userId="8db0a666-adaa-4736-95b1-1b9c1b14de6f" providerId="ADAL" clId="{1F5472FE-7265-4C34-AE31-F700F14BD5C2}" dt="2022-12-15T17:09:33.091" v="1428" actId="478"/>
          <ac:picMkLst>
            <pc:docMk/>
            <pc:sldMk cId="292254915" sldId="898"/>
            <ac:picMk id="8" creationId="{EB781F27-D3B3-43EC-B75A-E952DA06AC3D}"/>
          </ac:picMkLst>
        </pc:picChg>
        <pc:picChg chg="del">
          <ac:chgData name="LaMeres, Brock" userId="8db0a666-adaa-4736-95b1-1b9c1b14de6f" providerId="ADAL" clId="{1F5472FE-7265-4C34-AE31-F700F14BD5C2}" dt="2022-12-15T17:09:33.091" v="1428" actId="478"/>
          <ac:picMkLst>
            <pc:docMk/>
            <pc:sldMk cId="292254915" sldId="898"/>
            <ac:picMk id="9" creationId="{29F9DAB1-32B0-4CEB-99AC-BD0CE878DEC3}"/>
          </ac:picMkLst>
        </pc:picChg>
        <pc:picChg chg="del">
          <ac:chgData name="LaMeres, Brock" userId="8db0a666-adaa-4736-95b1-1b9c1b14de6f" providerId="ADAL" clId="{1F5472FE-7265-4C34-AE31-F700F14BD5C2}" dt="2022-12-15T17:09:24.767" v="1427" actId="478"/>
          <ac:picMkLst>
            <pc:docMk/>
            <pc:sldMk cId="292254915" sldId="898"/>
            <ac:picMk id="12" creationId="{F5F559BB-0A9F-41E6-8827-00D15DD31DA5}"/>
          </ac:picMkLst>
        </pc:picChg>
        <pc:picChg chg="add mod">
          <ac:chgData name="LaMeres, Brock" userId="8db0a666-adaa-4736-95b1-1b9c1b14de6f" providerId="ADAL" clId="{1F5472FE-7265-4C34-AE31-F700F14BD5C2}" dt="2022-12-15T17:11:38.418" v="1560" actId="14100"/>
          <ac:picMkLst>
            <pc:docMk/>
            <pc:sldMk cId="292254915" sldId="898"/>
            <ac:picMk id="13" creationId="{7417E0EE-D61D-4C43-AD90-2BAA3D0E4BEF}"/>
          </ac:picMkLst>
        </pc:picChg>
        <pc:picChg chg="add del mod">
          <ac:chgData name="LaMeres, Brock" userId="8db0a666-adaa-4736-95b1-1b9c1b14de6f" providerId="ADAL" clId="{1F5472FE-7265-4C34-AE31-F700F14BD5C2}" dt="2022-12-15T17:12:27.005" v="1596" actId="478"/>
          <ac:picMkLst>
            <pc:docMk/>
            <pc:sldMk cId="292254915" sldId="898"/>
            <ac:picMk id="14" creationId="{57A5E6A4-036F-4564-943D-E0569EB112D3}"/>
          </ac:picMkLst>
        </pc:picChg>
        <pc:picChg chg="add del mod">
          <ac:chgData name="LaMeres, Brock" userId="8db0a666-adaa-4736-95b1-1b9c1b14de6f" providerId="ADAL" clId="{1F5472FE-7265-4C34-AE31-F700F14BD5C2}" dt="2022-12-15T17:42:35.173" v="2477" actId="478"/>
          <ac:picMkLst>
            <pc:docMk/>
            <pc:sldMk cId="292254915" sldId="898"/>
            <ac:picMk id="15" creationId="{EED7D7C1-647D-4A40-9BEE-0A9C5D088A88}"/>
          </ac:picMkLst>
        </pc:picChg>
        <pc:picChg chg="add del mod">
          <ac:chgData name="LaMeres, Brock" userId="8db0a666-adaa-4736-95b1-1b9c1b14de6f" providerId="ADAL" clId="{1F5472FE-7265-4C34-AE31-F700F14BD5C2}" dt="2022-12-15T17:42:35.173" v="2477" actId="478"/>
          <ac:picMkLst>
            <pc:docMk/>
            <pc:sldMk cId="292254915" sldId="898"/>
            <ac:picMk id="18" creationId="{2419F414-B912-4872-81CF-510835B71287}"/>
          </ac:picMkLst>
        </pc:picChg>
        <pc:picChg chg="add del mod">
          <ac:chgData name="LaMeres, Brock" userId="8db0a666-adaa-4736-95b1-1b9c1b14de6f" providerId="ADAL" clId="{1F5472FE-7265-4C34-AE31-F700F14BD5C2}" dt="2022-12-15T17:42:35.173" v="2477" actId="478"/>
          <ac:picMkLst>
            <pc:docMk/>
            <pc:sldMk cId="292254915" sldId="898"/>
            <ac:picMk id="20" creationId="{D8FBEA2F-23BB-4A8A-93AD-8AEE3E67A0D7}"/>
          </ac:picMkLst>
        </pc:picChg>
        <pc:cxnChg chg="del">
          <ac:chgData name="LaMeres, Brock" userId="8db0a666-adaa-4736-95b1-1b9c1b14de6f" providerId="ADAL" clId="{1F5472FE-7265-4C34-AE31-F700F14BD5C2}" dt="2022-12-15T17:09:33.091" v="1428" actId="478"/>
          <ac:cxnSpMkLst>
            <pc:docMk/>
            <pc:sldMk cId="292254915" sldId="898"/>
            <ac:cxnSpMk id="10" creationId="{AAD6F408-104B-422F-8357-EB0FA82A81D0}"/>
          </ac:cxnSpMkLst>
        </pc:cxnChg>
      </pc:sldChg>
      <pc:sldChg chg="addSp delSp modSp add del mod">
        <pc:chgData name="LaMeres, Brock" userId="8db0a666-adaa-4736-95b1-1b9c1b14de6f" providerId="ADAL" clId="{1F5472FE-7265-4C34-AE31-F700F14BD5C2}" dt="2022-12-15T17:44:13.654" v="2495" actId="47"/>
        <pc:sldMkLst>
          <pc:docMk/>
          <pc:sldMk cId="925384621" sldId="899"/>
        </pc:sldMkLst>
        <pc:spChg chg="mod">
          <ac:chgData name="LaMeres, Brock" userId="8db0a666-adaa-4736-95b1-1b9c1b14de6f" providerId="ADAL" clId="{1F5472FE-7265-4C34-AE31-F700F14BD5C2}" dt="2022-12-15T17:16:13.706" v="2104" actId="20577"/>
          <ac:spMkLst>
            <pc:docMk/>
            <pc:sldMk cId="925384621" sldId="899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7:14:48.533" v="1912" actId="478"/>
          <ac:spMkLst>
            <pc:docMk/>
            <pc:sldMk cId="925384621" sldId="899"/>
            <ac:spMk id="4" creationId="{74A03860-E8BA-4229-A154-D3482A8FD45F}"/>
          </ac:spMkLst>
        </pc:spChg>
        <pc:spChg chg="del">
          <ac:chgData name="LaMeres, Brock" userId="8db0a666-adaa-4736-95b1-1b9c1b14de6f" providerId="ADAL" clId="{1F5472FE-7265-4C34-AE31-F700F14BD5C2}" dt="2022-12-15T17:14:48.533" v="1912" actId="478"/>
          <ac:spMkLst>
            <pc:docMk/>
            <pc:sldMk cId="925384621" sldId="899"/>
            <ac:spMk id="16" creationId="{78C318D8-93D0-4FAC-85B2-FC44ED099035}"/>
          </ac:spMkLst>
        </pc:spChg>
        <pc:spChg chg="del">
          <ac:chgData name="LaMeres, Brock" userId="8db0a666-adaa-4736-95b1-1b9c1b14de6f" providerId="ADAL" clId="{1F5472FE-7265-4C34-AE31-F700F14BD5C2}" dt="2022-12-15T17:14:48.533" v="1912" actId="478"/>
          <ac:spMkLst>
            <pc:docMk/>
            <pc:sldMk cId="925384621" sldId="899"/>
            <ac:spMk id="17" creationId="{24C6D081-DF33-4837-BB77-EB181952AE73}"/>
          </ac:spMkLst>
        </pc:spChg>
        <pc:spChg chg="del">
          <ac:chgData name="LaMeres, Brock" userId="8db0a666-adaa-4736-95b1-1b9c1b14de6f" providerId="ADAL" clId="{1F5472FE-7265-4C34-AE31-F700F14BD5C2}" dt="2022-12-15T17:14:48.533" v="1912" actId="478"/>
          <ac:spMkLst>
            <pc:docMk/>
            <pc:sldMk cId="925384621" sldId="899"/>
            <ac:spMk id="19" creationId="{DA81434E-981F-4740-98AE-BAE02C2F280B}"/>
          </ac:spMkLst>
        </pc:spChg>
        <pc:spChg chg="add mod">
          <ac:chgData name="LaMeres, Brock" userId="8db0a666-adaa-4736-95b1-1b9c1b14de6f" providerId="ADAL" clId="{1F5472FE-7265-4C34-AE31-F700F14BD5C2}" dt="2022-12-15T17:20:22.832" v="2288" actId="14100"/>
          <ac:spMkLst>
            <pc:docMk/>
            <pc:sldMk cId="925384621" sldId="899"/>
            <ac:spMk id="21" creationId="{EA038EF3-6EFD-473B-9C50-41C197A103CB}"/>
          </ac:spMkLst>
        </pc:spChg>
        <pc:spChg chg="add mod">
          <ac:chgData name="LaMeres, Brock" userId="8db0a666-adaa-4736-95b1-1b9c1b14de6f" providerId="ADAL" clId="{1F5472FE-7265-4C34-AE31-F700F14BD5C2}" dt="2022-12-15T17:20:13.392" v="2281" actId="1076"/>
          <ac:spMkLst>
            <pc:docMk/>
            <pc:sldMk cId="925384621" sldId="899"/>
            <ac:spMk id="22" creationId="{50549A24-6407-4A43-9DE8-ED37F328D310}"/>
          </ac:spMkLst>
        </pc:spChg>
        <pc:spChg chg="add del mod">
          <ac:chgData name="LaMeres, Brock" userId="8db0a666-adaa-4736-95b1-1b9c1b14de6f" providerId="ADAL" clId="{1F5472FE-7265-4C34-AE31-F700F14BD5C2}" dt="2022-12-15T17:43:41.039" v="2492" actId="478"/>
          <ac:spMkLst>
            <pc:docMk/>
            <pc:sldMk cId="925384621" sldId="899"/>
            <ac:spMk id="23" creationId="{705D54B1-165A-4D25-8F7A-CBF8886AA0FD}"/>
          </ac:spMkLst>
        </pc:spChg>
        <pc:picChg chg="add mod">
          <ac:chgData name="LaMeres, Brock" userId="8db0a666-adaa-4736-95b1-1b9c1b14de6f" providerId="ADAL" clId="{1F5472FE-7265-4C34-AE31-F700F14BD5C2}" dt="2022-12-15T17:20:16.068" v="2287" actId="1035"/>
          <ac:picMkLst>
            <pc:docMk/>
            <pc:sldMk cId="925384621" sldId="899"/>
            <ac:picMk id="6" creationId="{B7A50015-E152-4D9B-BE3B-816A877E877F}"/>
          </ac:picMkLst>
        </pc:picChg>
        <pc:picChg chg="add mod">
          <ac:chgData name="LaMeres, Brock" userId="8db0a666-adaa-4736-95b1-1b9c1b14de6f" providerId="ADAL" clId="{1F5472FE-7265-4C34-AE31-F700F14BD5C2}" dt="2022-12-15T17:17:45.707" v="2111" actId="1076"/>
          <ac:picMkLst>
            <pc:docMk/>
            <pc:sldMk cId="925384621" sldId="899"/>
            <ac:picMk id="12" creationId="{7DE306B9-3157-4356-9A0B-309D48A42B3B}"/>
          </ac:picMkLst>
        </pc:picChg>
        <pc:picChg chg="del">
          <ac:chgData name="LaMeres, Brock" userId="8db0a666-adaa-4736-95b1-1b9c1b14de6f" providerId="ADAL" clId="{1F5472FE-7265-4C34-AE31-F700F14BD5C2}" dt="2022-12-15T17:14:16.080" v="1829" actId="478"/>
          <ac:picMkLst>
            <pc:docMk/>
            <pc:sldMk cId="925384621" sldId="899"/>
            <ac:picMk id="13" creationId="{7417E0EE-D61D-4C43-AD90-2BAA3D0E4BEF}"/>
          </ac:picMkLst>
        </pc:picChg>
        <pc:picChg chg="del">
          <ac:chgData name="LaMeres, Brock" userId="8db0a666-adaa-4736-95b1-1b9c1b14de6f" providerId="ADAL" clId="{1F5472FE-7265-4C34-AE31-F700F14BD5C2}" dt="2022-12-15T17:14:48.533" v="1912" actId="478"/>
          <ac:picMkLst>
            <pc:docMk/>
            <pc:sldMk cId="925384621" sldId="899"/>
            <ac:picMk id="15" creationId="{EED7D7C1-647D-4A40-9BEE-0A9C5D088A88}"/>
          </ac:picMkLst>
        </pc:picChg>
        <pc:picChg chg="del">
          <ac:chgData name="LaMeres, Brock" userId="8db0a666-adaa-4736-95b1-1b9c1b14de6f" providerId="ADAL" clId="{1F5472FE-7265-4C34-AE31-F700F14BD5C2}" dt="2022-12-15T17:14:48.533" v="1912" actId="478"/>
          <ac:picMkLst>
            <pc:docMk/>
            <pc:sldMk cId="925384621" sldId="899"/>
            <ac:picMk id="18" creationId="{2419F414-B912-4872-81CF-510835B71287}"/>
          </ac:picMkLst>
        </pc:picChg>
        <pc:picChg chg="del">
          <ac:chgData name="LaMeres, Brock" userId="8db0a666-adaa-4736-95b1-1b9c1b14de6f" providerId="ADAL" clId="{1F5472FE-7265-4C34-AE31-F700F14BD5C2}" dt="2022-12-15T17:14:48.533" v="1912" actId="478"/>
          <ac:picMkLst>
            <pc:docMk/>
            <pc:sldMk cId="925384621" sldId="899"/>
            <ac:picMk id="20" creationId="{D8FBEA2F-23BB-4A8A-93AD-8AEE3E67A0D7}"/>
          </ac:picMkLst>
        </pc:picChg>
      </pc:sldChg>
      <pc:sldChg chg="addSp delSp modSp add mod">
        <pc:chgData name="LaMeres, Brock" userId="8db0a666-adaa-4736-95b1-1b9c1b14de6f" providerId="ADAL" clId="{1F5472FE-7265-4C34-AE31-F700F14BD5C2}" dt="2022-12-15T17:55:17.476" v="2820" actId="14826"/>
        <pc:sldMkLst>
          <pc:docMk/>
          <pc:sldMk cId="892549154" sldId="900"/>
        </pc:sldMkLst>
        <pc:spChg chg="mod">
          <ac:chgData name="LaMeres, Brock" userId="8db0a666-adaa-4736-95b1-1b9c1b14de6f" providerId="ADAL" clId="{1F5472FE-7265-4C34-AE31-F700F14BD5C2}" dt="2022-12-15T17:49:13.257" v="2813" actId="14100"/>
          <ac:spMkLst>
            <pc:docMk/>
            <pc:sldMk cId="892549154" sldId="900"/>
            <ac:spMk id="3" creationId="{50136821-2413-49B6-8EBF-9875041E82D8}"/>
          </ac:spMkLst>
        </pc:spChg>
        <pc:spChg chg="add del mod ord">
          <ac:chgData name="LaMeres, Brock" userId="8db0a666-adaa-4736-95b1-1b9c1b14de6f" providerId="ADAL" clId="{1F5472FE-7265-4C34-AE31-F700F14BD5C2}" dt="2022-12-15T17:47:37.106" v="2687" actId="478"/>
          <ac:spMkLst>
            <pc:docMk/>
            <pc:sldMk cId="892549154" sldId="900"/>
            <ac:spMk id="11" creationId="{2763D1A9-E2E7-46DB-9DEA-55596BE95FB8}"/>
          </ac:spMkLst>
        </pc:spChg>
        <pc:spChg chg="add del mod">
          <ac:chgData name="LaMeres, Brock" userId="8db0a666-adaa-4736-95b1-1b9c1b14de6f" providerId="ADAL" clId="{1F5472FE-7265-4C34-AE31-F700F14BD5C2}" dt="2022-12-15T17:47:35.830" v="2686" actId="478"/>
          <ac:spMkLst>
            <pc:docMk/>
            <pc:sldMk cId="892549154" sldId="900"/>
            <ac:spMk id="13" creationId="{A7F1C8B5-554E-4531-B464-5632551CD807}"/>
          </ac:spMkLst>
        </pc:spChg>
        <pc:spChg chg="del">
          <ac:chgData name="LaMeres, Brock" userId="8db0a666-adaa-4736-95b1-1b9c1b14de6f" providerId="ADAL" clId="{1F5472FE-7265-4C34-AE31-F700F14BD5C2}" dt="2022-12-15T17:21:33.338" v="2343" actId="478"/>
          <ac:spMkLst>
            <pc:docMk/>
            <pc:sldMk cId="892549154" sldId="900"/>
            <ac:spMk id="21" creationId="{EA038EF3-6EFD-473B-9C50-41C197A103CB}"/>
          </ac:spMkLst>
        </pc:spChg>
        <pc:spChg chg="del">
          <ac:chgData name="LaMeres, Brock" userId="8db0a666-adaa-4736-95b1-1b9c1b14de6f" providerId="ADAL" clId="{1F5472FE-7265-4C34-AE31-F700F14BD5C2}" dt="2022-12-15T17:21:33.338" v="2343" actId="478"/>
          <ac:spMkLst>
            <pc:docMk/>
            <pc:sldMk cId="892549154" sldId="900"/>
            <ac:spMk id="22" creationId="{50549A24-6407-4A43-9DE8-ED37F328D310}"/>
          </ac:spMkLst>
        </pc:spChg>
        <pc:spChg chg="del">
          <ac:chgData name="LaMeres, Brock" userId="8db0a666-adaa-4736-95b1-1b9c1b14de6f" providerId="ADAL" clId="{1F5472FE-7265-4C34-AE31-F700F14BD5C2}" dt="2022-12-15T17:21:33.338" v="2343" actId="478"/>
          <ac:spMkLst>
            <pc:docMk/>
            <pc:sldMk cId="892549154" sldId="900"/>
            <ac:spMk id="23" creationId="{705D54B1-165A-4D25-8F7A-CBF8886AA0FD}"/>
          </ac:spMkLst>
        </pc:spChg>
        <pc:picChg chg="add mod">
          <ac:chgData name="LaMeres, Brock" userId="8db0a666-adaa-4736-95b1-1b9c1b14de6f" providerId="ADAL" clId="{1F5472FE-7265-4C34-AE31-F700F14BD5C2}" dt="2022-12-15T17:55:17.476" v="2820" actId="14826"/>
          <ac:picMkLst>
            <pc:docMk/>
            <pc:sldMk cId="892549154" sldId="900"/>
            <ac:picMk id="5" creationId="{509B284A-1F9A-46FF-B949-770D4544C2CE}"/>
          </ac:picMkLst>
        </pc:picChg>
        <pc:picChg chg="del">
          <ac:chgData name="LaMeres, Brock" userId="8db0a666-adaa-4736-95b1-1b9c1b14de6f" providerId="ADAL" clId="{1F5472FE-7265-4C34-AE31-F700F14BD5C2}" dt="2022-12-15T17:21:33.338" v="2343" actId="478"/>
          <ac:picMkLst>
            <pc:docMk/>
            <pc:sldMk cId="892549154" sldId="900"/>
            <ac:picMk id="6" creationId="{B7A50015-E152-4D9B-BE3B-816A877E877F}"/>
          </ac:picMkLst>
        </pc:picChg>
        <pc:picChg chg="del">
          <ac:chgData name="LaMeres, Brock" userId="8db0a666-adaa-4736-95b1-1b9c1b14de6f" providerId="ADAL" clId="{1F5472FE-7265-4C34-AE31-F700F14BD5C2}" dt="2022-12-15T17:21:35.466" v="2344" actId="478"/>
          <ac:picMkLst>
            <pc:docMk/>
            <pc:sldMk cId="892549154" sldId="900"/>
            <ac:picMk id="12" creationId="{7DE306B9-3157-4356-9A0B-309D48A42B3B}"/>
          </ac:picMkLst>
        </pc:picChg>
      </pc:sldChg>
      <pc:sldChg chg="add">
        <pc:chgData name="LaMeres, Brock" userId="8db0a666-adaa-4736-95b1-1b9c1b14de6f" providerId="ADAL" clId="{1F5472FE-7265-4C34-AE31-F700F14BD5C2}" dt="2022-12-15T17:42:29.904" v="2476"/>
        <pc:sldMkLst>
          <pc:docMk/>
          <pc:sldMk cId="4288410843" sldId="901"/>
        </pc:sldMkLst>
      </pc:sldChg>
      <pc:sldChg chg="delSp modSp add mod ord">
        <pc:chgData name="LaMeres, Brock" userId="8db0a666-adaa-4736-95b1-1b9c1b14de6f" providerId="ADAL" clId="{1F5472FE-7265-4C34-AE31-F700F14BD5C2}" dt="2022-12-15T17:43:11.815" v="2488" actId="5793"/>
        <pc:sldMkLst>
          <pc:docMk/>
          <pc:sldMk cId="1118770757" sldId="902"/>
        </pc:sldMkLst>
        <pc:spChg chg="mod">
          <ac:chgData name="LaMeres, Brock" userId="8db0a666-adaa-4736-95b1-1b9c1b14de6f" providerId="ADAL" clId="{1F5472FE-7265-4C34-AE31-F700F14BD5C2}" dt="2022-12-15T17:43:11.815" v="2488" actId="5793"/>
          <ac:spMkLst>
            <pc:docMk/>
            <pc:sldMk cId="1118770757" sldId="902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7:43:09.494" v="2486" actId="478"/>
          <ac:spMkLst>
            <pc:docMk/>
            <pc:sldMk cId="1118770757" sldId="902"/>
            <ac:spMk id="21" creationId="{EA038EF3-6EFD-473B-9C50-41C197A103CB}"/>
          </ac:spMkLst>
        </pc:spChg>
        <pc:spChg chg="del">
          <ac:chgData name="LaMeres, Brock" userId="8db0a666-adaa-4736-95b1-1b9c1b14de6f" providerId="ADAL" clId="{1F5472FE-7265-4C34-AE31-F700F14BD5C2}" dt="2022-12-15T17:42:51.563" v="2481" actId="478"/>
          <ac:spMkLst>
            <pc:docMk/>
            <pc:sldMk cId="1118770757" sldId="902"/>
            <ac:spMk id="22" creationId="{50549A24-6407-4A43-9DE8-ED37F328D310}"/>
          </ac:spMkLst>
        </pc:spChg>
        <pc:spChg chg="del">
          <ac:chgData name="LaMeres, Brock" userId="8db0a666-adaa-4736-95b1-1b9c1b14de6f" providerId="ADAL" clId="{1F5472FE-7265-4C34-AE31-F700F14BD5C2}" dt="2022-12-15T17:42:52.862" v="2482" actId="478"/>
          <ac:spMkLst>
            <pc:docMk/>
            <pc:sldMk cId="1118770757" sldId="902"/>
            <ac:spMk id="23" creationId="{705D54B1-165A-4D25-8F7A-CBF8886AA0FD}"/>
          </ac:spMkLst>
        </pc:spChg>
        <pc:picChg chg="del">
          <ac:chgData name="LaMeres, Brock" userId="8db0a666-adaa-4736-95b1-1b9c1b14de6f" providerId="ADAL" clId="{1F5472FE-7265-4C34-AE31-F700F14BD5C2}" dt="2022-12-15T17:43:09.494" v="2486" actId="478"/>
          <ac:picMkLst>
            <pc:docMk/>
            <pc:sldMk cId="1118770757" sldId="902"/>
            <ac:picMk id="6" creationId="{B7A50015-E152-4D9B-BE3B-816A877E877F}"/>
          </ac:picMkLst>
        </pc:picChg>
        <pc:picChg chg="del">
          <ac:chgData name="LaMeres, Brock" userId="8db0a666-adaa-4736-95b1-1b9c1b14de6f" providerId="ADAL" clId="{1F5472FE-7265-4C34-AE31-F700F14BD5C2}" dt="2022-12-15T17:43:09.494" v="2486" actId="478"/>
          <ac:picMkLst>
            <pc:docMk/>
            <pc:sldMk cId="1118770757" sldId="902"/>
            <ac:picMk id="12" creationId="{7DE306B9-3157-4356-9A0B-309D48A42B3B}"/>
          </ac:picMkLst>
        </pc:picChg>
      </pc:sldChg>
      <pc:sldChg chg="delSp add mod">
        <pc:chgData name="LaMeres, Brock" userId="8db0a666-adaa-4736-95b1-1b9c1b14de6f" providerId="ADAL" clId="{1F5472FE-7265-4C34-AE31-F700F14BD5C2}" dt="2022-12-15T17:43:22.190" v="2490" actId="478"/>
        <pc:sldMkLst>
          <pc:docMk/>
          <pc:sldMk cId="1171486920" sldId="903"/>
        </pc:sldMkLst>
        <pc:spChg chg="del">
          <ac:chgData name="LaMeres, Brock" userId="8db0a666-adaa-4736-95b1-1b9c1b14de6f" providerId="ADAL" clId="{1F5472FE-7265-4C34-AE31-F700F14BD5C2}" dt="2022-12-15T17:43:22.190" v="2490" actId="478"/>
          <ac:spMkLst>
            <pc:docMk/>
            <pc:sldMk cId="1171486920" sldId="903"/>
            <ac:spMk id="21" creationId="{EA038EF3-6EFD-473B-9C50-41C197A103CB}"/>
          </ac:spMkLst>
        </pc:spChg>
        <pc:picChg chg="del">
          <ac:chgData name="LaMeres, Brock" userId="8db0a666-adaa-4736-95b1-1b9c1b14de6f" providerId="ADAL" clId="{1F5472FE-7265-4C34-AE31-F700F14BD5C2}" dt="2022-12-15T17:43:22.190" v="2490" actId="478"/>
          <ac:picMkLst>
            <pc:docMk/>
            <pc:sldMk cId="1171486920" sldId="903"/>
            <ac:picMk id="6" creationId="{B7A50015-E152-4D9B-BE3B-816A877E877F}"/>
          </ac:picMkLst>
        </pc:picChg>
      </pc:sldChg>
      <pc:sldChg chg="add">
        <pc:chgData name="LaMeres, Brock" userId="8db0a666-adaa-4736-95b1-1b9c1b14de6f" providerId="ADAL" clId="{1F5472FE-7265-4C34-AE31-F700F14BD5C2}" dt="2022-12-15T17:43:18.944" v="2489"/>
        <pc:sldMkLst>
          <pc:docMk/>
          <pc:sldMk cId="1260803961" sldId="904"/>
        </pc:sldMkLst>
      </pc:sldChg>
      <pc:sldChg chg="delSp modSp add mod">
        <pc:chgData name="LaMeres, Brock" userId="8db0a666-adaa-4736-95b1-1b9c1b14de6f" providerId="ADAL" clId="{1F5472FE-7265-4C34-AE31-F700F14BD5C2}" dt="2022-12-15T17:44:18.495" v="2497" actId="478"/>
        <pc:sldMkLst>
          <pc:docMk/>
          <pc:sldMk cId="2679403318" sldId="905"/>
        </pc:sldMkLst>
        <pc:spChg chg="mod">
          <ac:chgData name="LaMeres, Brock" userId="8db0a666-adaa-4736-95b1-1b9c1b14de6f" providerId="ADAL" clId="{1F5472FE-7265-4C34-AE31-F700F14BD5C2}" dt="2022-12-15T17:44:01.788" v="2494" actId="207"/>
          <ac:spMkLst>
            <pc:docMk/>
            <pc:sldMk cId="2679403318" sldId="905"/>
            <ac:spMk id="22" creationId="{50549A24-6407-4A43-9DE8-ED37F328D310}"/>
          </ac:spMkLst>
        </pc:spChg>
        <pc:spChg chg="del">
          <ac:chgData name="LaMeres, Brock" userId="8db0a666-adaa-4736-95b1-1b9c1b14de6f" providerId="ADAL" clId="{1F5472FE-7265-4C34-AE31-F700F14BD5C2}" dt="2022-12-15T17:44:18.495" v="2497" actId="478"/>
          <ac:spMkLst>
            <pc:docMk/>
            <pc:sldMk cId="2679403318" sldId="905"/>
            <ac:spMk id="23" creationId="{705D54B1-165A-4D25-8F7A-CBF8886AA0FD}"/>
          </ac:spMkLst>
        </pc:spChg>
      </pc:sldChg>
      <pc:sldChg chg="modSp add mod">
        <pc:chgData name="LaMeres, Brock" userId="8db0a666-adaa-4736-95b1-1b9c1b14de6f" providerId="ADAL" clId="{1F5472FE-7265-4C34-AE31-F700F14BD5C2}" dt="2022-12-15T18:10:22.825" v="2930" actId="6549"/>
        <pc:sldMkLst>
          <pc:docMk/>
          <pc:sldMk cId="935955463" sldId="906"/>
        </pc:sldMkLst>
        <pc:spChg chg="mod">
          <ac:chgData name="LaMeres, Brock" userId="8db0a666-adaa-4736-95b1-1b9c1b14de6f" providerId="ADAL" clId="{1F5472FE-7265-4C34-AE31-F700F14BD5C2}" dt="2022-12-15T18:10:22.825" v="2930" actId="6549"/>
          <ac:spMkLst>
            <pc:docMk/>
            <pc:sldMk cId="935955463" sldId="906"/>
            <ac:spMk id="23" creationId="{705D54B1-165A-4D25-8F7A-CBF8886AA0FD}"/>
          </ac:spMkLst>
        </pc:spChg>
      </pc:sldChg>
      <pc:sldChg chg="add del">
        <pc:chgData name="LaMeres, Brock" userId="8db0a666-adaa-4736-95b1-1b9c1b14de6f" providerId="ADAL" clId="{1F5472FE-7265-4C34-AE31-F700F14BD5C2}" dt="2022-12-15T17:49:39.428" v="2816" actId="47"/>
        <pc:sldMkLst>
          <pc:docMk/>
          <pc:sldMk cId="1097065431" sldId="907"/>
        </pc:sldMkLst>
      </pc:sldChg>
      <pc:sldChg chg="modSp add mod">
        <pc:chgData name="LaMeres, Brock" userId="8db0a666-adaa-4736-95b1-1b9c1b14de6f" providerId="ADAL" clId="{1F5472FE-7265-4C34-AE31-F700F14BD5C2}" dt="2022-12-15T17:55:27.813" v="2821" actId="14826"/>
        <pc:sldMkLst>
          <pc:docMk/>
          <pc:sldMk cId="18239175" sldId="908"/>
        </pc:sldMkLst>
        <pc:spChg chg="mod">
          <ac:chgData name="LaMeres, Brock" userId="8db0a666-adaa-4736-95b1-1b9c1b14de6f" providerId="ADAL" clId="{1F5472FE-7265-4C34-AE31-F700F14BD5C2}" dt="2022-12-15T17:49:17.397" v="2814" actId="14100"/>
          <ac:spMkLst>
            <pc:docMk/>
            <pc:sldMk cId="18239175" sldId="908"/>
            <ac:spMk id="3" creationId="{50136821-2413-49B6-8EBF-9875041E82D8}"/>
          </ac:spMkLst>
        </pc:spChg>
        <pc:picChg chg="mod">
          <ac:chgData name="LaMeres, Brock" userId="8db0a666-adaa-4736-95b1-1b9c1b14de6f" providerId="ADAL" clId="{1F5472FE-7265-4C34-AE31-F700F14BD5C2}" dt="2022-12-15T17:55:27.813" v="2821" actId="14826"/>
          <ac:picMkLst>
            <pc:docMk/>
            <pc:sldMk cId="18239175" sldId="908"/>
            <ac:picMk id="5" creationId="{509B284A-1F9A-46FF-B949-770D4544C2CE}"/>
          </ac:picMkLst>
        </pc:picChg>
      </pc:sldChg>
      <pc:sldChg chg="addSp delSp modSp add mod">
        <pc:chgData name="LaMeres, Brock" userId="8db0a666-adaa-4736-95b1-1b9c1b14de6f" providerId="ADAL" clId="{1F5472FE-7265-4C34-AE31-F700F14BD5C2}" dt="2022-12-15T18:37:09.488" v="3563" actId="13926"/>
        <pc:sldMkLst>
          <pc:docMk/>
          <pc:sldMk cId="4178213228" sldId="909"/>
        </pc:sldMkLst>
        <pc:spChg chg="mod">
          <ac:chgData name="LaMeres, Brock" userId="8db0a666-adaa-4736-95b1-1b9c1b14de6f" providerId="ADAL" clId="{1F5472FE-7265-4C34-AE31-F700F14BD5C2}" dt="2022-12-15T18:37:09.488" v="3563" actId="13926"/>
          <ac:spMkLst>
            <pc:docMk/>
            <pc:sldMk cId="4178213228" sldId="909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1F5472FE-7265-4C34-AE31-F700F14BD5C2}" dt="2022-12-15T17:49:46.839" v="2819" actId="478"/>
          <ac:spMkLst>
            <pc:docMk/>
            <pc:sldMk cId="4178213228" sldId="909"/>
            <ac:spMk id="6" creationId="{10BDB87C-8BC6-4507-AE08-CA534615970C}"/>
          </ac:spMkLst>
        </pc:spChg>
        <pc:spChg chg="add del mod">
          <ac:chgData name="LaMeres, Brock" userId="8db0a666-adaa-4736-95b1-1b9c1b14de6f" providerId="ADAL" clId="{1F5472FE-7265-4C34-AE31-F700F14BD5C2}" dt="2022-12-15T17:49:46.114" v="2818" actId="478"/>
          <ac:spMkLst>
            <pc:docMk/>
            <pc:sldMk cId="4178213228" sldId="909"/>
            <ac:spMk id="7" creationId="{5A2B7D58-8CD1-40FB-91D8-19D8FA3CC741}"/>
          </ac:spMkLst>
        </pc:spChg>
        <pc:picChg chg="del">
          <ac:chgData name="LaMeres, Brock" userId="8db0a666-adaa-4736-95b1-1b9c1b14de6f" providerId="ADAL" clId="{1F5472FE-7265-4C34-AE31-F700F14BD5C2}" dt="2022-12-15T17:55:34.603" v="2822" actId="478"/>
          <ac:picMkLst>
            <pc:docMk/>
            <pc:sldMk cId="4178213228" sldId="909"/>
            <ac:picMk id="5" creationId="{509B284A-1F9A-46FF-B949-770D4544C2CE}"/>
          </ac:picMkLst>
        </pc:picChg>
        <pc:picChg chg="add mod">
          <ac:chgData name="LaMeres, Brock" userId="8db0a666-adaa-4736-95b1-1b9c1b14de6f" providerId="ADAL" clId="{1F5472FE-7265-4C34-AE31-F700F14BD5C2}" dt="2022-12-15T17:55:34.752" v="2823"/>
          <ac:picMkLst>
            <pc:docMk/>
            <pc:sldMk cId="4178213228" sldId="909"/>
            <ac:picMk id="8" creationId="{06097EA7-A96D-4EBF-B84D-9EF9EDB1905B}"/>
          </ac:picMkLst>
        </pc:picChg>
      </pc:sldChg>
      <pc:sldChg chg="modSp add mod">
        <pc:chgData name="LaMeres, Brock" userId="8db0a666-adaa-4736-95b1-1b9c1b14de6f" providerId="ADAL" clId="{1F5472FE-7265-4C34-AE31-F700F14BD5C2}" dt="2022-12-15T18:37:15.667" v="3564"/>
        <pc:sldMkLst>
          <pc:docMk/>
          <pc:sldMk cId="358931187" sldId="910"/>
        </pc:sldMkLst>
        <pc:spChg chg="mod">
          <ac:chgData name="LaMeres, Brock" userId="8db0a666-adaa-4736-95b1-1b9c1b14de6f" providerId="ADAL" clId="{1F5472FE-7265-4C34-AE31-F700F14BD5C2}" dt="2022-12-15T18:37:15.667" v="3564"/>
          <ac:spMkLst>
            <pc:docMk/>
            <pc:sldMk cId="358931187" sldId="910"/>
            <ac:spMk id="3" creationId="{50136821-2413-49B6-8EBF-9875041E82D8}"/>
          </ac:spMkLst>
        </pc:spChg>
        <pc:picChg chg="mod">
          <ac:chgData name="LaMeres, Brock" userId="8db0a666-adaa-4736-95b1-1b9c1b14de6f" providerId="ADAL" clId="{1F5472FE-7265-4C34-AE31-F700F14BD5C2}" dt="2022-12-15T17:55:44.674" v="2824" actId="14826"/>
          <ac:picMkLst>
            <pc:docMk/>
            <pc:sldMk cId="358931187" sldId="910"/>
            <ac:picMk id="5" creationId="{509B284A-1F9A-46FF-B949-770D4544C2CE}"/>
          </ac:picMkLst>
        </pc:picChg>
      </pc:sldChg>
      <pc:sldChg chg="addSp modSp add mod">
        <pc:chgData name="LaMeres, Brock" userId="8db0a666-adaa-4736-95b1-1b9c1b14de6f" providerId="ADAL" clId="{1F5472FE-7265-4C34-AE31-F700F14BD5C2}" dt="2022-12-15T18:37:23.125" v="3565"/>
        <pc:sldMkLst>
          <pc:docMk/>
          <pc:sldMk cId="2832997923" sldId="911"/>
        </pc:sldMkLst>
        <pc:spChg chg="mod">
          <ac:chgData name="LaMeres, Brock" userId="8db0a666-adaa-4736-95b1-1b9c1b14de6f" providerId="ADAL" clId="{1F5472FE-7265-4C34-AE31-F700F14BD5C2}" dt="2022-12-15T18:37:23.125" v="3565"/>
          <ac:spMkLst>
            <pc:docMk/>
            <pc:sldMk cId="2832997923" sldId="911"/>
            <ac:spMk id="3" creationId="{50136821-2413-49B6-8EBF-9875041E82D8}"/>
          </ac:spMkLst>
        </pc:spChg>
        <pc:spChg chg="mod">
          <ac:chgData name="LaMeres, Brock" userId="8db0a666-adaa-4736-95b1-1b9c1b14de6f" providerId="ADAL" clId="{1F5472FE-7265-4C34-AE31-F700F14BD5C2}" dt="2022-12-15T18:06:08.695" v="2871" actId="14100"/>
          <ac:spMkLst>
            <pc:docMk/>
            <pc:sldMk cId="2832997923" sldId="911"/>
            <ac:spMk id="6" creationId="{10BDB87C-8BC6-4507-AE08-CA534615970C}"/>
          </ac:spMkLst>
        </pc:spChg>
        <pc:spChg chg="mod">
          <ac:chgData name="LaMeres, Brock" userId="8db0a666-adaa-4736-95b1-1b9c1b14de6f" providerId="ADAL" clId="{1F5472FE-7265-4C34-AE31-F700F14BD5C2}" dt="2022-12-15T18:06:14.072" v="2872" actId="14100"/>
          <ac:spMkLst>
            <pc:docMk/>
            <pc:sldMk cId="2832997923" sldId="911"/>
            <ac:spMk id="7" creationId="{5A2B7D58-8CD1-40FB-91D8-19D8FA3CC741}"/>
          </ac:spMkLst>
        </pc:spChg>
        <pc:spChg chg="add mod">
          <ac:chgData name="LaMeres, Brock" userId="8db0a666-adaa-4736-95b1-1b9c1b14de6f" providerId="ADAL" clId="{1F5472FE-7265-4C34-AE31-F700F14BD5C2}" dt="2022-12-15T18:06:48.180" v="2904" actId="1038"/>
          <ac:spMkLst>
            <pc:docMk/>
            <pc:sldMk cId="2832997923" sldId="911"/>
            <ac:spMk id="8" creationId="{205E9D07-EC6C-410E-A742-F6FC2A058201}"/>
          </ac:spMkLst>
        </pc:spChg>
        <pc:spChg chg="add mod">
          <ac:chgData name="LaMeres, Brock" userId="8db0a666-adaa-4736-95b1-1b9c1b14de6f" providerId="ADAL" clId="{1F5472FE-7265-4C34-AE31-F700F14BD5C2}" dt="2022-12-15T18:06:43.657" v="2892" actId="1035"/>
          <ac:spMkLst>
            <pc:docMk/>
            <pc:sldMk cId="2832997923" sldId="911"/>
            <ac:spMk id="9" creationId="{470B493D-5BFF-4AAD-86A9-76FE31FAF93D}"/>
          </ac:spMkLst>
        </pc:spChg>
        <pc:picChg chg="mod">
          <ac:chgData name="LaMeres, Brock" userId="8db0a666-adaa-4736-95b1-1b9c1b14de6f" providerId="ADAL" clId="{1F5472FE-7265-4C34-AE31-F700F14BD5C2}" dt="2022-12-15T18:05:38.094" v="2826" actId="14826"/>
          <ac:picMkLst>
            <pc:docMk/>
            <pc:sldMk cId="2832997923" sldId="911"/>
            <ac:picMk id="5" creationId="{509B284A-1F9A-46FF-B949-770D4544C2CE}"/>
          </ac:picMkLst>
        </pc:picChg>
      </pc:sldChg>
      <pc:sldChg chg="addSp delSp modSp add mod">
        <pc:chgData name="LaMeres, Brock" userId="8db0a666-adaa-4736-95b1-1b9c1b14de6f" providerId="ADAL" clId="{1F5472FE-7265-4C34-AE31-F700F14BD5C2}" dt="2022-12-15T18:37:28.741" v="3566"/>
        <pc:sldMkLst>
          <pc:docMk/>
          <pc:sldMk cId="3888484638" sldId="912"/>
        </pc:sldMkLst>
        <pc:spChg chg="mod">
          <ac:chgData name="LaMeres, Brock" userId="8db0a666-adaa-4736-95b1-1b9c1b14de6f" providerId="ADAL" clId="{1F5472FE-7265-4C34-AE31-F700F14BD5C2}" dt="2022-12-15T18:37:28.741" v="3566"/>
          <ac:spMkLst>
            <pc:docMk/>
            <pc:sldMk cId="3888484638" sldId="912"/>
            <ac:spMk id="3" creationId="{50136821-2413-49B6-8EBF-9875041E82D8}"/>
          </ac:spMkLst>
        </pc:spChg>
        <pc:spChg chg="mod ord">
          <ac:chgData name="LaMeres, Brock" userId="8db0a666-adaa-4736-95b1-1b9c1b14de6f" providerId="ADAL" clId="{1F5472FE-7265-4C34-AE31-F700F14BD5C2}" dt="2022-12-15T18:11:30.585" v="2935" actId="14100"/>
          <ac:spMkLst>
            <pc:docMk/>
            <pc:sldMk cId="3888484638" sldId="912"/>
            <ac:spMk id="8" creationId="{205E9D07-EC6C-410E-A742-F6FC2A058201}"/>
          </ac:spMkLst>
        </pc:spChg>
        <pc:spChg chg="del">
          <ac:chgData name="LaMeres, Brock" userId="8db0a666-adaa-4736-95b1-1b9c1b14de6f" providerId="ADAL" clId="{1F5472FE-7265-4C34-AE31-F700F14BD5C2}" dt="2022-12-15T18:07:03.198" v="2906" actId="478"/>
          <ac:spMkLst>
            <pc:docMk/>
            <pc:sldMk cId="3888484638" sldId="912"/>
            <ac:spMk id="9" creationId="{470B493D-5BFF-4AAD-86A9-76FE31FAF93D}"/>
          </ac:spMkLst>
        </pc:spChg>
        <pc:spChg chg="add del mod">
          <ac:chgData name="LaMeres, Brock" userId="8db0a666-adaa-4736-95b1-1b9c1b14de6f" providerId="ADAL" clId="{1F5472FE-7265-4C34-AE31-F700F14BD5C2}" dt="2022-12-15T18:11:22.494" v="2933" actId="478"/>
          <ac:spMkLst>
            <pc:docMk/>
            <pc:sldMk cId="3888484638" sldId="912"/>
            <ac:spMk id="10" creationId="{0D6E001F-126F-4AC3-B451-9B0B57D42182}"/>
          </ac:spMkLst>
        </pc:spChg>
        <pc:spChg chg="add mod">
          <ac:chgData name="LaMeres, Brock" userId="8db0a666-adaa-4736-95b1-1b9c1b14de6f" providerId="ADAL" clId="{1F5472FE-7265-4C34-AE31-F700F14BD5C2}" dt="2022-12-15T18:11:34.112" v="2936" actId="14100"/>
          <ac:spMkLst>
            <pc:docMk/>
            <pc:sldMk cId="3888484638" sldId="912"/>
            <ac:spMk id="11" creationId="{D990970C-4F9F-42D7-BD81-5C08C9A4B5F3}"/>
          </ac:spMkLst>
        </pc:spChg>
        <pc:picChg chg="mod">
          <ac:chgData name="LaMeres, Brock" userId="8db0a666-adaa-4736-95b1-1b9c1b14de6f" providerId="ADAL" clId="{1F5472FE-7265-4C34-AE31-F700F14BD5C2}" dt="2022-12-15T18:09:28.306" v="2929" actId="14826"/>
          <ac:picMkLst>
            <pc:docMk/>
            <pc:sldMk cId="3888484638" sldId="912"/>
            <ac:picMk id="5" creationId="{509B284A-1F9A-46FF-B949-770D4544C2CE}"/>
          </ac:picMkLst>
        </pc:picChg>
      </pc:sldChg>
      <pc:sldChg chg="addSp delSp modSp add mod">
        <pc:chgData name="LaMeres, Brock" userId="8db0a666-adaa-4736-95b1-1b9c1b14de6f" providerId="ADAL" clId="{1F5472FE-7265-4C34-AE31-F700F14BD5C2}" dt="2022-12-15T18:22:14.990" v="3280" actId="20577"/>
        <pc:sldMkLst>
          <pc:docMk/>
          <pc:sldMk cId="2443848057" sldId="913"/>
        </pc:sldMkLst>
        <pc:spChg chg="mod">
          <ac:chgData name="LaMeres, Brock" userId="8db0a666-adaa-4736-95b1-1b9c1b14de6f" providerId="ADAL" clId="{1F5472FE-7265-4C34-AE31-F700F14BD5C2}" dt="2022-12-15T18:22:14.990" v="3280" actId="20577"/>
          <ac:spMkLst>
            <pc:docMk/>
            <pc:sldMk cId="2443848057" sldId="913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8:12:00.968" v="2943" actId="478"/>
          <ac:spMkLst>
            <pc:docMk/>
            <pc:sldMk cId="2443848057" sldId="913"/>
            <ac:spMk id="6" creationId="{10BDB87C-8BC6-4507-AE08-CA534615970C}"/>
          </ac:spMkLst>
        </pc:spChg>
        <pc:spChg chg="del">
          <ac:chgData name="LaMeres, Brock" userId="8db0a666-adaa-4736-95b1-1b9c1b14de6f" providerId="ADAL" clId="{1F5472FE-7265-4C34-AE31-F700F14BD5C2}" dt="2022-12-15T18:11:53.030" v="2940" actId="478"/>
          <ac:spMkLst>
            <pc:docMk/>
            <pc:sldMk cId="2443848057" sldId="913"/>
            <ac:spMk id="7" creationId="{5A2B7D58-8CD1-40FB-91D8-19D8FA3CC741}"/>
          </ac:spMkLst>
        </pc:spChg>
        <pc:spChg chg="del">
          <ac:chgData name="LaMeres, Brock" userId="8db0a666-adaa-4736-95b1-1b9c1b14de6f" providerId="ADAL" clId="{1F5472FE-7265-4C34-AE31-F700F14BD5C2}" dt="2022-12-15T18:11:52.232" v="2939" actId="478"/>
          <ac:spMkLst>
            <pc:docMk/>
            <pc:sldMk cId="2443848057" sldId="913"/>
            <ac:spMk id="8" creationId="{205E9D07-EC6C-410E-A742-F6FC2A058201}"/>
          </ac:spMkLst>
        </pc:spChg>
        <pc:spChg chg="add del mod">
          <ac:chgData name="LaMeres, Brock" userId="8db0a666-adaa-4736-95b1-1b9c1b14de6f" providerId="ADAL" clId="{1F5472FE-7265-4C34-AE31-F700F14BD5C2}" dt="2022-12-15T18:22:13.003" v="3279" actId="478"/>
          <ac:spMkLst>
            <pc:docMk/>
            <pc:sldMk cId="2443848057" sldId="913"/>
            <ac:spMk id="10" creationId="{0970831F-5D86-4737-B02D-1343BE2D3DBF}"/>
          </ac:spMkLst>
        </pc:spChg>
        <pc:spChg chg="del">
          <ac:chgData name="LaMeres, Brock" userId="8db0a666-adaa-4736-95b1-1b9c1b14de6f" providerId="ADAL" clId="{1F5472FE-7265-4C34-AE31-F700F14BD5C2}" dt="2022-12-15T18:11:51.758" v="2938" actId="478"/>
          <ac:spMkLst>
            <pc:docMk/>
            <pc:sldMk cId="2443848057" sldId="913"/>
            <ac:spMk id="11" creationId="{D990970C-4F9F-42D7-BD81-5C08C9A4B5F3}"/>
          </ac:spMkLst>
        </pc:spChg>
        <pc:spChg chg="add del mod">
          <ac:chgData name="LaMeres, Brock" userId="8db0a666-adaa-4736-95b1-1b9c1b14de6f" providerId="ADAL" clId="{1F5472FE-7265-4C34-AE31-F700F14BD5C2}" dt="2022-12-15T18:22:13.003" v="3279" actId="478"/>
          <ac:spMkLst>
            <pc:docMk/>
            <pc:sldMk cId="2443848057" sldId="913"/>
            <ac:spMk id="13" creationId="{3A3A40B4-AA91-41AE-B8F2-EF20E797A6E7}"/>
          </ac:spMkLst>
        </pc:spChg>
        <pc:spChg chg="add del mod">
          <ac:chgData name="LaMeres, Brock" userId="8db0a666-adaa-4736-95b1-1b9c1b14de6f" providerId="ADAL" clId="{1F5472FE-7265-4C34-AE31-F700F14BD5C2}" dt="2022-12-15T18:22:13.003" v="3279" actId="478"/>
          <ac:spMkLst>
            <pc:docMk/>
            <pc:sldMk cId="2443848057" sldId="913"/>
            <ac:spMk id="15" creationId="{80B6B302-E648-4416-B59C-9EDB1509D2C8}"/>
          </ac:spMkLst>
        </pc:spChg>
        <pc:spChg chg="add mod">
          <ac:chgData name="LaMeres, Brock" userId="8db0a666-adaa-4736-95b1-1b9c1b14de6f" providerId="ADAL" clId="{1F5472FE-7265-4C34-AE31-F700F14BD5C2}" dt="2022-12-15T18:21:32.604" v="3232" actId="1076"/>
          <ac:spMkLst>
            <pc:docMk/>
            <pc:sldMk cId="2443848057" sldId="913"/>
            <ac:spMk id="19" creationId="{70F5144D-AFD7-42A2-B04B-0A9E0085E659}"/>
          </ac:spMkLst>
        </pc:spChg>
        <pc:picChg chg="del">
          <ac:chgData name="LaMeres, Brock" userId="8db0a666-adaa-4736-95b1-1b9c1b14de6f" providerId="ADAL" clId="{1F5472FE-7265-4C34-AE31-F700F14BD5C2}" dt="2022-12-15T18:11:55.838" v="2941" actId="478"/>
          <ac:picMkLst>
            <pc:docMk/>
            <pc:sldMk cId="2443848057" sldId="913"/>
            <ac:picMk id="5" creationId="{509B284A-1F9A-46FF-B949-770D4544C2CE}"/>
          </ac:picMkLst>
        </pc:picChg>
        <pc:picChg chg="add del mod">
          <ac:chgData name="LaMeres, Brock" userId="8db0a666-adaa-4736-95b1-1b9c1b14de6f" providerId="ADAL" clId="{1F5472FE-7265-4C34-AE31-F700F14BD5C2}" dt="2022-12-15T18:22:13.003" v="3279" actId="478"/>
          <ac:picMkLst>
            <pc:docMk/>
            <pc:sldMk cId="2443848057" sldId="913"/>
            <ac:picMk id="9" creationId="{460DC87F-655A-4A49-B50A-69A5388B3563}"/>
          </ac:picMkLst>
        </pc:picChg>
        <pc:picChg chg="add del mod">
          <ac:chgData name="LaMeres, Brock" userId="8db0a666-adaa-4736-95b1-1b9c1b14de6f" providerId="ADAL" clId="{1F5472FE-7265-4C34-AE31-F700F14BD5C2}" dt="2022-12-15T18:22:13.003" v="3279" actId="478"/>
          <ac:picMkLst>
            <pc:docMk/>
            <pc:sldMk cId="2443848057" sldId="913"/>
            <ac:picMk id="12" creationId="{0360260E-BF7F-40A3-A0B2-4E05B3120DC2}"/>
          </ac:picMkLst>
        </pc:picChg>
        <pc:picChg chg="add del mod">
          <ac:chgData name="LaMeres, Brock" userId="8db0a666-adaa-4736-95b1-1b9c1b14de6f" providerId="ADAL" clId="{1F5472FE-7265-4C34-AE31-F700F14BD5C2}" dt="2022-12-15T18:22:13.003" v="3279" actId="478"/>
          <ac:picMkLst>
            <pc:docMk/>
            <pc:sldMk cId="2443848057" sldId="913"/>
            <ac:picMk id="14" creationId="{DB06DC1F-153B-40E7-B137-A2F556A142AB}"/>
          </ac:picMkLst>
        </pc:picChg>
        <pc:picChg chg="add del mod">
          <ac:chgData name="LaMeres, Brock" userId="8db0a666-adaa-4736-95b1-1b9c1b14de6f" providerId="ADAL" clId="{1F5472FE-7265-4C34-AE31-F700F14BD5C2}" dt="2022-12-15T18:21:59.843" v="3276" actId="478"/>
          <ac:picMkLst>
            <pc:docMk/>
            <pc:sldMk cId="2443848057" sldId="913"/>
            <ac:picMk id="16" creationId="{3C9E273D-4D86-4762-AFE1-59AF4427D57B}"/>
          </ac:picMkLst>
        </pc:picChg>
        <pc:picChg chg="add del mod">
          <ac:chgData name="LaMeres, Brock" userId="8db0a666-adaa-4736-95b1-1b9c1b14de6f" providerId="ADAL" clId="{1F5472FE-7265-4C34-AE31-F700F14BD5C2}" dt="2022-12-15T18:21:59.843" v="3276" actId="478"/>
          <ac:picMkLst>
            <pc:docMk/>
            <pc:sldMk cId="2443848057" sldId="913"/>
            <ac:picMk id="17" creationId="{4FC95973-80F5-4C24-9B3C-6D539400537B}"/>
          </ac:picMkLst>
        </pc:picChg>
        <pc:picChg chg="add del mod">
          <ac:chgData name="LaMeres, Brock" userId="8db0a666-adaa-4736-95b1-1b9c1b14de6f" providerId="ADAL" clId="{1F5472FE-7265-4C34-AE31-F700F14BD5C2}" dt="2022-12-15T18:21:59.843" v="3276" actId="478"/>
          <ac:picMkLst>
            <pc:docMk/>
            <pc:sldMk cId="2443848057" sldId="913"/>
            <ac:picMk id="18" creationId="{3224F2BC-DA64-4DD7-B83B-0C80954E72EF}"/>
          </ac:picMkLst>
        </pc:picChg>
      </pc:sldChg>
      <pc:sldChg chg="add">
        <pc:chgData name="LaMeres, Brock" userId="8db0a666-adaa-4736-95b1-1b9c1b14de6f" providerId="ADAL" clId="{1F5472FE-7265-4C34-AE31-F700F14BD5C2}" dt="2022-12-15T18:21:55.942" v="3275"/>
        <pc:sldMkLst>
          <pc:docMk/>
          <pc:sldMk cId="2519134342" sldId="914"/>
        </pc:sldMkLst>
      </pc:sldChg>
      <pc:sldChg chg="add">
        <pc:chgData name="LaMeres, Brock" userId="8db0a666-adaa-4736-95b1-1b9c1b14de6f" providerId="ADAL" clId="{1F5472FE-7265-4C34-AE31-F700F14BD5C2}" dt="2022-12-15T18:22:10.810" v="3278"/>
        <pc:sldMkLst>
          <pc:docMk/>
          <pc:sldMk cId="3124564492" sldId="915"/>
        </pc:sldMkLst>
      </pc:sldChg>
      <pc:sldChg chg="addSp delSp modSp add mod">
        <pc:chgData name="LaMeres, Brock" userId="8db0a666-adaa-4736-95b1-1b9c1b14de6f" providerId="ADAL" clId="{1F5472FE-7265-4C34-AE31-F700F14BD5C2}" dt="2022-12-15T18:25:52.207" v="3384" actId="1036"/>
        <pc:sldMkLst>
          <pc:docMk/>
          <pc:sldMk cId="67901940" sldId="916"/>
        </pc:sldMkLst>
        <pc:spChg chg="mod">
          <ac:chgData name="LaMeres, Brock" userId="8db0a666-adaa-4736-95b1-1b9c1b14de6f" providerId="ADAL" clId="{1F5472FE-7265-4C34-AE31-F700F14BD5C2}" dt="2022-12-15T18:23:04.488" v="3365" actId="14100"/>
          <ac:spMkLst>
            <pc:docMk/>
            <pc:sldMk cId="67901940" sldId="916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8:22:59.676" v="3363" actId="478"/>
          <ac:spMkLst>
            <pc:docMk/>
            <pc:sldMk cId="67901940" sldId="916"/>
            <ac:spMk id="10" creationId="{0970831F-5D86-4737-B02D-1343BE2D3DBF}"/>
          </ac:spMkLst>
        </pc:spChg>
        <pc:spChg chg="del">
          <ac:chgData name="LaMeres, Brock" userId="8db0a666-adaa-4736-95b1-1b9c1b14de6f" providerId="ADAL" clId="{1F5472FE-7265-4C34-AE31-F700F14BD5C2}" dt="2022-12-15T18:22:59.676" v="3363" actId="478"/>
          <ac:spMkLst>
            <pc:docMk/>
            <pc:sldMk cId="67901940" sldId="916"/>
            <ac:spMk id="13" creationId="{3A3A40B4-AA91-41AE-B8F2-EF20E797A6E7}"/>
          </ac:spMkLst>
        </pc:spChg>
        <pc:spChg chg="del">
          <ac:chgData name="LaMeres, Brock" userId="8db0a666-adaa-4736-95b1-1b9c1b14de6f" providerId="ADAL" clId="{1F5472FE-7265-4C34-AE31-F700F14BD5C2}" dt="2022-12-15T18:22:59.676" v="3363" actId="478"/>
          <ac:spMkLst>
            <pc:docMk/>
            <pc:sldMk cId="67901940" sldId="916"/>
            <ac:spMk id="15" creationId="{80B6B302-E648-4416-B59C-9EDB1509D2C8}"/>
          </ac:spMkLst>
        </pc:spChg>
        <pc:spChg chg="del">
          <ac:chgData name="LaMeres, Brock" userId="8db0a666-adaa-4736-95b1-1b9c1b14de6f" providerId="ADAL" clId="{1F5472FE-7265-4C34-AE31-F700F14BD5C2}" dt="2022-12-15T18:25:46.667" v="3373" actId="478"/>
          <ac:spMkLst>
            <pc:docMk/>
            <pc:sldMk cId="67901940" sldId="916"/>
            <ac:spMk id="19" creationId="{70F5144D-AFD7-42A2-B04B-0A9E0085E659}"/>
          </ac:spMkLst>
        </pc:spChg>
        <pc:spChg chg="add mod">
          <ac:chgData name="LaMeres, Brock" userId="8db0a666-adaa-4736-95b1-1b9c1b14de6f" providerId="ADAL" clId="{1F5472FE-7265-4C34-AE31-F700F14BD5C2}" dt="2022-12-15T18:25:44.242" v="3372" actId="14100"/>
          <ac:spMkLst>
            <pc:docMk/>
            <pc:sldMk cId="67901940" sldId="916"/>
            <ac:spMk id="20" creationId="{109A78E9-FC30-42D5-980C-FB73522F705B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21" creationId="{05714641-B767-447A-B12E-AC99F1660415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22" creationId="{55CEA7A7-98A5-4ADF-A158-EC878ADBDCE7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25" creationId="{073C6F2E-977A-41C6-9D00-648B5E1A2B5E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26" creationId="{495D8D98-DA50-434C-9E95-0605E0E8B464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28" creationId="{760C3D9E-F673-45F5-9CD0-EDB682D4AF27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29" creationId="{7F16571A-3722-4717-BC9A-467737696EFE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1" creationId="{F3E1E806-254E-4BDA-9D2B-087DD0581EEA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2" creationId="{6D4BE678-61DE-494D-BA18-77DDF4280213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4" creationId="{F61842A0-78B3-4033-AEEE-B1DF51366960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5" creationId="{12074E2B-AD16-4158-9EF8-49E7BA48419D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6" creationId="{E68041BF-0D25-4BC5-B68D-0F18EFB100DD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8" creationId="{3F9B5F51-3261-4E03-AA2A-7CA7D28A46AD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39" creationId="{41BECC6D-2E47-4A20-BEFE-A15155986E03}"/>
          </ac:spMkLst>
        </pc:spChg>
        <pc:spChg chg="add mod">
          <ac:chgData name="LaMeres, Brock" userId="8db0a666-adaa-4736-95b1-1b9c1b14de6f" providerId="ADAL" clId="{1F5472FE-7265-4C34-AE31-F700F14BD5C2}" dt="2022-12-15T18:25:52.207" v="3384" actId="1036"/>
          <ac:spMkLst>
            <pc:docMk/>
            <pc:sldMk cId="67901940" sldId="916"/>
            <ac:spMk id="40" creationId="{671EA877-AA68-4A33-B614-8891883D5F34}"/>
          </ac:spMkLst>
        </pc:spChg>
        <pc:picChg chg="del">
          <ac:chgData name="LaMeres, Brock" userId="8db0a666-adaa-4736-95b1-1b9c1b14de6f" providerId="ADAL" clId="{1F5472FE-7265-4C34-AE31-F700F14BD5C2}" dt="2022-12-15T18:22:59.676" v="3363" actId="478"/>
          <ac:picMkLst>
            <pc:docMk/>
            <pc:sldMk cId="67901940" sldId="916"/>
            <ac:picMk id="9" creationId="{460DC87F-655A-4A49-B50A-69A5388B3563}"/>
          </ac:picMkLst>
        </pc:picChg>
        <pc:picChg chg="del">
          <ac:chgData name="LaMeres, Brock" userId="8db0a666-adaa-4736-95b1-1b9c1b14de6f" providerId="ADAL" clId="{1F5472FE-7265-4C34-AE31-F700F14BD5C2}" dt="2022-12-15T18:22:59.676" v="3363" actId="478"/>
          <ac:picMkLst>
            <pc:docMk/>
            <pc:sldMk cId="67901940" sldId="916"/>
            <ac:picMk id="12" creationId="{0360260E-BF7F-40A3-A0B2-4E05B3120DC2}"/>
          </ac:picMkLst>
        </pc:picChg>
        <pc:picChg chg="del">
          <ac:chgData name="LaMeres, Brock" userId="8db0a666-adaa-4736-95b1-1b9c1b14de6f" providerId="ADAL" clId="{1F5472FE-7265-4C34-AE31-F700F14BD5C2}" dt="2022-12-15T18:22:59.676" v="3363" actId="478"/>
          <ac:picMkLst>
            <pc:docMk/>
            <pc:sldMk cId="67901940" sldId="916"/>
            <ac:picMk id="14" creationId="{DB06DC1F-153B-40E7-B137-A2F556A142AB}"/>
          </ac:picMkLst>
        </pc:picChg>
        <pc:picChg chg="del">
          <ac:chgData name="LaMeres, Brock" userId="8db0a666-adaa-4736-95b1-1b9c1b14de6f" providerId="ADAL" clId="{1F5472FE-7265-4C34-AE31-F700F14BD5C2}" dt="2022-12-15T18:22:59.676" v="3363" actId="478"/>
          <ac:picMkLst>
            <pc:docMk/>
            <pc:sldMk cId="67901940" sldId="916"/>
            <ac:picMk id="16" creationId="{3C9E273D-4D86-4762-AFE1-59AF4427D57B}"/>
          </ac:picMkLst>
        </pc:picChg>
        <pc:picChg chg="del">
          <ac:chgData name="LaMeres, Brock" userId="8db0a666-adaa-4736-95b1-1b9c1b14de6f" providerId="ADAL" clId="{1F5472FE-7265-4C34-AE31-F700F14BD5C2}" dt="2022-12-15T18:22:59.676" v="3363" actId="478"/>
          <ac:picMkLst>
            <pc:docMk/>
            <pc:sldMk cId="67901940" sldId="916"/>
            <ac:picMk id="17" creationId="{4FC95973-80F5-4C24-9B3C-6D539400537B}"/>
          </ac:picMkLst>
        </pc:picChg>
        <pc:picChg chg="del">
          <ac:chgData name="LaMeres, Brock" userId="8db0a666-adaa-4736-95b1-1b9c1b14de6f" providerId="ADAL" clId="{1F5472FE-7265-4C34-AE31-F700F14BD5C2}" dt="2022-12-15T18:22:59.676" v="3363" actId="478"/>
          <ac:picMkLst>
            <pc:docMk/>
            <pc:sldMk cId="67901940" sldId="916"/>
            <ac:picMk id="18" creationId="{3224F2BC-DA64-4DD7-B83B-0C80954E72EF}"/>
          </ac:picMkLst>
        </pc:picChg>
        <pc:picChg chg="add mod">
          <ac:chgData name="LaMeres, Brock" userId="8db0a666-adaa-4736-95b1-1b9c1b14de6f" providerId="ADAL" clId="{1F5472FE-7265-4C34-AE31-F700F14BD5C2}" dt="2022-12-15T18:25:52.207" v="3384" actId="1036"/>
          <ac:picMkLst>
            <pc:docMk/>
            <pc:sldMk cId="67901940" sldId="916"/>
            <ac:picMk id="23" creationId="{C2875DCC-8075-4D99-871D-430D5F740C31}"/>
          </ac:picMkLst>
        </pc:picChg>
        <pc:picChg chg="add mod">
          <ac:chgData name="LaMeres, Brock" userId="8db0a666-adaa-4736-95b1-1b9c1b14de6f" providerId="ADAL" clId="{1F5472FE-7265-4C34-AE31-F700F14BD5C2}" dt="2022-12-15T18:25:52.207" v="3384" actId="1036"/>
          <ac:picMkLst>
            <pc:docMk/>
            <pc:sldMk cId="67901940" sldId="916"/>
            <ac:picMk id="24" creationId="{AE3A0D7A-567D-489F-ADCA-B396C1B77516}"/>
          </ac:picMkLst>
        </pc:picChg>
        <pc:picChg chg="add mod">
          <ac:chgData name="LaMeres, Brock" userId="8db0a666-adaa-4736-95b1-1b9c1b14de6f" providerId="ADAL" clId="{1F5472FE-7265-4C34-AE31-F700F14BD5C2}" dt="2022-12-15T18:25:52.207" v="3384" actId="1036"/>
          <ac:picMkLst>
            <pc:docMk/>
            <pc:sldMk cId="67901940" sldId="916"/>
            <ac:picMk id="27" creationId="{A2415A72-FF32-424B-9E2C-8E4B422B5C7F}"/>
          </ac:picMkLst>
        </pc:picChg>
        <pc:picChg chg="add mod modCrop">
          <ac:chgData name="LaMeres, Brock" userId="8db0a666-adaa-4736-95b1-1b9c1b14de6f" providerId="ADAL" clId="{1F5472FE-7265-4C34-AE31-F700F14BD5C2}" dt="2022-12-15T18:25:52.207" v="3384" actId="1036"/>
          <ac:picMkLst>
            <pc:docMk/>
            <pc:sldMk cId="67901940" sldId="916"/>
            <ac:picMk id="30" creationId="{4D34426B-339D-4515-81DD-37EDBA1DE0E6}"/>
          </ac:picMkLst>
        </pc:picChg>
        <pc:picChg chg="add mod modCrop">
          <ac:chgData name="LaMeres, Brock" userId="8db0a666-adaa-4736-95b1-1b9c1b14de6f" providerId="ADAL" clId="{1F5472FE-7265-4C34-AE31-F700F14BD5C2}" dt="2022-12-15T18:25:52.207" v="3384" actId="1036"/>
          <ac:picMkLst>
            <pc:docMk/>
            <pc:sldMk cId="67901940" sldId="916"/>
            <ac:picMk id="33" creationId="{7AA283E9-0277-4DF8-85AB-8B232AA8ACC1}"/>
          </ac:picMkLst>
        </pc:picChg>
        <pc:picChg chg="add mod">
          <ac:chgData name="LaMeres, Brock" userId="8db0a666-adaa-4736-95b1-1b9c1b14de6f" providerId="ADAL" clId="{1F5472FE-7265-4C34-AE31-F700F14BD5C2}" dt="2022-12-15T18:25:52.207" v="3384" actId="1036"/>
          <ac:picMkLst>
            <pc:docMk/>
            <pc:sldMk cId="67901940" sldId="916"/>
            <ac:picMk id="37" creationId="{479BF976-7AA0-4100-A01B-AC70E9EA59E3}"/>
          </ac:picMkLst>
        </pc:picChg>
      </pc:sldChg>
      <pc:sldChg chg="addSp delSp modSp add mod">
        <pc:chgData name="LaMeres, Brock" userId="8db0a666-adaa-4736-95b1-1b9c1b14de6f" providerId="ADAL" clId="{1F5472FE-7265-4C34-AE31-F700F14BD5C2}" dt="2022-12-15T18:27:52.593" v="3527" actId="20577"/>
        <pc:sldMkLst>
          <pc:docMk/>
          <pc:sldMk cId="1962427939" sldId="917"/>
        </pc:sldMkLst>
        <pc:spChg chg="mod">
          <ac:chgData name="LaMeres, Brock" userId="8db0a666-adaa-4736-95b1-1b9c1b14de6f" providerId="ADAL" clId="{1F5472FE-7265-4C34-AE31-F700F14BD5C2}" dt="2022-12-15T18:27:35.721" v="3518" actId="20577"/>
          <ac:spMkLst>
            <pc:docMk/>
            <pc:sldMk cId="1962427939" sldId="917"/>
            <ac:spMk id="3" creationId="{50136821-2413-49B6-8EBF-9875041E82D8}"/>
          </ac:spMkLst>
        </pc:spChg>
        <pc:spChg chg="del">
          <ac:chgData name="LaMeres, Brock" userId="8db0a666-adaa-4736-95b1-1b9c1b14de6f" providerId="ADAL" clId="{1F5472FE-7265-4C34-AE31-F700F14BD5C2}" dt="2022-12-15T18:27:03.471" v="3454" actId="478"/>
          <ac:spMkLst>
            <pc:docMk/>
            <pc:sldMk cId="1962427939" sldId="917"/>
            <ac:spMk id="6" creationId="{10BDB87C-8BC6-4507-AE08-CA534615970C}"/>
          </ac:spMkLst>
        </pc:spChg>
        <pc:spChg chg="mod">
          <ac:chgData name="LaMeres, Brock" userId="8db0a666-adaa-4736-95b1-1b9c1b14de6f" providerId="ADAL" clId="{1F5472FE-7265-4C34-AE31-F700F14BD5C2}" dt="2022-12-15T18:27:14.586" v="3460" actId="14100"/>
          <ac:spMkLst>
            <pc:docMk/>
            <pc:sldMk cId="1962427939" sldId="917"/>
            <ac:spMk id="7" creationId="{5A2B7D58-8CD1-40FB-91D8-19D8FA3CC741}"/>
          </ac:spMkLst>
        </pc:spChg>
        <pc:spChg chg="del mod">
          <ac:chgData name="LaMeres, Brock" userId="8db0a666-adaa-4736-95b1-1b9c1b14de6f" providerId="ADAL" clId="{1F5472FE-7265-4C34-AE31-F700F14BD5C2}" dt="2022-12-15T18:27:02.089" v="3453" actId="478"/>
          <ac:spMkLst>
            <pc:docMk/>
            <pc:sldMk cId="1962427939" sldId="917"/>
            <ac:spMk id="8" creationId="{205E9D07-EC6C-410E-A742-F6FC2A058201}"/>
          </ac:spMkLst>
        </pc:spChg>
        <pc:spChg chg="add mod">
          <ac:chgData name="LaMeres, Brock" userId="8db0a666-adaa-4736-95b1-1b9c1b14de6f" providerId="ADAL" clId="{1F5472FE-7265-4C34-AE31-F700F14BD5C2}" dt="2022-12-15T18:27:52.593" v="3527" actId="20577"/>
          <ac:spMkLst>
            <pc:docMk/>
            <pc:sldMk cId="1962427939" sldId="917"/>
            <ac:spMk id="9" creationId="{8523427A-D44F-418D-B467-9EF05C45B7B6}"/>
          </ac:spMkLst>
        </pc:spChg>
        <pc:spChg chg="del">
          <ac:chgData name="LaMeres, Brock" userId="8db0a666-adaa-4736-95b1-1b9c1b14de6f" providerId="ADAL" clId="{1F5472FE-7265-4C34-AE31-F700F14BD5C2}" dt="2022-12-15T18:27:00.355" v="3451" actId="478"/>
          <ac:spMkLst>
            <pc:docMk/>
            <pc:sldMk cId="1962427939" sldId="917"/>
            <ac:spMk id="11" creationId="{D990970C-4F9F-42D7-BD81-5C08C9A4B5F3}"/>
          </ac:spMkLst>
        </pc:spChg>
        <pc:picChg chg="mod">
          <ac:chgData name="LaMeres, Brock" userId="8db0a666-adaa-4736-95b1-1b9c1b14de6f" providerId="ADAL" clId="{1F5472FE-7265-4C34-AE31-F700F14BD5C2}" dt="2022-12-15T18:26:16.284" v="3386" actId="14826"/>
          <ac:picMkLst>
            <pc:docMk/>
            <pc:sldMk cId="1962427939" sldId="917"/>
            <ac:picMk id="5" creationId="{509B284A-1F9A-46FF-B949-770D4544C2CE}"/>
          </ac:picMkLst>
        </pc:picChg>
      </pc:sldChg>
      <pc:sldChg chg="addSp delSp modSp add mod">
        <pc:chgData name="LaMeres, Brock" userId="8db0a666-adaa-4736-95b1-1b9c1b14de6f" providerId="ADAL" clId="{1F5472FE-7265-4C34-AE31-F700F14BD5C2}" dt="2022-12-15T18:39:07.672" v="3586" actId="478"/>
        <pc:sldMkLst>
          <pc:docMk/>
          <pc:sldMk cId="3626462086" sldId="918"/>
        </pc:sldMkLst>
        <pc:spChg chg="add del mod">
          <ac:chgData name="LaMeres, Brock" userId="8db0a666-adaa-4736-95b1-1b9c1b14de6f" providerId="ADAL" clId="{1F5472FE-7265-4C34-AE31-F700F14BD5C2}" dt="2022-12-15T18:39:06.904" v="3585" actId="478"/>
          <ac:spMkLst>
            <pc:docMk/>
            <pc:sldMk cId="3626462086" sldId="918"/>
            <ac:spMk id="12" creationId="{000F4E1A-5D1F-4CE5-AC39-FFD85A87A3D8}"/>
          </ac:spMkLst>
        </pc:spChg>
        <pc:picChg chg="add del mod">
          <ac:chgData name="LaMeres, Brock" userId="8db0a666-adaa-4736-95b1-1b9c1b14de6f" providerId="ADAL" clId="{1F5472FE-7265-4C34-AE31-F700F14BD5C2}" dt="2022-12-15T18:38:28.444" v="3579" actId="478"/>
          <ac:picMkLst>
            <pc:docMk/>
            <pc:sldMk cId="3626462086" sldId="918"/>
            <ac:picMk id="8" creationId="{16B82001-2814-43B8-AD04-ADBB3909C557}"/>
          </ac:picMkLst>
        </pc:picChg>
        <pc:picChg chg="add mod">
          <ac:chgData name="LaMeres, Brock" userId="8db0a666-adaa-4736-95b1-1b9c1b14de6f" providerId="ADAL" clId="{1F5472FE-7265-4C34-AE31-F700F14BD5C2}" dt="2022-12-15T18:38:30.391" v="3580" actId="1076"/>
          <ac:picMkLst>
            <pc:docMk/>
            <pc:sldMk cId="3626462086" sldId="918"/>
            <ac:picMk id="9" creationId="{3C8C78B7-8464-4CF9-A8D0-9C4B79C21CED}"/>
          </ac:picMkLst>
        </pc:picChg>
        <pc:picChg chg="add mod">
          <ac:chgData name="LaMeres, Brock" userId="8db0a666-adaa-4736-95b1-1b9c1b14de6f" providerId="ADAL" clId="{1F5472FE-7265-4C34-AE31-F700F14BD5C2}" dt="2022-12-15T18:38:36.241" v="3582" actId="1076"/>
          <ac:picMkLst>
            <pc:docMk/>
            <pc:sldMk cId="3626462086" sldId="918"/>
            <ac:picMk id="10" creationId="{FCF1FCC3-136E-4D36-9A31-528ED7FB3228}"/>
          </ac:picMkLst>
        </pc:picChg>
        <pc:picChg chg="add del mod">
          <ac:chgData name="LaMeres, Brock" userId="8db0a666-adaa-4736-95b1-1b9c1b14de6f" providerId="ADAL" clId="{1F5472FE-7265-4C34-AE31-F700F14BD5C2}" dt="2022-12-15T18:39:07.672" v="3586" actId="478"/>
          <ac:picMkLst>
            <pc:docMk/>
            <pc:sldMk cId="3626462086" sldId="918"/>
            <ac:picMk id="11" creationId="{7E1A64CD-361C-49BF-B15D-F403A64D8475}"/>
          </ac:picMkLst>
        </pc:picChg>
      </pc:sldChg>
      <pc:sldChg chg="new del">
        <pc:chgData name="LaMeres, Brock" userId="8db0a666-adaa-4736-95b1-1b9c1b14de6f" providerId="ADAL" clId="{1F5472FE-7265-4C34-AE31-F700F14BD5C2}" dt="2022-12-15T18:39:53.145" v="3596" actId="47"/>
        <pc:sldMkLst>
          <pc:docMk/>
          <pc:sldMk cId="1500777898" sldId="919"/>
        </pc:sldMkLst>
      </pc:sldChg>
      <pc:sldChg chg="new del">
        <pc:chgData name="LaMeres, Brock" userId="8db0a666-adaa-4736-95b1-1b9c1b14de6f" providerId="ADAL" clId="{1F5472FE-7265-4C34-AE31-F700F14BD5C2}" dt="2022-12-15T18:40:01.425" v="3597" actId="47"/>
        <pc:sldMkLst>
          <pc:docMk/>
          <pc:sldMk cId="2163818538" sldId="920"/>
        </pc:sldMkLst>
      </pc:sldChg>
      <pc:sldChg chg="modSp add mod">
        <pc:chgData name="LaMeres, Brock" userId="8db0a666-adaa-4736-95b1-1b9c1b14de6f" providerId="ADAL" clId="{1F5472FE-7265-4C34-AE31-F700F14BD5C2}" dt="2022-12-15T18:39:40.010" v="3595" actId="962"/>
        <pc:sldMkLst>
          <pc:docMk/>
          <pc:sldMk cId="3854308844" sldId="921"/>
        </pc:sldMkLst>
        <pc:spChg chg="mod">
          <ac:chgData name="LaMeres, Brock" userId="8db0a666-adaa-4736-95b1-1b9c1b14de6f" providerId="ADAL" clId="{1F5472FE-7265-4C34-AE31-F700F14BD5C2}" dt="2022-12-15T18:39:40.010" v="3595" actId="962"/>
          <ac:spMkLst>
            <pc:docMk/>
            <pc:sldMk cId="3854308844" sldId="921"/>
            <ac:spMk id="12" creationId="{000F4E1A-5D1F-4CE5-AC39-FFD85A87A3D8}"/>
          </ac:spMkLst>
        </pc:spChg>
        <pc:picChg chg="mod">
          <ac:chgData name="LaMeres, Brock" userId="8db0a666-adaa-4736-95b1-1b9c1b14de6f" providerId="ADAL" clId="{1F5472FE-7265-4C34-AE31-F700F14BD5C2}" dt="2022-12-15T18:39:26.286" v="3592" actId="1076"/>
          <ac:picMkLst>
            <pc:docMk/>
            <pc:sldMk cId="3854308844" sldId="921"/>
            <ac:picMk id="11" creationId="{7E1A64CD-361C-49BF-B15D-F403A64D8475}"/>
          </ac:picMkLst>
        </pc:picChg>
      </pc:sldChg>
      <pc:sldChg chg="delSp add del mod">
        <pc:chgData name="LaMeres, Brock" userId="8db0a666-adaa-4736-95b1-1b9c1b14de6f" providerId="ADAL" clId="{1F5472FE-7265-4C34-AE31-F700F14BD5C2}" dt="2022-12-15T18:46:13.975" v="3885" actId="47"/>
        <pc:sldMkLst>
          <pc:docMk/>
          <pc:sldMk cId="463930994" sldId="922"/>
        </pc:sldMkLst>
        <pc:spChg chg="del">
          <ac:chgData name="LaMeres, Brock" userId="8db0a666-adaa-4736-95b1-1b9c1b14de6f" providerId="ADAL" clId="{1F5472FE-7265-4C34-AE31-F700F14BD5C2}" dt="2022-12-15T18:44:41.233" v="3723" actId="478"/>
          <ac:spMkLst>
            <pc:docMk/>
            <pc:sldMk cId="463930994" sldId="922"/>
            <ac:spMk id="4" creationId="{AD23E0C2-368D-4363-A705-8C17A29676D6}"/>
          </ac:spMkLst>
        </pc:spChg>
        <pc:spChg chg="del">
          <ac:chgData name="LaMeres, Brock" userId="8db0a666-adaa-4736-95b1-1b9c1b14de6f" providerId="ADAL" clId="{1F5472FE-7265-4C34-AE31-F700F14BD5C2}" dt="2022-12-15T18:44:35.648" v="3721" actId="478"/>
          <ac:spMkLst>
            <pc:docMk/>
            <pc:sldMk cId="463930994" sldId="922"/>
            <ac:spMk id="5" creationId="{0F1F6354-3834-4980-85F7-F1437BE8206F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10" creationId="{4C089ECC-F88F-464B-B2FB-5170E201ED88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21" creationId="{2E742D2C-AE74-477D-9CA5-7A4227EEC72E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22" creationId="{CD672CE1-F262-49F0-9B8E-8465363F7CE6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23" creationId="{4B0C4E71-AA8D-4F54-B284-A3D79F2A6E2C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24" creationId="{A463D539-49B1-488E-8E84-94765D0CC680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25" creationId="{B06BB2F2-7F6B-4506-82D8-A4E791898F31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26" creationId="{3563781A-4206-40A8-B061-1431270291E0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1" creationId="{8AD61F7A-FE6A-4D5D-AA0B-829B00A08ECF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2" creationId="{26C9E778-C807-4A62-8315-42413A2B9585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3" creationId="{0C04A147-5274-4A4C-AEAC-1F7DC6EB4BCC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4" creationId="{8D763344-C9B5-4EE5-805A-2C7FFE54CB46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5" creationId="{4619A83D-E291-4386-ABF4-AEB3F91FBA16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6" creationId="{F1823107-6231-41C1-9C88-36963DEA4957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7" creationId="{67488B04-1FC9-4BE3-B318-2D9BBAE9270C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8" creationId="{781B7EAC-C062-49F8-A812-989D8D4A314C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39" creationId="{9721DBBC-C280-4863-8120-81809DFF8C31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42" creationId="{61391D87-51E7-41CC-86E6-FA5C34AA73F1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43" creationId="{5684ECE2-21B5-4FA9-BE7E-ABAE97C8E665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44" creationId="{581B4199-B66B-4A9E-8725-E3D8E2F44774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45" creationId="{D6E453B5-5B14-4C64-909E-DA46F6C70F00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46" creationId="{A8238E05-C777-49EB-BD64-044C019E3A8B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48" creationId="{81E1CC9E-3401-4B59-A645-25DE47BB96DA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0" creationId="{D2DDD9DA-294E-45A9-B992-CDA5C6A06CE7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1" creationId="{9E658A6D-4FA1-4613-BE6E-2C55357A7079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2" creationId="{247944AA-A098-40CF-8C7C-E95D72779911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3" creationId="{A3A9C514-278E-4FA1-B731-0C00CE24C848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4" creationId="{5D263749-7E64-4FBB-B5D1-40334CCDC770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5" creationId="{421E37C2-ED96-43E5-B65C-B46EEEE20B10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6" creationId="{075294F8-D7E6-41F1-8AAF-9B5707328707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7" creationId="{34FDD6A1-6897-4863-93F5-72CF2FDCDD7F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8" creationId="{154F6AF0-B76E-40C2-8537-7260F528C322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59" creationId="{04803F37-D168-457B-821F-99FD88F554A0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60" creationId="{73F80895-42CC-41C1-9C8F-01B463D69BC5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61" creationId="{12E76D11-0244-47FB-BFCA-DA057922D1D4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63" creationId="{C7964D4B-E60C-48D0-B5FA-227DD88D242A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64" creationId="{20BA4F33-B6AE-43B4-912E-E043DEDBC751}"/>
          </ac:spMkLst>
        </pc:spChg>
        <pc:spChg chg="del">
          <ac:chgData name="LaMeres, Brock" userId="8db0a666-adaa-4736-95b1-1b9c1b14de6f" providerId="ADAL" clId="{1F5472FE-7265-4C34-AE31-F700F14BD5C2}" dt="2022-12-15T18:44:38.256" v="3722" actId="478"/>
          <ac:spMkLst>
            <pc:docMk/>
            <pc:sldMk cId="463930994" sldId="922"/>
            <ac:spMk id="66" creationId="{F4D05327-3A8F-4A0D-B4D3-FF0D2337F0EE}"/>
          </ac:spMkLst>
        </pc:spChg>
        <pc:picChg chg="del">
          <ac:chgData name="LaMeres, Brock" userId="8db0a666-adaa-4736-95b1-1b9c1b14de6f" providerId="ADAL" clId="{1F5472FE-7265-4C34-AE31-F700F14BD5C2}" dt="2022-12-15T18:44:43.446" v="3724" actId="478"/>
          <ac:picMkLst>
            <pc:docMk/>
            <pc:sldMk cId="463930994" sldId="922"/>
            <ac:picMk id="12" creationId="{1BFE06B5-B672-4EA7-9EC5-D2645A2540A0}"/>
          </ac:picMkLst>
        </pc:picChg>
        <pc:picChg chg="del">
          <ac:chgData name="LaMeres, Brock" userId="8db0a666-adaa-4736-95b1-1b9c1b14de6f" providerId="ADAL" clId="{1F5472FE-7265-4C34-AE31-F700F14BD5C2}" dt="2022-12-15T18:44:34.890" v="3720" actId="478"/>
          <ac:picMkLst>
            <pc:docMk/>
            <pc:sldMk cId="463930994" sldId="922"/>
            <ac:picMk id="49" creationId="{E144E011-1CE7-4B80-A48D-8FD3847D31CD}"/>
          </ac:picMkLst>
        </pc:picChg>
        <pc:cxnChg chg="del">
          <ac:chgData name="LaMeres, Brock" userId="8db0a666-adaa-4736-95b1-1b9c1b14de6f" providerId="ADAL" clId="{1F5472FE-7265-4C34-AE31-F700F14BD5C2}" dt="2022-12-15T18:44:38.256" v="3722" actId="478"/>
          <ac:cxnSpMkLst>
            <pc:docMk/>
            <pc:sldMk cId="463930994" sldId="922"/>
            <ac:cxnSpMk id="7" creationId="{BC3B133E-E7FB-4A91-AB01-1625720A15F6}"/>
          </ac:cxnSpMkLst>
        </pc:cxnChg>
        <pc:cxnChg chg="del">
          <ac:chgData name="LaMeres, Brock" userId="8db0a666-adaa-4736-95b1-1b9c1b14de6f" providerId="ADAL" clId="{1F5472FE-7265-4C34-AE31-F700F14BD5C2}" dt="2022-12-15T18:44:38.256" v="3722" actId="478"/>
          <ac:cxnSpMkLst>
            <pc:docMk/>
            <pc:sldMk cId="463930994" sldId="922"/>
            <ac:cxnSpMk id="40" creationId="{6B15FB4B-04AB-4B7B-B0F5-1079DF7ECDBB}"/>
          </ac:cxnSpMkLst>
        </pc:cxnChg>
      </pc:sldChg>
      <pc:sldChg chg="modSp add mod">
        <pc:chgData name="LaMeres, Brock" userId="8db0a666-adaa-4736-95b1-1b9c1b14de6f" providerId="ADAL" clId="{1F5472FE-7265-4C34-AE31-F700F14BD5C2}" dt="2022-12-15T18:45:51.504" v="3844" actId="6549"/>
        <pc:sldMkLst>
          <pc:docMk/>
          <pc:sldMk cId="3920212577" sldId="923"/>
        </pc:sldMkLst>
        <pc:spChg chg="mod">
          <ac:chgData name="LaMeres, Brock" userId="8db0a666-adaa-4736-95b1-1b9c1b14de6f" providerId="ADAL" clId="{1F5472FE-7265-4C34-AE31-F700F14BD5C2}" dt="2022-12-15T18:44:55.976" v="3726"/>
          <ac:spMkLst>
            <pc:docMk/>
            <pc:sldMk cId="3920212577" sldId="923"/>
            <ac:spMk id="2" creationId="{A56877B8-E1E0-4520-9552-C7977912FF0F}"/>
          </ac:spMkLst>
        </pc:spChg>
        <pc:spChg chg="mod">
          <ac:chgData name="LaMeres, Brock" userId="8db0a666-adaa-4736-95b1-1b9c1b14de6f" providerId="ADAL" clId="{1F5472FE-7265-4C34-AE31-F700F14BD5C2}" dt="2022-12-15T18:45:51.504" v="3844" actId="6549"/>
          <ac:spMkLst>
            <pc:docMk/>
            <pc:sldMk cId="3920212577" sldId="923"/>
            <ac:spMk id="3" creationId="{50136821-2413-49B6-8EBF-9875041E82D8}"/>
          </ac:spMkLst>
        </pc:spChg>
      </pc:sldChg>
      <pc:sldChg chg="addSp delSp modSp add mod">
        <pc:chgData name="LaMeres, Brock" userId="8db0a666-adaa-4736-95b1-1b9c1b14de6f" providerId="ADAL" clId="{1F5472FE-7265-4C34-AE31-F700F14BD5C2}" dt="2022-12-15T18:46:23.396" v="3886"/>
        <pc:sldMkLst>
          <pc:docMk/>
          <pc:sldMk cId="4033879462" sldId="924"/>
        </pc:sldMkLst>
        <pc:spChg chg="mod">
          <ac:chgData name="LaMeres, Brock" userId="8db0a666-adaa-4736-95b1-1b9c1b14de6f" providerId="ADAL" clId="{1F5472FE-7265-4C34-AE31-F700F14BD5C2}" dt="2022-12-15T18:46:07.527" v="3883" actId="20577"/>
          <ac:spMkLst>
            <pc:docMk/>
            <pc:sldMk cId="4033879462" sldId="924"/>
            <ac:spMk id="2" creationId="{A56877B8-E1E0-4520-9552-C7977912FF0F}"/>
          </ac:spMkLst>
        </pc:spChg>
        <pc:spChg chg="del">
          <ac:chgData name="LaMeres, Brock" userId="8db0a666-adaa-4736-95b1-1b9c1b14de6f" providerId="ADAL" clId="{1F5472FE-7265-4C34-AE31-F700F14BD5C2}" dt="2022-12-15T18:46:10.638" v="3884" actId="478"/>
          <ac:spMkLst>
            <pc:docMk/>
            <pc:sldMk cId="4033879462" sldId="924"/>
            <ac:spMk id="10" creationId="{0970831F-5D86-4737-B02D-1343BE2D3DBF}"/>
          </ac:spMkLst>
        </pc:spChg>
        <pc:spChg chg="del">
          <ac:chgData name="LaMeres, Brock" userId="8db0a666-adaa-4736-95b1-1b9c1b14de6f" providerId="ADAL" clId="{1F5472FE-7265-4C34-AE31-F700F14BD5C2}" dt="2022-12-15T18:46:10.638" v="3884" actId="478"/>
          <ac:spMkLst>
            <pc:docMk/>
            <pc:sldMk cId="4033879462" sldId="924"/>
            <ac:spMk id="13" creationId="{3A3A40B4-AA91-41AE-B8F2-EF20E797A6E7}"/>
          </ac:spMkLst>
        </pc:spChg>
        <pc:spChg chg="del">
          <ac:chgData name="LaMeres, Brock" userId="8db0a666-adaa-4736-95b1-1b9c1b14de6f" providerId="ADAL" clId="{1F5472FE-7265-4C34-AE31-F700F14BD5C2}" dt="2022-12-15T18:46:10.638" v="3884" actId="478"/>
          <ac:spMkLst>
            <pc:docMk/>
            <pc:sldMk cId="4033879462" sldId="924"/>
            <ac:spMk id="15" creationId="{80B6B302-E648-4416-B59C-9EDB1509D2C8}"/>
          </ac:spMkLst>
        </pc:spChg>
        <pc:picChg chg="del">
          <ac:chgData name="LaMeres, Brock" userId="8db0a666-adaa-4736-95b1-1b9c1b14de6f" providerId="ADAL" clId="{1F5472FE-7265-4C34-AE31-F700F14BD5C2}" dt="2022-12-15T18:46:10.638" v="3884" actId="478"/>
          <ac:picMkLst>
            <pc:docMk/>
            <pc:sldMk cId="4033879462" sldId="924"/>
            <ac:picMk id="9" creationId="{460DC87F-655A-4A49-B50A-69A5388B3563}"/>
          </ac:picMkLst>
        </pc:picChg>
        <pc:picChg chg="add mod">
          <ac:chgData name="LaMeres, Brock" userId="8db0a666-adaa-4736-95b1-1b9c1b14de6f" providerId="ADAL" clId="{1F5472FE-7265-4C34-AE31-F700F14BD5C2}" dt="2022-12-15T18:46:23.396" v="3886"/>
          <ac:picMkLst>
            <pc:docMk/>
            <pc:sldMk cId="4033879462" sldId="924"/>
            <ac:picMk id="11" creationId="{359D68D3-9754-4990-9B5D-F60C9DC5F595}"/>
          </ac:picMkLst>
        </pc:picChg>
        <pc:picChg chg="del">
          <ac:chgData name="LaMeres, Brock" userId="8db0a666-adaa-4736-95b1-1b9c1b14de6f" providerId="ADAL" clId="{1F5472FE-7265-4C34-AE31-F700F14BD5C2}" dt="2022-12-15T18:46:10.638" v="3884" actId="478"/>
          <ac:picMkLst>
            <pc:docMk/>
            <pc:sldMk cId="4033879462" sldId="924"/>
            <ac:picMk id="12" creationId="{0360260E-BF7F-40A3-A0B2-4E05B3120DC2}"/>
          </ac:picMkLst>
        </pc:picChg>
        <pc:picChg chg="del">
          <ac:chgData name="LaMeres, Brock" userId="8db0a666-adaa-4736-95b1-1b9c1b14de6f" providerId="ADAL" clId="{1F5472FE-7265-4C34-AE31-F700F14BD5C2}" dt="2022-12-15T18:46:10.638" v="3884" actId="478"/>
          <ac:picMkLst>
            <pc:docMk/>
            <pc:sldMk cId="4033879462" sldId="924"/>
            <ac:picMk id="14" creationId="{DB06DC1F-153B-40E7-B137-A2F556A142AB}"/>
          </ac:picMkLst>
        </pc:picChg>
        <pc:picChg chg="add mod">
          <ac:chgData name="LaMeres, Brock" userId="8db0a666-adaa-4736-95b1-1b9c1b14de6f" providerId="ADAL" clId="{1F5472FE-7265-4C34-AE31-F700F14BD5C2}" dt="2022-12-15T18:46:23.396" v="3886"/>
          <ac:picMkLst>
            <pc:docMk/>
            <pc:sldMk cId="4033879462" sldId="924"/>
            <ac:picMk id="16" creationId="{6AFC4866-1D00-4CB7-8E6E-57FA1BF55829}"/>
          </ac:picMkLst>
        </pc:picChg>
        <pc:picChg chg="add mod">
          <ac:chgData name="LaMeres, Brock" userId="8db0a666-adaa-4736-95b1-1b9c1b14de6f" providerId="ADAL" clId="{1F5472FE-7265-4C34-AE31-F700F14BD5C2}" dt="2022-12-15T18:46:23.396" v="3886"/>
          <ac:picMkLst>
            <pc:docMk/>
            <pc:sldMk cId="4033879462" sldId="924"/>
            <ac:picMk id="17" creationId="{FA11ACA7-FFAC-491B-ABE5-DF9F74FA02B1}"/>
          </ac:picMkLst>
        </pc:picChg>
      </pc:sldChg>
      <pc:sldMasterChg chg="modSldLayout">
        <pc:chgData name="LaMeres, Brock" userId="8db0a666-adaa-4736-95b1-1b9c1b14de6f" providerId="ADAL" clId="{1F5472FE-7265-4C34-AE31-F700F14BD5C2}" dt="2022-12-15T16:47:50.753" v="810" actId="20577"/>
        <pc:sldMasterMkLst>
          <pc:docMk/>
          <pc:sldMasterMk cId="0" sldId="2147483648"/>
        </pc:sldMasterMkLst>
        <pc:sldLayoutChg chg="modSp mod">
          <pc:chgData name="LaMeres, Brock" userId="8db0a666-adaa-4736-95b1-1b9c1b14de6f" providerId="ADAL" clId="{1F5472FE-7265-4C34-AE31-F700F14BD5C2}" dt="2022-12-15T16:47:50.753" v="810" actId="20577"/>
          <pc:sldLayoutMkLst>
            <pc:docMk/>
            <pc:sldMasterMk cId="0" sldId="2147483648"/>
            <pc:sldLayoutMk cId="0" sldId="2147483769"/>
          </pc:sldLayoutMkLst>
          <pc:spChg chg="mod">
            <ac:chgData name="LaMeres, Brock" userId="8db0a666-adaa-4736-95b1-1b9c1b14de6f" providerId="ADAL" clId="{1F5472FE-7265-4C34-AE31-F700F14BD5C2}" dt="2022-12-15T16:47:50.753" v="810" actId="20577"/>
            <ac:spMkLst>
              <pc:docMk/>
              <pc:sldMasterMk cId="0" sldId="2147483648"/>
              <pc:sldLayoutMk cId="0" sldId="2147483769"/>
              <ac:spMk id="9" creationId="{00000000-0000-0000-0000-000000000000}"/>
            </ac:spMkLst>
          </pc:spChg>
        </pc:sldLayoutChg>
      </pc:sldMasterChg>
    </pc:docChg>
  </pc:docChgLst>
  <pc:docChgLst>
    <pc:chgData name="LaMeres, Brock" userId="8db0a666-adaa-4736-95b1-1b9c1b14de6f" providerId="ADAL" clId="{DAD12DF6-7259-4E10-8A64-19C594E0B7F6}"/>
    <pc:docChg chg="undo custSel addSld modSld">
      <pc:chgData name="LaMeres, Brock" userId="8db0a666-adaa-4736-95b1-1b9c1b14de6f" providerId="ADAL" clId="{DAD12DF6-7259-4E10-8A64-19C594E0B7F6}" dt="2021-08-02T17:20:17.069" v="481" actId="1076"/>
      <pc:docMkLst>
        <pc:docMk/>
      </pc:docMkLst>
      <pc:sldChg chg="addSp delSp modSp add mod">
        <pc:chgData name="LaMeres, Brock" userId="8db0a666-adaa-4736-95b1-1b9c1b14de6f" providerId="ADAL" clId="{DAD12DF6-7259-4E10-8A64-19C594E0B7F6}" dt="2021-08-02T17:20:17.069" v="481" actId="1076"/>
        <pc:sldMkLst>
          <pc:docMk/>
          <pc:sldMk cId="2754453505" sldId="845"/>
        </pc:sldMkLst>
        <pc:spChg chg="mod">
          <ac:chgData name="LaMeres, Brock" userId="8db0a666-adaa-4736-95b1-1b9c1b14de6f" providerId="ADAL" clId="{DAD12DF6-7259-4E10-8A64-19C594E0B7F6}" dt="2021-08-02T17:16:44.003" v="7" actId="20577"/>
          <ac:spMkLst>
            <pc:docMk/>
            <pc:sldMk cId="2754453505" sldId="845"/>
            <ac:spMk id="2" creationId="{E6AFBA8E-9E18-4EB1-825C-154F0608D078}"/>
          </ac:spMkLst>
        </pc:spChg>
        <pc:spChg chg="mod">
          <ac:chgData name="LaMeres, Brock" userId="8db0a666-adaa-4736-95b1-1b9c1b14de6f" providerId="ADAL" clId="{DAD12DF6-7259-4E10-8A64-19C594E0B7F6}" dt="2021-08-02T17:19:53.193" v="475" actId="404"/>
          <ac:spMkLst>
            <pc:docMk/>
            <pc:sldMk cId="2754453505" sldId="845"/>
            <ac:spMk id="3" creationId="{59671DCF-DF2C-4F4F-9DA0-919F92BF06F6}"/>
          </ac:spMkLst>
        </pc:spChg>
        <pc:spChg chg="del">
          <ac:chgData name="LaMeres, Brock" userId="8db0a666-adaa-4736-95b1-1b9c1b14de6f" providerId="ADAL" clId="{DAD12DF6-7259-4E10-8A64-19C594E0B7F6}" dt="2021-08-02T17:19:59.133" v="477" actId="478"/>
          <ac:spMkLst>
            <pc:docMk/>
            <pc:sldMk cId="2754453505" sldId="845"/>
            <ac:spMk id="16" creationId="{4DC42F2C-CD8B-4C83-93E2-404068BCD2C7}"/>
          </ac:spMkLst>
        </pc:spChg>
        <pc:picChg chg="add mod">
          <ac:chgData name="LaMeres, Brock" userId="8db0a666-adaa-4736-95b1-1b9c1b14de6f" providerId="ADAL" clId="{DAD12DF6-7259-4E10-8A64-19C594E0B7F6}" dt="2021-08-02T17:20:17.069" v="481" actId="1076"/>
          <ac:picMkLst>
            <pc:docMk/>
            <pc:sldMk cId="2754453505" sldId="845"/>
            <ac:picMk id="6" creationId="{AD297C30-A212-4232-AE2A-C6DB947ECCDC}"/>
          </ac:picMkLst>
        </pc:picChg>
        <pc:picChg chg="del mod">
          <ac:chgData name="LaMeres, Brock" userId="8db0a666-adaa-4736-95b1-1b9c1b14de6f" providerId="ADAL" clId="{DAD12DF6-7259-4E10-8A64-19C594E0B7F6}" dt="2021-08-02T17:19:56.927" v="476" actId="478"/>
          <ac:picMkLst>
            <pc:docMk/>
            <pc:sldMk cId="2754453505" sldId="845"/>
            <ac:picMk id="19" creationId="{93400852-96F4-4E85-B9E0-789D3A9D7F89}"/>
          </ac:picMkLst>
        </pc:picChg>
      </pc:sldChg>
    </pc:docChg>
  </pc:docChgLst>
  <pc:docChgLst>
    <pc:chgData name="LaMeres, Brock" userId="8db0a666-adaa-4736-95b1-1b9c1b14de6f" providerId="ADAL" clId="{D32CB2E3-2F5C-4B99-928F-4E9AECE6AAA7}"/>
    <pc:docChg chg="undo redo custSel modSld">
      <pc:chgData name="LaMeres, Brock" userId="8db0a666-adaa-4736-95b1-1b9c1b14de6f" providerId="ADAL" clId="{D32CB2E3-2F5C-4B99-928F-4E9AECE6AAA7}" dt="2022-01-10T18:32:13.548" v="88" actId="478"/>
      <pc:docMkLst>
        <pc:docMk/>
      </pc:docMkLst>
      <pc:sldChg chg="addSp delSp modSp mod">
        <pc:chgData name="LaMeres, Brock" userId="8db0a666-adaa-4736-95b1-1b9c1b14de6f" providerId="ADAL" clId="{D32CB2E3-2F5C-4B99-928F-4E9AECE6AAA7}" dt="2022-01-10T18:32:13.548" v="88" actId="478"/>
        <pc:sldMkLst>
          <pc:docMk/>
          <pc:sldMk cId="1797916605" sldId="768"/>
        </pc:sldMkLst>
        <pc:picChg chg="add del mod">
          <ac:chgData name="LaMeres, Brock" userId="8db0a666-adaa-4736-95b1-1b9c1b14de6f" providerId="ADAL" clId="{D32CB2E3-2F5C-4B99-928F-4E9AECE6AAA7}" dt="2022-01-10T18:32:13.548" v="88" actId="478"/>
          <ac:picMkLst>
            <pc:docMk/>
            <pc:sldMk cId="1797916605" sldId="768"/>
            <ac:picMk id="6" creationId="{E821B60C-0DBD-465C-823D-9B4A361570EE}"/>
          </ac:picMkLst>
        </pc:picChg>
      </pc:sldChg>
      <pc:sldChg chg="modSp mod">
        <pc:chgData name="LaMeres, Brock" userId="8db0a666-adaa-4736-95b1-1b9c1b14de6f" providerId="ADAL" clId="{D32CB2E3-2F5C-4B99-928F-4E9AECE6AAA7}" dt="2022-01-10T18:32:11.192" v="86" actId="20577"/>
        <pc:sldMkLst>
          <pc:docMk/>
          <pc:sldMk cId="3879859566" sldId="844"/>
        </pc:sldMkLst>
        <pc:spChg chg="mod">
          <ac:chgData name="LaMeres, Brock" userId="8db0a666-adaa-4736-95b1-1b9c1b14de6f" providerId="ADAL" clId="{D32CB2E3-2F5C-4B99-928F-4E9AECE6AAA7}" dt="2022-01-10T18:32:11.192" v="86" actId="20577"/>
          <ac:spMkLst>
            <pc:docMk/>
            <pc:sldMk cId="3879859566" sldId="844"/>
            <ac:spMk id="32" creationId="{EA8DA20E-A44D-4348-88A4-FE9365F5EBB7}"/>
          </ac:spMkLst>
        </pc:spChg>
      </pc:sldChg>
    </pc:docChg>
  </pc:docChgLst>
  <pc:docChgLst>
    <pc:chgData name="LaMeres, Brock" userId="8db0a666-adaa-4736-95b1-1b9c1b14de6f" providerId="ADAL" clId="{C2EBC418-FB0F-4FC3-A99D-7721CA50B918}"/>
    <pc:docChg chg="undo custSel addSld delSld modSld">
      <pc:chgData name="LaMeres, Brock" userId="8db0a666-adaa-4736-95b1-1b9c1b14de6f" providerId="ADAL" clId="{C2EBC418-FB0F-4FC3-A99D-7721CA50B918}" dt="2021-08-02T15:47:40.964" v="1877" actId="20577"/>
      <pc:docMkLst>
        <pc:docMk/>
      </pc:docMkLst>
      <pc:sldChg chg="delSp modSp mod">
        <pc:chgData name="LaMeres, Brock" userId="8db0a666-adaa-4736-95b1-1b9c1b14de6f" providerId="ADAL" clId="{C2EBC418-FB0F-4FC3-A99D-7721CA50B918}" dt="2021-07-12T21:58:30.380" v="24" actId="1076"/>
        <pc:sldMkLst>
          <pc:docMk/>
          <pc:sldMk cId="2778140942" sldId="709"/>
        </pc:sldMkLst>
        <pc:spChg chg="mod">
          <ac:chgData name="LaMeres, Brock" userId="8db0a666-adaa-4736-95b1-1b9c1b14de6f" providerId="ADAL" clId="{C2EBC418-FB0F-4FC3-A99D-7721CA50B918}" dt="2021-07-12T21:56:57.298" v="18" actId="20577"/>
          <ac:spMkLst>
            <pc:docMk/>
            <pc:sldMk cId="2778140942" sldId="709"/>
            <ac:spMk id="2" creationId="{00000000-0000-0000-0000-000000000000}"/>
          </ac:spMkLst>
        </pc:spChg>
        <pc:picChg chg="mod modCrop">
          <ac:chgData name="LaMeres, Brock" userId="8db0a666-adaa-4736-95b1-1b9c1b14de6f" providerId="ADAL" clId="{C2EBC418-FB0F-4FC3-A99D-7721CA50B918}" dt="2021-07-12T21:58:30.380" v="24" actId="1076"/>
          <ac:picMkLst>
            <pc:docMk/>
            <pc:sldMk cId="2778140942" sldId="709"/>
            <ac:picMk id="5" creationId="{EBAE7FA2-C9E0-4EA8-9376-F998CD845E5F}"/>
          </ac:picMkLst>
        </pc:picChg>
        <pc:picChg chg="del">
          <ac:chgData name="LaMeres, Brock" userId="8db0a666-adaa-4736-95b1-1b9c1b14de6f" providerId="ADAL" clId="{C2EBC418-FB0F-4FC3-A99D-7721CA50B918}" dt="2021-07-12T21:56:59.771" v="19" actId="478"/>
          <ac:picMkLst>
            <pc:docMk/>
            <pc:sldMk cId="2778140942" sldId="709"/>
            <ac:picMk id="6" creationId="{DC35ABE1-347F-46DB-88B5-9FF0BC661CB2}"/>
          </ac:picMkLst>
        </pc:picChg>
        <pc:picChg chg="del">
          <ac:chgData name="LaMeres, Brock" userId="8db0a666-adaa-4736-95b1-1b9c1b14de6f" providerId="ADAL" clId="{C2EBC418-FB0F-4FC3-A99D-7721CA50B918}" dt="2021-07-12T21:57:00.764" v="21" actId="478"/>
          <ac:picMkLst>
            <pc:docMk/>
            <pc:sldMk cId="2778140942" sldId="709"/>
            <ac:picMk id="13" creationId="{542C12CD-7B8E-480F-B969-7E291AB474BB}"/>
          </ac:picMkLst>
        </pc:picChg>
        <pc:picChg chg="del">
          <ac:chgData name="LaMeres, Brock" userId="8db0a666-adaa-4736-95b1-1b9c1b14de6f" providerId="ADAL" clId="{C2EBC418-FB0F-4FC3-A99D-7721CA50B918}" dt="2021-07-12T21:57:00.230" v="20" actId="478"/>
          <ac:picMkLst>
            <pc:docMk/>
            <pc:sldMk cId="2778140942" sldId="709"/>
            <ac:picMk id="14" creationId="{AEC4BAEC-8971-4D54-9A9E-82441DCF358F}"/>
          </ac:picMkLst>
        </pc:picChg>
      </pc:sldChg>
      <pc:sldChg chg="addSp modSp mod">
        <pc:chgData name="LaMeres, Brock" userId="8db0a666-adaa-4736-95b1-1b9c1b14de6f" providerId="ADAL" clId="{C2EBC418-FB0F-4FC3-A99D-7721CA50B918}" dt="2021-07-29T17:11:57.970" v="86" actId="1076"/>
        <pc:sldMkLst>
          <pc:docMk/>
          <pc:sldMk cId="1114709340" sldId="767"/>
        </pc:sldMkLst>
        <pc:spChg chg="mod">
          <ac:chgData name="LaMeres, Brock" userId="8db0a666-adaa-4736-95b1-1b9c1b14de6f" providerId="ADAL" clId="{C2EBC418-FB0F-4FC3-A99D-7721CA50B918}" dt="2021-07-29T17:11:52.397" v="83" actId="6549"/>
          <ac:spMkLst>
            <pc:docMk/>
            <pc:sldMk cId="1114709340" sldId="767"/>
            <ac:spMk id="3" creationId="{50136821-2413-49B6-8EBF-9875041E82D8}"/>
          </ac:spMkLst>
        </pc:spChg>
        <pc:picChg chg="add mod">
          <ac:chgData name="LaMeres, Brock" userId="8db0a666-adaa-4736-95b1-1b9c1b14de6f" providerId="ADAL" clId="{C2EBC418-FB0F-4FC3-A99D-7721CA50B918}" dt="2021-07-29T17:11:57.970" v="86" actId="1076"/>
          <ac:picMkLst>
            <pc:docMk/>
            <pc:sldMk cId="1114709340" sldId="767"/>
            <ac:picMk id="1026" creationId="{C46C3B30-1A80-49D5-9245-BBFB3D806C5B}"/>
          </ac:picMkLst>
        </pc:picChg>
      </pc:sldChg>
      <pc:sldChg chg="addSp delSp modSp mod">
        <pc:chgData name="LaMeres, Brock" userId="8db0a666-adaa-4736-95b1-1b9c1b14de6f" providerId="ADAL" clId="{C2EBC418-FB0F-4FC3-A99D-7721CA50B918}" dt="2021-07-30T17:16:03.233" v="574" actId="20577"/>
        <pc:sldMkLst>
          <pc:docMk/>
          <pc:sldMk cId="1002710635" sldId="775"/>
        </pc:sldMkLst>
        <pc:spChg chg="mod">
          <ac:chgData name="LaMeres, Brock" userId="8db0a666-adaa-4736-95b1-1b9c1b14de6f" providerId="ADAL" clId="{C2EBC418-FB0F-4FC3-A99D-7721CA50B918}" dt="2021-07-30T17:16:03.233" v="574" actId="20577"/>
          <ac:spMkLst>
            <pc:docMk/>
            <pc:sldMk cId="1002710635" sldId="775"/>
            <ac:spMk id="3" creationId="{50136821-2413-49B6-8EBF-9875041E82D8}"/>
          </ac:spMkLst>
        </pc:spChg>
        <pc:spChg chg="mod">
          <ac:chgData name="LaMeres, Brock" userId="8db0a666-adaa-4736-95b1-1b9c1b14de6f" providerId="ADAL" clId="{C2EBC418-FB0F-4FC3-A99D-7721CA50B918}" dt="2021-07-30T17:15:58.417" v="572" actId="14100"/>
          <ac:spMkLst>
            <pc:docMk/>
            <pc:sldMk cId="1002710635" sldId="775"/>
            <ac:spMk id="7" creationId="{0D0FF2FC-5085-4F28-8061-022F5A5BD974}"/>
          </ac:spMkLst>
        </pc:spChg>
        <pc:spChg chg="del">
          <ac:chgData name="LaMeres, Brock" userId="8db0a666-adaa-4736-95b1-1b9c1b14de6f" providerId="ADAL" clId="{C2EBC418-FB0F-4FC3-A99D-7721CA50B918}" dt="2021-07-29T17:13:43.899" v="106" actId="478"/>
          <ac:spMkLst>
            <pc:docMk/>
            <pc:sldMk cId="1002710635" sldId="775"/>
            <ac:spMk id="13" creationId="{B7B46C6B-6106-4033-BD70-805EF697E154}"/>
          </ac:spMkLst>
        </pc:spChg>
        <pc:picChg chg="add mod">
          <ac:chgData name="LaMeres, Brock" userId="8db0a666-adaa-4736-95b1-1b9c1b14de6f" providerId="ADAL" clId="{C2EBC418-FB0F-4FC3-A99D-7721CA50B918}" dt="2021-07-29T17:13:46.592" v="107" actId="1076"/>
          <ac:picMkLst>
            <pc:docMk/>
            <pc:sldMk cId="1002710635" sldId="775"/>
            <ac:picMk id="2050" creationId="{8EFD6DE0-01AC-4FAC-906C-6ACA34C3ACDA}"/>
          </ac:picMkLst>
        </pc:picChg>
      </pc:sldChg>
      <pc:sldChg chg="addSp delSp modSp mod">
        <pc:chgData name="LaMeres, Brock" userId="8db0a666-adaa-4736-95b1-1b9c1b14de6f" providerId="ADAL" clId="{C2EBC418-FB0F-4FC3-A99D-7721CA50B918}" dt="2021-07-29T17:19:37.067" v="183" actId="478"/>
        <pc:sldMkLst>
          <pc:docMk/>
          <pc:sldMk cId="633971648" sldId="776"/>
        </pc:sldMkLst>
        <pc:spChg chg="del">
          <ac:chgData name="LaMeres, Brock" userId="8db0a666-adaa-4736-95b1-1b9c1b14de6f" providerId="ADAL" clId="{C2EBC418-FB0F-4FC3-A99D-7721CA50B918}" dt="2021-07-29T17:14:42.643" v="110" actId="478"/>
          <ac:spMkLst>
            <pc:docMk/>
            <pc:sldMk cId="633971648" sldId="776"/>
            <ac:spMk id="7" creationId="{0D0FF2FC-5085-4F28-8061-022F5A5BD974}"/>
          </ac:spMkLst>
        </pc:spChg>
        <pc:spChg chg="add mod">
          <ac:chgData name="LaMeres, Brock" userId="8db0a666-adaa-4736-95b1-1b9c1b14de6f" providerId="ADAL" clId="{C2EBC418-FB0F-4FC3-A99D-7721CA50B918}" dt="2021-07-29T17:19:25.931" v="179" actId="1076"/>
          <ac:spMkLst>
            <pc:docMk/>
            <pc:sldMk cId="633971648" sldId="776"/>
            <ac:spMk id="8" creationId="{86DA9B7F-217E-4E91-A079-CEEB676FF0D1}"/>
          </ac:spMkLst>
        </pc:spChg>
        <pc:spChg chg="del mod">
          <ac:chgData name="LaMeres, Brock" userId="8db0a666-adaa-4736-95b1-1b9c1b14de6f" providerId="ADAL" clId="{C2EBC418-FB0F-4FC3-A99D-7721CA50B918}" dt="2021-07-29T17:19:37.067" v="183" actId="478"/>
          <ac:spMkLst>
            <pc:docMk/>
            <pc:sldMk cId="633971648" sldId="776"/>
            <ac:spMk id="14" creationId="{EA7B7CB4-D56A-4538-80A7-9282564CF40B}"/>
          </ac:spMkLst>
        </pc:spChg>
        <pc:picChg chg="del">
          <ac:chgData name="LaMeres, Brock" userId="8db0a666-adaa-4736-95b1-1b9c1b14de6f" providerId="ADAL" clId="{C2EBC418-FB0F-4FC3-A99D-7721CA50B918}" dt="2021-07-29T17:19:35.356" v="182" actId="478"/>
          <ac:picMkLst>
            <pc:docMk/>
            <pc:sldMk cId="633971648" sldId="776"/>
            <ac:picMk id="13" creationId="{AD4965B7-235B-40B9-A8D9-61BB93FE726D}"/>
          </ac:picMkLst>
        </pc:picChg>
        <pc:picChg chg="add mod">
          <ac:chgData name="LaMeres, Brock" userId="8db0a666-adaa-4736-95b1-1b9c1b14de6f" providerId="ADAL" clId="{C2EBC418-FB0F-4FC3-A99D-7721CA50B918}" dt="2021-07-29T17:14:46.860" v="113" actId="1076"/>
          <ac:picMkLst>
            <pc:docMk/>
            <pc:sldMk cId="633971648" sldId="776"/>
            <ac:picMk id="4098" creationId="{E2519436-B2C1-41C6-88F2-76186CE25AE2}"/>
          </ac:picMkLst>
        </pc:picChg>
      </pc:sldChg>
      <pc:sldChg chg="addSp delSp modSp mod">
        <pc:chgData name="LaMeres, Brock" userId="8db0a666-adaa-4736-95b1-1b9c1b14de6f" providerId="ADAL" clId="{C2EBC418-FB0F-4FC3-A99D-7721CA50B918}" dt="2021-07-30T17:16:52.694" v="591" actId="6549"/>
        <pc:sldMkLst>
          <pc:docMk/>
          <pc:sldMk cId="2162898864" sldId="777"/>
        </pc:sldMkLst>
        <pc:spChg chg="mod">
          <ac:chgData name="LaMeres, Brock" userId="8db0a666-adaa-4736-95b1-1b9c1b14de6f" providerId="ADAL" clId="{C2EBC418-FB0F-4FC3-A99D-7721CA50B918}" dt="2021-07-30T17:16:52.694" v="591" actId="6549"/>
          <ac:spMkLst>
            <pc:docMk/>
            <pc:sldMk cId="2162898864" sldId="777"/>
            <ac:spMk id="3" creationId="{50136821-2413-49B6-8EBF-9875041E82D8}"/>
          </ac:spMkLst>
        </pc:spChg>
        <pc:spChg chg="del">
          <ac:chgData name="LaMeres, Brock" userId="8db0a666-adaa-4736-95b1-1b9c1b14de6f" providerId="ADAL" clId="{C2EBC418-FB0F-4FC3-A99D-7721CA50B918}" dt="2021-07-29T17:21:46.263" v="185" actId="478"/>
          <ac:spMkLst>
            <pc:docMk/>
            <pc:sldMk cId="2162898864" sldId="777"/>
            <ac:spMk id="14" creationId="{EA7B7CB4-D56A-4538-80A7-9282564CF40B}"/>
          </ac:spMkLst>
        </pc:spChg>
        <pc:picChg chg="add mod">
          <ac:chgData name="LaMeres, Brock" userId="8db0a666-adaa-4736-95b1-1b9c1b14de6f" providerId="ADAL" clId="{C2EBC418-FB0F-4FC3-A99D-7721CA50B918}" dt="2021-07-29T17:26:18.530" v="534" actId="1076"/>
          <ac:picMkLst>
            <pc:docMk/>
            <pc:sldMk cId="2162898864" sldId="777"/>
            <ac:picMk id="6" creationId="{73146319-934F-4529-9477-644AE2E53589}"/>
          </ac:picMkLst>
        </pc:picChg>
        <pc:picChg chg="del">
          <ac:chgData name="LaMeres, Brock" userId="8db0a666-adaa-4736-95b1-1b9c1b14de6f" providerId="ADAL" clId="{C2EBC418-FB0F-4FC3-A99D-7721CA50B918}" dt="2021-07-29T17:21:44.717" v="184" actId="478"/>
          <ac:picMkLst>
            <pc:docMk/>
            <pc:sldMk cId="2162898864" sldId="777"/>
            <ac:picMk id="8" creationId="{0E39E902-8DD0-49BB-AECA-3A47E1B251D4}"/>
          </ac:picMkLst>
        </pc:picChg>
      </pc:sldChg>
      <pc:sldChg chg="addSp modSp add mod">
        <pc:chgData name="LaMeres, Brock" userId="8db0a666-adaa-4736-95b1-1b9c1b14de6f" providerId="ADAL" clId="{C2EBC418-FB0F-4FC3-A99D-7721CA50B918}" dt="2021-08-02T15:35:32.531" v="1582" actId="20577"/>
        <pc:sldMkLst>
          <pc:docMk/>
          <pc:sldMk cId="1322012896" sldId="778"/>
        </pc:sldMkLst>
        <pc:spChg chg="add mod">
          <ac:chgData name="LaMeres, Brock" userId="8db0a666-adaa-4736-95b1-1b9c1b14de6f" providerId="ADAL" clId="{C2EBC418-FB0F-4FC3-A99D-7721CA50B918}" dt="2021-07-29T17:12:23.833" v="102" actId="692"/>
          <ac:spMkLst>
            <pc:docMk/>
            <pc:sldMk cId="1322012896" sldId="778"/>
            <ac:spMk id="4" creationId="{66570B03-2F5D-4672-8A61-E802175358BC}"/>
          </ac:spMkLst>
        </pc:spChg>
        <pc:spChg chg="mod">
          <ac:chgData name="LaMeres, Brock" userId="8db0a666-adaa-4736-95b1-1b9c1b14de6f" providerId="ADAL" clId="{C2EBC418-FB0F-4FC3-A99D-7721CA50B918}" dt="2021-08-02T15:35:32.531" v="1582" actId="20577"/>
          <ac:spMkLst>
            <pc:docMk/>
            <pc:sldMk cId="1322012896" sldId="778"/>
            <ac:spMk id="6" creationId="{17A7E753-473D-4995-95C8-F387D0A656A0}"/>
          </ac:spMkLst>
        </pc:spChg>
      </pc:sldChg>
      <pc:sldChg chg="add">
        <pc:chgData name="LaMeres, Brock" userId="8db0a666-adaa-4736-95b1-1b9c1b14de6f" providerId="ADAL" clId="{C2EBC418-FB0F-4FC3-A99D-7721CA50B918}" dt="2021-07-29T17:19:33.413" v="181"/>
        <pc:sldMkLst>
          <pc:docMk/>
          <pc:sldMk cId="2011363387" sldId="779"/>
        </pc:sldMkLst>
      </pc:sldChg>
      <pc:sldChg chg="addSp delSp modSp add mod">
        <pc:chgData name="LaMeres, Brock" userId="8db0a666-adaa-4736-95b1-1b9c1b14de6f" providerId="ADAL" clId="{C2EBC418-FB0F-4FC3-A99D-7721CA50B918}" dt="2021-07-30T17:34:47.698" v="979" actId="478"/>
        <pc:sldMkLst>
          <pc:docMk/>
          <pc:sldMk cId="2768025521" sldId="780"/>
        </pc:sldMkLst>
        <pc:spChg chg="mod">
          <ac:chgData name="LaMeres, Brock" userId="8db0a666-adaa-4736-95b1-1b9c1b14de6f" providerId="ADAL" clId="{C2EBC418-FB0F-4FC3-A99D-7721CA50B918}" dt="2021-07-30T17:34:46.115" v="978" actId="6549"/>
          <ac:spMkLst>
            <pc:docMk/>
            <pc:sldMk cId="2768025521" sldId="780"/>
            <ac:spMk id="3" creationId="{50136821-2413-49B6-8EBF-9875041E82D8}"/>
          </ac:spMkLst>
        </pc:spChg>
        <pc:spChg chg="add del mod">
          <ac:chgData name="LaMeres, Brock" userId="8db0a666-adaa-4736-95b1-1b9c1b14de6f" providerId="ADAL" clId="{C2EBC418-FB0F-4FC3-A99D-7721CA50B918}" dt="2021-07-30T17:34:47.698" v="979" actId="478"/>
          <ac:spMkLst>
            <pc:docMk/>
            <pc:sldMk cId="2768025521" sldId="780"/>
            <ac:spMk id="4" creationId="{CA746DC1-30A7-462E-A104-AFD757B7DE52}"/>
          </ac:spMkLst>
        </pc:spChg>
        <pc:spChg chg="add del mod">
          <ac:chgData name="LaMeres, Brock" userId="8db0a666-adaa-4736-95b1-1b9c1b14de6f" providerId="ADAL" clId="{C2EBC418-FB0F-4FC3-A99D-7721CA50B918}" dt="2021-07-30T17:34:47.698" v="979" actId="478"/>
          <ac:spMkLst>
            <pc:docMk/>
            <pc:sldMk cId="2768025521" sldId="780"/>
            <ac:spMk id="5" creationId="{C24B9361-EE86-418D-A2BF-77A7CDF58C49}"/>
          </ac:spMkLst>
        </pc:spChg>
        <pc:spChg chg="add del mod">
          <ac:chgData name="LaMeres, Brock" userId="8db0a666-adaa-4736-95b1-1b9c1b14de6f" providerId="ADAL" clId="{C2EBC418-FB0F-4FC3-A99D-7721CA50B918}" dt="2021-07-30T17:34:34.362" v="974" actId="478"/>
          <ac:spMkLst>
            <pc:docMk/>
            <pc:sldMk cId="2768025521" sldId="780"/>
            <ac:spMk id="9" creationId="{7AFD1A3B-0BE8-436F-B8D1-34DC41FE174D}"/>
          </ac:spMkLst>
        </pc:spChg>
        <pc:spChg chg="add del mod">
          <ac:chgData name="LaMeres, Brock" userId="8db0a666-adaa-4736-95b1-1b9c1b14de6f" providerId="ADAL" clId="{C2EBC418-FB0F-4FC3-A99D-7721CA50B918}" dt="2021-07-30T17:34:33.810" v="973" actId="478"/>
          <ac:spMkLst>
            <pc:docMk/>
            <pc:sldMk cId="2768025521" sldId="780"/>
            <ac:spMk id="10" creationId="{D4D7B7A3-BC4D-4588-8584-9E108346E13D}"/>
          </ac:spMkLst>
        </pc:spChg>
        <pc:picChg chg="add del mod">
          <ac:chgData name="LaMeres, Brock" userId="8db0a666-adaa-4736-95b1-1b9c1b14de6f" providerId="ADAL" clId="{C2EBC418-FB0F-4FC3-A99D-7721CA50B918}" dt="2021-07-30T17:34:23.810" v="971" actId="478"/>
          <ac:picMkLst>
            <pc:docMk/>
            <pc:sldMk cId="2768025521" sldId="780"/>
            <ac:picMk id="11" creationId="{7F711C15-3530-4CF8-B46B-20705A9CBEB7}"/>
          </ac:picMkLst>
        </pc:picChg>
        <pc:picChg chg="add mod">
          <ac:chgData name="LaMeres, Brock" userId="8db0a666-adaa-4736-95b1-1b9c1b14de6f" providerId="ADAL" clId="{C2EBC418-FB0F-4FC3-A99D-7721CA50B918}" dt="2021-07-30T17:32:13.522" v="779" actId="14100"/>
          <ac:picMkLst>
            <pc:docMk/>
            <pc:sldMk cId="2768025521" sldId="780"/>
            <ac:picMk id="1026" creationId="{92002C3E-F64F-46BA-B62C-6698ABB89F15}"/>
          </ac:picMkLst>
        </pc:picChg>
        <pc:picChg chg="add del mod">
          <ac:chgData name="LaMeres, Brock" userId="8db0a666-adaa-4736-95b1-1b9c1b14de6f" providerId="ADAL" clId="{C2EBC418-FB0F-4FC3-A99D-7721CA50B918}" dt="2021-07-30T17:34:47.698" v="979" actId="478"/>
          <ac:picMkLst>
            <pc:docMk/>
            <pc:sldMk cId="2768025521" sldId="780"/>
            <ac:picMk id="1028" creationId="{B1164919-06D9-49E1-B1DC-0942F1E99D19}"/>
          </ac:picMkLst>
        </pc:picChg>
        <pc:picChg chg="add del mod">
          <ac:chgData name="LaMeres, Brock" userId="8db0a666-adaa-4736-95b1-1b9c1b14de6f" providerId="ADAL" clId="{C2EBC418-FB0F-4FC3-A99D-7721CA50B918}" dt="2021-07-30T17:34:47.698" v="979" actId="478"/>
          <ac:picMkLst>
            <pc:docMk/>
            <pc:sldMk cId="2768025521" sldId="780"/>
            <ac:picMk id="1030" creationId="{3B5AE217-F783-4651-B8EC-F9BAD7576DF5}"/>
          </ac:picMkLst>
        </pc:picChg>
      </pc:sldChg>
      <pc:sldChg chg="modSp del mod">
        <pc:chgData name="LaMeres, Brock" userId="8db0a666-adaa-4736-95b1-1b9c1b14de6f" providerId="ADAL" clId="{C2EBC418-FB0F-4FC3-A99D-7721CA50B918}" dt="2021-07-30T17:38:48.365" v="1297" actId="47"/>
        <pc:sldMkLst>
          <pc:docMk/>
          <pc:sldMk cId="3892943217" sldId="781"/>
        </pc:sldMkLst>
        <pc:spChg chg="mod">
          <ac:chgData name="LaMeres, Brock" userId="8db0a666-adaa-4736-95b1-1b9c1b14de6f" providerId="ADAL" clId="{C2EBC418-FB0F-4FC3-A99D-7721CA50B918}" dt="2021-07-30T16:59:59.576" v="548" actId="313"/>
          <ac:spMkLst>
            <pc:docMk/>
            <pc:sldMk cId="3892943217" sldId="781"/>
            <ac:spMk id="3" creationId="{50136821-2413-49B6-8EBF-9875041E82D8}"/>
          </ac:spMkLst>
        </pc:spChg>
      </pc:sldChg>
      <pc:sldChg chg="add del">
        <pc:chgData name="LaMeres, Brock" userId="8db0a666-adaa-4736-95b1-1b9c1b14de6f" providerId="ADAL" clId="{C2EBC418-FB0F-4FC3-A99D-7721CA50B918}" dt="2021-07-30T17:39:33.737" v="1313" actId="47"/>
        <pc:sldMkLst>
          <pc:docMk/>
          <pc:sldMk cId="338018292" sldId="782"/>
        </pc:sldMkLst>
      </pc:sldChg>
      <pc:sldChg chg="addSp modSp add mod">
        <pc:chgData name="LaMeres, Brock" userId="8db0a666-adaa-4736-95b1-1b9c1b14de6f" providerId="ADAL" clId="{C2EBC418-FB0F-4FC3-A99D-7721CA50B918}" dt="2021-08-02T15:36:28.514" v="1584" actId="20577"/>
        <pc:sldMkLst>
          <pc:docMk/>
          <pc:sldMk cId="1935781066" sldId="783"/>
        </pc:sldMkLst>
        <pc:spChg chg="mod">
          <ac:chgData name="LaMeres, Brock" userId="8db0a666-adaa-4736-95b1-1b9c1b14de6f" providerId="ADAL" clId="{C2EBC418-FB0F-4FC3-A99D-7721CA50B918}" dt="2021-08-02T15:36:28.514" v="1584" actId="20577"/>
          <ac:spMkLst>
            <pc:docMk/>
            <pc:sldMk cId="1935781066" sldId="783"/>
            <ac:spMk id="3" creationId="{50136821-2413-49B6-8EBF-9875041E82D8}"/>
          </ac:spMkLst>
        </pc:spChg>
        <pc:spChg chg="add mod">
          <ac:chgData name="LaMeres, Brock" userId="8db0a666-adaa-4736-95b1-1b9c1b14de6f" providerId="ADAL" clId="{C2EBC418-FB0F-4FC3-A99D-7721CA50B918}" dt="2021-07-30T17:35:06.208" v="982"/>
          <ac:spMkLst>
            <pc:docMk/>
            <pc:sldMk cId="1935781066" sldId="783"/>
            <ac:spMk id="11" creationId="{91E0079B-40F9-40BA-A8A7-C8DE7ED5F353}"/>
          </ac:spMkLst>
        </pc:spChg>
      </pc:sldChg>
      <pc:sldChg chg="addSp modSp add mod">
        <pc:chgData name="LaMeres, Brock" userId="8db0a666-adaa-4736-95b1-1b9c1b14de6f" providerId="ADAL" clId="{C2EBC418-FB0F-4FC3-A99D-7721CA50B918}" dt="2021-07-30T17:35:03.715" v="981" actId="1076"/>
        <pc:sldMkLst>
          <pc:docMk/>
          <pc:sldMk cId="95272266" sldId="784"/>
        </pc:sldMkLst>
        <pc:spChg chg="add mod">
          <ac:chgData name="LaMeres, Brock" userId="8db0a666-adaa-4736-95b1-1b9c1b14de6f" providerId="ADAL" clId="{C2EBC418-FB0F-4FC3-A99D-7721CA50B918}" dt="2021-07-30T17:35:03.715" v="981" actId="1076"/>
          <ac:spMkLst>
            <pc:docMk/>
            <pc:sldMk cId="95272266" sldId="784"/>
            <ac:spMk id="9" creationId="{2BCD2819-D86E-4A39-9FEE-E924CCADCB6C}"/>
          </ac:spMkLst>
        </pc:spChg>
      </pc:sldChg>
      <pc:sldChg chg="addSp delSp modSp add mod">
        <pc:chgData name="LaMeres, Brock" userId="8db0a666-adaa-4736-95b1-1b9c1b14de6f" providerId="ADAL" clId="{C2EBC418-FB0F-4FC3-A99D-7721CA50B918}" dt="2021-07-30T17:39:23.395" v="1312" actId="20577"/>
        <pc:sldMkLst>
          <pc:docMk/>
          <pc:sldMk cId="3295653232" sldId="785"/>
        </pc:sldMkLst>
        <pc:spChg chg="mod">
          <ac:chgData name="LaMeres, Brock" userId="8db0a666-adaa-4736-95b1-1b9c1b14de6f" providerId="ADAL" clId="{C2EBC418-FB0F-4FC3-A99D-7721CA50B918}" dt="2021-07-30T17:39:23.395" v="1312" actId="20577"/>
          <ac:spMkLst>
            <pc:docMk/>
            <pc:sldMk cId="3295653232" sldId="785"/>
            <ac:spMk id="3" creationId="{50136821-2413-49B6-8EBF-9875041E82D8}"/>
          </ac:spMkLst>
        </pc:spChg>
        <pc:spChg chg="mod">
          <ac:chgData name="LaMeres, Brock" userId="8db0a666-adaa-4736-95b1-1b9c1b14de6f" providerId="ADAL" clId="{C2EBC418-FB0F-4FC3-A99D-7721CA50B918}" dt="2021-07-30T17:37:46.968" v="1292" actId="1036"/>
          <ac:spMkLst>
            <pc:docMk/>
            <pc:sldMk cId="3295653232" sldId="785"/>
            <ac:spMk id="4" creationId="{CA746DC1-30A7-462E-A104-AFD757B7DE52}"/>
          </ac:spMkLst>
        </pc:spChg>
        <pc:spChg chg="mod">
          <ac:chgData name="LaMeres, Brock" userId="8db0a666-adaa-4736-95b1-1b9c1b14de6f" providerId="ADAL" clId="{C2EBC418-FB0F-4FC3-A99D-7721CA50B918}" dt="2021-07-30T17:37:36.134" v="1268" actId="14100"/>
          <ac:spMkLst>
            <pc:docMk/>
            <pc:sldMk cId="3295653232" sldId="785"/>
            <ac:spMk id="5" creationId="{C24B9361-EE86-418D-A2BF-77A7CDF58C49}"/>
          </ac:spMkLst>
        </pc:spChg>
        <pc:spChg chg="mod">
          <ac:chgData name="LaMeres, Brock" userId="8db0a666-adaa-4736-95b1-1b9c1b14de6f" providerId="ADAL" clId="{C2EBC418-FB0F-4FC3-A99D-7721CA50B918}" dt="2021-07-30T17:37:20.681" v="1219" actId="20577"/>
          <ac:spMkLst>
            <pc:docMk/>
            <pc:sldMk cId="3295653232" sldId="785"/>
            <ac:spMk id="9" creationId="{7AFD1A3B-0BE8-436F-B8D1-34DC41FE174D}"/>
          </ac:spMkLst>
        </pc:spChg>
        <pc:spChg chg="mod">
          <ac:chgData name="LaMeres, Brock" userId="8db0a666-adaa-4736-95b1-1b9c1b14de6f" providerId="ADAL" clId="{C2EBC418-FB0F-4FC3-A99D-7721CA50B918}" dt="2021-07-30T17:36:56.074" v="1178" actId="1035"/>
          <ac:spMkLst>
            <pc:docMk/>
            <pc:sldMk cId="3295653232" sldId="785"/>
            <ac:spMk id="10" creationId="{D4D7B7A3-BC4D-4588-8584-9E108346E13D}"/>
          </ac:spMkLst>
        </pc:spChg>
        <pc:spChg chg="mod">
          <ac:chgData name="LaMeres, Brock" userId="8db0a666-adaa-4736-95b1-1b9c1b14de6f" providerId="ADAL" clId="{C2EBC418-FB0F-4FC3-A99D-7721CA50B918}" dt="2021-07-30T17:37:46.968" v="1292" actId="1036"/>
          <ac:spMkLst>
            <pc:docMk/>
            <pc:sldMk cId="3295653232" sldId="785"/>
            <ac:spMk id="11" creationId="{91E0079B-40F9-40BA-A8A7-C8DE7ED5F353}"/>
          </ac:spMkLst>
        </pc:spChg>
        <pc:spChg chg="add del mod">
          <ac:chgData name="LaMeres, Brock" userId="8db0a666-adaa-4736-95b1-1b9c1b14de6f" providerId="ADAL" clId="{C2EBC418-FB0F-4FC3-A99D-7721CA50B918}" dt="2021-07-30T17:36:34.218" v="1144" actId="478"/>
          <ac:spMkLst>
            <pc:docMk/>
            <pc:sldMk cId="3295653232" sldId="785"/>
            <ac:spMk id="12" creationId="{B70C2FDA-F608-4882-9638-432D29A2F0C0}"/>
          </ac:spMkLst>
        </pc:spChg>
        <pc:spChg chg="add mod">
          <ac:chgData name="LaMeres, Brock" userId="8db0a666-adaa-4736-95b1-1b9c1b14de6f" providerId="ADAL" clId="{C2EBC418-FB0F-4FC3-A99D-7721CA50B918}" dt="2021-07-30T17:37:23.454" v="1224" actId="1035"/>
          <ac:spMkLst>
            <pc:docMk/>
            <pc:sldMk cId="3295653232" sldId="785"/>
            <ac:spMk id="14" creationId="{35B6FDB9-E259-4617-961F-62928C817DA8}"/>
          </ac:spMkLst>
        </pc:spChg>
        <pc:spChg chg="add del mod">
          <ac:chgData name="LaMeres, Brock" userId="8db0a666-adaa-4736-95b1-1b9c1b14de6f" providerId="ADAL" clId="{C2EBC418-FB0F-4FC3-A99D-7721CA50B918}" dt="2021-07-30T17:36:43.733" v="1150"/>
          <ac:spMkLst>
            <pc:docMk/>
            <pc:sldMk cId="3295653232" sldId="785"/>
            <ac:spMk id="16" creationId="{72CB216A-24AB-4303-9A01-B511BEF71A6A}"/>
          </ac:spMkLst>
        </pc:spChg>
        <pc:spChg chg="add mod">
          <ac:chgData name="LaMeres, Brock" userId="8db0a666-adaa-4736-95b1-1b9c1b14de6f" providerId="ADAL" clId="{C2EBC418-FB0F-4FC3-A99D-7721CA50B918}" dt="2021-07-30T17:37:25.274" v="1233" actId="1035"/>
          <ac:spMkLst>
            <pc:docMk/>
            <pc:sldMk cId="3295653232" sldId="785"/>
            <ac:spMk id="18" creationId="{A181BD12-4335-4E65-8A5F-26095C1FDF6E}"/>
          </ac:spMkLst>
        </pc:spChg>
        <pc:spChg chg="add mod">
          <ac:chgData name="LaMeres, Brock" userId="8db0a666-adaa-4736-95b1-1b9c1b14de6f" providerId="ADAL" clId="{C2EBC418-FB0F-4FC3-A99D-7721CA50B918}" dt="2021-07-30T17:37:41.876" v="1271" actId="14100"/>
          <ac:spMkLst>
            <pc:docMk/>
            <pc:sldMk cId="3295653232" sldId="785"/>
            <ac:spMk id="19" creationId="{A1B8AC42-F719-4564-8C0B-9B9DB15E1496}"/>
          </ac:spMkLst>
        </pc:spChg>
        <pc:spChg chg="add mod">
          <ac:chgData name="LaMeres, Brock" userId="8db0a666-adaa-4736-95b1-1b9c1b14de6f" providerId="ADAL" clId="{C2EBC418-FB0F-4FC3-A99D-7721CA50B918}" dt="2021-07-30T17:38:01.075" v="1296" actId="1076"/>
          <ac:spMkLst>
            <pc:docMk/>
            <pc:sldMk cId="3295653232" sldId="785"/>
            <ac:spMk id="20" creationId="{19AC351B-CA4C-468F-A658-A80095750BAE}"/>
          </ac:spMkLst>
        </pc:spChg>
        <pc:picChg chg="add mod">
          <ac:chgData name="LaMeres, Brock" userId="8db0a666-adaa-4736-95b1-1b9c1b14de6f" providerId="ADAL" clId="{C2EBC418-FB0F-4FC3-A99D-7721CA50B918}" dt="2021-07-30T17:37:10.803" v="1190" actId="14100"/>
          <ac:picMkLst>
            <pc:docMk/>
            <pc:sldMk cId="3295653232" sldId="785"/>
            <ac:picMk id="13" creationId="{EC6A3F8E-6443-4C47-A1AE-593BE005DE65}"/>
          </ac:picMkLst>
        </pc:picChg>
        <pc:picChg chg="add del mod">
          <ac:chgData name="LaMeres, Brock" userId="8db0a666-adaa-4736-95b1-1b9c1b14de6f" providerId="ADAL" clId="{C2EBC418-FB0F-4FC3-A99D-7721CA50B918}" dt="2021-07-30T17:36:43.733" v="1150"/>
          <ac:picMkLst>
            <pc:docMk/>
            <pc:sldMk cId="3295653232" sldId="785"/>
            <ac:picMk id="15" creationId="{FAA0AA81-F7F0-4FE9-B279-3F0FAF8B8B9C}"/>
          </ac:picMkLst>
        </pc:picChg>
        <pc:picChg chg="add mod">
          <ac:chgData name="LaMeres, Brock" userId="8db0a666-adaa-4736-95b1-1b9c1b14de6f" providerId="ADAL" clId="{C2EBC418-FB0F-4FC3-A99D-7721CA50B918}" dt="2021-07-30T17:37:17.833" v="1214" actId="1035"/>
          <ac:picMkLst>
            <pc:docMk/>
            <pc:sldMk cId="3295653232" sldId="785"/>
            <ac:picMk id="17" creationId="{E24E17B6-7FB7-4D2D-97F6-CF4C6CBFBB5B}"/>
          </ac:picMkLst>
        </pc:picChg>
        <pc:picChg chg="del">
          <ac:chgData name="LaMeres, Brock" userId="8db0a666-adaa-4736-95b1-1b9c1b14de6f" providerId="ADAL" clId="{C2EBC418-FB0F-4FC3-A99D-7721CA50B918}" dt="2021-07-30T17:35:26.351" v="984" actId="478"/>
          <ac:picMkLst>
            <pc:docMk/>
            <pc:sldMk cId="3295653232" sldId="785"/>
            <ac:picMk id="1026" creationId="{92002C3E-F64F-46BA-B62C-6698ABB89F15}"/>
          </ac:picMkLst>
        </pc:picChg>
        <pc:picChg chg="mod">
          <ac:chgData name="LaMeres, Brock" userId="8db0a666-adaa-4736-95b1-1b9c1b14de6f" providerId="ADAL" clId="{C2EBC418-FB0F-4FC3-A99D-7721CA50B918}" dt="2021-07-30T17:37:14.442" v="1201" actId="1036"/>
          <ac:picMkLst>
            <pc:docMk/>
            <pc:sldMk cId="3295653232" sldId="785"/>
            <ac:picMk id="1028" creationId="{B1164919-06D9-49E1-B1DC-0942F1E99D19}"/>
          </ac:picMkLst>
        </pc:picChg>
        <pc:picChg chg="mod">
          <ac:chgData name="LaMeres, Brock" userId="8db0a666-adaa-4736-95b1-1b9c1b14de6f" providerId="ADAL" clId="{C2EBC418-FB0F-4FC3-A99D-7721CA50B918}" dt="2021-07-30T17:37:46.968" v="1292" actId="1036"/>
          <ac:picMkLst>
            <pc:docMk/>
            <pc:sldMk cId="3295653232" sldId="785"/>
            <ac:picMk id="1030" creationId="{3B5AE217-F783-4651-B8EC-F9BAD7576DF5}"/>
          </ac:picMkLst>
        </pc:picChg>
      </pc:sldChg>
      <pc:sldChg chg="modSp add mod">
        <pc:chgData name="LaMeres, Brock" userId="8db0a666-adaa-4736-95b1-1b9c1b14de6f" providerId="ADAL" clId="{C2EBC418-FB0F-4FC3-A99D-7721CA50B918}" dt="2021-07-30T17:39:52.877" v="1318" actId="20577"/>
        <pc:sldMkLst>
          <pc:docMk/>
          <pc:sldMk cId="3209337241" sldId="786"/>
        </pc:sldMkLst>
        <pc:spChg chg="mod">
          <ac:chgData name="LaMeres, Brock" userId="8db0a666-adaa-4736-95b1-1b9c1b14de6f" providerId="ADAL" clId="{C2EBC418-FB0F-4FC3-A99D-7721CA50B918}" dt="2021-07-30T17:39:52.877" v="1318" actId="20577"/>
          <ac:spMkLst>
            <pc:docMk/>
            <pc:sldMk cId="3209337241" sldId="786"/>
            <ac:spMk id="3" creationId="{50136821-2413-49B6-8EBF-9875041E82D8}"/>
          </ac:spMkLst>
        </pc:spChg>
      </pc:sldChg>
      <pc:sldChg chg="modSp mod">
        <pc:chgData name="LaMeres, Brock" userId="8db0a666-adaa-4736-95b1-1b9c1b14de6f" providerId="ADAL" clId="{C2EBC418-FB0F-4FC3-A99D-7721CA50B918}" dt="2021-08-02T15:36:37.520" v="1588" actId="20577"/>
        <pc:sldMkLst>
          <pc:docMk/>
          <pc:sldMk cId="1355741555" sldId="794"/>
        </pc:sldMkLst>
        <pc:spChg chg="mod">
          <ac:chgData name="LaMeres, Brock" userId="8db0a666-adaa-4736-95b1-1b9c1b14de6f" providerId="ADAL" clId="{C2EBC418-FB0F-4FC3-A99D-7721CA50B918}" dt="2021-08-02T15:36:37.520" v="1588" actId="20577"/>
          <ac:spMkLst>
            <pc:docMk/>
            <pc:sldMk cId="1355741555" sldId="794"/>
            <ac:spMk id="3" creationId="{50136821-2413-49B6-8EBF-9875041E82D8}"/>
          </ac:spMkLst>
        </pc:spChg>
      </pc:sldChg>
      <pc:sldChg chg="modSp mod">
        <pc:chgData name="LaMeres, Brock" userId="8db0a666-adaa-4736-95b1-1b9c1b14de6f" providerId="ADAL" clId="{C2EBC418-FB0F-4FC3-A99D-7721CA50B918}" dt="2021-08-02T15:36:42.493" v="1592" actId="20577"/>
        <pc:sldMkLst>
          <pc:docMk/>
          <pc:sldMk cId="3859289530" sldId="795"/>
        </pc:sldMkLst>
        <pc:spChg chg="mod">
          <ac:chgData name="LaMeres, Brock" userId="8db0a666-adaa-4736-95b1-1b9c1b14de6f" providerId="ADAL" clId="{C2EBC418-FB0F-4FC3-A99D-7721CA50B918}" dt="2021-08-02T15:36:42.493" v="1592" actId="20577"/>
          <ac:spMkLst>
            <pc:docMk/>
            <pc:sldMk cId="3859289530" sldId="795"/>
            <ac:spMk id="3" creationId="{50136821-2413-49B6-8EBF-9875041E82D8}"/>
          </ac:spMkLst>
        </pc:spChg>
      </pc:sldChg>
      <pc:sldChg chg="addSp delSp modSp mod">
        <pc:chgData name="LaMeres, Brock" userId="8db0a666-adaa-4736-95b1-1b9c1b14de6f" providerId="ADAL" clId="{C2EBC418-FB0F-4FC3-A99D-7721CA50B918}" dt="2021-08-02T15:33:06.546" v="1361" actId="166"/>
        <pc:sldMkLst>
          <pc:docMk/>
          <pc:sldMk cId="4098023165" sldId="797"/>
        </pc:sldMkLst>
        <pc:spChg chg="del">
          <ac:chgData name="LaMeres, Brock" userId="8db0a666-adaa-4736-95b1-1b9c1b14de6f" providerId="ADAL" clId="{C2EBC418-FB0F-4FC3-A99D-7721CA50B918}" dt="2021-08-02T15:28:53.973" v="1319" actId="478"/>
          <ac:spMkLst>
            <pc:docMk/>
            <pc:sldMk cId="4098023165" sldId="797"/>
            <ac:spMk id="15" creationId="{FADB7254-ABC9-4C07-93B2-E7C609274AA3}"/>
          </ac:spMkLst>
        </pc:spChg>
        <pc:spChg chg="mod ord">
          <ac:chgData name="LaMeres, Brock" userId="8db0a666-adaa-4736-95b1-1b9c1b14de6f" providerId="ADAL" clId="{C2EBC418-FB0F-4FC3-A99D-7721CA50B918}" dt="2021-08-02T15:33:06.546" v="1361" actId="166"/>
          <ac:spMkLst>
            <pc:docMk/>
            <pc:sldMk cId="4098023165" sldId="797"/>
            <ac:spMk id="17" creationId="{ADE30316-0C5F-43DF-8CFA-BDFBA05C9716}"/>
          </ac:spMkLst>
        </pc:spChg>
        <pc:spChg chg="mod">
          <ac:chgData name="LaMeres, Brock" userId="8db0a666-adaa-4736-95b1-1b9c1b14de6f" providerId="ADAL" clId="{C2EBC418-FB0F-4FC3-A99D-7721CA50B918}" dt="2021-08-02T15:32:47.227" v="1357" actId="1038"/>
          <ac:spMkLst>
            <pc:docMk/>
            <pc:sldMk cId="4098023165" sldId="797"/>
            <ac:spMk id="22" creationId="{84C6BE29-C7CE-43C3-B5A1-8A4EDEA22FF5}"/>
          </ac:spMkLst>
        </pc:spChg>
        <pc:picChg chg="add mod modCrop">
          <ac:chgData name="LaMeres, Brock" userId="8db0a666-adaa-4736-95b1-1b9c1b14de6f" providerId="ADAL" clId="{C2EBC418-FB0F-4FC3-A99D-7721CA50B918}" dt="2021-08-02T15:29:34.955" v="1331" actId="1076"/>
          <ac:picMkLst>
            <pc:docMk/>
            <pc:sldMk cId="4098023165" sldId="797"/>
            <ac:picMk id="5" creationId="{97F57A89-A9BD-4DC8-BCA3-106D0E9E1C2C}"/>
          </ac:picMkLst>
        </pc:picChg>
        <pc:picChg chg="mod">
          <ac:chgData name="LaMeres, Brock" userId="8db0a666-adaa-4736-95b1-1b9c1b14de6f" providerId="ADAL" clId="{C2EBC418-FB0F-4FC3-A99D-7721CA50B918}" dt="2021-08-02T15:32:47.227" v="1357" actId="1038"/>
          <ac:picMkLst>
            <pc:docMk/>
            <pc:sldMk cId="4098023165" sldId="797"/>
            <ac:picMk id="21" creationId="{673B2D4B-0744-44DC-840D-231C9C46BE00}"/>
          </ac:picMkLst>
        </pc:picChg>
      </pc:sldChg>
      <pc:sldChg chg="modSp mod">
        <pc:chgData name="LaMeres, Brock" userId="8db0a666-adaa-4736-95b1-1b9c1b14de6f" providerId="ADAL" clId="{C2EBC418-FB0F-4FC3-A99D-7721CA50B918}" dt="2021-08-02T15:39:22.635" v="1747" actId="166"/>
        <pc:sldMkLst>
          <pc:docMk/>
          <pc:sldMk cId="925113679" sldId="811"/>
        </pc:sldMkLst>
        <pc:spChg chg="mod ord">
          <ac:chgData name="LaMeres, Brock" userId="8db0a666-adaa-4736-95b1-1b9c1b14de6f" providerId="ADAL" clId="{C2EBC418-FB0F-4FC3-A99D-7721CA50B918}" dt="2021-08-02T15:39:22.635" v="1747" actId="166"/>
          <ac:spMkLst>
            <pc:docMk/>
            <pc:sldMk cId="925113679" sldId="811"/>
            <ac:spMk id="59" creationId="{FB4DCBDA-9843-4A59-A867-2B4599BFE221}"/>
          </ac:spMkLst>
        </pc:spChg>
      </pc:sldChg>
      <pc:sldChg chg="modSp mod">
        <pc:chgData name="LaMeres, Brock" userId="8db0a666-adaa-4736-95b1-1b9c1b14de6f" providerId="ADAL" clId="{C2EBC418-FB0F-4FC3-A99D-7721CA50B918}" dt="2021-08-02T15:39:41.085" v="1750" actId="313"/>
        <pc:sldMkLst>
          <pc:docMk/>
          <pc:sldMk cId="3000423399" sldId="816"/>
        </pc:sldMkLst>
        <pc:spChg chg="mod">
          <ac:chgData name="LaMeres, Brock" userId="8db0a666-adaa-4736-95b1-1b9c1b14de6f" providerId="ADAL" clId="{C2EBC418-FB0F-4FC3-A99D-7721CA50B918}" dt="2021-08-02T15:39:41.085" v="1750" actId="313"/>
          <ac:spMkLst>
            <pc:docMk/>
            <pc:sldMk cId="3000423399" sldId="816"/>
            <ac:spMk id="67" creationId="{8C2247C5-DFAD-4F3A-BB28-D6619234DD41}"/>
          </ac:spMkLst>
        </pc:spChg>
      </pc:sldChg>
      <pc:sldChg chg="modSp mod">
        <pc:chgData name="LaMeres, Brock" userId="8db0a666-adaa-4736-95b1-1b9c1b14de6f" providerId="ADAL" clId="{C2EBC418-FB0F-4FC3-A99D-7721CA50B918}" dt="2021-08-02T15:40:27.528" v="1751" actId="20577"/>
        <pc:sldMkLst>
          <pc:docMk/>
          <pc:sldMk cId="326328330" sldId="818"/>
        </pc:sldMkLst>
        <pc:spChg chg="mod">
          <ac:chgData name="LaMeres, Brock" userId="8db0a666-adaa-4736-95b1-1b9c1b14de6f" providerId="ADAL" clId="{C2EBC418-FB0F-4FC3-A99D-7721CA50B918}" dt="2021-08-02T15:40:27.528" v="1751" actId="20577"/>
          <ac:spMkLst>
            <pc:docMk/>
            <pc:sldMk cId="326328330" sldId="818"/>
            <ac:spMk id="63" creationId="{0C963EB1-A3FE-4F91-8B33-9F32396C2766}"/>
          </ac:spMkLst>
        </pc:spChg>
      </pc:sldChg>
      <pc:sldChg chg="modSp mod">
        <pc:chgData name="LaMeres, Brock" userId="8db0a666-adaa-4736-95b1-1b9c1b14de6f" providerId="ADAL" clId="{C2EBC418-FB0F-4FC3-A99D-7721CA50B918}" dt="2021-08-02T15:40:34.438" v="1752" actId="20577"/>
        <pc:sldMkLst>
          <pc:docMk/>
          <pc:sldMk cId="2892388477" sldId="825"/>
        </pc:sldMkLst>
        <pc:spChg chg="mod">
          <ac:chgData name="LaMeres, Brock" userId="8db0a666-adaa-4736-95b1-1b9c1b14de6f" providerId="ADAL" clId="{C2EBC418-FB0F-4FC3-A99D-7721CA50B918}" dt="2021-08-02T15:40:34.438" v="1752" actId="20577"/>
          <ac:spMkLst>
            <pc:docMk/>
            <pc:sldMk cId="2892388477" sldId="825"/>
            <ac:spMk id="62" creationId="{209A0402-9B8D-4B09-A43E-62B1C501DA7A}"/>
          </ac:spMkLst>
        </pc:spChg>
      </pc:sldChg>
      <pc:sldChg chg="modSp mod">
        <pc:chgData name="LaMeres, Brock" userId="8db0a666-adaa-4736-95b1-1b9c1b14de6f" providerId="ADAL" clId="{C2EBC418-FB0F-4FC3-A99D-7721CA50B918}" dt="2021-08-02T15:41:45.499" v="1759" actId="20577"/>
        <pc:sldMkLst>
          <pc:docMk/>
          <pc:sldMk cId="358659165" sldId="827"/>
        </pc:sldMkLst>
        <pc:spChg chg="mod">
          <ac:chgData name="LaMeres, Brock" userId="8db0a666-adaa-4736-95b1-1b9c1b14de6f" providerId="ADAL" clId="{C2EBC418-FB0F-4FC3-A99D-7721CA50B918}" dt="2021-08-02T15:41:45.499" v="1759" actId="20577"/>
          <ac:spMkLst>
            <pc:docMk/>
            <pc:sldMk cId="358659165" sldId="827"/>
            <ac:spMk id="17" creationId="{ADE30316-0C5F-43DF-8CFA-BDFBA05C9716}"/>
          </ac:spMkLst>
        </pc:spChg>
      </pc:sldChg>
      <pc:sldChg chg="modSp mod">
        <pc:chgData name="LaMeres, Brock" userId="8db0a666-adaa-4736-95b1-1b9c1b14de6f" providerId="ADAL" clId="{C2EBC418-FB0F-4FC3-A99D-7721CA50B918}" dt="2021-08-02T15:43:32.259" v="1795" actId="20577"/>
        <pc:sldMkLst>
          <pc:docMk/>
          <pc:sldMk cId="3665909862" sldId="833"/>
        </pc:sldMkLst>
        <pc:spChg chg="mod">
          <ac:chgData name="LaMeres, Brock" userId="8db0a666-adaa-4736-95b1-1b9c1b14de6f" providerId="ADAL" clId="{C2EBC418-FB0F-4FC3-A99D-7721CA50B918}" dt="2021-08-02T15:43:32.259" v="1795" actId="20577"/>
          <ac:spMkLst>
            <pc:docMk/>
            <pc:sldMk cId="3665909862" sldId="833"/>
            <ac:spMk id="15" creationId="{49121175-AD73-41CA-8E52-6897911CFC38}"/>
          </ac:spMkLst>
        </pc:spChg>
      </pc:sldChg>
      <pc:sldChg chg="modSp mod">
        <pc:chgData name="LaMeres, Brock" userId="8db0a666-adaa-4736-95b1-1b9c1b14de6f" providerId="ADAL" clId="{C2EBC418-FB0F-4FC3-A99D-7721CA50B918}" dt="2021-08-02T15:42:41.347" v="1789" actId="14100"/>
        <pc:sldMkLst>
          <pc:docMk/>
          <pc:sldMk cId="735532930" sldId="834"/>
        </pc:sldMkLst>
        <pc:spChg chg="mod">
          <ac:chgData name="LaMeres, Brock" userId="8db0a666-adaa-4736-95b1-1b9c1b14de6f" providerId="ADAL" clId="{C2EBC418-FB0F-4FC3-A99D-7721CA50B918}" dt="2021-08-02T15:42:41.347" v="1789" actId="14100"/>
          <ac:spMkLst>
            <pc:docMk/>
            <pc:sldMk cId="735532930" sldId="834"/>
            <ac:spMk id="15" creationId="{49121175-AD73-41CA-8E52-6897911CFC38}"/>
          </ac:spMkLst>
        </pc:spChg>
      </pc:sldChg>
      <pc:sldChg chg="addSp delSp modSp mod">
        <pc:chgData name="LaMeres, Brock" userId="8db0a666-adaa-4736-95b1-1b9c1b14de6f" providerId="ADAL" clId="{C2EBC418-FB0F-4FC3-A99D-7721CA50B918}" dt="2021-08-02T15:34:47.898" v="1574" actId="170"/>
        <pc:sldMkLst>
          <pc:docMk/>
          <pc:sldMk cId="3023377763" sldId="838"/>
        </pc:sldMkLst>
        <pc:spChg chg="del">
          <ac:chgData name="LaMeres, Brock" userId="8db0a666-adaa-4736-95b1-1b9c1b14de6f" providerId="ADAL" clId="{C2EBC418-FB0F-4FC3-A99D-7721CA50B918}" dt="2021-08-02T15:33:19.288" v="1362" actId="478"/>
          <ac:spMkLst>
            <pc:docMk/>
            <pc:sldMk cId="3023377763" sldId="838"/>
            <ac:spMk id="10" creationId="{2B4986D0-5891-49E5-8802-F4ADA7050E45}"/>
          </ac:spMkLst>
        </pc:spChg>
        <pc:spChg chg="mod">
          <ac:chgData name="LaMeres, Brock" userId="8db0a666-adaa-4736-95b1-1b9c1b14de6f" providerId="ADAL" clId="{C2EBC418-FB0F-4FC3-A99D-7721CA50B918}" dt="2021-08-02T15:34:19.993" v="1491" actId="14100"/>
          <ac:spMkLst>
            <pc:docMk/>
            <pc:sldMk cId="3023377763" sldId="838"/>
            <ac:spMk id="11" creationId="{9F6B589A-2093-4519-A4FF-D5634A15AB12}"/>
          </ac:spMkLst>
        </pc:spChg>
        <pc:spChg chg="mod ord">
          <ac:chgData name="LaMeres, Brock" userId="8db0a666-adaa-4736-95b1-1b9c1b14de6f" providerId="ADAL" clId="{C2EBC418-FB0F-4FC3-A99D-7721CA50B918}" dt="2021-08-02T15:34:47.898" v="1574" actId="170"/>
          <ac:spMkLst>
            <pc:docMk/>
            <pc:sldMk cId="3023377763" sldId="838"/>
            <ac:spMk id="27" creationId="{B6EDB644-321F-48AB-AACE-C1DCB2E10B55}"/>
          </ac:spMkLst>
        </pc:spChg>
        <pc:picChg chg="add mod ord modCrop">
          <ac:chgData name="LaMeres, Brock" userId="8db0a666-adaa-4736-95b1-1b9c1b14de6f" providerId="ADAL" clId="{C2EBC418-FB0F-4FC3-A99D-7721CA50B918}" dt="2021-08-02T15:33:44.795" v="1369" actId="171"/>
          <ac:picMkLst>
            <pc:docMk/>
            <pc:sldMk cId="3023377763" sldId="838"/>
            <ac:picMk id="5" creationId="{C7E9A05B-AE63-4F77-BEF4-677F8E2CDBEE}"/>
          </ac:picMkLst>
        </pc:picChg>
      </pc:sldChg>
      <pc:sldChg chg="addSp delSp modSp mod">
        <pc:chgData name="LaMeres, Brock" userId="8db0a666-adaa-4736-95b1-1b9c1b14de6f" providerId="ADAL" clId="{C2EBC418-FB0F-4FC3-A99D-7721CA50B918}" dt="2021-08-02T15:46:38.740" v="1863" actId="478"/>
        <pc:sldMkLst>
          <pc:docMk/>
          <pc:sldMk cId="2226898061" sldId="839"/>
        </pc:sldMkLst>
        <pc:spChg chg="mod ord">
          <ac:chgData name="LaMeres, Brock" userId="8db0a666-adaa-4736-95b1-1b9c1b14de6f" providerId="ADAL" clId="{C2EBC418-FB0F-4FC3-A99D-7721CA50B918}" dt="2021-08-02T15:43:48.089" v="1815" actId="14100"/>
          <ac:spMkLst>
            <pc:docMk/>
            <pc:sldMk cId="2226898061" sldId="839"/>
            <ac:spMk id="27" creationId="{B6EDB644-321F-48AB-AACE-C1DCB2E10B55}"/>
          </ac:spMkLst>
        </pc:spChg>
        <pc:picChg chg="add del mod modCrop">
          <ac:chgData name="LaMeres, Brock" userId="8db0a666-adaa-4736-95b1-1b9c1b14de6f" providerId="ADAL" clId="{C2EBC418-FB0F-4FC3-A99D-7721CA50B918}" dt="2021-08-02T15:46:38.740" v="1863" actId="478"/>
          <ac:picMkLst>
            <pc:docMk/>
            <pc:sldMk cId="2226898061" sldId="839"/>
            <ac:picMk id="17" creationId="{F60C2854-5AE5-4320-A4F7-EB62C4BD56CC}"/>
          </ac:picMkLst>
        </pc:picChg>
      </pc:sldChg>
      <pc:sldChg chg="modSp mod">
        <pc:chgData name="LaMeres, Brock" userId="8db0a666-adaa-4736-95b1-1b9c1b14de6f" providerId="ADAL" clId="{C2EBC418-FB0F-4FC3-A99D-7721CA50B918}" dt="2021-08-02T15:36:47.042" v="1594" actId="20577"/>
        <pc:sldMkLst>
          <pc:docMk/>
          <pc:sldMk cId="3004932888" sldId="842"/>
        </pc:sldMkLst>
        <pc:spChg chg="mod">
          <ac:chgData name="LaMeres, Brock" userId="8db0a666-adaa-4736-95b1-1b9c1b14de6f" providerId="ADAL" clId="{C2EBC418-FB0F-4FC3-A99D-7721CA50B918}" dt="2021-08-02T15:36:47.042" v="1594" actId="20577"/>
          <ac:spMkLst>
            <pc:docMk/>
            <pc:sldMk cId="3004932888" sldId="842"/>
            <ac:spMk id="3" creationId="{50136821-2413-49B6-8EBF-9875041E82D8}"/>
          </ac:spMkLst>
        </pc:spChg>
      </pc:sldChg>
      <pc:sldChg chg="addSp delSp modSp add mod">
        <pc:chgData name="LaMeres, Brock" userId="8db0a666-adaa-4736-95b1-1b9c1b14de6f" providerId="ADAL" clId="{C2EBC418-FB0F-4FC3-A99D-7721CA50B918}" dt="2021-08-02T15:47:40.964" v="1877" actId="20577"/>
        <pc:sldMkLst>
          <pc:docMk/>
          <pc:sldMk cId="3879859566" sldId="844"/>
        </pc:sldMkLst>
        <pc:spChg chg="add mod">
          <ac:chgData name="LaMeres, Brock" userId="8db0a666-adaa-4736-95b1-1b9c1b14de6f" providerId="ADAL" clId="{C2EBC418-FB0F-4FC3-A99D-7721CA50B918}" dt="2021-08-02T15:45:28.164" v="1839" actId="14100"/>
          <ac:spMkLst>
            <pc:docMk/>
            <pc:sldMk cId="3879859566" sldId="844"/>
            <ac:spMk id="21" creationId="{7EF296F5-E24F-4C41-91F2-87A6555DA367}"/>
          </ac:spMkLst>
        </pc:spChg>
        <pc:spChg chg="add del mod">
          <ac:chgData name="LaMeres, Brock" userId="8db0a666-adaa-4736-95b1-1b9c1b14de6f" providerId="ADAL" clId="{C2EBC418-FB0F-4FC3-A99D-7721CA50B918}" dt="2021-08-02T15:45:31.713" v="1841" actId="478"/>
          <ac:spMkLst>
            <pc:docMk/>
            <pc:sldMk cId="3879859566" sldId="844"/>
            <ac:spMk id="22" creationId="{61829C3B-7543-403B-8197-D9FE5490264F}"/>
          </ac:spMkLst>
        </pc:spChg>
        <pc:spChg chg="add mod">
          <ac:chgData name="LaMeres, Brock" userId="8db0a666-adaa-4736-95b1-1b9c1b14de6f" providerId="ADAL" clId="{C2EBC418-FB0F-4FC3-A99D-7721CA50B918}" dt="2021-08-02T15:45:41.575" v="1846" actId="1036"/>
          <ac:spMkLst>
            <pc:docMk/>
            <pc:sldMk cId="3879859566" sldId="844"/>
            <ac:spMk id="23" creationId="{CD05845C-52D6-40CD-BE15-8A1108D540EA}"/>
          </ac:spMkLst>
        </pc:spChg>
        <pc:spChg chg="add mod">
          <ac:chgData name="LaMeres, Brock" userId="8db0a666-adaa-4736-95b1-1b9c1b14de6f" providerId="ADAL" clId="{C2EBC418-FB0F-4FC3-A99D-7721CA50B918}" dt="2021-08-02T15:45:45.427" v="1848" actId="1076"/>
          <ac:spMkLst>
            <pc:docMk/>
            <pc:sldMk cId="3879859566" sldId="844"/>
            <ac:spMk id="24" creationId="{9A9ADAEF-708B-4BEB-B444-DB3B82DA9D04}"/>
          </ac:spMkLst>
        </pc:spChg>
        <pc:spChg chg="add mod">
          <ac:chgData name="LaMeres, Brock" userId="8db0a666-adaa-4736-95b1-1b9c1b14de6f" providerId="ADAL" clId="{C2EBC418-FB0F-4FC3-A99D-7721CA50B918}" dt="2021-08-02T15:46:29.676" v="1862" actId="1035"/>
          <ac:spMkLst>
            <pc:docMk/>
            <pc:sldMk cId="3879859566" sldId="844"/>
            <ac:spMk id="25" creationId="{9D4FA605-E3F2-40A3-89E2-7AF8E42D458D}"/>
          </ac:spMkLst>
        </pc:spChg>
        <pc:spChg chg="add mod">
          <ac:chgData name="LaMeres, Brock" userId="8db0a666-adaa-4736-95b1-1b9c1b14de6f" providerId="ADAL" clId="{C2EBC418-FB0F-4FC3-A99D-7721CA50B918}" dt="2021-08-02T15:46:05.789" v="1856" actId="1038"/>
          <ac:spMkLst>
            <pc:docMk/>
            <pc:sldMk cId="3879859566" sldId="844"/>
            <ac:spMk id="26" creationId="{CDEBD5C7-A829-488C-A727-81E35EC31CAE}"/>
          </ac:spMkLst>
        </pc:spChg>
        <pc:spChg chg="del mod">
          <ac:chgData name="LaMeres, Brock" userId="8db0a666-adaa-4736-95b1-1b9c1b14de6f" providerId="ADAL" clId="{C2EBC418-FB0F-4FC3-A99D-7721CA50B918}" dt="2021-08-02T15:47:21.193" v="1873" actId="478"/>
          <ac:spMkLst>
            <pc:docMk/>
            <pc:sldMk cId="3879859566" sldId="844"/>
            <ac:spMk id="27" creationId="{B6EDB644-321F-48AB-AACE-C1DCB2E10B55}"/>
          </ac:spMkLst>
        </pc:spChg>
        <pc:spChg chg="add mod">
          <ac:chgData name="LaMeres, Brock" userId="8db0a666-adaa-4736-95b1-1b9c1b14de6f" providerId="ADAL" clId="{C2EBC418-FB0F-4FC3-A99D-7721CA50B918}" dt="2021-08-02T15:46:12.451" v="1858" actId="1076"/>
          <ac:spMkLst>
            <pc:docMk/>
            <pc:sldMk cId="3879859566" sldId="844"/>
            <ac:spMk id="28" creationId="{5A1D5762-F99B-44D2-8BE5-7CA4DA8F06D7}"/>
          </ac:spMkLst>
        </pc:spChg>
        <pc:spChg chg="add mod">
          <ac:chgData name="LaMeres, Brock" userId="8db0a666-adaa-4736-95b1-1b9c1b14de6f" providerId="ADAL" clId="{C2EBC418-FB0F-4FC3-A99D-7721CA50B918}" dt="2021-08-02T15:47:40.964" v="1877" actId="20577"/>
          <ac:spMkLst>
            <pc:docMk/>
            <pc:sldMk cId="3879859566" sldId="844"/>
            <ac:spMk id="32" creationId="{EA8DA20E-A44D-4348-88A4-FE9365F5EBB7}"/>
          </ac:spMkLst>
        </pc:spChg>
        <pc:picChg chg="mod modCrop">
          <ac:chgData name="LaMeres, Brock" userId="8db0a666-adaa-4736-95b1-1b9c1b14de6f" providerId="ADAL" clId="{C2EBC418-FB0F-4FC3-A99D-7721CA50B918}" dt="2021-08-02T15:46:22.398" v="1859" actId="732"/>
          <ac:picMkLst>
            <pc:docMk/>
            <pc:sldMk cId="3879859566" sldId="844"/>
            <ac:picMk id="17" creationId="{F60C2854-5AE5-4320-A4F7-EB62C4BD56CC}"/>
          </ac:picMkLst>
        </pc:picChg>
        <pc:cxnChg chg="add mod">
          <ac:chgData name="LaMeres, Brock" userId="8db0a666-adaa-4736-95b1-1b9c1b14de6f" providerId="ADAL" clId="{C2EBC418-FB0F-4FC3-A99D-7721CA50B918}" dt="2021-08-02T15:47:01.814" v="1867" actId="14100"/>
          <ac:cxnSpMkLst>
            <pc:docMk/>
            <pc:sldMk cId="3879859566" sldId="844"/>
            <ac:cxnSpMk id="29" creationId="{94BA453A-371A-41A1-8F07-361FB6EAEDDB}"/>
          </ac:cxnSpMkLst>
        </pc:cxnChg>
        <pc:cxnChg chg="add mod">
          <ac:chgData name="LaMeres, Brock" userId="8db0a666-adaa-4736-95b1-1b9c1b14de6f" providerId="ADAL" clId="{C2EBC418-FB0F-4FC3-A99D-7721CA50B918}" dt="2021-08-02T15:47:10.317" v="1870" actId="14100"/>
          <ac:cxnSpMkLst>
            <pc:docMk/>
            <pc:sldMk cId="3879859566" sldId="844"/>
            <ac:cxnSpMk id="30" creationId="{660DF4EF-1075-4670-893E-8EBDEC983FB5}"/>
          </ac:cxnSpMkLst>
        </pc:cxnChg>
        <pc:cxnChg chg="add mod">
          <ac:chgData name="LaMeres, Brock" userId="8db0a666-adaa-4736-95b1-1b9c1b14de6f" providerId="ADAL" clId="{C2EBC418-FB0F-4FC3-A99D-7721CA50B918}" dt="2021-08-02T15:47:15.318" v="1872" actId="14100"/>
          <ac:cxnSpMkLst>
            <pc:docMk/>
            <pc:sldMk cId="3879859566" sldId="844"/>
            <ac:cxnSpMk id="31" creationId="{5D85B5FA-82FE-44F8-B647-0ADF2FE3DCDE}"/>
          </ac:cxnSpMkLst>
        </pc:cxnChg>
      </pc:sldChg>
    </pc:docChg>
  </pc:docChgLst>
  <pc:docChgLst>
    <pc:chgData name="LaMeres, Brock" userId="8db0a666-adaa-4736-95b1-1b9c1b14de6f" providerId="ADAL" clId="{7ED5F673-FF4E-4710-9AEF-588D3AEB7B7E}"/>
    <pc:docChg chg="custSel addSld modSld">
      <pc:chgData name="LaMeres, Brock" userId="8db0a666-adaa-4736-95b1-1b9c1b14de6f" providerId="ADAL" clId="{7ED5F673-FF4E-4710-9AEF-588D3AEB7B7E}" dt="2021-07-29T18:21:19.457" v="734" actId="20577"/>
      <pc:docMkLst>
        <pc:docMk/>
      </pc:docMkLst>
      <pc:sldChg chg="delSp modSp mod">
        <pc:chgData name="LaMeres, Brock" userId="8db0a666-adaa-4736-95b1-1b9c1b14de6f" providerId="ADAL" clId="{7ED5F673-FF4E-4710-9AEF-588D3AEB7B7E}" dt="2021-07-29T18:21:19.457" v="734" actId="20577"/>
        <pc:sldMkLst>
          <pc:docMk/>
          <pc:sldMk cId="2768025521" sldId="780"/>
        </pc:sldMkLst>
        <pc:spChg chg="mod">
          <ac:chgData name="LaMeres, Brock" userId="8db0a666-adaa-4736-95b1-1b9c1b14de6f" providerId="ADAL" clId="{7ED5F673-FF4E-4710-9AEF-588D3AEB7B7E}" dt="2021-07-29T18:21:19.457" v="734" actId="20577"/>
          <ac:spMkLst>
            <pc:docMk/>
            <pc:sldMk cId="2768025521" sldId="780"/>
            <ac:spMk id="3" creationId="{50136821-2413-49B6-8EBF-9875041E82D8}"/>
          </ac:spMkLst>
        </pc:spChg>
        <pc:picChg chg="del">
          <ac:chgData name="LaMeres, Brock" userId="8db0a666-adaa-4736-95b1-1b9c1b14de6f" providerId="ADAL" clId="{7ED5F673-FF4E-4710-9AEF-588D3AEB7B7E}" dt="2021-07-29T17:45:55.697" v="213" actId="478"/>
          <ac:picMkLst>
            <pc:docMk/>
            <pc:sldMk cId="2768025521" sldId="780"/>
            <ac:picMk id="6" creationId="{73146319-934F-4529-9477-644AE2E53589}"/>
          </ac:picMkLst>
        </pc:picChg>
      </pc:sldChg>
      <pc:sldChg chg="delSp modSp add mod">
        <pc:chgData name="LaMeres, Brock" userId="8db0a666-adaa-4736-95b1-1b9c1b14de6f" providerId="ADAL" clId="{7ED5F673-FF4E-4710-9AEF-588D3AEB7B7E}" dt="2021-07-29T17:56:13.717" v="568" actId="6549"/>
        <pc:sldMkLst>
          <pc:docMk/>
          <pc:sldMk cId="3892943217" sldId="781"/>
        </pc:sldMkLst>
        <pc:spChg chg="mod">
          <ac:chgData name="LaMeres, Brock" userId="8db0a666-adaa-4736-95b1-1b9c1b14de6f" providerId="ADAL" clId="{7ED5F673-FF4E-4710-9AEF-588D3AEB7B7E}" dt="2021-07-29T17:56:13.717" v="568" actId="6549"/>
          <ac:spMkLst>
            <pc:docMk/>
            <pc:sldMk cId="3892943217" sldId="781"/>
            <ac:spMk id="3" creationId="{50136821-2413-49B6-8EBF-9875041E82D8}"/>
          </ac:spMkLst>
        </pc:spChg>
        <pc:picChg chg="del">
          <ac:chgData name="LaMeres, Brock" userId="8db0a666-adaa-4736-95b1-1b9c1b14de6f" providerId="ADAL" clId="{7ED5F673-FF4E-4710-9AEF-588D3AEB7B7E}" dt="2021-07-29T17:43:53.709" v="1" actId="478"/>
          <ac:picMkLst>
            <pc:docMk/>
            <pc:sldMk cId="3892943217" sldId="781"/>
            <ac:picMk id="6" creationId="{73146319-934F-4529-9477-644AE2E53589}"/>
          </ac:picMkLst>
        </pc:picChg>
      </pc:sldChg>
    </pc:docChg>
  </pc:docChgLst>
  <pc:docChgLst>
    <pc:chgData name="Barney, Colter" userId="04183eb2-0eca-4f59-af7c-cd19af3150da" providerId="ADAL" clId="{61A1302B-6DAA-4370-A2F3-AA0960C1B57B}"/>
    <pc:docChg chg="undo custSel modSld">
      <pc:chgData name="Barney, Colter" userId="04183eb2-0eca-4f59-af7c-cd19af3150da" providerId="ADAL" clId="{61A1302B-6DAA-4370-A2F3-AA0960C1B57B}" dt="2022-08-04T17:54:12.346" v="6" actId="21"/>
      <pc:docMkLst>
        <pc:docMk/>
      </pc:docMkLst>
      <pc:sldChg chg="modSp mod setBg">
        <pc:chgData name="Barney, Colter" userId="04183eb2-0eca-4f59-af7c-cd19af3150da" providerId="ADAL" clId="{61A1302B-6DAA-4370-A2F3-AA0960C1B57B}" dt="2022-08-03T20:32:44.810" v="4"/>
        <pc:sldMkLst>
          <pc:docMk/>
          <pc:sldMk cId="547197433" sldId="772"/>
        </pc:sldMkLst>
        <pc:spChg chg="mod">
          <ac:chgData name="Barney, Colter" userId="04183eb2-0eca-4f59-af7c-cd19af3150da" providerId="ADAL" clId="{61A1302B-6DAA-4370-A2F3-AA0960C1B57B}" dt="2022-08-03T20:32:09.512" v="1" actId="1076"/>
          <ac:spMkLst>
            <pc:docMk/>
            <pc:sldMk cId="547197433" sldId="772"/>
            <ac:spMk id="2" creationId="{A56877B8-E1E0-4520-9552-C7977912FF0F}"/>
          </ac:spMkLst>
        </pc:spChg>
      </pc:sldChg>
      <pc:sldChg chg="addSp delSp">
        <pc:chgData name="Barney, Colter" userId="04183eb2-0eca-4f59-af7c-cd19af3150da" providerId="ADAL" clId="{61A1302B-6DAA-4370-A2F3-AA0960C1B57B}" dt="2022-08-04T17:54:12.346" v="6" actId="21"/>
        <pc:sldMkLst>
          <pc:docMk/>
          <pc:sldMk cId="3219644991" sldId="774"/>
        </pc:sldMkLst>
        <pc:picChg chg="add del">
          <ac:chgData name="Barney, Colter" userId="04183eb2-0eca-4f59-af7c-cd19af3150da" providerId="ADAL" clId="{61A1302B-6DAA-4370-A2F3-AA0960C1B57B}" dt="2022-08-04T17:54:12.346" v="6" actId="21"/>
          <ac:picMkLst>
            <pc:docMk/>
            <pc:sldMk cId="3219644991" sldId="774"/>
            <ac:picMk id="9" creationId="{84464B08-753D-46E1-8431-BFDAF3359C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3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13658" y="609600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286" y="664482"/>
            <a:ext cx="7772400" cy="699861"/>
          </a:xfrm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14" y="218802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2390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5493657" cy="387676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568950"/>
          </a:xfrm>
        </p:spPr>
        <p:txBody>
          <a:bodyPr/>
          <a:lstStyle>
            <a:lvl1pPr marL="465138" indent="-465138">
              <a:buNone/>
              <a:defRPr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682625" indent="-217488"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2pPr>
            <a:lvl3pPr marL="914400" indent="-217488"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defTabSz="1030288"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-Third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505121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42476" y="6498772"/>
            <a:ext cx="61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66"/>
                </a:solidFill>
                <a:latin typeface="Aerospace" panose="00000400000000000000" pitchFamily="2" charset="0"/>
                <a:cs typeface="Arial" pitchFamily="34" charset="0"/>
              </a:rPr>
              <a:t>C</a:t>
            </a:r>
            <a:r>
              <a:rPr lang="en-US" sz="1200" b="1" dirty="0">
                <a:solidFill>
                  <a:srgbClr val="003366"/>
                </a:solidFill>
                <a:latin typeface="Aerospace" panose="00000400000000000000" pitchFamily="2" charset="0"/>
                <a:cs typeface="Arial" pitchFamily="34" charset="0"/>
              </a:rPr>
              <a:t>yber</a:t>
            </a:r>
            <a:r>
              <a:rPr lang="en-US" b="1" dirty="0">
                <a:solidFill>
                  <a:srgbClr val="003366"/>
                </a:solidFill>
                <a:latin typeface="Aerospace" panose="00000400000000000000" pitchFamily="2" charset="0"/>
                <a:cs typeface="Arial" pitchFamily="34" charset="0"/>
              </a:rPr>
              <a:t>S</a:t>
            </a:r>
            <a:r>
              <a:rPr lang="en-US" sz="1200" b="1" dirty="0">
                <a:solidFill>
                  <a:srgbClr val="003366"/>
                </a:solidFill>
                <a:latin typeface="Aerospace" panose="00000400000000000000" pitchFamily="2" charset="0"/>
                <a:cs typeface="Arial" pitchFamily="34" charset="0"/>
              </a:rPr>
              <a:t>hield</a:t>
            </a:r>
            <a:endParaRPr lang="en-US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5" y="6505121"/>
            <a:ext cx="475977" cy="3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CCF6D-A34B-4468-A8B7-1140B736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r="45679"/>
          <a:stretch/>
        </p:blipFill>
        <p:spPr>
          <a:xfrm>
            <a:off x="6829585" y="57713"/>
            <a:ext cx="2201678" cy="682957"/>
          </a:xfrm>
          <a:prstGeom prst="rect">
            <a:avLst/>
          </a:prstGeom>
        </p:spPr>
      </p:pic>
      <p:pic>
        <p:nvPicPr>
          <p:cNvPr id="10" name="Picture 2" descr="C:\Users\k91h784\Desktop\header_logo.png">
            <a:extLst>
              <a:ext uri="{FF2B5EF4-FFF2-40B4-BE49-F238E27FC236}">
                <a16:creationId xmlns:a16="http://schemas.microsoft.com/office/drawing/2014/main" id="{374170E3-D288-42DC-B213-8D71977EA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0763" y="6498772"/>
            <a:ext cx="475977" cy="3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286" y="485029"/>
            <a:ext cx="7772400" cy="1494125"/>
          </a:xfrm>
        </p:spPr>
        <p:txBody>
          <a:bodyPr/>
          <a:lstStyle/>
          <a:p>
            <a:r>
              <a:rPr lang="en-US" sz="5000" dirty="0">
                <a:latin typeface="Aerospace" panose="00000400000000000000" pitchFamily="2" charset="0"/>
              </a:rPr>
              <a:t>C</a:t>
            </a:r>
            <a:r>
              <a:rPr lang="en-US" sz="3000" dirty="0">
                <a:latin typeface="Aerospace" panose="00000400000000000000" pitchFamily="2" charset="0"/>
              </a:rPr>
              <a:t>yber</a:t>
            </a:r>
            <a:r>
              <a:rPr lang="en-US" sz="5000" dirty="0">
                <a:latin typeface="Aerospace" panose="00000400000000000000" pitchFamily="2" charset="0"/>
              </a:rPr>
              <a:t>S</a:t>
            </a:r>
            <a:r>
              <a:rPr lang="en-US" sz="3000" dirty="0">
                <a:latin typeface="Aerospace" panose="00000400000000000000" pitchFamily="2" charset="0"/>
              </a:rPr>
              <a:t>hield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Intrusion Tolerant Flight Computing Through Hardware Obfuscation</a:t>
            </a:r>
            <a:endParaRPr lang="en-US" sz="1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85" y="1677724"/>
            <a:ext cx="4368800" cy="1016301"/>
          </a:xfrm>
        </p:spPr>
        <p:txBody>
          <a:bodyPr/>
          <a:lstStyle/>
          <a:p>
            <a:r>
              <a:rPr lang="en-US" dirty="0"/>
              <a:t> </a:t>
            </a:r>
            <a:endParaRPr lang="en-US" b="0" dirty="0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D048E313-D0B3-4E34-9D8F-F92521D56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" y="2075543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0DB1DBD-7691-4F8B-BF4B-960A56BCA6CE}"/>
              </a:ext>
            </a:extLst>
          </p:cNvPr>
          <p:cNvSpPr txBox="1">
            <a:spLocks/>
          </p:cNvSpPr>
          <p:nvPr/>
        </p:nvSpPr>
        <p:spPr bwMode="auto">
          <a:xfrm>
            <a:off x="175187" y="2347831"/>
            <a:ext cx="8793625" cy="80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1" i="0" u="none" strike="noStrike" baseline="0" dirty="0">
                <a:latin typeface="TimesNewRomanPS-BoldMT"/>
              </a:rPr>
              <a:t>Product Security Community Technical Exchange</a:t>
            </a:r>
          </a:p>
          <a:p>
            <a:r>
              <a:rPr lang="en-US" sz="1600" b="1" i="0" u="none" strike="noStrike" baseline="0" dirty="0">
                <a:latin typeface="TimesNewRomanPS-BoldMT"/>
              </a:rPr>
              <a:t>December 15, 2022</a:t>
            </a:r>
            <a:endParaRPr lang="en-US" sz="1400" b="0" kern="0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06F43F2-86B6-403F-B4DE-4875D2931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0"/>
          <a:stretch/>
        </p:blipFill>
        <p:spPr>
          <a:xfrm>
            <a:off x="419100" y="3496447"/>
            <a:ext cx="3280007" cy="1169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02D03B-366E-4545-90C2-38AEC747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865" y="3718958"/>
            <a:ext cx="3977052" cy="72437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064F49-C711-42B4-B30B-76C2333A8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81" y="4665841"/>
            <a:ext cx="3280007" cy="13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Ok, so now we can change hardware, but how to obfuscate?</a:t>
            </a:r>
          </a:p>
          <a:p>
            <a:pPr marL="266699" lvl="1" indent="0">
              <a:buNone/>
            </a:pP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7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Ok, so now we can change hardware, but how to obfuscate?</a:t>
            </a:r>
          </a:p>
          <a:p>
            <a:pPr marL="552449" lvl="1" indent="-285750"/>
            <a:r>
              <a:rPr lang="en-US" dirty="0"/>
              <a:t>If we can re-assign the instruction codes that the CPU can execute, an attacker’s malware won’t be executable.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Google Shape;453;p49">
            <a:extLst>
              <a:ext uri="{FF2B5EF4-FFF2-40B4-BE49-F238E27FC236}">
                <a16:creationId xmlns:a16="http://schemas.microsoft.com/office/drawing/2014/main" id="{7DE306B9-3157-4356-9A0B-309D48A42B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40" y="1906001"/>
            <a:ext cx="3082835" cy="4190629"/>
          </a:xfrm>
          <a:prstGeom prst="rect">
            <a:avLst/>
          </a:prstGeom>
          <a:noFill/>
          <a:ln w="349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7148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Ok, so now we can change hardware, but how to obfuscate?</a:t>
            </a:r>
          </a:p>
          <a:p>
            <a:pPr marL="552449" lvl="1" indent="-285750"/>
            <a:r>
              <a:rPr lang="en-US" dirty="0"/>
              <a:t>If we can re-assign the instruction codes that the CPU can execute, an attacker’s malware won’t be executable.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Google Shape;453;p49">
            <a:extLst>
              <a:ext uri="{FF2B5EF4-FFF2-40B4-BE49-F238E27FC236}">
                <a16:creationId xmlns:a16="http://schemas.microsoft.com/office/drawing/2014/main" id="{7DE306B9-3157-4356-9A0B-309D48A42B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40" y="1906001"/>
            <a:ext cx="3082835" cy="4190629"/>
          </a:xfrm>
          <a:prstGeom prst="rect">
            <a:avLst/>
          </a:prstGeom>
          <a:noFill/>
          <a:ln w="349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7A50015-E152-4D9B-BE3B-816A877E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7" y="2717732"/>
            <a:ext cx="5120640" cy="2651760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A038EF3-6EFD-473B-9C50-41C197A103CB}"/>
              </a:ext>
            </a:extLst>
          </p:cNvPr>
          <p:cNvSpPr/>
          <p:nvPr/>
        </p:nvSpPr>
        <p:spPr bwMode="auto">
          <a:xfrm>
            <a:off x="3946137" y="1816108"/>
            <a:ext cx="4628903" cy="774692"/>
          </a:xfrm>
          <a:prstGeom prst="wedgeRectCallout">
            <a:avLst>
              <a:gd name="adj1" fmla="val -29109"/>
              <a:gd name="adj2" fmla="val 81215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simply change the instruction code lookup table in the CPU.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0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Ok, so now we can change hardware, but how to obfuscate?</a:t>
            </a:r>
          </a:p>
          <a:p>
            <a:pPr marL="552449" lvl="1" indent="-285750"/>
            <a:r>
              <a:rPr lang="en-US" dirty="0"/>
              <a:t>If we can re-assign the instruction codes that the CPU can execute, an attacker’s malware won’t be executable.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Google Shape;453;p49">
            <a:extLst>
              <a:ext uri="{FF2B5EF4-FFF2-40B4-BE49-F238E27FC236}">
                <a16:creationId xmlns:a16="http://schemas.microsoft.com/office/drawing/2014/main" id="{7DE306B9-3157-4356-9A0B-309D48A42B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40" y="1906001"/>
            <a:ext cx="3082835" cy="4190629"/>
          </a:xfrm>
          <a:prstGeom prst="rect">
            <a:avLst/>
          </a:prstGeom>
          <a:noFill/>
          <a:ln w="349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7A50015-E152-4D9B-BE3B-816A877E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7" y="2717732"/>
            <a:ext cx="5120640" cy="2651760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A038EF3-6EFD-473B-9C50-41C197A103CB}"/>
              </a:ext>
            </a:extLst>
          </p:cNvPr>
          <p:cNvSpPr/>
          <p:nvPr/>
        </p:nvSpPr>
        <p:spPr bwMode="auto">
          <a:xfrm>
            <a:off x="3946137" y="1816108"/>
            <a:ext cx="4628903" cy="774692"/>
          </a:xfrm>
          <a:prstGeom prst="wedgeRectCallout">
            <a:avLst>
              <a:gd name="adj1" fmla="val -29109"/>
              <a:gd name="adj2" fmla="val 81215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simply change the instruction code lookup table in the CPU.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0549A24-6407-4A43-9DE8-ED37F328D310}"/>
              </a:ext>
            </a:extLst>
          </p:cNvPr>
          <p:cNvSpPr/>
          <p:nvPr/>
        </p:nvSpPr>
        <p:spPr bwMode="auto">
          <a:xfrm>
            <a:off x="4029744" y="5510462"/>
            <a:ext cx="4982946" cy="443260"/>
          </a:xfrm>
          <a:prstGeom prst="wedgeRectCallout">
            <a:avLst>
              <a:gd name="adj1" fmla="val 35864"/>
              <a:gd name="adj2" fmla="val -14993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then it won’t recognize our own code?</a:t>
            </a:r>
            <a:endParaRPr kumimoji="0" lang="en-US" sz="16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0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Ok, so now we can change hardware, but how to obfuscate?</a:t>
            </a:r>
          </a:p>
          <a:p>
            <a:pPr marL="552449" lvl="1" indent="-285750"/>
            <a:r>
              <a:rPr lang="en-US" dirty="0"/>
              <a:t>If we can re-assign the instruction codes that the CPU can execute, an attacker’s malware won’t be executable.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Google Shape;453;p49">
            <a:extLst>
              <a:ext uri="{FF2B5EF4-FFF2-40B4-BE49-F238E27FC236}">
                <a16:creationId xmlns:a16="http://schemas.microsoft.com/office/drawing/2014/main" id="{7DE306B9-3157-4356-9A0B-309D48A42B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40" y="1906001"/>
            <a:ext cx="3082835" cy="4190629"/>
          </a:xfrm>
          <a:prstGeom prst="rect">
            <a:avLst/>
          </a:prstGeom>
          <a:noFill/>
          <a:ln w="349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7A50015-E152-4D9B-BE3B-816A877E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7" y="2717732"/>
            <a:ext cx="5120640" cy="2651760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A038EF3-6EFD-473B-9C50-41C197A103CB}"/>
              </a:ext>
            </a:extLst>
          </p:cNvPr>
          <p:cNvSpPr/>
          <p:nvPr/>
        </p:nvSpPr>
        <p:spPr bwMode="auto">
          <a:xfrm>
            <a:off x="3946137" y="1816108"/>
            <a:ext cx="4628903" cy="774692"/>
          </a:xfrm>
          <a:prstGeom prst="wedgeRectCallout">
            <a:avLst>
              <a:gd name="adj1" fmla="val -29109"/>
              <a:gd name="adj2" fmla="val 81215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simply change the instruction code lookup table in the CPU.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0549A24-6407-4A43-9DE8-ED37F328D310}"/>
              </a:ext>
            </a:extLst>
          </p:cNvPr>
          <p:cNvSpPr/>
          <p:nvPr/>
        </p:nvSpPr>
        <p:spPr bwMode="auto">
          <a:xfrm>
            <a:off x="4029744" y="5510462"/>
            <a:ext cx="4982946" cy="443260"/>
          </a:xfrm>
          <a:prstGeom prst="wedgeRectCallout">
            <a:avLst>
              <a:gd name="adj1" fmla="val 35864"/>
              <a:gd name="adj2" fmla="val -14993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then it won’t recognize our own code?</a:t>
            </a:r>
            <a:endParaRPr kumimoji="0" lang="en-US" sz="16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705D54B1-165A-4D25-8F7A-CBF8886AA0FD}"/>
              </a:ext>
            </a:extLst>
          </p:cNvPr>
          <p:cNvSpPr/>
          <p:nvPr/>
        </p:nvSpPr>
        <p:spPr bwMode="auto">
          <a:xfrm>
            <a:off x="4009636" y="6013450"/>
            <a:ext cx="4982946" cy="443260"/>
          </a:xfrm>
          <a:prstGeom prst="wedgeRectCallout">
            <a:avLst>
              <a:gd name="adj1" fmla="val 37699"/>
              <a:gd name="adj2" fmla="val -1011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we can control that too…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5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660400"/>
            <a:ext cx="3906776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50" cy="53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4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660400"/>
            <a:ext cx="3906776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50" cy="53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What if we had </a:t>
            </a:r>
            <a:r>
              <a:rPr lang="en-US" b="1" dirty="0">
                <a:highlight>
                  <a:srgbClr val="FFFF00"/>
                </a:highlight>
              </a:rPr>
              <a:t>TWO</a:t>
            </a:r>
            <a:r>
              <a:rPr lang="en-US" dirty="0"/>
              <a:t> computers with different instruction code assignments?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we could compare opcodes between the computers and if the are ever the SAME, it is malware.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97EA7-A96D-4EBF-B84D-9EF9EDB19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50" cy="53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What if we had </a:t>
            </a:r>
            <a:r>
              <a:rPr lang="en-US" b="1" dirty="0">
                <a:highlight>
                  <a:srgbClr val="FFFF00"/>
                </a:highlight>
              </a:rPr>
              <a:t>TWO</a:t>
            </a:r>
            <a:r>
              <a:rPr lang="en-US" dirty="0"/>
              <a:t> computers with different instruction code assignments?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we could compare opcodes between the computers and if the are ever the SAME, it is malware.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50" cy="530097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0BDB87C-8BC6-4507-AE08-CA534615970C}"/>
              </a:ext>
            </a:extLst>
          </p:cNvPr>
          <p:cNvSpPr/>
          <p:nvPr/>
        </p:nvSpPr>
        <p:spPr bwMode="auto">
          <a:xfrm>
            <a:off x="1446777" y="4762508"/>
            <a:ext cx="2322583" cy="459732"/>
          </a:xfrm>
          <a:prstGeom prst="wedgeRectCallout">
            <a:avLst>
              <a:gd name="adj1" fmla="val 212110"/>
              <a:gd name="adj2" fmla="val -3409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2B7D58-8CD1-40FB-91D8-19D8FA3CC741}"/>
              </a:ext>
            </a:extLst>
          </p:cNvPr>
          <p:cNvSpPr/>
          <p:nvPr/>
        </p:nvSpPr>
        <p:spPr bwMode="auto">
          <a:xfrm>
            <a:off x="1446776" y="4762508"/>
            <a:ext cx="2322583" cy="459732"/>
          </a:xfrm>
          <a:prstGeom prst="wedgeRectCallout">
            <a:avLst>
              <a:gd name="adj1" fmla="val 120247"/>
              <a:gd name="adj2" fmla="val -9092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What if we had </a:t>
            </a:r>
            <a:r>
              <a:rPr lang="en-US" b="1" dirty="0">
                <a:highlight>
                  <a:srgbClr val="FFFF00"/>
                </a:highlight>
              </a:rPr>
              <a:t>TWO</a:t>
            </a:r>
            <a:r>
              <a:rPr lang="en-US" dirty="0"/>
              <a:t> computers with different instruction code assignments?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we could compare opcodes between the computers and if the are ever the SAME, it is malware.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50" cy="530097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0BDB87C-8BC6-4507-AE08-CA534615970C}"/>
              </a:ext>
            </a:extLst>
          </p:cNvPr>
          <p:cNvSpPr/>
          <p:nvPr/>
        </p:nvSpPr>
        <p:spPr bwMode="auto">
          <a:xfrm>
            <a:off x="1446777" y="4762508"/>
            <a:ext cx="2322583" cy="459732"/>
          </a:xfrm>
          <a:prstGeom prst="wedgeRectCallout">
            <a:avLst>
              <a:gd name="adj1" fmla="val 212110"/>
              <a:gd name="adj2" fmla="val -3409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2B7D58-8CD1-40FB-91D8-19D8FA3CC741}"/>
              </a:ext>
            </a:extLst>
          </p:cNvPr>
          <p:cNvSpPr/>
          <p:nvPr/>
        </p:nvSpPr>
        <p:spPr bwMode="auto">
          <a:xfrm>
            <a:off x="1446776" y="4762508"/>
            <a:ext cx="2322583" cy="459732"/>
          </a:xfrm>
          <a:prstGeom prst="wedgeRectCallout">
            <a:avLst>
              <a:gd name="adj1" fmla="val 120247"/>
              <a:gd name="adj2" fmla="val -9092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What is malware? Everything you need to know about viruses, trojans and  malicious software | ZDNet">
            <a:extLst>
              <a:ext uri="{FF2B5EF4-FFF2-40B4-BE49-F238E27FC236}">
                <a16:creationId xmlns:a16="http://schemas.microsoft.com/office/drawing/2014/main" id="{3C8C78B7-8464-4CF9-A8D0-9C4B79C2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24" y="3138967"/>
            <a:ext cx="605152" cy="4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at is malware? Everything you need to know about viruses, trojans and  malicious software | ZDNet">
            <a:extLst>
              <a:ext uri="{FF2B5EF4-FFF2-40B4-BE49-F238E27FC236}">
                <a16:creationId xmlns:a16="http://schemas.microsoft.com/office/drawing/2014/main" id="{FCF1FCC3-136E-4D36-9A31-528ED7FB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64" y="3138967"/>
            <a:ext cx="605152" cy="4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6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Cybersecurity Attacks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6 Common Types of Cyber Attacks Infographic">
            <a:extLst>
              <a:ext uri="{FF2B5EF4-FFF2-40B4-BE49-F238E27FC236}">
                <a16:creationId xmlns:a16="http://schemas.microsoft.com/office/drawing/2014/main" id="{C46C3B30-1A80-49D5-9245-BBFB3D806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687749" y="1318592"/>
            <a:ext cx="7978444" cy="50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570B03-2F5D-4672-8A61-E802175358BC}"/>
              </a:ext>
            </a:extLst>
          </p:cNvPr>
          <p:cNvSpPr/>
          <p:nvPr/>
        </p:nvSpPr>
        <p:spPr bwMode="auto">
          <a:xfrm>
            <a:off x="1590261" y="2887883"/>
            <a:ext cx="1033669" cy="218182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7A7E753-473D-4995-95C8-F387D0A656A0}"/>
              </a:ext>
            </a:extLst>
          </p:cNvPr>
          <p:cNvSpPr/>
          <p:nvPr/>
        </p:nvSpPr>
        <p:spPr bwMode="auto">
          <a:xfrm>
            <a:off x="2361234" y="5233710"/>
            <a:ext cx="4486963" cy="886064"/>
          </a:xfrm>
          <a:prstGeom prst="wedgeRoundRectCallout">
            <a:avLst>
              <a:gd name="adj1" fmla="val -43733"/>
              <a:gd name="adj2" fmla="val -140913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Inserting malicious code into the computer’s program memory and tricking the processor into executing it.</a:t>
            </a:r>
          </a:p>
        </p:txBody>
      </p:sp>
    </p:spTree>
    <p:extLst>
      <p:ext uri="{BB962C8B-B14F-4D97-AF65-F5344CB8AC3E}">
        <p14:creationId xmlns:p14="http://schemas.microsoft.com/office/powerpoint/2010/main" val="172801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What if we had </a:t>
            </a:r>
            <a:r>
              <a:rPr lang="en-US" b="1" dirty="0">
                <a:highlight>
                  <a:srgbClr val="FFFF00"/>
                </a:highlight>
              </a:rPr>
              <a:t>TWO</a:t>
            </a:r>
            <a:r>
              <a:rPr lang="en-US" dirty="0"/>
              <a:t> computers with different instruction code assignments?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we could compare opcodes between the computers and if the are ever the SAME, it is malware.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50" cy="530097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0BDB87C-8BC6-4507-AE08-CA534615970C}"/>
              </a:ext>
            </a:extLst>
          </p:cNvPr>
          <p:cNvSpPr/>
          <p:nvPr/>
        </p:nvSpPr>
        <p:spPr bwMode="auto">
          <a:xfrm>
            <a:off x="1446777" y="4762508"/>
            <a:ext cx="2322583" cy="459732"/>
          </a:xfrm>
          <a:prstGeom prst="wedgeRectCallout">
            <a:avLst>
              <a:gd name="adj1" fmla="val 212110"/>
              <a:gd name="adj2" fmla="val -3409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2B7D58-8CD1-40FB-91D8-19D8FA3CC741}"/>
              </a:ext>
            </a:extLst>
          </p:cNvPr>
          <p:cNvSpPr/>
          <p:nvPr/>
        </p:nvSpPr>
        <p:spPr bwMode="auto">
          <a:xfrm>
            <a:off x="1446776" y="4762508"/>
            <a:ext cx="2322583" cy="459732"/>
          </a:xfrm>
          <a:prstGeom prst="wedgeRectCallout">
            <a:avLst>
              <a:gd name="adj1" fmla="val 120247"/>
              <a:gd name="adj2" fmla="val -9092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What is malware? Everything you need to know about viruses, trojans and  malicious software | ZDNet">
            <a:extLst>
              <a:ext uri="{FF2B5EF4-FFF2-40B4-BE49-F238E27FC236}">
                <a16:creationId xmlns:a16="http://schemas.microsoft.com/office/drawing/2014/main" id="{3C8C78B7-8464-4CF9-A8D0-9C4B79C2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24" y="3138967"/>
            <a:ext cx="605152" cy="4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at is malware? Everything you need to know about viruses, trojans and  malicious software | ZDNet">
            <a:extLst>
              <a:ext uri="{FF2B5EF4-FFF2-40B4-BE49-F238E27FC236}">
                <a16:creationId xmlns:a16="http://schemas.microsoft.com/office/drawing/2014/main" id="{FCF1FCC3-136E-4D36-9A31-528ED7FB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64" y="3138967"/>
            <a:ext cx="605152" cy="4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umbs Up Icon Green (570x597), Png Download">
            <a:extLst>
              <a:ext uri="{FF2B5EF4-FFF2-40B4-BE49-F238E27FC236}">
                <a16:creationId xmlns:a16="http://schemas.microsoft.com/office/drawing/2014/main" id="{7E1A64CD-361C-49BF-B15D-F403A64D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68" y="2994660"/>
            <a:ext cx="611813" cy="6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0F4E1A-5D1F-4CE5-AC39-FFD85A87A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85229" y="3099217"/>
            <a:ext cx="603487" cy="615553"/>
          </a:xfrm>
          <a:prstGeom prst="rect">
            <a:avLst/>
          </a:prstGeom>
          <a:solidFill>
            <a:srgbClr val="FF0000">
              <a:alpha val="25000"/>
            </a:srgbClr>
          </a:solidFill>
          <a:ln w="53975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5430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What if we had </a:t>
            </a:r>
            <a:r>
              <a:rPr lang="en-US" b="1" dirty="0">
                <a:highlight>
                  <a:srgbClr val="FFFF00"/>
                </a:highlight>
              </a:rPr>
              <a:t>TWO</a:t>
            </a:r>
            <a:r>
              <a:rPr lang="en-US" dirty="0"/>
              <a:t> computers with different instruction code assignments?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we could compare opcodes between the computers and if the are ever the SAME, it is malware.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49" cy="530097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0BDB87C-8BC6-4507-AE08-CA534615970C}"/>
              </a:ext>
            </a:extLst>
          </p:cNvPr>
          <p:cNvSpPr/>
          <p:nvPr/>
        </p:nvSpPr>
        <p:spPr bwMode="auto">
          <a:xfrm>
            <a:off x="1446777" y="4762508"/>
            <a:ext cx="2322583" cy="459732"/>
          </a:xfrm>
          <a:prstGeom prst="wedgeRectCallout">
            <a:avLst>
              <a:gd name="adj1" fmla="val 44131"/>
              <a:gd name="adj2" fmla="val -757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2B7D58-8CD1-40FB-91D8-19D8FA3CC741}"/>
              </a:ext>
            </a:extLst>
          </p:cNvPr>
          <p:cNvSpPr/>
          <p:nvPr/>
        </p:nvSpPr>
        <p:spPr bwMode="auto">
          <a:xfrm>
            <a:off x="1446776" y="4762508"/>
            <a:ext cx="2322583" cy="459732"/>
          </a:xfrm>
          <a:prstGeom prst="wedgeRectCallout">
            <a:avLst>
              <a:gd name="adj1" fmla="val 41945"/>
              <a:gd name="adj2" fmla="val 631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05E9D07-EC6C-410E-A742-F6FC2A058201}"/>
              </a:ext>
            </a:extLst>
          </p:cNvPr>
          <p:cNvSpPr/>
          <p:nvPr/>
        </p:nvSpPr>
        <p:spPr bwMode="auto">
          <a:xfrm>
            <a:off x="396297" y="5554987"/>
            <a:ext cx="3469272" cy="459732"/>
          </a:xfrm>
          <a:prstGeom prst="wedgeRectCallout">
            <a:avLst>
              <a:gd name="adj1" fmla="val 158904"/>
              <a:gd name="adj2" fmla="val -35391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fact, we can keep going..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70B493D-5BFF-4AAD-86A9-76FE31FAF93D}"/>
              </a:ext>
            </a:extLst>
          </p:cNvPr>
          <p:cNvSpPr/>
          <p:nvPr/>
        </p:nvSpPr>
        <p:spPr bwMode="auto">
          <a:xfrm>
            <a:off x="402540" y="5575307"/>
            <a:ext cx="3469272" cy="459732"/>
          </a:xfrm>
          <a:prstGeom prst="wedgeRectCallout">
            <a:avLst>
              <a:gd name="adj1" fmla="val 94768"/>
              <a:gd name="adj2" fmla="val -26772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fact, we can keep going..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9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Compile-time creation of obfuscated computing hardware.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But what if the attacker guesses our instruction codes?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What if we had </a:t>
            </a:r>
            <a:r>
              <a:rPr lang="en-US" b="1" dirty="0">
                <a:highlight>
                  <a:srgbClr val="FFFF00"/>
                </a:highlight>
              </a:rPr>
              <a:t>TWO</a:t>
            </a:r>
            <a:r>
              <a:rPr lang="en-US" dirty="0"/>
              <a:t> computers with different instruction code assignments?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we could compare opcodes between the computers and if the are ever the SAME, it is malware.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49" cy="530097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0BDB87C-8BC6-4507-AE08-CA534615970C}"/>
              </a:ext>
            </a:extLst>
          </p:cNvPr>
          <p:cNvSpPr/>
          <p:nvPr/>
        </p:nvSpPr>
        <p:spPr bwMode="auto">
          <a:xfrm>
            <a:off x="1446777" y="4762508"/>
            <a:ext cx="2322583" cy="459732"/>
          </a:xfrm>
          <a:prstGeom prst="wedgeRectCallout">
            <a:avLst>
              <a:gd name="adj1" fmla="val 44131"/>
              <a:gd name="adj2" fmla="val -757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2B7D58-8CD1-40FB-91D8-19D8FA3CC741}"/>
              </a:ext>
            </a:extLst>
          </p:cNvPr>
          <p:cNvSpPr/>
          <p:nvPr/>
        </p:nvSpPr>
        <p:spPr bwMode="auto">
          <a:xfrm>
            <a:off x="1446776" y="4762508"/>
            <a:ext cx="2322583" cy="459732"/>
          </a:xfrm>
          <a:prstGeom prst="wedgeRectCallout">
            <a:avLst>
              <a:gd name="adj1" fmla="val 41945"/>
              <a:gd name="adj2" fmla="val 631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do that!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990970C-4F9F-42D7-BD81-5C08C9A4B5F3}"/>
              </a:ext>
            </a:extLst>
          </p:cNvPr>
          <p:cNvSpPr/>
          <p:nvPr/>
        </p:nvSpPr>
        <p:spPr bwMode="auto">
          <a:xfrm>
            <a:off x="441675" y="6043575"/>
            <a:ext cx="3469272" cy="369925"/>
          </a:xfrm>
          <a:prstGeom prst="wedgeRectCallout">
            <a:avLst>
              <a:gd name="adj1" fmla="val 180575"/>
              <a:gd name="adj2" fmla="val -52145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going…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05E9D07-EC6C-410E-A742-F6FC2A058201}"/>
              </a:ext>
            </a:extLst>
          </p:cNvPr>
          <p:cNvSpPr/>
          <p:nvPr/>
        </p:nvSpPr>
        <p:spPr bwMode="auto">
          <a:xfrm>
            <a:off x="396297" y="5554987"/>
            <a:ext cx="3469272" cy="459732"/>
          </a:xfrm>
          <a:prstGeom prst="wedgeRectCallout">
            <a:avLst>
              <a:gd name="adj1" fmla="val 92280"/>
              <a:gd name="adj2" fmla="val -21468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fact, we can keep going..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660400"/>
            <a:ext cx="8896787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But why add more than two cores?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266699" lvl="1" indent="0">
              <a:buNone/>
            </a:pP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0F5144D-AFD7-42A2-B04B-0A9E0085E659}"/>
              </a:ext>
            </a:extLst>
          </p:cNvPr>
          <p:cNvSpPr txBox="1">
            <a:spLocks/>
          </p:cNvSpPr>
          <p:nvPr/>
        </p:nvSpPr>
        <p:spPr>
          <a:xfrm>
            <a:off x="7036512" y="6197600"/>
            <a:ext cx="2011693" cy="4731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</a:rPr>
              <a:t>Shuttle Flight Computer (4MR)</a:t>
            </a:r>
          </a:p>
        </p:txBody>
      </p:sp>
    </p:spTree>
    <p:extLst>
      <p:ext uri="{BB962C8B-B14F-4D97-AF65-F5344CB8AC3E}">
        <p14:creationId xmlns:p14="http://schemas.microsoft.com/office/powerpoint/2010/main" val="244384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660400"/>
            <a:ext cx="8896787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But why add more than two cores?</a:t>
            </a:r>
          </a:p>
          <a:p>
            <a:pPr marL="552449" lvl="1" indent="-285750"/>
            <a:r>
              <a:rPr lang="en-US" dirty="0"/>
              <a:t>That’s the flight computing part.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266699" lvl="1" indent="0">
              <a:buNone/>
            </a:pP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Naval-Strike-Missile">
            <a:extLst>
              <a:ext uri="{FF2B5EF4-FFF2-40B4-BE49-F238E27FC236}">
                <a16:creationId xmlns:a16="http://schemas.microsoft.com/office/drawing/2014/main" id="{460DC87F-655A-4A49-B50A-69A5388B3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/>
          <a:stretch/>
        </p:blipFill>
        <p:spPr bwMode="auto">
          <a:xfrm>
            <a:off x="6375911" y="2015282"/>
            <a:ext cx="2478529" cy="15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970831F-5D86-4737-B02D-1343BE2D3DBF}"/>
              </a:ext>
            </a:extLst>
          </p:cNvPr>
          <p:cNvSpPr txBox="1">
            <a:spLocks/>
          </p:cNvSpPr>
          <p:nvPr/>
        </p:nvSpPr>
        <p:spPr>
          <a:xfrm>
            <a:off x="6375911" y="3589232"/>
            <a:ext cx="2464046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Missiles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GPS OCX satellite in orbit ">
            <a:extLst>
              <a:ext uri="{FF2B5EF4-FFF2-40B4-BE49-F238E27FC236}">
                <a16:creationId xmlns:a16="http://schemas.microsoft.com/office/drawing/2014/main" id="{0360260E-BF7F-40A3-A0B2-4E05B3120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 bwMode="auto">
          <a:xfrm>
            <a:off x="819326" y="2024747"/>
            <a:ext cx="2516641" cy="15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A3A40B4-AA91-41AE-B8F2-EF20E797A6E7}"/>
              </a:ext>
            </a:extLst>
          </p:cNvPr>
          <p:cNvSpPr txBox="1">
            <a:spLocks/>
          </p:cNvSpPr>
          <p:nvPr/>
        </p:nvSpPr>
        <p:spPr>
          <a:xfrm>
            <a:off x="851661" y="3597451"/>
            <a:ext cx="2430624" cy="20543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UAS </a:t>
            </a:r>
            <a:r>
              <a:rPr lang="en-US" sz="1000" dirty="0"/>
              <a:t>(RIS GPS OCX)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4" descr="coyote uas launch">
            <a:extLst>
              <a:ext uri="{FF2B5EF4-FFF2-40B4-BE49-F238E27FC236}">
                <a16:creationId xmlns:a16="http://schemas.microsoft.com/office/drawing/2014/main" id="{DB06DC1F-153B-40E7-B137-A2F556A14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15731"/>
          <a:stretch/>
        </p:blipFill>
        <p:spPr bwMode="auto">
          <a:xfrm>
            <a:off x="3607212" y="2015282"/>
            <a:ext cx="2516641" cy="15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0B6B302-E648-4416-B59C-9EDB1509D2C8}"/>
              </a:ext>
            </a:extLst>
          </p:cNvPr>
          <p:cNvSpPr txBox="1">
            <a:spLocks/>
          </p:cNvSpPr>
          <p:nvPr/>
        </p:nvSpPr>
        <p:spPr>
          <a:xfrm>
            <a:off x="3596539" y="3582212"/>
            <a:ext cx="2516641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USA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0F5144D-AFD7-42A2-B04B-0A9E0085E659}"/>
              </a:ext>
            </a:extLst>
          </p:cNvPr>
          <p:cNvSpPr txBox="1">
            <a:spLocks/>
          </p:cNvSpPr>
          <p:nvPr/>
        </p:nvSpPr>
        <p:spPr>
          <a:xfrm>
            <a:off x="7036512" y="6197600"/>
            <a:ext cx="2011693" cy="4731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</a:rPr>
              <a:t>Shuttle Flight Computer (4MR)</a:t>
            </a:r>
          </a:p>
        </p:txBody>
      </p:sp>
    </p:spTree>
    <p:extLst>
      <p:ext uri="{BB962C8B-B14F-4D97-AF65-F5344CB8AC3E}">
        <p14:creationId xmlns:p14="http://schemas.microsoft.com/office/powerpoint/2010/main" val="312456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660400"/>
            <a:ext cx="8896787" cy="5753100"/>
          </a:xfrm>
        </p:spPr>
        <p:txBody>
          <a:bodyPr/>
          <a:lstStyle/>
          <a:p>
            <a:pPr marL="57150" indent="-7938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</a:p>
          <a:p>
            <a:pPr marL="552449" lvl="1" indent="-285750"/>
            <a:r>
              <a:rPr lang="en-US" dirty="0"/>
              <a:t>But why add more than two cores?</a:t>
            </a:r>
          </a:p>
          <a:p>
            <a:pPr marL="552449" lvl="1" indent="-285750"/>
            <a:r>
              <a:rPr lang="en-US" dirty="0"/>
              <a:t>That’s the flight computing part.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7150" indent="-7938"/>
            <a:r>
              <a:rPr lang="en-US" sz="2200" dirty="0"/>
              <a:t>Redundancy for Fault Tolerance</a:t>
            </a:r>
          </a:p>
          <a:p>
            <a:pPr marL="552449" lvl="1" indent="-285750"/>
            <a:r>
              <a:rPr lang="en-US" dirty="0"/>
              <a:t>Triple Modular Redundancy.</a:t>
            </a:r>
          </a:p>
          <a:p>
            <a:pPr marL="552449" lvl="1" indent="-285750"/>
            <a:r>
              <a:rPr lang="en-US" dirty="0"/>
              <a:t>Majority vote produces the output.</a:t>
            </a:r>
          </a:p>
          <a:p>
            <a:pPr marL="552449" lvl="1" indent="-285750"/>
            <a:r>
              <a:rPr lang="en-US" dirty="0"/>
              <a:t>Widely used in space computers.</a:t>
            </a:r>
          </a:p>
          <a:p>
            <a:pPr marL="266699" lvl="1" indent="0">
              <a:buNone/>
            </a:pP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Naval-Strike-Missile">
            <a:extLst>
              <a:ext uri="{FF2B5EF4-FFF2-40B4-BE49-F238E27FC236}">
                <a16:creationId xmlns:a16="http://schemas.microsoft.com/office/drawing/2014/main" id="{460DC87F-655A-4A49-B50A-69A5388B3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/>
          <a:stretch/>
        </p:blipFill>
        <p:spPr bwMode="auto">
          <a:xfrm>
            <a:off x="6375911" y="2015282"/>
            <a:ext cx="2478529" cy="15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970831F-5D86-4737-B02D-1343BE2D3DBF}"/>
              </a:ext>
            </a:extLst>
          </p:cNvPr>
          <p:cNvSpPr txBox="1">
            <a:spLocks/>
          </p:cNvSpPr>
          <p:nvPr/>
        </p:nvSpPr>
        <p:spPr>
          <a:xfrm>
            <a:off x="6375911" y="3589232"/>
            <a:ext cx="2464046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Missiles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GPS OCX satellite in orbit ">
            <a:extLst>
              <a:ext uri="{FF2B5EF4-FFF2-40B4-BE49-F238E27FC236}">
                <a16:creationId xmlns:a16="http://schemas.microsoft.com/office/drawing/2014/main" id="{0360260E-BF7F-40A3-A0B2-4E05B3120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 bwMode="auto">
          <a:xfrm>
            <a:off x="819326" y="2024747"/>
            <a:ext cx="2516641" cy="15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A3A40B4-AA91-41AE-B8F2-EF20E797A6E7}"/>
              </a:ext>
            </a:extLst>
          </p:cNvPr>
          <p:cNvSpPr txBox="1">
            <a:spLocks/>
          </p:cNvSpPr>
          <p:nvPr/>
        </p:nvSpPr>
        <p:spPr>
          <a:xfrm>
            <a:off x="851661" y="3597451"/>
            <a:ext cx="2430624" cy="20543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UAS </a:t>
            </a:r>
            <a:r>
              <a:rPr lang="en-US" sz="1000" dirty="0"/>
              <a:t>(RIS GPS OCX)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4" descr="coyote uas launch">
            <a:extLst>
              <a:ext uri="{FF2B5EF4-FFF2-40B4-BE49-F238E27FC236}">
                <a16:creationId xmlns:a16="http://schemas.microsoft.com/office/drawing/2014/main" id="{DB06DC1F-153B-40E7-B137-A2F556A14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15731"/>
          <a:stretch/>
        </p:blipFill>
        <p:spPr bwMode="auto">
          <a:xfrm>
            <a:off x="3607212" y="2015282"/>
            <a:ext cx="2516641" cy="15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0B6B302-E648-4416-B59C-9EDB1509D2C8}"/>
              </a:ext>
            </a:extLst>
          </p:cNvPr>
          <p:cNvSpPr txBox="1">
            <a:spLocks/>
          </p:cNvSpPr>
          <p:nvPr/>
        </p:nvSpPr>
        <p:spPr>
          <a:xfrm>
            <a:off x="3596539" y="3582212"/>
            <a:ext cx="2516641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USA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www.nasa.gov/images/content/412284main_NAIRAS-magfield.jpg">
            <a:extLst>
              <a:ext uri="{FF2B5EF4-FFF2-40B4-BE49-F238E27FC236}">
                <a16:creationId xmlns:a16="http://schemas.microsoft.com/office/drawing/2014/main" id="{3C9E273D-4D86-4762-AFE1-59AF4427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457" y="4015605"/>
            <a:ext cx="2747553" cy="2147671"/>
          </a:xfrm>
          <a:prstGeom prst="rect">
            <a:avLst/>
          </a:prstGeom>
          <a:noFill/>
        </p:spPr>
      </p:pic>
      <p:pic>
        <p:nvPicPr>
          <p:cNvPr id="17" name="Picture 16" descr="shuttle_board_kevin.jpg">
            <a:extLst>
              <a:ext uri="{FF2B5EF4-FFF2-40B4-BE49-F238E27FC236}">
                <a16:creationId xmlns:a16="http://schemas.microsoft.com/office/drawing/2014/main" id="{4FC95973-80F5-4C24-9B3C-6D53940053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10760" y="4685048"/>
            <a:ext cx="2147672" cy="808784"/>
          </a:xfrm>
          <a:prstGeom prst="rect">
            <a:avLst/>
          </a:prstGeom>
        </p:spPr>
      </p:pic>
      <p:pic>
        <p:nvPicPr>
          <p:cNvPr id="18" name="Picture 17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3224F2BC-DA64-4DD7-B83B-0C80954E7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6" y="5270078"/>
            <a:ext cx="3585189" cy="1067272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0F5144D-AFD7-42A2-B04B-0A9E0085E659}"/>
              </a:ext>
            </a:extLst>
          </p:cNvPr>
          <p:cNvSpPr txBox="1">
            <a:spLocks/>
          </p:cNvSpPr>
          <p:nvPr/>
        </p:nvSpPr>
        <p:spPr>
          <a:xfrm>
            <a:off x="7036512" y="6197600"/>
            <a:ext cx="2011693" cy="4731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</a:rPr>
              <a:t>Shuttle Flight Computer (4MR)</a:t>
            </a:r>
          </a:p>
        </p:txBody>
      </p:sp>
    </p:spTree>
    <p:extLst>
      <p:ext uri="{BB962C8B-B14F-4D97-AF65-F5344CB8AC3E}">
        <p14:creationId xmlns:p14="http://schemas.microsoft.com/office/powerpoint/2010/main" val="251913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772160"/>
            <a:ext cx="8896787" cy="5641340"/>
          </a:xfrm>
        </p:spPr>
        <p:txBody>
          <a:bodyPr/>
          <a:lstStyle/>
          <a:p>
            <a:pPr marL="57150" indent="-7938"/>
            <a:r>
              <a:rPr lang="en-US" sz="2200" dirty="0"/>
              <a:t>It turns out MSU has a History of Building Space Computers Too</a:t>
            </a:r>
          </a:p>
          <a:p>
            <a:pPr marL="266699" lvl="1" indent="0">
              <a:buNone/>
            </a:pP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09A78E9-FC30-42D5-980C-FB73522F705B}"/>
              </a:ext>
            </a:extLst>
          </p:cNvPr>
          <p:cNvSpPr txBox="1">
            <a:spLocks/>
          </p:cNvSpPr>
          <p:nvPr/>
        </p:nvSpPr>
        <p:spPr bwMode="auto">
          <a:xfrm>
            <a:off x="151417" y="844550"/>
            <a:ext cx="8861273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75" indent="-3175"/>
            <a:r>
              <a:rPr lang="en-US" sz="2200" kern="0"/>
              <a:t> </a:t>
            </a:r>
            <a:endParaRPr lang="en-US" sz="1200" kern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714641-B767-447A-B12E-AC99F1660415}"/>
              </a:ext>
            </a:extLst>
          </p:cNvPr>
          <p:cNvSpPr txBox="1">
            <a:spLocks/>
          </p:cNvSpPr>
          <p:nvPr/>
        </p:nvSpPr>
        <p:spPr bwMode="auto">
          <a:xfrm>
            <a:off x="7444" y="1227804"/>
            <a:ext cx="9098456" cy="37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75" indent="-3175" defTabSz="914400"/>
            <a:r>
              <a:rPr lang="en-US" sz="1800" kern="0"/>
              <a:t> </a:t>
            </a:r>
            <a:endParaRPr lang="en-US" sz="1400" b="0" kern="0">
              <a:solidFill>
                <a:schemeClr val="tx1"/>
              </a:solidFill>
            </a:endParaRPr>
          </a:p>
          <a:p>
            <a:pPr marL="0" indent="0" defTabSz="914400"/>
            <a:endParaRPr lang="en-US" sz="1600" b="0" ker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69863" indent="-169863" defTabSz="914400">
              <a:buFont typeface="Arial" panose="020B0604020202020204" pitchFamily="34" charset="0"/>
              <a:buChar char="•"/>
            </a:pPr>
            <a:endParaRPr lang="en-US" sz="1600" b="0" ker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5CEA7A7-98A5-4ADF-A158-EC878ADBDCE7}"/>
              </a:ext>
            </a:extLst>
          </p:cNvPr>
          <p:cNvSpPr txBox="1">
            <a:spLocks/>
          </p:cNvSpPr>
          <p:nvPr/>
        </p:nvSpPr>
        <p:spPr bwMode="auto">
          <a:xfrm>
            <a:off x="113317" y="1168840"/>
            <a:ext cx="8861273" cy="44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  </a:t>
            </a:r>
            <a:endParaRPr lang="en-US" sz="1200" i="1" kern="0"/>
          </a:p>
        </p:txBody>
      </p:sp>
      <p:pic>
        <p:nvPicPr>
          <p:cNvPr id="23" name="Picture 22" descr="http://www.coe.montana.edu/ee/lameres/figures/HASP_view_from_Top_w_label.jpg">
            <a:extLst>
              <a:ext uri="{FF2B5EF4-FFF2-40B4-BE49-F238E27FC236}">
                <a16:creationId xmlns:a16="http://schemas.microsoft.com/office/drawing/2014/main" id="{C2875DCC-8075-4D99-871D-430D5F74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36" y="1201970"/>
            <a:ext cx="3165936" cy="24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k91h784\Desktop\SL9_Best_of_Best\Rocket_Camera\SL-9 Space.png">
            <a:extLst>
              <a:ext uri="{FF2B5EF4-FFF2-40B4-BE49-F238E27FC236}">
                <a16:creationId xmlns:a16="http://schemas.microsoft.com/office/drawing/2014/main" id="{AE3A0D7A-567D-489F-ADCA-B396C1B77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149516" y="1577601"/>
            <a:ext cx="2415559" cy="1664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AutoShape 5">
            <a:extLst>
              <a:ext uri="{FF2B5EF4-FFF2-40B4-BE49-F238E27FC236}">
                <a16:creationId xmlns:a16="http://schemas.microsoft.com/office/drawing/2014/main" id="{073C6F2E-977A-41C6-9D00-648B5E1A2B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084" y="2301819"/>
            <a:ext cx="272519" cy="254564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495D8D98-DA50-434C-9E95-0605E0E8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626" y="2622693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RadPC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k91h784\Dropbox\02_Research\004_Funded_Budgets\029_NASA_OCT_GCT_SoundingRocketPayload_July2012\01_UP_Aerospace_Launch_Oct2014\08-Flight_Pictures_SL9_Best_of_Best\05_Launch1.jpg">
            <a:extLst>
              <a:ext uri="{FF2B5EF4-FFF2-40B4-BE49-F238E27FC236}">
                <a16:creationId xmlns:a16="http://schemas.microsoft.com/office/drawing/2014/main" id="{A2415A72-FF32-424B-9E2C-8E4B422B5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739" y="1201970"/>
            <a:ext cx="3442864" cy="24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>
            <a:extLst>
              <a:ext uri="{FF2B5EF4-FFF2-40B4-BE49-F238E27FC236}">
                <a16:creationId xmlns:a16="http://schemas.microsoft.com/office/drawing/2014/main" id="{760C3D9E-F673-45F5-9CD0-EDB682D4A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3746" y="2003933"/>
            <a:ext cx="753193" cy="1004721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7F16571A-3722-4717-BC9A-467737696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8" y="3074964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RadPC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A close up of a device&#10;&#10;Description automatically generated">
            <a:extLst>
              <a:ext uri="{FF2B5EF4-FFF2-40B4-BE49-F238E27FC236}">
                <a16:creationId xmlns:a16="http://schemas.microsoft.com/office/drawing/2014/main" id="{4D34426B-339D-4515-81DD-37EDBA1DE0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"/>
          <a:stretch/>
        </p:blipFill>
        <p:spPr>
          <a:xfrm>
            <a:off x="3432815" y="3753291"/>
            <a:ext cx="2912087" cy="2691056"/>
          </a:xfrm>
          <a:prstGeom prst="rect">
            <a:avLst/>
          </a:prstGeom>
        </p:spPr>
      </p:pic>
      <p:sp>
        <p:nvSpPr>
          <p:cNvPr id="31" name="AutoShape 5">
            <a:extLst>
              <a:ext uri="{FF2B5EF4-FFF2-40B4-BE49-F238E27FC236}">
                <a16:creationId xmlns:a16="http://schemas.microsoft.com/office/drawing/2014/main" id="{F3E1E806-254E-4BDA-9D2B-087DD0581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0772" y="4288478"/>
            <a:ext cx="430904" cy="41751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6D4BE678-61DE-494D-BA18-77DDF428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333" y="3950916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RadPC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A close up of a machine&#10;&#10;Description automatically generated">
            <a:extLst>
              <a:ext uri="{FF2B5EF4-FFF2-40B4-BE49-F238E27FC236}">
                <a16:creationId xmlns:a16="http://schemas.microsoft.com/office/drawing/2014/main" id="{7AA283E9-0277-4DF8-85AB-8B232AA8AC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"/>
          <a:stretch/>
        </p:blipFill>
        <p:spPr>
          <a:xfrm>
            <a:off x="162658" y="3753291"/>
            <a:ext cx="3171989" cy="2691056"/>
          </a:xfrm>
          <a:prstGeom prst="rect">
            <a:avLst/>
          </a:prstGeom>
        </p:spPr>
      </p:pic>
      <p:sp>
        <p:nvSpPr>
          <p:cNvPr id="34" name="Text Box 6">
            <a:extLst>
              <a:ext uri="{FF2B5EF4-FFF2-40B4-BE49-F238E27FC236}">
                <a16:creationId xmlns:a16="http://schemas.microsoft.com/office/drawing/2014/main" id="{F61842A0-78B3-4033-AEEE-B1DF5136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663" y="3744559"/>
            <a:ext cx="771525" cy="417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RadPC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2074E2B-AD16-4158-9EF8-49E7BA48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650" y="4162071"/>
            <a:ext cx="110490" cy="3608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E68041BF-0D25-4BC5-B68D-0F18EFB100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5019" y="4210055"/>
            <a:ext cx="45720" cy="295076"/>
          </a:xfrm>
          <a:prstGeom prst="straightConnector1">
            <a:avLst/>
          </a:prstGeom>
          <a:noFill/>
          <a:ln w="2540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479BF976-7AA0-4100-A01B-AC70E9EA5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81"/>
          <a:stretch/>
        </p:blipFill>
        <p:spPr bwMode="auto">
          <a:xfrm>
            <a:off x="6419458" y="3780865"/>
            <a:ext cx="2570830" cy="26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5">
            <a:extLst>
              <a:ext uri="{FF2B5EF4-FFF2-40B4-BE49-F238E27FC236}">
                <a16:creationId xmlns:a16="http://schemas.microsoft.com/office/drawing/2014/main" id="{3F9B5F51-3261-4E03-AA2A-7CA7D28A4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387" y="4254420"/>
            <a:ext cx="177447" cy="35809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41BECC6D-2E47-4A20-BEFE-A1515598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434" y="3792543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RadPC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671EA877-AA68-4A33-B614-8891883D5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8" y="1238777"/>
            <a:ext cx="942242" cy="498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RadPC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9" y="660400"/>
            <a:ext cx="3898068" cy="5753100"/>
          </a:xfrm>
        </p:spPr>
        <p:txBody>
          <a:bodyPr/>
          <a:lstStyle/>
          <a:p>
            <a:pPr marL="57150" indent="-7938" algn="ctr"/>
            <a:r>
              <a:rPr lang="en-US" sz="2800" dirty="0">
                <a:latin typeface="Aerospace" panose="00000400000000000000" pitchFamily="2" charset="0"/>
              </a:rPr>
              <a:t>C</a:t>
            </a:r>
            <a:r>
              <a:rPr lang="en-US" sz="2200" dirty="0">
                <a:latin typeface="Aerospace" panose="00000400000000000000" pitchFamily="2" charset="0"/>
              </a:rPr>
              <a:t>yber</a:t>
            </a:r>
            <a:r>
              <a:rPr lang="en-US" sz="3200" dirty="0">
                <a:latin typeface="Aerospace" panose="00000400000000000000" pitchFamily="2" charset="0"/>
              </a:rPr>
              <a:t>S</a:t>
            </a:r>
            <a:r>
              <a:rPr lang="en-US" sz="2200" dirty="0">
                <a:latin typeface="Aerospace" panose="00000400000000000000" pitchFamily="2" charset="0"/>
              </a:rPr>
              <a:t>hield</a:t>
            </a:r>
            <a:r>
              <a:rPr lang="en-US" sz="2200" dirty="0"/>
              <a:t> Concept</a:t>
            </a:r>
            <a:br>
              <a:rPr lang="en-US" sz="2200" dirty="0"/>
            </a:br>
            <a:r>
              <a:rPr lang="en-US" sz="2200" dirty="0"/>
              <a:t>with</a:t>
            </a:r>
          </a:p>
          <a:p>
            <a:pPr marL="57150" indent="-7938" algn="ctr"/>
            <a:r>
              <a:rPr lang="en-US" sz="2200" dirty="0"/>
              <a:t>Fault-Tolerance</a:t>
            </a:r>
            <a:br>
              <a:rPr lang="en-US" sz="2200" dirty="0"/>
            </a:br>
            <a:endParaRPr lang="en-US" sz="2200" dirty="0"/>
          </a:p>
          <a:p>
            <a:pPr marL="552449" lvl="1" indent="-285750"/>
            <a:r>
              <a:rPr lang="en-US" dirty="0"/>
              <a:t>We just need to add a majority voter.</a:t>
            </a:r>
            <a:br>
              <a:rPr lang="en-US" dirty="0"/>
            </a:br>
            <a:endParaRPr lang="en-US" dirty="0"/>
          </a:p>
          <a:p>
            <a:pPr marL="552449" lvl="1" indent="-285750"/>
            <a:r>
              <a:rPr lang="en-US" dirty="0"/>
              <a:t>That’s also why we are using a RISC-V CPU architecture.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B284A-1F9A-46FF-B949-770D4544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933" y="896620"/>
            <a:ext cx="4869648" cy="5300978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2B7D58-8CD1-40FB-91D8-19D8FA3CC741}"/>
              </a:ext>
            </a:extLst>
          </p:cNvPr>
          <p:cNvSpPr/>
          <p:nvPr/>
        </p:nvSpPr>
        <p:spPr bwMode="auto">
          <a:xfrm>
            <a:off x="3117089" y="2633534"/>
            <a:ext cx="873107" cy="459732"/>
          </a:xfrm>
          <a:prstGeom prst="wedgeRectCallout">
            <a:avLst>
              <a:gd name="adj1" fmla="val 447871"/>
              <a:gd name="adj2" fmla="val 35990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QMR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523427A-D44F-418D-B467-9EF05C45B7B6}"/>
              </a:ext>
            </a:extLst>
          </p:cNvPr>
          <p:cNvSpPr/>
          <p:nvPr/>
        </p:nvSpPr>
        <p:spPr bwMode="auto">
          <a:xfrm>
            <a:off x="3175365" y="3547109"/>
            <a:ext cx="873107" cy="459732"/>
          </a:xfrm>
          <a:prstGeom prst="wedgeRectCallout">
            <a:avLst>
              <a:gd name="adj1" fmla="val 140665"/>
              <a:gd name="adj2" fmla="val -26109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RV32</a:t>
            </a:r>
            <a:endParaRPr kumimoji="0" lang="en-US" sz="160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27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455D-27E2-4719-840D-750F1899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6889-E525-4A24-A128-14BFA22E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7500" dirty="0"/>
              <a:t>DEMO </a:t>
            </a:r>
          </a:p>
          <a:p>
            <a:pPr algn="ctr"/>
            <a:r>
              <a:rPr lang="en-US" sz="7500" dirty="0"/>
              <a:t>of </a:t>
            </a:r>
          </a:p>
          <a:p>
            <a:pPr algn="ctr"/>
            <a:r>
              <a:rPr lang="en-US" sz="7500" dirty="0"/>
              <a:t>Tool Chain</a:t>
            </a:r>
          </a:p>
        </p:txBody>
      </p:sp>
    </p:spTree>
    <p:extLst>
      <p:ext uri="{BB962C8B-B14F-4D97-AF65-F5344CB8AC3E}">
        <p14:creationId xmlns:p14="http://schemas.microsoft.com/office/powerpoint/2010/main" val="1744375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2B96773-9269-48AD-A3EF-C4F0C9684841}"/>
              </a:ext>
            </a:extLst>
          </p:cNvPr>
          <p:cNvSpPr/>
          <p:nvPr/>
        </p:nvSpPr>
        <p:spPr bwMode="auto">
          <a:xfrm>
            <a:off x="3610328" y="1102156"/>
            <a:ext cx="769311" cy="3480853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Translator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294534D-50E7-4FB7-BF40-506BDE665937}"/>
              </a:ext>
            </a:extLst>
          </p:cNvPr>
          <p:cNvSpPr/>
          <p:nvPr/>
        </p:nvSpPr>
        <p:spPr bwMode="auto">
          <a:xfrm>
            <a:off x="4737443" y="1036020"/>
            <a:ext cx="1158611" cy="41785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VHDL Files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5993377" cy="387676"/>
          </a:xfrm>
        </p:spPr>
        <p:txBody>
          <a:bodyPr/>
          <a:lstStyle/>
          <a:p>
            <a:r>
              <a:rPr lang="en-US" dirty="0"/>
              <a:t>Where we Are, 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1" y="474297"/>
            <a:ext cx="9103360" cy="1011860"/>
          </a:xfrm>
        </p:spPr>
        <p:txBody>
          <a:bodyPr/>
          <a:lstStyle/>
          <a:p>
            <a:pPr marL="57150" indent="-7938"/>
            <a:r>
              <a:rPr lang="en-US" sz="2200" dirty="0"/>
              <a:t> </a:t>
            </a:r>
            <a:endParaRPr lang="en-US" sz="1600" b="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0FF67-FC28-4F70-80D5-4DFAB6ED1ED8}"/>
              </a:ext>
            </a:extLst>
          </p:cNvPr>
          <p:cNvSpPr/>
          <p:nvPr/>
        </p:nvSpPr>
        <p:spPr bwMode="auto">
          <a:xfrm>
            <a:off x="7592616" y="2139289"/>
            <a:ext cx="1388824" cy="16611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67E23-0DC6-40D3-8249-BE359B3BA964}"/>
              </a:ext>
            </a:extLst>
          </p:cNvPr>
          <p:cNvSpPr/>
          <p:nvPr/>
        </p:nvSpPr>
        <p:spPr bwMode="auto">
          <a:xfrm>
            <a:off x="7685324" y="2256129"/>
            <a:ext cx="486604" cy="408170"/>
          </a:xfrm>
          <a:prstGeom prst="rect">
            <a:avLst/>
          </a:prstGeom>
          <a:solidFill>
            <a:srgbClr val="FF9933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D1D81-1BFE-45D9-8AE9-C3032C7BB94C}"/>
              </a:ext>
            </a:extLst>
          </p:cNvPr>
          <p:cNvSpPr/>
          <p:nvPr/>
        </p:nvSpPr>
        <p:spPr bwMode="auto">
          <a:xfrm>
            <a:off x="7685323" y="2780109"/>
            <a:ext cx="486604" cy="408170"/>
          </a:xfrm>
          <a:prstGeom prst="rect">
            <a:avLst/>
          </a:prstGeom>
          <a:solidFill>
            <a:srgbClr val="FF9933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93D04-E5FC-41C3-A7F6-51FD067142B1}"/>
              </a:ext>
            </a:extLst>
          </p:cNvPr>
          <p:cNvSpPr/>
          <p:nvPr/>
        </p:nvSpPr>
        <p:spPr bwMode="auto">
          <a:xfrm>
            <a:off x="7685322" y="3297123"/>
            <a:ext cx="486604" cy="408170"/>
          </a:xfrm>
          <a:prstGeom prst="rect">
            <a:avLst/>
          </a:prstGeom>
          <a:solidFill>
            <a:srgbClr val="FF9933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60CD-F0CF-4334-9AE6-DB8EC3E5F911}"/>
              </a:ext>
            </a:extLst>
          </p:cNvPr>
          <p:cNvSpPr/>
          <p:nvPr/>
        </p:nvSpPr>
        <p:spPr bwMode="auto">
          <a:xfrm>
            <a:off x="8403231" y="2371252"/>
            <a:ext cx="486604" cy="1257839"/>
          </a:xfrm>
          <a:prstGeom prst="rect">
            <a:avLst/>
          </a:prstGeom>
          <a:solidFill>
            <a:srgbClr val="FF9933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2683BD-ED12-482A-BBA3-D5A8D0477EC2}"/>
              </a:ext>
            </a:extLst>
          </p:cNvPr>
          <p:cNvCxnSpPr>
            <a:cxnSpLocks/>
          </p:cNvCxnSpPr>
          <p:nvPr/>
        </p:nvCxnSpPr>
        <p:spPr bwMode="auto">
          <a:xfrm>
            <a:off x="8186418" y="2456244"/>
            <a:ext cx="196492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alpha val="96000"/>
              </a:scheme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123CE1-7837-448E-BEA8-250DA7ECFCB3}"/>
              </a:ext>
            </a:extLst>
          </p:cNvPr>
          <p:cNvCxnSpPr>
            <a:cxnSpLocks/>
          </p:cNvCxnSpPr>
          <p:nvPr/>
        </p:nvCxnSpPr>
        <p:spPr bwMode="auto">
          <a:xfrm>
            <a:off x="8186418" y="3012044"/>
            <a:ext cx="196492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alpha val="96000"/>
              </a:scheme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B5CE16-5FA2-411F-B5BF-58304DF87146}"/>
              </a:ext>
            </a:extLst>
          </p:cNvPr>
          <p:cNvCxnSpPr>
            <a:cxnSpLocks/>
          </p:cNvCxnSpPr>
          <p:nvPr/>
        </p:nvCxnSpPr>
        <p:spPr bwMode="auto">
          <a:xfrm>
            <a:off x="8186418" y="3500994"/>
            <a:ext cx="196492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alpha val="96000"/>
              </a:scheme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EC32BB-9DA4-4127-AD61-6C84A2602683}"/>
              </a:ext>
            </a:extLst>
          </p:cNvPr>
          <p:cNvSpPr/>
          <p:nvPr/>
        </p:nvSpPr>
        <p:spPr bwMode="auto">
          <a:xfrm>
            <a:off x="6139992" y="2699872"/>
            <a:ext cx="1196253" cy="600598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Implementation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B2900-32A9-4B25-AA6E-32A09526DB28}"/>
              </a:ext>
            </a:extLst>
          </p:cNvPr>
          <p:cNvSpPr txBox="1"/>
          <p:nvPr/>
        </p:nvSpPr>
        <p:spPr>
          <a:xfrm>
            <a:off x="7525567" y="1665112"/>
            <a:ext cx="151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Malware Resistant Computer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8F7E2-2B6C-477B-B0FF-AE60CC789EF8}"/>
              </a:ext>
            </a:extLst>
          </p:cNvPr>
          <p:cNvSpPr txBox="1"/>
          <p:nvPr/>
        </p:nvSpPr>
        <p:spPr>
          <a:xfrm>
            <a:off x="6202024" y="2250394"/>
            <a:ext cx="108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FPGA Design Tools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6647C9-D828-44A9-88BA-A00E9AF4AE5F}"/>
              </a:ext>
            </a:extLst>
          </p:cNvPr>
          <p:cNvSpPr/>
          <p:nvPr/>
        </p:nvSpPr>
        <p:spPr bwMode="auto">
          <a:xfrm>
            <a:off x="4836274" y="1280899"/>
            <a:ext cx="933915" cy="236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Processor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DF2E70-5E71-499B-A2D9-10E4D9DDB924}"/>
              </a:ext>
            </a:extLst>
          </p:cNvPr>
          <p:cNvSpPr/>
          <p:nvPr/>
        </p:nvSpPr>
        <p:spPr bwMode="auto">
          <a:xfrm>
            <a:off x="4836273" y="1559400"/>
            <a:ext cx="933915" cy="333608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Memory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290AAA-5059-4916-8CD4-AAA493DAB2B1}"/>
              </a:ext>
            </a:extLst>
          </p:cNvPr>
          <p:cNvSpPr/>
          <p:nvPr/>
        </p:nvSpPr>
        <p:spPr bwMode="auto">
          <a:xfrm>
            <a:off x="4836273" y="4583015"/>
            <a:ext cx="933915" cy="495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Attack Detect Voter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2A384-2648-4241-B892-53AF2C2908BE}"/>
              </a:ext>
            </a:extLst>
          </p:cNvPr>
          <p:cNvSpPr txBox="1"/>
          <p:nvPr/>
        </p:nvSpPr>
        <p:spPr>
          <a:xfrm>
            <a:off x="4227573" y="748426"/>
            <a:ext cx="212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HDL Description of System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2252050-A94D-46B8-B65B-621567B1A25D}"/>
              </a:ext>
            </a:extLst>
          </p:cNvPr>
          <p:cNvCxnSpPr>
            <a:cxnSpLocks/>
          </p:cNvCxnSpPr>
          <p:nvPr/>
        </p:nvCxnSpPr>
        <p:spPr bwMode="auto">
          <a:xfrm>
            <a:off x="7350736" y="3012044"/>
            <a:ext cx="208242" cy="0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D6BA73E-E4B0-4427-9C18-4357224003FB}"/>
              </a:ext>
            </a:extLst>
          </p:cNvPr>
          <p:cNvSpPr/>
          <p:nvPr/>
        </p:nvSpPr>
        <p:spPr bwMode="auto">
          <a:xfrm>
            <a:off x="131383" y="1661192"/>
            <a:ext cx="1038634" cy="425331"/>
          </a:xfrm>
          <a:prstGeom prst="rect">
            <a:avLst/>
          </a:prstGeom>
          <a:solidFill>
            <a:srgbClr val="C00000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 Code</a:t>
            </a:r>
            <a:b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11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2C30332-25F6-4034-85C3-BAC9C4B70622}"/>
              </a:ext>
            </a:extLst>
          </p:cNvPr>
          <p:cNvSpPr/>
          <p:nvPr/>
        </p:nvSpPr>
        <p:spPr bwMode="auto">
          <a:xfrm>
            <a:off x="1426388" y="1902441"/>
            <a:ext cx="699724" cy="616371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Compiler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FF7AE1-3DEE-408F-B493-FFE4DE72C78B}"/>
              </a:ext>
            </a:extLst>
          </p:cNvPr>
          <p:cNvSpPr/>
          <p:nvPr/>
        </p:nvSpPr>
        <p:spPr bwMode="auto">
          <a:xfrm>
            <a:off x="131383" y="2190311"/>
            <a:ext cx="1038634" cy="694842"/>
          </a:xfrm>
          <a:prstGeom prst="rect">
            <a:avLst/>
          </a:prstGeom>
          <a:solidFill>
            <a:srgbClr val="A50021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Processor Definition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(header file)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9071EC-4FA5-4BF2-AB42-67BDA56CE841}"/>
              </a:ext>
            </a:extLst>
          </p:cNvPr>
          <p:cNvCxnSpPr>
            <a:cxnSpLocks/>
          </p:cNvCxnSpPr>
          <p:nvPr/>
        </p:nvCxnSpPr>
        <p:spPr bwMode="auto">
          <a:xfrm>
            <a:off x="1200497" y="1906386"/>
            <a:ext cx="178514" cy="83135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85CDCD4-DC33-4F50-81E2-7E1BABE034A5}"/>
              </a:ext>
            </a:extLst>
          </p:cNvPr>
          <p:cNvSpPr/>
          <p:nvPr/>
        </p:nvSpPr>
        <p:spPr bwMode="auto">
          <a:xfrm>
            <a:off x="2341018" y="1637649"/>
            <a:ext cx="990006" cy="529584"/>
          </a:xfrm>
          <a:prstGeom prst="rect">
            <a:avLst/>
          </a:prstGeom>
          <a:solidFill>
            <a:srgbClr val="009900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Code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(object file)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C11CFF-C834-4121-B297-11D138548474}"/>
              </a:ext>
            </a:extLst>
          </p:cNvPr>
          <p:cNvSpPr/>
          <p:nvPr/>
        </p:nvSpPr>
        <p:spPr bwMode="auto">
          <a:xfrm>
            <a:off x="4845849" y="1557953"/>
            <a:ext cx="924338" cy="331561"/>
          </a:xfrm>
          <a:prstGeom prst="rect">
            <a:avLst/>
          </a:prstGeom>
          <a:solidFill>
            <a:srgbClr val="7030A0">
              <a:alpha val="50000"/>
            </a:srgbClr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ED3C2B-A57F-4A97-8B1F-26B2150AFBC6}"/>
              </a:ext>
            </a:extLst>
          </p:cNvPr>
          <p:cNvCxnSpPr>
            <a:cxnSpLocks/>
          </p:cNvCxnSpPr>
          <p:nvPr/>
        </p:nvCxnSpPr>
        <p:spPr bwMode="auto">
          <a:xfrm>
            <a:off x="3385820" y="1904992"/>
            <a:ext cx="176530" cy="0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405DB07-7DF8-44EE-8DAA-11B9E80663FC}"/>
              </a:ext>
            </a:extLst>
          </p:cNvPr>
          <p:cNvSpPr/>
          <p:nvPr/>
        </p:nvSpPr>
        <p:spPr bwMode="auto">
          <a:xfrm>
            <a:off x="4836273" y="1933567"/>
            <a:ext cx="933915" cy="236495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en-US" sz="105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EBDB90C-A859-4908-BABE-9CEF267DDB8F}"/>
              </a:ext>
            </a:extLst>
          </p:cNvPr>
          <p:cNvCxnSpPr>
            <a:cxnSpLocks/>
          </p:cNvCxnSpPr>
          <p:nvPr/>
        </p:nvCxnSpPr>
        <p:spPr bwMode="auto">
          <a:xfrm flipV="1">
            <a:off x="1200497" y="2350201"/>
            <a:ext cx="166010" cy="90588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346A14B-7890-4B2C-AB54-BDFB39C5F5AF}"/>
              </a:ext>
            </a:extLst>
          </p:cNvPr>
          <p:cNvCxnSpPr>
            <a:cxnSpLocks/>
          </p:cNvCxnSpPr>
          <p:nvPr/>
        </p:nvCxnSpPr>
        <p:spPr bwMode="auto">
          <a:xfrm>
            <a:off x="5923497" y="3014774"/>
            <a:ext cx="216495" cy="0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491E144-2764-4E2F-9DBB-72531791BFF9}"/>
              </a:ext>
            </a:extLst>
          </p:cNvPr>
          <p:cNvSpPr/>
          <p:nvPr/>
        </p:nvSpPr>
        <p:spPr bwMode="auto">
          <a:xfrm>
            <a:off x="2341018" y="2272940"/>
            <a:ext cx="990006" cy="529584"/>
          </a:xfrm>
          <a:prstGeom prst="rect">
            <a:avLst/>
          </a:prstGeom>
          <a:solidFill>
            <a:srgbClr val="008000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Disassembly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CD5D5BF-E398-447A-9298-8EF2307D253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60156" y="1926339"/>
            <a:ext cx="148704" cy="131986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8C1041A-914A-45CF-867A-7239ECD170FF}"/>
              </a:ext>
            </a:extLst>
          </p:cNvPr>
          <p:cNvCxnSpPr>
            <a:cxnSpLocks/>
          </p:cNvCxnSpPr>
          <p:nvPr/>
        </p:nvCxnSpPr>
        <p:spPr bwMode="auto">
          <a:xfrm>
            <a:off x="2147565" y="2385408"/>
            <a:ext cx="153675" cy="110526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AF5F20F-07D2-49A6-9756-350F3223F4C1}"/>
              </a:ext>
            </a:extLst>
          </p:cNvPr>
          <p:cNvSpPr/>
          <p:nvPr/>
        </p:nvSpPr>
        <p:spPr bwMode="auto">
          <a:xfrm>
            <a:off x="4836597" y="2368119"/>
            <a:ext cx="933915" cy="236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Processor 2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A00611-07F9-46F9-AE77-5885E70B19BA}"/>
              </a:ext>
            </a:extLst>
          </p:cNvPr>
          <p:cNvSpPr/>
          <p:nvPr/>
        </p:nvSpPr>
        <p:spPr bwMode="auto">
          <a:xfrm>
            <a:off x="4836596" y="2646620"/>
            <a:ext cx="933915" cy="333608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Memory 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47278AE-F997-47D4-A74F-2393E2FAD9A6}"/>
              </a:ext>
            </a:extLst>
          </p:cNvPr>
          <p:cNvSpPr/>
          <p:nvPr/>
        </p:nvSpPr>
        <p:spPr bwMode="auto">
          <a:xfrm>
            <a:off x="4836596" y="3020787"/>
            <a:ext cx="933915" cy="236495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105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CD4295B-A462-4997-9A82-179FB38F5859}"/>
              </a:ext>
            </a:extLst>
          </p:cNvPr>
          <p:cNvSpPr/>
          <p:nvPr/>
        </p:nvSpPr>
        <p:spPr bwMode="auto">
          <a:xfrm>
            <a:off x="4845850" y="3475567"/>
            <a:ext cx="933915" cy="236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Processor 3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C3E48D7-2A5E-4348-99E3-916796FDF689}"/>
              </a:ext>
            </a:extLst>
          </p:cNvPr>
          <p:cNvSpPr/>
          <p:nvPr/>
        </p:nvSpPr>
        <p:spPr bwMode="auto">
          <a:xfrm>
            <a:off x="4845849" y="3754068"/>
            <a:ext cx="933915" cy="333608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Memory 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2E445CB-2B55-4512-BCAD-6C61A4BBAEB4}"/>
              </a:ext>
            </a:extLst>
          </p:cNvPr>
          <p:cNvSpPr/>
          <p:nvPr/>
        </p:nvSpPr>
        <p:spPr bwMode="auto">
          <a:xfrm>
            <a:off x="4845849" y="4128235"/>
            <a:ext cx="933915" cy="236495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en-US" sz="105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C012426-66FE-49FA-9A2A-1A85BD037D98}"/>
              </a:ext>
            </a:extLst>
          </p:cNvPr>
          <p:cNvCxnSpPr>
            <a:cxnSpLocks/>
          </p:cNvCxnSpPr>
          <p:nvPr/>
        </p:nvCxnSpPr>
        <p:spPr bwMode="auto">
          <a:xfrm>
            <a:off x="3373120" y="2537732"/>
            <a:ext cx="189230" cy="0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C9D5492-3990-40C4-BFED-3D274F01CA36}"/>
              </a:ext>
            </a:extLst>
          </p:cNvPr>
          <p:cNvSpPr/>
          <p:nvPr/>
        </p:nvSpPr>
        <p:spPr bwMode="auto">
          <a:xfrm>
            <a:off x="2341018" y="3329525"/>
            <a:ext cx="990006" cy="5295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Opcode Randomization Scheme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EBB38FB-9FA3-41E5-8BB2-E8901F52D955}"/>
              </a:ext>
            </a:extLst>
          </p:cNvPr>
          <p:cNvCxnSpPr>
            <a:cxnSpLocks/>
          </p:cNvCxnSpPr>
          <p:nvPr/>
        </p:nvCxnSpPr>
        <p:spPr bwMode="auto">
          <a:xfrm>
            <a:off x="3385820" y="3569881"/>
            <a:ext cx="189230" cy="0"/>
          </a:xfrm>
          <a:prstGeom prst="straightConnector1">
            <a:avLst/>
          </a:prstGeom>
          <a:noFill/>
          <a:ln w="38100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256FC63-E7AC-4A56-A1E1-346E4B719A9A}"/>
              </a:ext>
            </a:extLst>
          </p:cNvPr>
          <p:cNvSpPr/>
          <p:nvPr/>
        </p:nvSpPr>
        <p:spPr bwMode="auto">
          <a:xfrm>
            <a:off x="4845849" y="1954910"/>
            <a:ext cx="924338" cy="212324"/>
          </a:xfrm>
          <a:prstGeom prst="rect">
            <a:avLst/>
          </a:prstGeom>
          <a:solidFill>
            <a:srgbClr val="7030A0">
              <a:alpha val="50000"/>
            </a:srgbClr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C0D911-4BF9-41D1-9DED-536188BE9E76}"/>
              </a:ext>
            </a:extLst>
          </p:cNvPr>
          <p:cNvSpPr/>
          <p:nvPr/>
        </p:nvSpPr>
        <p:spPr bwMode="auto">
          <a:xfrm>
            <a:off x="4829542" y="2643094"/>
            <a:ext cx="924338" cy="331561"/>
          </a:xfrm>
          <a:prstGeom prst="rect">
            <a:avLst/>
          </a:prstGeom>
          <a:solidFill>
            <a:srgbClr val="7030A0">
              <a:alpha val="50000"/>
            </a:srgbClr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05401DC-671A-4D07-A3DE-B6DB8E5E9334}"/>
              </a:ext>
            </a:extLst>
          </p:cNvPr>
          <p:cNvSpPr/>
          <p:nvPr/>
        </p:nvSpPr>
        <p:spPr bwMode="auto">
          <a:xfrm>
            <a:off x="4829542" y="3040051"/>
            <a:ext cx="924338" cy="212324"/>
          </a:xfrm>
          <a:prstGeom prst="rect">
            <a:avLst/>
          </a:prstGeom>
          <a:solidFill>
            <a:srgbClr val="7030A0">
              <a:alpha val="50000"/>
            </a:srgbClr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F4FEC5A-09DE-48EC-9912-5E25F6F464A4}"/>
              </a:ext>
            </a:extLst>
          </p:cNvPr>
          <p:cNvSpPr/>
          <p:nvPr/>
        </p:nvSpPr>
        <p:spPr bwMode="auto">
          <a:xfrm>
            <a:off x="4852378" y="3749487"/>
            <a:ext cx="924338" cy="331561"/>
          </a:xfrm>
          <a:prstGeom prst="rect">
            <a:avLst/>
          </a:prstGeom>
          <a:solidFill>
            <a:srgbClr val="7030A0">
              <a:alpha val="50000"/>
            </a:srgbClr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58FD07A-257E-4309-8EEE-6E4DE2D073EE}"/>
              </a:ext>
            </a:extLst>
          </p:cNvPr>
          <p:cNvSpPr/>
          <p:nvPr/>
        </p:nvSpPr>
        <p:spPr bwMode="auto">
          <a:xfrm>
            <a:off x="4852378" y="4146444"/>
            <a:ext cx="924338" cy="212324"/>
          </a:xfrm>
          <a:prstGeom prst="rect">
            <a:avLst/>
          </a:prstGeom>
          <a:solidFill>
            <a:srgbClr val="7030A0">
              <a:alpha val="50000"/>
            </a:srgbClr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2A15912-2EF1-45DD-A6C2-EAEB149040FD}"/>
              </a:ext>
            </a:extLst>
          </p:cNvPr>
          <p:cNvCxnSpPr>
            <a:cxnSpLocks/>
          </p:cNvCxnSpPr>
          <p:nvPr/>
        </p:nvCxnSpPr>
        <p:spPr bwMode="auto">
          <a:xfrm>
            <a:off x="4416044" y="1723734"/>
            <a:ext cx="417105" cy="0"/>
          </a:xfrm>
          <a:prstGeom prst="straightConnector1">
            <a:avLst/>
          </a:prstGeom>
          <a:noFill/>
          <a:ln w="85725" cap="flat" cmpd="sng" algn="ctr">
            <a:solidFill>
              <a:srgbClr val="7030A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AA1DA92-D206-44A2-851F-CA58DE03F0C1}"/>
              </a:ext>
            </a:extLst>
          </p:cNvPr>
          <p:cNvCxnSpPr>
            <a:cxnSpLocks/>
          </p:cNvCxnSpPr>
          <p:nvPr/>
        </p:nvCxnSpPr>
        <p:spPr bwMode="auto">
          <a:xfrm>
            <a:off x="4412437" y="2048314"/>
            <a:ext cx="417105" cy="0"/>
          </a:xfrm>
          <a:prstGeom prst="straightConnector1">
            <a:avLst/>
          </a:prstGeom>
          <a:noFill/>
          <a:ln w="85725" cap="flat" cmpd="sng" algn="ctr">
            <a:solidFill>
              <a:srgbClr val="7030A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5FADE08-91CD-4846-BE1B-E7ABE10AEEEB}"/>
              </a:ext>
            </a:extLst>
          </p:cNvPr>
          <p:cNvCxnSpPr>
            <a:cxnSpLocks/>
          </p:cNvCxnSpPr>
          <p:nvPr/>
        </p:nvCxnSpPr>
        <p:spPr bwMode="auto">
          <a:xfrm>
            <a:off x="4397534" y="2808734"/>
            <a:ext cx="417105" cy="0"/>
          </a:xfrm>
          <a:prstGeom prst="straightConnector1">
            <a:avLst/>
          </a:prstGeom>
          <a:noFill/>
          <a:ln w="85725" cap="flat" cmpd="sng" algn="ctr">
            <a:solidFill>
              <a:srgbClr val="7030A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BC50E89-E881-4A8D-88F6-D56B9BA317A0}"/>
              </a:ext>
            </a:extLst>
          </p:cNvPr>
          <p:cNvCxnSpPr>
            <a:cxnSpLocks/>
          </p:cNvCxnSpPr>
          <p:nvPr/>
        </p:nvCxnSpPr>
        <p:spPr bwMode="auto">
          <a:xfrm>
            <a:off x="4393927" y="3133314"/>
            <a:ext cx="417105" cy="0"/>
          </a:xfrm>
          <a:prstGeom prst="straightConnector1">
            <a:avLst/>
          </a:prstGeom>
          <a:noFill/>
          <a:ln w="85725" cap="flat" cmpd="sng" algn="ctr">
            <a:solidFill>
              <a:srgbClr val="7030A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8CCAA68-582A-42D1-9697-F7C71059A3CC}"/>
              </a:ext>
            </a:extLst>
          </p:cNvPr>
          <p:cNvCxnSpPr>
            <a:cxnSpLocks/>
          </p:cNvCxnSpPr>
          <p:nvPr/>
        </p:nvCxnSpPr>
        <p:spPr bwMode="auto">
          <a:xfrm>
            <a:off x="4416044" y="3929756"/>
            <a:ext cx="417105" cy="0"/>
          </a:xfrm>
          <a:prstGeom prst="straightConnector1">
            <a:avLst/>
          </a:prstGeom>
          <a:noFill/>
          <a:ln w="85725" cap="flat" cmpd="sng" algn="ctr">
            <a:solidFill>
              <a:srgbClr val="7030A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08E0E6A-2D82-4C55-B66E-F36EAF121381}"/>
              </a:ext>
            </a:extLst>
          </p:cNvPr>
          <p:cNvCxnSpPr>
            <a:cxnSpLocks/>
          </p:cNvCxnSpPr>
          <p:nvPr/>
        </p:nvCxnSpPr>
        <p:spPr bwMode="auto">
          <a:xfrm>
            <a:off x="4412437" y="4254336"/>
            <a:ext cx="417105" cy="0"/>
          </a:xfrm>
          <a:prstGeom prst="straightConnector1">
            <a:avLst/>
          </a:prstGeom>
          <a:noFill/>
          <a:ln w="85725" cap="flat" cmpd="sng" algn="ctr">
            <a:solidFill>
              <a:srgbClr val="7030A0">
                <a:alpha val="96000"/>
              </a:srgbClr>
            </a:solidFill>
            <a:prstDash val="solid"/>
            <a:round/>
            <a:headEnd type="none" w="sm" len="med"/>
            <a:tailEnd type="triangle" w="med" len="sm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D4528CA-833C-4D4B-86F4-7DD534A69B12}"/>
              </a:ext>
            </a:extLst>
          </p:cNvPr>
          <p:cNvSpPr/>
          <p:nvPr/>
        </p:nvSpPr>
        <p:spPr bwMode="auto">
          <a:xfrm>
            <a:off x="3385778" y="772126"/>
            <a:ext cx="5697637" cy="4526474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FA5C54-BE50-49DF-9788-AC98FDC8927D}"/>
              </a:ext>
            </a:extLst>
          </p:cNvPr>
          <p:cNvSpPr/>
          <p:nvPr/>
        </p:nvSpPr>
        <p:spPr bwMode="auto">
          <a:xfrm>
            <a:off x="2160156" y="2989992"/>
            <a:ext cx="2345982" cy="13646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427BF6B4-B94F-4769-83CD-73D5BF2CE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r="10478" b="7565"/>
          <a:stretch/>
        </p:blipFill>
        <p:spPr bwMode="auto">
          <a:xfrm>
            <a:off x="3747561" y="1515018"/>
            <a:ext cx="2948505" cy="17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F3C7CF6-A695-4F3A-A080-559FF1054B80}"/>
              </a:ext>
            </a:extLst>
          </p:cNvPr>
          <p:cNvGrpSpPr/>
          <p:nvPr/>
        </p:nvGrpSpPr>
        <p:grpSpPr>
          <a:xfrm>
            <a:off x="1083238" y="4178299"/>
            <a:ext cx="3023229" cy="2159394"/>
            <a:chOff x="196049" y="3643168"/>
            <a:chExt cx="3023229" cy="215939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45E16B9-6F73-4DE0-A9C3-4A058D16B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367"/>
            <a:stretch/>
          </p:blipFill>
          <p:spPr>
            <a:xfrm>
              <a:off x="196049" y="3643168"/>
              <a:ext cx="3023229" cy="205066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2C7F911-45A8-4C60-AD48-26D203353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014" t="36800"/>
            <a:stretch/>
          </p:blipFill>
          <p:spPr>
            <a:xfrm>
              <a:off x="221022" y="4339189"/>
              <a:ext cx="2998256" cy="1463373"/>
            </a:xfrm>
            <a:prstGeom prst="rect">
              <a:avLst/>
            </a:prstGeom>
          </p:spPr>
        </p:pic>
      </p:grpSp>
      <p:pic>
        <p:nvPicPr>
          <p:cNvPr id="2050" name="Picture 2" descr="Code Composer Studio IDE | Sheldon Instruments">
            <a:extLst>
              <a:ext uri="{FF2B5EF4-FFF2-40B4-BE49-F238E27FC236}">
                <a16:creationId xmlns:a16="http://schemas.microsoft.com/office/drawing/2014/main" id="{FB42ECF8-7669-4492-A663-0C734C41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3"/>
          <a:stretch/>
        </p:blipFill>
        <p:spPr bwMode="auto">
          <a:xfrm>
            <a:off x="6867985" y="1525129"/>
            <a:ext cx="2139197" cy="1747359"/>
          </a:xfrm>
          <a:prstGeom prst="rect">
            <a:avLst/>
          </a:prstGeom>
          <a:noFill/>
          <a:ln w="15875">
            <a:solidFill>
              <a:schemeClr val="accent4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69B530FD-A947-41A4-962F-A31D5A4AAECB}"/>
              </a:ext>
            </a:extLst>
          </p:cNvPr>
          <p:cNvSpPr/>
          <p:nvPr/>
        </p:nvSpPr>
        <p:spPr bwMode="auto">
          <a:xfrm>
            <a:off x="3758492" y="805234"/>
            <a:ext cx="5285268" cy="534433"/>
          </a:xfrm>
          <a:prstGeom prst="wedgeRoundRectCallout">
            <a:avLst>
              <a:gd name="adj1" fmla="val -1861"/>
              <a:gd name="adj2" fmla="val 12571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Eclipse Programming Environment Supporting C and Assembly.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8C2247C5-DFAD-4F3A-BB28-D6619234DD41}"/>
              </a:ext>
            </a:extLst>
          </p:cNvPr>
          <p:cNvSpPr/>
          <p:nvPr/>
        </p:nvSpPr>
        <p:spPr bwMode="auto">
          <a:xfrm>
            <a:off x="147290" y="3306202"/>
            <a:ext cx="4783939" cy="642908"/>
          </a:xfrm>
          <a:prstGeom prst="wedgeRoundRectCallout">
            <a:avLst>
              <a:gd name="adj1" fmla="val -6392"/>
              <a:gd name="adj2" fmla="val 9354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Targeting a widely-used Microcontroller, the MSP430.  A 16-bit R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 processor.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DCE9D6-C32D-4BCD-8295-F2E8FEF188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8456"/>
          <a:stretch/>
        </p:blipFill>
        <p:spPr>
          <a:xfrm>
            <a:off x="4573225" y="4168436"/>
            <a:ext cx="4042819" cy="2169257"/>
          </a:xfrm>
          <a:prstGeom prst="rect">
            <a:avLst/>
          </a:prstGeom>
        </p:spPr>
      </p:pic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444D6F46-F67B-4D05-9351-80F8082201C0}"/>
              </a:ext>
            </a:extLst>
          </p:cNvPr>
          <p:cNvSpPr/>
          <p:nvPr/>
        </p:nvSpPr>
        <p:spPr bwMode="auto">
          <a:xfrm>
            <a:off x="6004459" y="3567838"/>
            <a:ext cx="2885375" cy="600598"/>
          </a:xfrm>
          <a:prstGeom prst="wedgeRoundRectCallout">
            <a:avLst>
              <a:gd name="adj1" fmla="val -5048"/>
              <a:gd name="adj2" fmla="val 11828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Testbed program (main.c) to keep a missile upright</a:t>
            </a:r>
          </a:p>
        </p:txBody>
      </p:sp>
    </p:spTree>
    <p:extLst>
      <p:ext uri="{BB962C8B-B14F-4D97-AF65-F5344CB8AC3E}">
        <p14:creationId xmlns:p14="http://schemas.microsoft.com/office/powerpoint/2010/main" val="300042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Focus -  Malware on Flight Computers</a:t>
            </a:r>
          </a:p>
          <a:p>
            <a:pPr lvl="1"/>
            <a:r>
              <a:rPr lang="en-US" dirty="0"/>
              <a:t>High Value Assets</a:t>
            </a:r>
          </a:p>
          <a:p>
            <a:pPr lvl="1"/>
            <a:r>
              <a:rPr lang="en-US" dirty="0"/>
              <a:t>Willing to trade </a:t>
            </a:r>
            <a:r>
              <a:rPr lang="en-US" dirty="0" err="1"/>
              <a:t>SWaP</a:t>
            </a:r>
            <a:r>
              <a:rPr lang="en-US" dirty="0"/>
              <a:t> for reliability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Embedded Edge Computers</a:t>
            </a:r>
          </a:p>
          <a:p>
            <a:pPr marL="982662" lvl="2" indent="-285750">
              <a:buFont typeface="Courier New" panose="02070309020205020404" pitchFamily="49" charset="0"/>
              <a:buChar char="o"/>
            </a:pPr>
            <a:r>
              <a:rPr lang="en-US" dirty="0"/>
              <a:t>Dedicated software, not general-purpose.</a:t>
            </a:r>
          </a:p>
          <a:p>
            <a:pPr marL="982662" lvl="2" indent="-285750">
              <a:buFont typeface="Courier New" panose="02070309020205020404" pitchFamily="49" charset="0"/>
              <a:buChar char="o"/>
            </a:pPr>
            <a:r>
              <a:rPr lang="en-US" dirty="0"/>
              <a:t>Smaller (sometimes 8-pin packages)</a:t>
            </a:r>
          </a:p>
          <a:p>
            <a:pPr marL="982662" lvl="2" indent="-285750">
              <a:buFont typeface="Courier New" panose="02070309020205020404" pitchFamily="49" charset="0"/>
              <a:buChar char="o"/>
            </a:pPr>
            <a:r>
              <a:rPr lang="en-US" dirty="0"/>
              <a:t>Lower Clock Frequencies (1MHz - 50MHz)</a:t>
            </a:r>
          </a:p>
          <a:p>
            <a:pPr marL="982662" lvl="2" indent="-285750">
              <a:buFont typeface="Courier New" panose="02070309020205020404" pitchFamily="49" charset="0"/>
              <a:buChar char="o"/>
            </a:pPr>
            <a:r>
              <a:rPr lang="en-US" dirty="0"/>
              <a:t>Smaller memories (256k to 1M)</a:t>
            </a:r>
          </a:p>
          <a:p>
            <a:pPr marL="982662" lvl="2" indent="-285750">
              <a:buFont typeface="Courier New" panose="02070309020205020404" pitchFamily="49" charset="0"/>
              <a:buChar char="o"/>
            </a:pPr>
            <a:r>
              <a:rPr lang="en-US" dirty="0"/>
              <a:t>Often no OS other than real-time scheduler.</a:t>
            </a:r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8" descr="Naval-Strike-Missile">
            <a:extLst>
              <a:ext uri="{FF2B5EF4-FFF2-40B4-BE49-F238E27FC236}">
                <a16:creationId xmlns:a16="http://schemas.microsoft.com/office/drawing/2014/main" id="{B970D4AC-EF63-482B-B435-D837FBB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/>
          <a:stretch/>
        </p:blipFill>
        <p:spPr bwMode="auto">
          <a:xfrm>
            <a:off x="6375911" y="1884654"/>
            <a:ext cx="2478529" cy="15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9F039FA-AF38-4D24-8DDB-17C73EB9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54" y="3934971"/>
            <a:ext cx="2478529" cy="24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41B4610-73C6-47B0-8B86-B3C0FE3F8962}"/>
              </a:ext>
            </a:extLst>
          </p:cNvPr>
          <p:cNvSpPr txBox="1">
            <a:spLocks/>
          </p:cNvSpPr>
          <p:nvPr/>
        </p:nvSpPr>
        <p:spPr>
          <a:xfrm>
            <a:off x="6375911" y="3458604"/>
            <a:ext cx="2464046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Missiles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2" descr="GPS OCX satellite in orbit ">
            <a:extLst>
              <a:ext uri="{FF2B5EF4-FFF2-40B4-BE49-F238E27FC236}">
                <a16:creationId xmlns:a16="http://schemas.microsoft.com/office/drawing/2014/main" id="{AA91AADD-99F2-49F3-8DB6-6EBF23B30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 bwMode="auto">
          <a:xfrm>
            <a:off x="819326" y="1894119"/>
            <a:ext cx="2516641" cy="15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7BC05A4-4DAE-43BC-9F60-4693DC4C12EB}"/>
              </a:ext>
            </a:extLst>
          </p:cNvPr>
          <p:cNvSpPr txBox="1">
            <a:spLocks/>
          </p:cNvSpPr>
          <p:nvPr/>
        </p:nvSpPr>
        <p:spPr>
          <a:xfrm>
            <a:off x="851661" y="3466823"/>
            <a:ext cx="2430624" cy="20543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UAS </a:t>
            </a:r>
            <a:r>
              <a:rPr lang="en-US" sz="1000" dirty="0"/>
              <a:t>(RIS GPS OCX)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oyote uas launch">
            <a:extLst>
              <a:ext uri="{FF2B5EF4-FFF2-40B4-BE49-F238E27FC236}">
                <a16:creationId xmlns:a16="http://schemas.microsoft.com/office/drawing/2014/main" id="{E1893A19-5FD4-4957-9E8E-A3011CBC7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15731"/>
          <a:stretch/>
        </p:blipFill>
        <p:spPr bwMode="auto">
          <a:xfrm>
            <a:off x="3607212" y="1884654"/>
            <a:ext cx="2516641" cy="15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DB973DF-513B-4C4B-8F49-D9F67A9A32A6}"/>
              </a:ext>
            </a:extLst>
          </p:cNvPr>
          <p:cNvSpPr txBox="1">
            <a:spLocks/>
          </p:cNvSpPr>
          <p:nvPr/>
        </p:nvSpPr>
        <p:spPr>
          <a:xfrm>
            <a:off x="3596539" y="3451584"/>
            <a:ext cx="2516641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USA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1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BFE06B5-B672-4EA7-9EC5-D2645A254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51417" y="760302"/>
            <a:ext cx="2937174" cy="56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FBA8E-9E18-4EB1-825C-154F060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Are, 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1DCF-DF2C-4F4F-9DA0-919F92BF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3E0C2-368D-4363-A705-8C17A29676D6}"/>
              </a:ext>
            </a:extLst>
          </p:cNvPr>
          <p:cNvSpPr txBox="1"/>
          <p:nvPr/>
        </p:nvSpPr>
        <p:spPr>
          <a:xfrm>
            <a:off x="3767782" y="844550"/>
            <a:ext cx="524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Vulnerabilities</a:t>
            </a:r>
            <a:b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(Classic Buffer Overflow Attack)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42D2C-AE74-477D-9CA5-7A4227EEC72E}"/>
              </a:ext>
            </a:extLst>
          </p:cNvPr>
          <p:cNvSpPr txBox="1"/>
          <p:nvPr/>
        </p:nvSpPr>
        <p:spPr>
          <a:xfrm>
            <a:off x="5240896" y="1747797"/>
            <a:ext cx="209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Memory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2CE1-F262-49F0-9B8E-8465363F7CE6}"/>
              </a:ext>
            </a:extLst>
          </p:cNvPr>
          <p:cNvSpPr txBox="1"/>
          <p:nvPr/>
        </p:nvSpPr>
        <p:spPr>
          <a:xfrm>
            <a:off x="4246880" y="1822975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C4E71-AA8D-4F54-B284-A3D79F2A6E2C}"/>
              </a:ext>
            </a:extLst>
          </p:cNvPr>
          <p:cNvSpPr txBox="1"/>
          <p:nvPr/>
        </p:nvSpPr>
        <p:spPr>
          <a:xfrm>
            <a:off x="4246880" y="2093655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x2000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3D539-49B1-488E-8E84-94765D0CC680}"/>
              </a:ext>
            </a:extLst>
          </p:cNvPr>
          <p:cNvSpPr txBox="1"/>
          <p:nvPr/>
        </p:nvSpPr>
        <p:spPr>
          <a:xfrm>
            <a:off x="4282440" y="5398990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x3000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3B133E-E7FB-4A91-AB01-1625720A15F6}"/>
              </a:ext>
            </a:extLst>
          </p:cNvPr>
          <p:cNvCxnSpPr>
            <a:cxnSpLocks/>
          </p:cNvCxnSpPr>
          <p:nvPr/>
        </p:nvCxnSpPr>
        <p:spPr bwMode="auto">
          <a:xfrm>
            <a:off x="4796301" y="2584938"/>
            <a:ext cx="0" cy="278911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06BB2F2-7F6B-4506-82D8-A4E791898F31}"/>
              </a:ext>
            </a:extLst>
          </p:cNvPr>
          <p:cNvSpPr/>
          <p:nvPr/>
        </p:nvSpPr>
        <p:spPr bwMode="auto">
          <a:xfrm>
            <a:off x="5344332" y="2132601"/>
            <a:ext cx="1988930" cy="54358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ecode_array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63781A-4206-40A8-B061-1431270291E0}"/>
              </a:ext>
            </a:extLst>
          </p:cNvPr>
          <p:cNvSpPr/>
          <p:nvPr/>
        </p:nvSpPr>
        <p:spPr bwMode="auto">
          <a:xfrm>
            <a:off x="5342941" y="2676187"/>
            <a:ext cx="1988931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frequency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D61F7A-FE6A-4D5D-AA0B-829B00A08ECF}"/>
              </a:ext>
            </a:extLst>
          </p:cNvPr>
          <p:cNvSpPr/>
          <p:nvPr/>
        </p:nvSpPr>
        <p:spPr bwMode="auto">
          <a:xfrm>
            <a:off x="5345723" y="2890293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set_angle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C9E778-C807-4A62-8315-42413A2B9585}"/>
              </a:ext>
            </a:extLst>
          </p:cNvPr>
          <p:cNvSpPr/>
          <p:nvPr/>
        </p:nvSpPr>
        <p:spPr bwMode="auto">
          <a:xfrm>
            <a:off x="5340163" y="3104399"/>
            <a:ext cx="1995878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rx_index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04A147-5274-4A4C-AEAC-1F7DC6EB4BCC}"/>
              </a:ext>
            </a:extLst>
          </p:cNvPr>
          <p:cNvSpPr/>
          <p:nvPr/>
        </p:nvSpPr>
        <p:spPr bwMode="auto">
          <a:xfrm>
            <a:off x="5344332" y="3318505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RXBUF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63344-C9B5-4EE5-805A-2C7FFE54CB46}"/>
              </a:ext>
            </a:extLst>
          </p:cNvPr>
          <p:cNvSpPr/>
          <p:nvPr/>
        </p:nvSpPr>
        <p:spPr bwMode="auto">
          <a:xfrm>
            <a:off x="5342942" y="3534533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C089ECC-F88F-464B-B2FB-5170E201ED88}"/>
              </a:ext>
            </a:extLst>
          </p:cNvPr>
          <p:cNvSpPr/>
          <p:nvPr/>
        </p:nvSpPr>
        <p:spPr bwMode="auto">
          <a:xfrm>
            <a:off x="7467600" y="2132600"/>
            <a:ext cx="381000" cy="1616039"/>
          </a:xfrm>
          <a:prstGeom prst="rightBrace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19A83D-E291-4386-ABF4-AEB3F91FBA16}"/>
              </a:ext>
            </a:extLst>
          </p:cNvPr>
          <p:cNvSpPr txBox="1"/>
          <p:nvPr/>
        </p:nvSpPr>
        <p:spPr>
          <a:xfrm>
            <a:off x="7818426" y="2771342"/>
            <a:ext cx="132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 Variables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823107-6231-41C1-9C88-36963DEA4957}"/>
              </a:ext>
            </a:extLst>
          </p:cNvPr>
          <p:cNvSpPr/>
          <p:nvPr/>
        </p:nvSpPr>
        <p:spPr bwMode="auto">
          <a:xfrm>
            <a:off x="7498904" y="4084651"/>
            <a:ext cx="381000" cy="1616039"/>
          </a:xfrm>
          <a:prstGeom prst="rightBrace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488B04-1FC9-4BE3-B318-2D9BBAE9270C}"/>
              </a:ext>
            </a:extLst>
          </p:cNvPr>
          <p:cNvSpPr txBox="1"/>
          <p:nvPr/>
        </p:nvSpPr>
        <p:spPr>
          <a:xfrm>
            <a:off x="7848600" y="4589105"/>
            <a:ext cx="132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7EAC-C062-49F8-A812-989D8D4A314C}"/>
              </a:ext>
            </a:extLst>
          </p:cNvPr>
          <p:cNvSpPr/>
          <p:nvPr/>
        </p:nvSpPr>
        <p:spPr bwMode="auto">
          <a:xfrm>
            <a:off x="5333528" y="5428016"/>
            <a:ext cx="1988931" cy="214106"/>
          </a:xfrm>
          <a:prstGeom prst="rect">
            <a:avLst/>
          </a:prstGeom>
          <a:noFill/>
          <a:ln w="254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ISR Return Addresses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21DBBC-C280-4863-8120-81809DFF8C31}"/>
              </a:ext>
            </a:extLst>
          </p:cNvPr>
          <p:cNvSpPr/>
          <p:nvPr/>
        </p:nvSpPr>
        <p:spPr bwMode="auto">
          <a:xfrm>
            <a:off x="5340160" y="5230937"/>
            <a:ext cx="1988931" cy="205901"/>
          </a:xfrm>
          <a:prstGeom prst="rect">
            <a:avLst/>
          </a:prstGeom>
          <a:noFill/>
          <a:ln w="254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15FB4B-04AB-4B7B-B0F5-1079DF7ECD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45431" y="4737588"/>
            <a:ext cx="4299" cy="493349"/>
          </a:xfrm>
          <a:prstGeom prst="straightConnector1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F1F6354-3834-4980-85F7-F1437BE8206F}"/>
              </a:ext>
            </a:extLst>
          </p:cNvPr>
          <p:cNvSpPr/>
          <p:nvPr/>
        </p:nvSpPr>
        <p:spPr bwMode="auto">
          <a:xfrm>
            <a:off x="5341553" y="2132600"/>
            <a:ext cx="1993100" cy="35125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48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BFE06B5-B672-4EA7-9EC5-D2645A254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51417" y="760302"/>
            <a:ext cx="2937174" cy="56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FBA8E-9E18-4EB1-825C-154F060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Are, 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1DCF-DF2C-4F4F-9DA0-919F92BF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3E0C2-368D-4363-A705-8C17A29676D6}"/>
              </a:ext>
            </a:extLst>
          </p:cNvPr>
          <p:cNvSpPr txBox="1"/>
          <p:nvPr/>
        </p:nvSpPr>
        <p:spPr>
          <a:xfrm>
            <a:off x="3767782" y="844550"/>
            <a:ext cx="524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Vulnerabilities</a:t>
            </a:r>
            <a:b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(Classic Buffer Overflow Attack)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42D2C-AE74-477D-9CA5-7A4227EEC72E}"/>
              </a:ext>
            </a:extLst>
          </p:cNvPr>
          <p:cNvSpPr txBox="1"/>
          <p:nvPr/>
        </p:nvSpPr>
        <p:spPr>
          <a:xfrm>
            <a:off x="5240896" y="1747797"/>
            <a:ext cx="209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Memory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2CE1-F262-49F0-9B8E-8465363F7CE6}"/>
              </a:ext>
            </a:extLst>
          </p:cNvPr>
          <p:cNvSpPr txBox="1"/>
          <p:nvPr/>
        </p:nvSpPr>
        <p:spPr>
          <a:xfrm>
            <a:off x="4246880" y="1822975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C4E71-AA8D-4F54-B284-A3D79F2A6E2C}"/>
              </a:ext>
            </a:extLst>
          </p:cNvPr>
          <p:cNvSpPr txBox="1"/>
          <p:nvPr/>
        </p:nvSpPr>
        <p:spPr>
          <a:xfrm>
            <a:off x="4246880" y="2093655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x2000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3D539-49B1-488E-8E84-94765D0CC680}"/>
              </a:ext>
            </a:extLst>
          </p:cNvPr>
          <p:cNvSpPr txBox="1"/>
          <p:nvPr/>
        </p:nvSpPr>
        <p:spPr>
          <a:xfrm>
            <a:off x="4282440" y="5398990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x3000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3B133E-E7FB-4A91-AB01-1625720A15F6}"/>
              </a:ext>
            </a:extLst>
          </p:cNvPr>
          <p:cNvCxnSpPr>
            <a:cxnSpLocks/>
          </p:cNvCxnSpPr>
          <p:nvPr/>
        </p:nvCxnSpPr>
        <p:spPr bwMode="auto">
          <a:xfrm>
            <a:off x="4796301" y="2584938"/>
            <a:ext cx="0" cy="278911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06BB2F2-7F6B-4506-82D8-A4E791898F31}"/>
              </a:ext>
            </a:extLst>
          </p:cNvPr>
          <p:cNvSpPr/>
          <p:nvPr/>
        </p:nvSpPr>
        <p:spPr bwMode="auto">
          <a:xfrm>
            <a:off x="5344332" y="2132601"/>
            <a:ext cx="1988930" cy="54358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ecode_array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63781A-4206-40A8-B061-1431270291E0}"/>
              </a:ext>
            </a:extLst>
          </p:cNvPr>
          <p:cNvSpPr/>
          <p:nvPr/>
        </p:nvSpPr>
        <p:spPr bwMode="auto">
          <a:xfrm>
            <a:off x="5342941" y="2676187"/>
            <a:ext cx="1988931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frequency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D61F7A-FE6A-4D5D-AA0B-829B00A08ECF}"/>
              </a:ext>
            </a:extLst>
          </p:cNvPr>
          <p:cNvSpPr/>
          <p:nvPr/>
        </p:nvSpPr>
        <p:spPr bwMode="auto">
          <a:xfrm>
            <a:off x="5345723" y="2890293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set_angle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C9E778-C807-4A62-8315-42413A2B9585}"/>
              </a:ext>
            </a:extLst>
          </p:cNvPr>
          <p:cNvSpPr/>
          <p:nvPr/>
        </p:nvSpPr>
        <p:spPr bwMode="auto">
          <a:xfrm>
            <a:off x="5340163" y="3104399"/>
            <a:ext cx="1995878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rx_index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04A147-5274-4A4C-AEAC-1F7DC6EB4BCC}"/>
              </a:ext>
            </a:extLst>
          </p:cNvPr>
          <p:cNvSpPr/>
          <p:nvPr/>
        </p:nvSpPr>
        <p:spPr bwMode="auto">
          <a:xfrm>
            <a:off x="5344332" y="3318505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RXBUF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63344-C9B5-4EE5-805A-2C7FFE54CB46}"/>
              </a:ext>
            </a:extLst>
          </p:cNvPr>
          <p:cNvSpPr/>
          <p:nvPr/>
        </p:nvSpPr>
        <p:spPr bwMode="auto">
          <a:xfrm>
            <a:off x="5342942" y="3534533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C089ECC-F88F-464B-B2FB-5170E201ED88}"/>
              </a:ext>
            </a:extLst>
          </p:cNvPr>
          <p:cNvSpPr/>
          <p:nvPr/>
        </p:nvSpPr>
        <p:spPr bwMode="auto">
          <a:xfrm>
            <a:off x="7467600" y="2132600"/>
            <a:ext cx="381000" cy="1616039"/>
          </a:xfrm>
          <a:prstGeom prst="rightBrace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19A83D-E291-4386-ABF4-AEB3F91FBA16}"/>
              </a:ext>
            </a:extLst>
          </p:cNvPr>
          <p:cNvSpPr txBox="1"/>
          <p:nvPr/>
        </p:nvSpPr>
        <p:spPr>
          <a:xfrm>
            <a:off x="7818426" y="2771342"/>
            <a:ext cx="132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 Variables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823107-6231-41C1-9C88-36963DEA4957}"/>
              </a:ext>
            </a:extLst>
          </p:cNvPr>
          <p:cNvSpPr/>
          <p:nvPr/>
        </p:nvSpPr>
        <p:spPr bwMode="auto">
          <a:xfrm>
            <a:off x="7498904" y="4084651"/>
            <a:ext cx="381000" cy="1616039"/>
          </a:xfrm>
          <a:prstGeom prst="rightBrace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488B04-1FC9-4BE3-B318-2D9BBAE9270C}"/>
              </a:ext>
            </a:extLst>
          </p:cNvPr>
          <p:cNvSpPr txBox="1"/>
          <p:nvPr/>
        </p:nvSpPr>
        <p:spPr>
          <a:xfrm>
            <a:off x="7848600" y="4589105"/>
            <a:ext cx="132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7EAC-C062-49F8-A812-989D8D4A314C}"/>
              </a:ext>
            </a:extLst>
          </p:cNvPr>
          <p:cNvSpPr/>
          <p:nvPr/>
        </p:nvSpPr>
        <p:spPr bwMode="auto">
          <a:xfrm>
            <a:off x="5333528" y="5428016"/>
            <a:ext cx="1988931" cy="214106"/>
          </a:xfrm>
          <a:prstGeom prst="rect">
            <a:avLst/>
          </a:prstGeom>
          <a:noFill/>
          <a:ln w="254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ISR Return Addresses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21DBBC-C280-4863-8120-81809DFF8C31}"/>
              </a:ext>
            </a:extLst>
          </p:cNvPr>
          <p:cNvSpPr/>
          <p:nvPr/>
        </p:nvSpPr>
        <p:spPr bwMode="auto">
          <a:xfrm>
            <a:off x="5340160" y="5230937"/>
            <a:ext cx="1988931" cy="205901"/>
          </a:xfrm>
          <a:prstGeom prst="rect">
            <a:avLst/>
          </a:prstGeom>
          <a:noFill/>
          <a:ln w="254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15FB4B-04AB-4B7B-B0F5-1079DF7ECD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45431" y="4737588"/>
            <a:ext cx="4299" cy="493349"/>
          </a:xfrm>
          <a:prstGeom prst="straightConnector1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F1F6354-3834-4980-85F7-F1437BE8206F}"/>
              </a:ext>
            </a:extLst>
          </p:cNvPr>
          <p:cNvSpPr/>
          <p:nvPr/>
        </p:nvSpPr>
        <p:spPr bwMode="auto">
          <a:xfrm>
            <a:off x="5341553" y="2132600"/>
            <a:ext cx="1993100" cy="35125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5684ECE2-21B5-4FA9-BE7E-ABAE97C8E665}"/>
              </a:ext>
            </a:extLst>
          </p:cNvPr>
          <p:cNvSpPr/>
          <p:nvPr/>
        </p:nvSpPr>
        <p:spPr bwMode="auto">
          <a:xfrm>
            <a:off x="2189876" y="5126419"/>
            <a:ext cx="2304532" cy="1274381"/>
          </a:xfrm>
          <a:prstGeom prst="wedgeRoundRectCallout">
            <a:avLst>
              <a:gd name="adj1" fmla="val -92718"/>
              <a:gd name="adj2" fmla="val -11984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81B4199-B66B-4A9E-8725-E3D8E2F44774}"/>
              </a:ext>
            </a:extLst>
          </p:cNvPr>
          <p:cNvSpPr/>
          <p:nvPr/>
        </p:nvSpPr>
        <p:spPr bwMode="auto">
          <a:xfrm>
            <a:off x="2189876" y="5109879"/>
            <a:ext cx="2304532" cy="1274381"/>
          </a:xfrm>
          <a:prstGeom prst="wedgeRoundRectCallout">
            <a:avLst>
              <a:gd name="adj1" fmla="val 97297"/>
              <a:gd name="adj2" fmla="val -181798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61391D87-51E7-41CC-86E6-FA5C34AA73F1}"/>
              </a:ext>
            </a:extLst>
          </p:cNvPr>
          <p:cNvSpPr/>
          <p:nvPr/>
        </p:nvSpPr>
        <p:spPr bwMode="auto">
          <a:xfrm>
            <a:off x="2191268" y="5118149"/>
            <a:ext cx="2304532" cy="1274381"/>
          </a:xfrm>
          <a:prstGeom prst="wedgeRoundRectCallout">
            <a:avLst>
              <a:gd name="adj1" fmla="val 111846"/>
              <a:gd name="adj2" fmla="val 4758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When user sends new setpoint over UART, an IRQ triggers, stacks return address, and retrieves new value for RXBUF.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6E453B5-5B14-4C64-909E-DA46F6C70F00}"/>
              </a:ext>
            </a:extLst>
          </p:cNvPr>
          <p:cNvSpPr/>
          <p:nvPr/>
        </p:nvSpPr>
        <p:spPr bwMode="auto">
          <a:xfrm>
            <a:off x="1994761" y="1438401"/>
            <a:ext cx="2304532" cy="1605396"/>
          </a:xfrm>
          <a:prstGeom prst="wedgeRoundRectCallout">
            <a:avLst>
              <a:gd name="adj1" fmla="val -45104"/>
              <a:gd name="adj2" fmla="val -63641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But the developer introduced a vulnerability by adding a delay loop in the main program to allow the UART to complete before resetting the input buffer size back to 0.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8238E05-C777-49EB-BD64-044C019E3A8B}"/>
              </a:ext>
            </a:extLst>
          </p:cNvPr>
          <p:cNvSpPr/>
          <p:nvPr/>
        </p:nvSpPr>
        <p:spPr bwMode="auto">
          <a:xfrm>
            <a:off x="1994761" y="1438401"/>
            <a:ext cx="2304532" cy="1605396"/>
          </a:xfrm>
          <a:prstGeom prst="wedgeRoundRectCallout">
            <a:avLst>
              <a:gd name="adj1" fmla="val -64061"/>
              <a:gd name="adj2" fmla="val -1620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But the developer introduced a vulnerability by adding a delay loop in the main program to allow the UART to complete before resetting the input buffer size back to 0.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81E1CC9E-3401-4B59-A645-25DE47BB96DA}"/>
              </a:ext>
            </a:extLst>
          </p:cNvPr>
          <p:cNvSpPr/>
          <p:nvPr/>
        </p:nvSpPr>
        <p:spPr bwMode="auto">
          <a:xfrm>
            <a:off x="1420246" y="3248263"/>
            <a:ext cx="2304532" cy="1605396"/>
          </a:xfrm>
          <a:prstGeom prst="wedgeRoundRectCallout">
            <a:avLst>
              <a:gd name="adj1" fmla="val 108319"/>
              <a:gd name="adj2" fmla="val -26302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This allows the attacker to stream in malicious code and replace the correct ISR return address.</a:t>
            </a:r>
          </a:p>
        </p:txBody>
      </p:sp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D2DDD9DA-294E-45A9-B992-CDA5C6A06CE7}"/>
              </a:ext>
            </a:extLst>
          </p:cNvPr>
          <p:cNvSpPr/>
          <p:nvPr/>
        </p:nvSpPr>
        <p:spPr bwMode="auto">
          <a:xfrm rot="10800000">
            <a:off x="7398241" y="3290505"/>
            <a:ext cx="730696" cy="2389819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658A6D-4FA1-4613-BE6E-2C55357A7079}"/>
              </a:ext>
            </a:extLst>
          </p:cNvPr>
          <p:cNvSpPr/>
          <p:nvPr/>
        </p:nvSpPr>
        <p:spPr bwMode="auto">
          <a:xfrm>
            <a:off x="5344332" y="3318506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7944AA-A098-40CF-8C7C-E95D72779911}"/>
              </a:ext>
            </a:extLst>
          </p:cNvPr>
          <p:cNvSpPr/>
          <p:nvPr/>
        </p:nvSpPr>
        <p:spPr bwMode="auto">
          <a:xfrm>
            <a:off x="5344332" y="3532016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A9C514-278E-4FA1-B731-0C00CE24C848}"/>
              </a:ext>
            </a:extLst>
          </p:cNvPr>
          <p:cNvSpPr/>
          <p:nvPr/>
        </p:nvSpPr>
        <p:spPr bwMode="auto">
          <a:xfrm>
            <a:off x="5344332" y="3744234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263749-7E64-4FBB-B5D1-40334CCDC770}"/>
              </a:ext>
            </a:extLst>
          </p:cNvPr>
          <p:cNvSpPr/>
          <p:nvPr/>
        </p:nvSpPr>
        <p:spPr bwMode="auto">
          <a:xfrm>
            <a:off x="5344332" y="3955182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1E37C2-ED96-43E5-B65C-B46EEEE20B10}"/>
              </a:ext>
            </a:extLst>
          </p:cNvPr>
          <p:cNvSpPr/>
          <p:nvPr/>
        </p:nvSpPr>
        <p:spPr bwMode="auto">
          <a:xfrm>
            <a:off x="5344332" y="4166130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5294F8-D7E6-41F1-8AAF-9B5707328707}"/>
              </a:ext>
            </a:extLst>
          </p:cNvPr>
          <p:cNvSpPr/>
          <p:nvPr/>
        </p:nvSpPr>
        <p:spPr bwMode="auto">
          <a:xfrm>
            <a:off x="5344332" y="4379640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FDD6A1-6897-4863-93F5-72CF2FDCDD7F}"/>
              </a:ext>
            </a:extLst>
          </p:cNvPr>
          <p:cNvSpPr/>
          <p:nvPr/>
        </p:nvSpPr>
        <p:spPr bwMode="auto">
          <a:xfrm>
            <a:off x="5344332" y="4591858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4F6AF0-B76E-40C2-8537-7260F528C322}"/>
              </a:ext>
            </a:extLst>
          </p:cNvPr>
          <p:cNvSpPr/>
          <p:nvPr/>
        </p:nvSpPr>
        <p:spPr bwMode="auto">
          <a:xfrm>
            <a:off x="5344332" y="4802806"/>
            <a:ext cx="1991709" cy="21221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803F37-D168-457B-821F-99FD88F554A0}"/>
              </a:ext>
            </a:extLst>
          </p:cNvPr>
          <p:cNvSpPr/>
          <p:nvPr/>
        </p:nvSpPr>
        <p:spPr bwMode="auto">
          <a:xfrm>
            <a:off x="5344332" y="5011598"/>
            <a:ext cx="1991709" cy="21221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F80895-42CC-41C1-9C8F-01B463D69BC5}"/>
              </a:ext>
            </a:extLst>
          </p:cNvPr>
          <p:cNvSpPr/>
          <p:nvPr/>
        </p:nvSpPr>
        <p:spPr bwMode="auto">
          <a:xfrm>
            <a:off x="5339885" y="5224620"/>
            <a:ext cx="1991709" cy="21221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E76D11-0244-47FB-BFCA-DA057922D1D4}"/>
              </a:ext>
            </a:extLst>
          </p:cNvPr>
          <p:cNvSpPr/>
          <p:nvPr/>
        </p:nvSpPr>
        <p:spPr bwMode="auto">
          <a:xfrm>
            <a:off x="5339885" y="5430522"/>
            <a:ext cx="1991709" cy="21410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ISR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Arrow: Curved Right 62">
            <a:extLst>
              <a:ext uri="{FF2B5EF4-FFF2-40B4-BE49-F238E27FC236}">
                <a16:creationId xmlns:a16="http://schemas.microsoft.com/office/drawing/2014/main" id="{C7964D4B-E60C-48D0-B5FA-227DD88D242A}"/>
              </a:ext>
            </a:extLst>
          </p:cNvPr>
          <p:cNvSpPr/>
          <p:nvPr/>
        </p:nvSpPr>
        <p:spPr bwMode="auto">
          <a:xfrm rot="10800000">
            <a:off x="7313429" y="2846979"/>
            <a:ext cx="726399" cy="1965326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BA4F33-B6AE-43B4-912E-E043DEDBC751}"/>
              </a:ext>
            </a:extLst>
          </p:cNvPr>
          <p:cNvSpPr/>
          <p:nvPr/>
        </p:nvSpPr>
        <p:spPr bwMode="auto">
          <a:xfrm>
            <a:off x="5349576" y="2888371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Bad Set Angle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740139BE-44E4-4B5D-948B-2CEECBF02E07}"/>
              </a:ext>
            </a:extLst>
          </p:cNvPr>
          <p:cNvSpPr/>
          <p:nvPr/>
        </p:nvSpPr>
        <p:spPr bwMode="auto">
          <a:xfrm>
            <a:off x="2003826" y="1460234"/>
            <a:ext cx="2304532" cy="1605396"/>
          </a:xfrm>
          <a:prstGeom prst="wedgeRoundRectCallout">
            <a:avLst>
              <a:gd name="adj1" fmla="val 103063"/>
              <a:gd name="adj2" fmla="val 58196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But the developer introduced a vulnerability by adding a delay loop in the main program to allow the UART to complete before resetting the input buffer size back to 0.</a:t>
            </a:r>
          </a:p>
        </p:txBody>
      </p:sp>
    </p:spTree>
    <p:extLst>
      <p:ext uri="{BB962C8B-B14F-4D97-AF65-F5344CB8AC3E}">
        <p14:creationId xmlns:p14="http://schemas.microsoft.com/office/powerpoint/2010/main" val="231038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BFE06B5-B672-4EA7-9EC5-D2645A254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51417" y="760302"/>
            <a:ext cx="2937174" cy="56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FBA8E-9E18-4EB1-825C-154F060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Are, 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1DCF-DF2C-4F4F-9DA0-919F92BF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3E0C2-368D-4363-A705-8C17A29676D6}"/>
              </a:ext>
            </a:extLst>
          </p:cNvPr>
          <p:cNvSpPr txBox="1"/>
          <p:nvPr/>
        </p:nvSpPr>
        <p:spPr>
          <a:xfrm>
            <a:off x="3767782" y="844550"/>
            <a:ext cx="524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Vulnerabilities</a:t>
            </a:r>
            <a:b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(Classic Buffer Overflow Attack)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42D2C-AE74-477D-9CA5-7A4227EEC72E}"/>
              </a:ext>
            </a:extLst>
          </p:cNvPr>
          <p:cNvSpPr txBox="1"/>
          <p:nvPr/>
        </p:nvSpPr>
        <p:spPr>
          <a:xfrm>
            <a:off x="5240896" y="1747797"/>
            <a:ext cx="209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Memory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2CE1-F262-49F0-9B8E-8465363F7CE6}"/>
              </a:ext>
            </a:extLst>
          </p:cNvPr>
          <p:cNvSpPr txBox="1"/>
          <p:nvPr/>
        </p:nvSpPr>
        <p:spPr>
          <a:xfrm>
            <a:off x="4246880" y="1822975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C4E71-AA8D-4F54-B284-A3D79F2A6E2C}"/>
              </a:ext>
            </a:extLst>
          </p:cNvPr>
          <p:cNvSpPr txBox="1"/>
          <p:nvPr/>
        </p:nvSpPr>
        <p:spPr>
          <a:xfrm>
            <a:off x="4246880" y="2093655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x2000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3D539-49B1-488E-8E84-94765D0CC680}"/>
              </a:ext>
            </a:extLst>
          </p:cNvPr>
          <p:cNvSpPr txBox="1"/>
          <p:nvPr/>
        </p:nvSpPr>
        <p:spPr>
          <a:xfrm>
            <a:off x="4282440" y="5398990"/>
            <a:ext cx="109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x3000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3B133E-E7FB-4A91-AB01-1625720A15F6}"/>
              </a:ext>
            </a:extLst>
          </p:cNvPr>
          <p:cNvCxnSpPr>
            <a:cxnSpLocks/>
          </p:cNvCxnSpPr>
          <p:nvPr/>
        </p:nvCxnSpPr>
        <p:spPr bwMode="auto">
          <a:xfrm>
            <a:off x="4796301" y="2584938"/>
            <a:ext cx="0" cy="278911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06BB2F2-7F6B-4506-82D8-A4E791898F31}"/>
              </a:ext>
            </a:extLst>
          </p:cNvPr>
          <p:cNvSpPr/>
          <p:nvPr/>
        </p:nvSpPr>
        <p:spPr bwMode="auto">
          <a:xfrm>
            <a:off x="5344332" y="2132601"/>
            <a:ext cx="1988930" cy="54358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ecode_array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63781A-4206-40A8-B061-1431270291E0}"/>
              </a:ext>
            </a:extLst>
          </p:cNvPr>
          <p:cNvSpPr/>
          <p:nvPr/>
        </p:nvSpPr>
        <p:spPr bwMode="auto">
          <a:xfrm>
            <a:off x="5342941" y="2676187"/>
            <a:ext cx="1988931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frequency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D61F7A-FE6A-4D5D-AA0B-829B00A08ECF}"/>
              </a:ext>
            </a:extLst>
          </p:cNvPr>
          <p:cNvSpPr/>
          <p:nvPr/>
        </p:nvSpPr>
        <p:spPr bwMode="auto">
          <a:xfrm>
            <a:off x="5345723" y="2890293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set_angle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C9E778-C807-4A62-8315-42413A2B9585}"/>
              </a:ext>
            </a:extLst>
          </p:cNvPr>
          <p:cNvSpPr/>
          <p:nvPr/>
        </p:nvSpPr>
        <p:spPr bwMode="auto">
          <a:xfrm>
            <a:off x="5340163" y="3104399"/>
            <a:ext cx="1995878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rx_index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04A147-5274-4A4C-AEAC-1F7DC6EB4BCC}"/>
              </a:ext>
            </a:extLst>
          </p:cNvPr>
          <p:cNvSpPr/>
          <p:nvPr/>
        </p:nvSpPr>
        <p:spPr bwMode="auto">
          <a:xfrm>
            <a:off x="5344332" y="3318505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RXBUF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63344-C9B5-4EE5-805A-2C7FFE54CB46}"/>
              </a:ext>
            </a:extLst>
          </p:cNvPr>
          <p:cNvSpPr/>
          <p:nvPr/>
        </p:nvSpPr>
        <p:spPr bwMode="auto">
          <a:xfrm>
            <a:off x="5342942" y="3534533"/>
            <a:ext cx="1988930" cy="214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C089ECC-F88F-464B-B2FB-5170E201ED88}"/>
              </a:ext>
            </a:extLst>
          </p:cNvPr>
          <p:cNvSpPr/>
          <p:nvPr/>
        </p:nvSpPr>
        <p:spPr bwMode="auto">
          <a:xfrm>
            <a:off x="7467600" y="2132600"/>
            <a:ext cx="381000" cy="1616039"/>
          </a:xfrm>
          <a:prstGeom prst="rightBrace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19A83D-E291-4386-ABF4-AEB3F91FBA16}"/>
              </a:ext>
            </a:extLst>
          </p:cNvPr>
          <p:cNvSpPr txBox="1"/>
          <p:nvPr/>
        </p:nvSpPr>
        <p:spPr>
          <a:xfrm>
            <a:off x="7818426" y="2771342"/>
            <a:ext cx="132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 Variables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823107-6231-41C1-9C88-36963DEA4957}"/>
              </a:ext>
            </a:extLst>
          </p:cNvPr>
          <p:cNvSpPr/>
          <p:nvPr/>
        </p:nvSpPr>
        <p:spPr bwMode="auto">
          <a:xfrm>
            <a:off x="7498904" y="4084651"/>
            <a:ext cx="381000" cy="1616039"/>
          </a:xfrm>
          <a:prstGeom prst="rightBrace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488B04-1FC9-4BE3-B318-2D9BBAE9270C}"/>
              </a:ext>
            </a:extLst>
          </p:cNvPr>
          <p:cNvSpPr txBox="1"/>
          <p:nvPr/>
        </p:nvSpPr>
        <p:spPr>
          <a:xfrm>
            <a:off x="7848600" y="4589105"/>
            <a:ext cx="132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7EAC-C062-49F8-A812-989D8D4A314C}"/>
              </a:ext>
            </a:extLst>
          </p:cNvPr>
          <p:cNvSpPr/>
          <p:nvPr/>
        </p:nvSpPr>
        <p:spPr bwMode="auto">
          <a:xfrm>
            <a:off x="5333528" y="5428016"/>
            <a:ext cx="1988931" cy="214106"/>
          </a:xfrm>
          <a:prstGeom prst="rect">
            <a:avLst/>
          </a:prstGeom>
          <a:noFill/>
          <a:ln w="254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ISR Return Addresses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21DBBC-C280-4863-8120-81809DFF8C31}"/>
              </a:ext>
            </a:extLst>
          </p:cNvPr>
          <p:cNvSpPr/>
          <p:nvPr/>
        </p:nvSpPr>
        <p:spPr bwMode="auto">
          <a:xfrm>
            <a:off x="5340160" y="5230937"/>
            <a:ext cx="1988931" cy="205901"/>
          </a:xfrm>
          <a:prstGeom prst="rect">
            <a:avLst/>
          </a:prstGeom>
          <a:noFill/>
          <a:ln w="254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15FB4B-04AB-4B7B-B0F5-1079DF7ECD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45431" y="4737588"/>
            <a:ext cx="4299" cy="493349"/>
          </a:xfrm>
          <a:prstGeom prst="straightConnector1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F1F6354-3834-4980-85F7-F1437BE8206F}"/>
              </a:ext>
            </a:extLst>
          </p:cNvPr>
          <p:cNvSpPr/>
          <p:nvPr/>
        </p:nvSpPr>
        <p:spPr bwMode="auto">
          <a:xfrm>
            <a:off x="5341553" y="2132600"/>
            <a:ext cx="1993100" cy="35125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5684ECE2-21B5-4FA9-BE7E-ABAE97C8E665}"/>
              </a:ext>
            </a:extLst>
          </p:cNvPr>
          <p:cNvSpPr/>
          <p:nvPr/>
        </p:nvSpPr>
        <p:spPr bwMode="auto">
          <a:xfrm>
            <a:off x="2189876" y="5126419"/>
            <a:ext cx="2304532" cy="1274381"/>
          </a:xfrm>
          <a:prstGeom prst="wedgeRoundRectCallout">
            <a:avLst>
              <a:gd name="adj1" fmla="val -92718"/>
              <a:gd name="adj2" fmla="val -11984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81B4199-B66B-4A9E-8725-E3D8E2F44774}"/>
              </a:ext>
            </a:extLst>
          </p:cNvPr>
          <p:cNvSpPr/>
          <p:nvPr/>
        </p:nvSpPr>
        <p:spPr bwMode="auto">
          <a:xfrm>
            <a:off x="2189876" y="5109879"/>
            <a:ext cx="2304532" cy="1274381"/>
          </a:xfrm>
          <a:prstGeom prst="wedgeRoundRectCallout">
            <a:avLst>
              <a:gd name="adj1" fmla="val 97297"/>
              <a:gd name="adj2" fmla="val -181798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61391D87-51E7-41CC-86E6-FA5C34AA73F1}"/>
              </a:ext>
            </a:extLst>
          </p:cNvPr>
          <p:cNvSpPr/>
          <p:nvPr/>
        </p:nvSpPr>
        <p:spPr bwMode="auto">
          <a:xfrm>
            <a:off x="2191268" y="5118149"/>
            <a:ext cx="2304532" cy="1274381"/>
          </a:xfrm>
          <a:prstGeom prst="wedgeRoundRectCallout">
            <a:avLst>
              <a:gd name="adj1" fmla="val 111846"/>
              <a:gd name="adj2" fmla="val 4758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When user sends new setpoint over UART, an IRQ triggers, stacks return address, and retrieves new value for RXBUF.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6E453B5-5B14-4C64-909E-DA46F6C70F00}"/>
              </a:ext>
            </a:extLst>
          </p:cNvPr>
          <p:cNvSpPr/>
          <p:nvPr/>
        </p:nvSpPr>
        <p:spPr bwMode="auto">
          <a:xfrm>
            <a:off x="1994761" y="1438401"/>
            <a:ext cx="2304532" cy="1605396"/>
          </a:xfrm>
          <a:prstGeom prst="wedgeRoundRectCallout">
            <a:avLst>
              <a:gd name="adj1" fmla="val -45104"/>
              <a:gd name="adj2" fmla="val -63641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But the developer introduced a vulnerability by adding a delay loop in the main program to allow the UART to complete before resetting the input buffer size back to 0.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8238E05-C777-49EB-BD64-044C019E3A8B}"/>
              </a:ext>
            </a:extLst>
          </p:cNvPr>
          <p:cNvSpPr/>
          <p:nvPr/>
        </p:nvSpPr>
        <p:spPr bwMode="auto">
          <a:xfrm>
            <a:off x="1994761" y="1438401"/>
            <a:ext cx="2304532" cy="1605396"/>
          </a:xfrm>
          <a:prstGeom prst="wedgeRoundRectCallout">
            <a:avLst>
              <a:gd name="adj1" fmla="val -64061"/>
              <a:gd name="adj2" fmla="val -1620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But the developer introduced a vulnerability by adding a delay loop in the main program to allow the UART to complete before resetting the input buffer size back to 0.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81E1CC9E-3401-4B59-A645-25DE47BB96DA}"/>
              </a:ext>
            </a:extLst>
          </p:cNvPr>
          <p:cNvSpPr/>
          <p:nvPr/>
        </p:nvSpPr>
        <p:spPr bwMode="auto">
          <a:xfrm>
            <a:off x="1420246" y="3248263"/>
            <a:ext cx="2304532" cy="1605396"/>
          </a:xfrm>
          <a:prstGeom prst="wedgeRoundRectCallout">
            <a:avLst>
              <a:gd name="adj1" fmla="val 108319"/>
              <a:gd name="adj2" fmla="val -26302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This allows the attacker to stream in malicious code and replace the correct ISR return address.</a:t>
            </a:r>
          </a:p>
        </p:txBody>
      </p:sp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D2DDD9DA-294E-45A9-B992-CDA5C6A06CE7}"/>
              </a:ext>
            </a:extLst>
          </p:cNvPr>
          <p:cNvSpPr/>
          <p:nvPr/>
        </p:nvSpPr>
        <p:spPr bwMode="auto">
          <a:xfrm rot="10800000">
            <a:off x="7398241" y="3290505"/>
            <a:ext cx="730696" cy="2389819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658A6D-4FA1-4613-BE6E-2C55357A7079}"/>
              </a:ext>
            </a:extLst>
          </p:cNvPr>
          <p:cNvSpPr/>
          <p:nvPr/>
        </p:nvSpPr>
        <p:spPr bwMode="auto">
          <a:xfrm>
            <a:off x="5344332" y="3318506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7944AA-A098-40CF-8C7C-E95D72779911}"/>
              </a:ext>
            </a:extLst>
          </p:cNvPr>
          <p:cNvSpPr/>
          <p:nvPr/>
        </p:nvSpPr>
        <p:spPr bwMode="auto">
          <a:xfrm>
            <a:off x="5344332" y="3532016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A9C514-278E-4FA1-B731-0C00CE24C848}"/>
              </a:ext>
            </a:extLst>
          </p:cNvPr>
          <p:cNvSpPr/>
          <p:nvPr/>
        </p:nvSpPr>
        <p:spPr bwMode="auto">
          <a:xfrm>
            <a:off x="5344332" y="3744234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263749-7E64-4FBB-B5D1-40334CCDC770}"/>
              </a:ext>
            </a:extLst>
          </p:cNvPr>
          <p:cNvSpPr/>
          <p:nvPr/>
        </p:nvSpPr>
        <p:spPr bwMode="auto">
          <a:xfrm>
            <a:off x="5344332" y="3955182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1E37C2-ED96-43E5-B65C-B46EEEE20B10}"/>
              </a:ext>
            </a:extLst>
          </p:cNvPr>
          <p:cNvSpPr/>
          <p:nvPr/>
        </p:nvSpPr>
        <p:spPr bwMode="auto">
          <a:xfrm>
            <a:off x="5344332" y="4166130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5294F8-D7E6-41F1-8AAF-9B5707328707}"/>
              </a:ext>
            </a:extLst>
          </p:cNvPr>
          <p:cNvSpPr/>
          <p:nvPr/>
        </p:nvSpPr>
        <p:spPr bwMode="auto">
          <a:xfrm>
            <a:off x="5344332" y="4379640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FDD6A1-6897-4863-93F5-72CF2FDCDD7F}"/>
              </a:ext>
            </a:extLst>
          </p:cNvPr>
          <p:cNvSpPr/>
          <p:nvPr/>
        </p:nvSpPr>
        <p:spPr bwMode="auto">
          <a:xfrm>
            <a:off x="5344332" y="4591858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Malware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4F6AF0-B76E-40C2-8537-7260F528C322}"/>
              </a:ext>
            </a:extLst>
          </p:cNvPr>
          <p:cNvSpPr/>
          <p:nvPr/>
        </p:nvSpPr>
        <p:spPr bwMode="auto">
          <a:xfrm>
            <a:off x="5344332" y="4802806"/>
            <a:ext cx="1991709" cy="21221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803F37-D168-457B-821F-99FD88F554A0}"/>
              </a:ext>
            </a:extLst>
          </p:cNvPr>
          <p:cNvSpPr/>
          <p:nvPr/>
        </p:nvSpPr>
        <p:spPr bwMode="auto">
          <a:xfrm>
            <a:off x="5344332" y="5011598"/>
            <a:ext cx="1991709" cy="21221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F80895-42CC-41C1-9C8F-01B463D69BC5}"/>
              </a:ext>
            </a:extLst>
          </p:cNvPr>
          <p:cNvSpPr/>
          <p:nvPr/>
        </p:nvSpPr>
        <p:spPr bwMode="auto">
          <a:xfrm>
            <a:off x="5339885" y="5224620"/>
            <a:ext cx="1991709" cy="21221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E76D11-0244-47FB-BFCA-DA057922D1D4}"/>
              </a:ext>
            </a:extLst>
          </p:cNvPr>
          <p:cNvSpPr/>
          <p:nvPr/>
        </p:nvSpPr>
        <p:spPr bwMode="auto">
          <a:xfrm>
            <a:off x="5339885" y="5430522"/>
            <a:ext cx="1991709" cy="21410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ISR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Arrow: Curved Right 62">
            <a:extLst>
              <a:ext uri="{FF2B5EF4-FFF2-40B4-BE49-F238E27FC236}">
                <a16:creationId xmlns:a16="http://schemas.microsoft.com/office/drawing/2014/main" id="{C7964D4B-E60C-48D0-B5FA-227DD88D242A}"/>
              </a:ext>
            </a:extLst>
          </p:cNvPr>
          <p:cNvSpPr/>
          <p:nvPr/>
        </p:nvSpPr>
        <p:spPr bwMode="auto">
          <a:xfrm rot="10800000">
            <a:off x="7313429" y="2846979"/>
            <a:ext cx="726399" cy="1965326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BA4F33-B6AE-43B4-912E-E043DEDBC751}"/>
              </a:ext>
            </a:extLst>
          </p:cNvPr>
          <p:cNvSpPr/>
          <p:nvPr/>
        </p:nvSpPr>
        <p:spPr bwMode="auto">
          <a:xfrm>
            <a:off x="5349576" y="2888371"/>
            <a:ext cx="1991709" cy="212218"/>
          </a:xfrm>
          <a:prstGeom prst="rect">
            <a:avLst/>
          </a:prstGeom>
          <a:solidFill>
            <a:srgbClr val="FF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Bad Set Angle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F4D05327-3A8F-4A0D-B4D3-FF0D2337F0EE}"/>
              </a:ext>
            </a:extLst>
          </p:cNvPr>
          <p:cNvSpPr/>
          <p:nvPr/>
        </p:nvSpPr>
        <p:spPr bwMode="auto">
          <a:xfrm>
            <a:off x="2003826" y="1460234"/>
            <a:ext cx="2304532" cy="1605396"/>
          </a:xfrm>
          <a:prstGeom prst="wedgeRoundRectCallout">
            <a:avLst>
              <a:gd name="adj1" fmla="val 103063"/>
              <a:gd name="adj2" fmla="val 58196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But the developer introduced a vulnerability by adding a delay loop in the main program to allow the UART to complete before resetting the input buffer size back to 0.</a:t>
            </a:r>
          </a:p>
        </p:txBody>
      </p:sp>
      <p:pic>
        <p:nvPicPr>
          <p:cNvPr id="49" name="Picture 48" descr="A picture containing logo&#10;&#10;Description automatically generated">
            <a:extLst>
              <a:ext uri="{FF2B5EF4-FFF2-40B4-BE49-F238E27FC236}">
                <a16:creationId xmlns:a16="http://schemas.microsoft.com/office/drawing/2014/main" id="{E144E011-1CE7-4B80-A48D-8FD3847D3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74" y="1159484"/>
            <a:ext cx="4764726" cy="43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64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Where we Are, 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09896"/>
            <a:ext cx="8896787" cy="5603603"/>
          </a:xfrm>
        </p:spPr>
        <p:txBody>
          <a:bodyPr/>
          <a:lstStyle/>
          <a:p>
            <a:pPr marL="57150" indent="-7938"/>
            <a:r>
              <a:rPr lang="en-US" sz="2200" dirty="0"/>
              <a:t>Get the 4MR Version of CyberShield to “Operate Under Attack”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266699" lvl="1" indent="0">
              <a:buNone/>
            </a:pP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Naval-Strike-Missile">
            <a:extLst>
              <a:ext uri="{FF2B5EF4-FFF2-40B4-BE49-F238E27FC236}">
                <a16:creationId xmlns:a16="http://schemas.microsoft.com/office/drawing/2014/main" id="{460DC87F-655A-4A49-B50A-69A5388B3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/>
          <a:stretch/>
        </p:blipFill>
        <p:spPr bwMode="auto">
          <a:xfrm>
            <a:off x="6375911" y="2015282"/>
            <a:ext cx="2478529" cy="15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970831F-5D86-4737-B02D-1343BE2D3DBF}"/>
              </a:ext>
            </a:extLst>
          </p:cNvPr>
          <p:cNvSpPr txBox="1">
            <a:spLocks/>
          </p:cNvSpPr>
          <p:nvPr/>
        </p:nvSpPr>
        <p:spPr>
          <a:xfrm>
            <a:off x="6375911" y="3589232"/>
            <a:ext cx="2464046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Missiles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GPS OCX satellite in orbit ">
            <a:extLst>
              <a:ext uri="{FF2B5EF4-FFF2-40B4-BE49-F238E27FC236}">
                <a16:creationId xmlns:a16="http://schemas.microsoft.com/office/drawing/2014/main" id="{0360260E-BF7F-40A3-A0B2-4E05B3120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 bwMode="auto">
          <a:xfrm>
            <a:off x="819326" y="2024747"/>
            <a:ext cx="2516641" cy="15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A3A40B4-AA91-41AE-B8F2-EF20E797A6E7}"/>
              </a:ext>
            </a:extLst>
          </p:cNvPr>
          <p:cNvSpPr txBox="1">
            <a:spLocks/>
          </p:cNvSpPr>
          <p:nvPr/>
        </p:nvSpPr>
        <p:spPr>
          <a:xfrm>
            <a:off x="851661" y="3597451"/>
            <a:ext cx="2430624" cy="20543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UAS </a:t>
            </a:r>
            <a:r>
              <a:rPr lang="en-US" sz="1000" dirty="0"/>
              <a:t>(RIS GPS OCX)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4" descr="coyote uas launch">
            <a:extLst>
              <a:ext uri="{FF2B5EF4-FFF2-40B4-BE49-F238E27FC236}">
                <a16:creationId xmlns:a16="http://schemas.microsoft.com/office/drawing/2014/main" id="{DB06DC1F-153B-40E7-B137-A2F556A14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15731"/>
          <a:stretch/>
        </p:blipFill>
        <p:spPr bwMode="auto">
          <a:xfrm>
            <a:off x="3607212" y="2015282"/>
            <a:ext cx="2516641" cy="15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0B6B302-E648-4416-B59C-9EDB1509D2C8}"/>
              </a:ext>
            </a:extLst>
          </p:cNvPr>
          <p:cNvSpPr txBox="1">
            <a:spLocks/>
          </p:cNvSpPr>
          <p:nvPr/>
        </p:nvSpPr>
        <p:spPr>
          <a:xfrm>
            <a:off x="3596539" y="3582212"/>
            <a:ext cx="2516641" cy="1761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USA </a:t>
            </a:r>
            <a:r>
              <a:rPr lang="en-US" sz="1000" dirty="0"/>
              <a:t>(RMD Patriot)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0F5144D-AFD7-42A2-B04B-0A9E0085E659}"/>
              </a:ext>
            </a:extLst>
          </p:cNvPr>
          <p:cNvSpPr txBox="1">
            <a:spLocks/>
          </p:cNvSpPr>
          <p:nvPr/>
        </p:nvSpPr>
        <p:spPr>
          <a:xfrm>
            <a:off x="7036512" y="6197600"/>
            <a:ext cx="2011693" cy="4731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</a:rPr>
              <a:t>Shuttle Flight Computer (4MR)</a:t>
            </a:r>
          </a:p>
        </p:txBody>
      </p:sp>
    </p:spTree>
    <p:extLst>
      <p:ext uri="{BB962C8B-B14F-4D97-AF65-F5344CB8AC3E}">
        <p14:creationId xmlns:p14="http://schemas.microsoft.com/office/powerpoint/2010/main" val="392021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A Story of the CyberShield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09896"/>
            <a:ext cx="8896787" cy="5603603"/>
          </a:xfrm>
        </p:spPr>
        <p:txBody>
          <a:bodyPr/>
          <a:lstStyle/>
          <a:p>
            <a:pPr marL="57150" indent="-7938"/>
            <a:r>
              <a:rPr lang="en-US" sz="2200" dirty="0"/>
              <a:t>Get the 4MR Version of CyberShield to “Operate Under Attack”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266699" lvl="1" indent="0">
              <a:buNone/>
            </a:pPr>
            <a:br>
              <a:rPr lang="en-US" dirty="0"/>
            </a:br>
            <a:endParaRPr lang="en-US" dirty="0"/>
          </a:p>
          <a:p>
            <a:pPr marL="552449" lvl="1"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0F5144D-AFD7-42A2-B04B-0A9E0085E659}"/>
              </a:ext>
            </a:extLst>
          </p:cNvPr>
          <p:cNvSpPr txBox="1">
            <a:spLocks/>
          </p:cNvSpPr>
          <p:nvPr/>
        </p:nvSpPr>
        <p:spPr>
          <a:xfrm>
            <a:off x="7036512" y="6197600"/>
            <a:ext cx="2011693" cy="4731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</a:rPr>
              <a:t>Shuttle Flight Computer (4MR)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59D68D3-9754-4990-9B5D-F60C9DC5F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0"/>
          <a:stretch/>
        </p:blipFill>
        <p:spPr>
          <a:xfrm>
            <a:off x="419100" y="3496447"/>
            <a:ext cx="3280007" cy="1169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C4866-1D00-4CB7-8E6E-57FA1BF5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865" y="3718958"/>
            <a:ext cx="3977052" cy="724373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A11ACA7-FFAC-491B-ABE5-DF9F74FA0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81" y="4665841"/>
            <a:ext cx="3280007" cy="13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9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3400852-96F4-4E85-B9E0-789D3A9D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2" y="2855430"/>
            <a:ext cx="5582025" cy="278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FBA8E-9E18-4EB1-825C-154F060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1DCF-DF2C-4F4F-9DA0-919F92BF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1969407"/>
          </a:xfrm>
        </p:spPr>
        <p:txBody>
          <a:bodyPr/>
          <a:lstStyle/>
          <a:p>
            <a:pPr marL="0" indent="0" algn="ctr"/>
            <a:r>
              <a:rPr lang="en-US" sz="10000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9806D-821C-451A-AAD6-0F3262D1C8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r="27443"/>
          <a:stretch/>
        </p:blipFill>
        <p:spPr>
          <a:xfrm flipH="1">
            <a:off x="5929652" y="3099814"/>
            <a:ext cx="2965652" cy="244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8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56807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Malware Cybersecurity Challenge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6513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31775" indent="-231775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kern="0" dirty="0">
                <a:solidFill>
                  <a:schemeClr val="dk1"/>
                </a:solidFill>
                <a:ea typeface="Calibri"/>
                <a:sym typeface="Calibri"/>
              </a:rPr>
              <a:t>The nation’s cyber infrastructure consists of a massive number of identical computer systems.</a:t>
            </a:r>
            <a:endParaRPr lang="en-US" kern="0" dirty="0"/>
          </a:p>
          <a:p>
            <a:pPr marL="342900" indent="-27305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0" kern="0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231775" indent="-231775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kern="0" dirty="0">
                <a:solidFill>
                  <a:schemeClr val="dk1"/>
                </a:solidFill>
                <a:ea typeface="Calibri"/>
                <a:sym typeface="Calibri"/>
              </a:rPr>
              <a:t>This </a:t>
            </a:r>
            <a:r>
              <a:rPr lang="en-US" i="1" kern="0" dirty="0">
                <a:solidFill>
                  <a:schemeClr val="dk1"/>
                </a:solidFill>
                <a:ea typeface="Calibri"/>
                <a:sym typeface="Calibri"/>
              </a:rPr>
              <a:t>homogeneity</a:t>
            </a:r>
            <a:r>
              <a:rPr lang="en-US" b="0" kern="0" dirty="0">
                <a:solidFill>
                  <a:schemeClr val="dk1"/>
                </a:solidFill>
                <a:ea typeface="Calibri"/>
                <a:sym typeface="Calibri"/>
              </a:rPr>
              <a:t> is advantageous because a single piece of software can be deployed across millions of systems to increase capacity.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" name="Google Shape;327;p37" descr="Image result for data center">
            <a:extLst>
              <a:ext uri="{FF2B5EF4-FFF2-40B4-BE49-F238E27FC236}">
                <a16:creationId xmlns:a16="http://schemas.microsoft.com/office/drawing/2014/main" id="{D9F708A9-D2BF-42F0-8800-481C6390F8F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9391" y="1461246"/>
            <a:ext cx="4073980" cy="271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1;p49">
            <a:extLst>
              <a:ext uri="{FF2B5EF4-FFF2-40B4-BE49-F238E27FC236}">
                <a16:creationId xmlns:a16="http://schemas.microsoft.com/office/drawing/2014/main" id="{193A4B10-E7AA-4985-B5A8-6C3598E059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940" y="1352325"/>
            <a:ext cx="2008815" cy="275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Malware Cybersecurity Challenge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6513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31775" indent="-231775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kern="0" dirty="0">
                <a:solidFill>
                  <a:schemeClr val="dk1"/>
                </a:solidFill>
                <a:ea typeface="Calibri"/>
                <a:sym typeface="Calibri"/>
              </a:rPr>
              <a:t>The nation’s cyber infrastructure consists of a massive number of identical computer systems.</a:t>
            </a:r>
            <a:endParaRPr lang="en-US" kern="0" dirty="0"/>
          </a:p>
          <a:p>
            <a:pPr marL="342900" indent="-27305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0" kern="0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231775" indent="-231775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kern="0" dirty="0">
                <a:solidFill>
                  <a:schemeClr val="dk1"/>
                </a:solidFill>
                <a:ea typeface="Calibri"/>
                <a:sym typeface="Calibri"/>
              </a:rPr>
              <a:t>This </a:t>
            </a:r>
            <a:r>
              <a:rPr lang="en-US" i="1" kern="0" dirty="0">
                <a:solidFill>
                  <a:schemeClr val="dk1"/>
                </a:solidFill>
                <a:ea typeface="Calibri"/>
                <a:sym typeface="Calibri"/>
              </a:rPr>
              <a:t>homogeneity</a:t>
            </a:r>
            <a:r>
              <a:rPr lang="en-US" b="0" kern="0" dirty="0">
                <a:solidFill>
                  <a:schemeClr val="dk1"/>
                </a:solidFill>
                <a:ea typeface="Calibri"/>
                <a:sym typeface="Calibri"/>
              </a:rPr>
              <a:t> is advantageous because a single piece of software can be deployed across millions of systems to increase capacity.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" name="Google Shape;327;p37" descr="Image result for data center">
            <a:extLst>
              <a:ext uri="{FF2B5EF4-FFF2-40B4-BE49-F238E27FC236}">
                <a16:creationId xmlns:a16="http://schemas.microsoft.com/office/drawing/2014/main" id="{D9F708A9-D2BF-42F0-8800-481C6390F8F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9391" y="1461246"/>
            <a:ext cx="4073980" cy="271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1;p49">
            <a:extLst>
              <a:ext uri="{FF2B5EF4-FFF2-40B4-BE49-F238E27FC236}">
                <a16:creationId xmlns:a16="http://schemas.microsoft.com/office/drawing/2014/main" id="{193A4B10-E7AA-4985-B5A8-6C3598E059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940" y="1352325"/>
            <a:ext cx="2008815" cy="27515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7B1E82-DA0F-4FA5-87E1-1EBD9C8F1F04}"/>
              </a:ext>
            </a:extLst>
          </p:cNvPr>
          <p:cNvSpPr/>
          <p:nvPr/>
        </p:nvSpPr>
        <p:spPr bwMode="auto">
          <a:xfrm>
            <a:off x="5078186" y="4337859"/>
            <a:ext cx="3799115" cy="2008415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However, this gives an attacker a significant advantage in terms of effort relative to system defenders by re-using their attack across numerous systems.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39DE95-8C57-4E4A-8C8F-6AD685CFB46A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3996690"/>
            <a:ext cx="0" cy="444681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126185-C242-4F0B-910F-A26AB2F85096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3783331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97AD44-9DBC-4D9D-AB8E-C947225C1A2F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3569972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134508-4C3B-4297-B28C-914AC7F315CA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3221355"/>
            <a:ext cx="0" cy="444681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AB5092-D04F-4A97-9383-C8D880CB482B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3007996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954AAA-A483-44A5-AA8A-6CA152AC154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2794637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C6D627-0568-4D18-88E2-9B30D9FBE618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2581278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74EAC2-4234-4799-88D6-94B35F6FA73D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2324735"/>
            <a:ext cx="0" cy="444681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CC2FA3-1DA1-4FE6-B30A-47A3C978F6C6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2111376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2044D0-3BA1-48F1-AB66-4C7B5993B292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1898017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91A74C-F6BD-455B-B3D8-BB9410DFCA43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544" y="1684658"/>
            <a:ext cx="0" cy="213359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903AD0-3043-4D45-8E3C-57396BACA925}"/>
              </a:ext>
            </a:extLst>
          </p:cNvPr>
          <p:cNvCxnSpPr>
            <a:cxnSpLocks/>
          </p:cNvCxnSpPr>
          <p:nvPr/>
        </p:nvCxnSpPr>
        <p:spPr bwMode="auto">
          <a:xfrm>
            <a:off x="6421120" y="3123656"/>
            <a:ext cx="654045" cy="6596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817F01-3154-4819-8D78-4C6E2DC368D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3611972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A3F60A-187E-4F16-93E1-1B8C3CAA0981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3443696"/>
            <a:ext cx="0" cy="193584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C52D28-10AE-4913-862F-CBADF4D1639A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3230336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0F3D0D-2B21-46EC-8051-BA8DD935AAEA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3016977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2BBE2A-C801-4B06-AF47-973CBFA684C5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2803618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2D55E3-D5CD-4342-ABB8-69AC9580B16E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2547075"/>
            <a:ext cx="0" cy="444681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ACA458-F7CE-4C9A-922B-A27BE06160DB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2333716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0E21930-62D8-4E11-B648-54B1C56AE69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2120357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FF6211C-409B-49A6-837E-589C9BBBFA4A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165" y="1906998"/>
            <a:ext cx="0" cy="21335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sm" len="med"/>
            <a:tailEnd type="oval" w="sm" len="med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383C4FC-60F5-4AB5-A84A-A2DC949E371A}"/>
              </a:ext>
            </a:extLst>
          </p:cNvPr>
          <p:cNvCxnSpPr>
            <a:cxnSpLocks/>
          </p:cNvCxnSpPr>
          <p:nvPr/>
        </p:nvCxnSpPr>
        <p:spPr bwMode="auto">
          <a:xfrm flipV="1">
            <a:off x="7023100" y="1672047"/>
            <a:ext cx="640444" cy="209730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5C49401-A300-442F-8C59-8D6C5F192ED5}"/>
              </a:ext>
            </a:extLst>
          </p:cNvPr>
          <p:cNvCxnSpPr>
            <a:cxnSpLocks/>
          </p:cNvCxnSpPr>
          <p:nvPr/>
        </p:nvCxnSpPr>
        <p:spPr bwMode="auto">
          <a:xfrm>
            <a:off x="6421119" y="2292169"/>
            <a:ext cx="14288" cy="841286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B962F2A-30A2-4525-A643-69071F924EE3}"/>
              </a:ext>
            </a:extLst>
          </p:cNvPr>
          <p:cNvCxnSpPr>
            <a:cxnSpLocks/>
          </p:cNvCxnSpPr>
          <p:nvPr/>
        </p:nvCxnSpPr>
        <p:spPr bwMode="auto">
          <a:xfrm flipV="1">
            <a:off x="6331973" y="2307140"/>
            <a:ext cx="89146" cy="7220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823EFD9-3E22-4853-A7FA-E810F1446AD6}"/>
              </a:ext>
            </a:extLst>
          </p:cNvPr>
          <p:cNvCxnSpPr>
            <a:cxnSpLocks/>
          </p:cNvCxnSpPr>
          <p:nvPr/>
        </p:nvCxnSpPr>
        <p:spPr bwMode="auto">
          <a:xfrm>
            <a:off x="6331973" y="2379345"/>
            <a:ext cx="0" cy="68770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9083477-534C-4F1E-AC32-D69961704480}"/>
              </a:ext>
            </a:extLst>
          </p:cNvPr>
          <p:cNvCxnSpPr>
            <a:cxnSpLocks/>
          </p:cNvCxnSpPr>
          <p:nvPr/>
        </p:nvCxnSpPr>
        <p:spPr bwMode="auto">
          <a:xfrm>
            <a:off x="6286654" y="3000375"/>
            <a:ext cx="38177" cy="53021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D3603EC-8FE8-4C53-A332-D9B540B28CBB}"/>
              </a:ext>
            </a:extLst>
          </p:cNvPr>
          <p:cNvCxnSpPr>
            <a:cxnSpLocks/>
          </p:cNvCxnSpPr>
          <p:nvPr/>
        </p:nvCxnSpPr>
        <p:spPr bwMode="auto">
          <a:xfrm>
            <a:off x="6292723" y="2424113"/>
            <a:ext cx="0" cy="592864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75CA8AE-3A7C-480B-8D6B-926329A796E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0293" y="2424113"/>
            <a:ext cx="139726" cy="105727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54719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5649942" cy="5568950"/>
          </a:xfrm>
        </p:spPr>
        <p:txBody>
          <a:bodyPr/>
          <a:lstStyle/>
          <a:p>
            <a:r>
              <a:rPr lang="en-US" sz="2200" dirty="0"/>
              <a:t>This is True in Edge Computers Too…</a:t>
            </a:r>
          </a:p>
          <a:p>
            <a:pPr lvl="1"/>
            <a:endParaRPr lang="en-US" dirty="0"/>
          </a:p>
          <a:p>
            <a:pPr marL="231775" indent="-231775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dirty="0">
                <a:solidFill>
                  <a:schemeClr val="dk1"/>
                </a:solidFill>
                <a:sym typeface="Calibri"/>
              </a:rPr>
              <a:t>We want to take advantage of the power of modern software development tools and hardware abstraction</a:t>
            </a:r>
            <a:br>
              <a:rPr lang="en-US" b="0" dirty="0">
                <a:solidFill>
                  <a:schemeClr val="dk1"/>
                </a:solidFill>
                <a:sym typeface="Calibri"/>
              </a:rPr>
            </a:br>
            <a:br>
              <a:rPr lang="en-US" b="0" dirty="0">
                <a:solidFill>
                  <a:schemeClr val="dk1"/>
                </a:solidFill>
                <a:sym typeface="Calibri"/>
              </a:rPr>
            </a:br>
            <a:r>
              <a:rPr lang="en-US" b="0" dirty="0">
                <a:solidFill>
                  <a:schemeClr val="dk1"/>
                </a:solidFill>
                <a:sym typeface="Calibri"/>
              </a:rPr>
              <a:t> 		</a:t>
            </a:r>
            <a:r>
              <a:rPr lang="en-US" b="0" i="1" dirty="0">
                <a:sym typeface="Calibri"/>
              </a:rPr>
              <a:t>but that means</a:t>
            </a:r>
            <a:br>
              <a:rPr lang="en-US" b="0" i="1" dirty="0">
                <a:sym typeface="Calibri"/>
              </a:rPr>
            </a:br>
            <a:endParaRPr lang="en-US" b="0" i="1" dirty="0">
              <a:sym typeface="Calibri"/>
            </a:endParaRPr>
          </a:p>
          <a:p>
            <a:pPr marL="231775" indent="-231775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dirty="0">
                <a:solidFill>
                  <a:schemeClr val="dk1"/>
                </a:solidFill>
                <a:sym typeface="Calibri"/>
              </a:rPr>
              <a:t>We use edge computers with architectures that can be studied by attackers.</a:t>
            </a:r>
            <a:endParaRPr lang="en-US" kern="0" dirty="0"/>
          </a:p>
          <a:p>
            <a:pPr marL="342900" indent="-27305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Next SpaceX launch to deploy fewer Starlink satellites into higher orbit –  Spaceflight Now">
            <a:extLst>
              <a:ext uri="{FF2B5EF4-FFF2-40B4-BE49-F238E27FC236}">
                <a16:creationId xmlns:a16="http://schemas.microsoft.com/office/drawing/2014/main" id="{99A2D621-40D5-4E92-BD56-3EE8F05E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53" y="1123462"/>
            <a:ext cx="3330129" cy="44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DBCCCDC0-D48E-4132-9662-96878DCCCA8A}"/>
              </a:ext>
            </a:extLst>
          </p:cNvPr>
          <p:cNvSpPr txBox="1">
            <a:spLocks/>
          </p:cNvSpPr>
          <p:nvPr/>
        </p:nvSpPr>
        <p:spPr>
          <a:xfrm>
            <a:off x="5662453" y="5598159"/>
            <a:ext cx="3330129" cy="41529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SpaceX </a:t>
            </a:r>
            <a:r>
              <a:rPr lang="en-US" sz="1200" dirty="0" err="1"/>
              <a:t>Starlink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(46 satellites with identical edge computers)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5EDBF-2F44-444D-8BFA-07922E53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2" y="4639305"/>
            <a:ext cx="5142548" cy="16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3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If </a:t>
            </a:r>
            <a:r>
              <a:rPr lang="en-US" sz="2200" u="sng" dirty="0"/>
              <a:t>Homogeneity</a:t>
            </a:r>
            <a:r>
              <a:rPr lang="en-US" sz="2200" dirty="0"/>
              <a:t> gives attackers an advantage, let’s obfuscate.</a:t>
            </a:r>
          </a:p>
          <a:p>
            <a:pPr lvl="1"/>
            <a:endParaRPr lang="en-US" dirty="0"/>
          </a:p>
          <a:p>
            <a:pPr marL="342900" indent="-27305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Google Shape;450;p49">
            <a:extLst>
              <a:ext uri="{FF2B5EF4-FFF2-40B4-BE49-F238E27FC236}">
                <a16:creationId xmlns:a16="http://schemas.microsoft.com/office/drawing/2014/main" id="{502FC268-C683-4E42-B746-98ACA603CE0E}"/>
              </a:ext>
            </a:extLst>
          </p:cNvPr>
          <p:cNvSpPr txBox="1">
            <a:spLocks/>
          </p:cNvSpPr>
          <p:nvPr/>
        </p:nvSpPr>
        <p:spPr bwMode="auto">
          <a:xfrm>
            <a:off x="1212574" y="4606242"/>
            <a:ext cx="4034114" cy="15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800" b="0" dirty="0">
                <a:solidFill>
                  <a:schemeClr val="tx1"/>
                </a:solidFill>
              </a:rPr>
              <a:t>Take Away the Attacker’s Advantage by Randomizing the Hardware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8" name="Google Shape;451;p49">
            <a:extLst>
              <a:ext uri="{FF2B5EF4-FFF2-40B4-BE49-F238E27FC236}">
                <a16:creationId xmlns:a16="http://schemas.microsoft.com/office/drawing/2014/main" id="{EB781F27-D3B3-43EC-B75A-E952DA06AC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625" y="1740352"/>
            <a:ext cx="1438275" cy="197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52;p49" descr="Image result for data center">
            <a:extLst>
              <a:ext uri="{FF2B5EF4-FFF2-40B4-BE49-F238E27FC236}">
                <a16:creationId xmlns:a16="http://schemas.microsoft.com/office/drawing/2014/main" id="{29F9DAB1-32B0-4CEB-99AC-BD0CE878DE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413" y="1692727"/>
            <a:ext cx="2962275" cy="1970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454;p49">
            <a:extLst>
              <a:ext uri="{FF2B5EF4-FFF2-40B4-BE49-F238E27FC236}">
                <a16:creationId xmlns:a16="http://schemas.microsoft.com/office/drawing/2014/main" id="{AAD6F408-104B-422F-8357-EB0FA82A81D0}"/>
              </a:ext>
            </a:extLst>
          </p:cNvPr>
          <p:cNvCxnSpPr>
            <a:cxnSpLocks/>
          </p:cNvCxnSpPr>
          <p:nvPr/>
        </p:nvCxnSpPr>
        <p:spPr>
          <a:xfrm>
            <a:off x="5397638" y="3207120"/>
            <a:ext cx="543300" cy="695400"/>
          </a:xfrm>
          <a:prstGeom prst="straightConnector1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lg" len="lg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455;p49">
            <a:extLst>
              <a:ext uri="{FF2B5EF4-FFF2-40B4-BE49-F238E27FC236}">
                <a16:creationId xmlns:a16="http://schemas.microsoft.com/office/drawing/2014/main" id="{BD0A6BFC-923A-4F71-9CF7-CBCA2F4BA944}"/>
              </a:ext>
            </a:extLst>
          </p:cNvPr>
          <p:cNvSpPr/>
          <p:nvPr/>
        </p:nvSpPr>
        <p:spPr>
          <a:xfrm>
            <a:off x="238125" y="1586365"/>
            <a:ext cx="5370513" cy="2278062"/>
          </a:xfrm>
          <a:prstGeom prst="noSmoking">
            <a:avLst>
              <a:gd name="adj" fmla="val 4422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5F559BB-0A9F-41E6-8827-00D15DD3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47" y="4024925"/>
            <a:ext cx="3465443" cy="23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Practical Considerations</a:t>
            </a:r>
          </a:p>
          <a:p>
            <a:pPr marL="552449" lvl="1" indent="-285750"/>
            <a:r>
              <a:rPr lang="en-US" dirty="0"/>
              <a:t>Changing custom hardware takes years.</a:t>
            </a:r>
          </a:p>
          <a:p>
            <a:pPr marL="552449" lvl="1" indent="-285750"/>
            <a:r>
              <a:rPr lang="en-US" dirty="0"/>
              <a:t>We still need to take advantage of modern dev tools.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7150" indent="-7938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8 Inch Silicon Wafer Integrated Circuit Uncut Geek Toy Ornament Single Crystal Plate Chip Double Side Polished Si Wafer IC">
            <a:extLst>
              <a:ext uri="{FF2B5EF4-FFF2-40B4-BE49-F238E27FC236}">
                <a16:creationId xmlns:a16="http://schemas.microsoft.com/office/drawing/2014/main" id="{7417E0EE-D61D-4C43-AD90-2BAA3D0E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78" y="1041321"/>
            <a:ext cx="2585799" cy="25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7B8-E1E0-4520-9552-C797791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7" y="182917"/>
            <a:ext cx="6689993" cy="387676"/>
          </a:xfrm>
        </p:spPr>
        <p:txBody>
          <a:bodyPr/>
          <a:lstStyle/>
          <a:p>
            <a:r>
              <a:rPr lang="en-US" dirty="0"/>
              <a:t>Hardware Obfuscation to Defeat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6821-2413-49B6-8EBF-9875041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8" y="844550"/>
            <a:ext cx="8861272" cy="5568950"/>
          </a:xfrm>
        </p:spPr>
        <p:txBody>
          <a:bodyPr/>
          <a:lstStyle/>
          <a:p>
            <a:pPr marL="57150" indent="-7938"/>
            <a:r>
              <a:rPr lang="en-US" sz="2200" dirty="0"/>
              <a:t>Practical Considerations</a:t>
            </a:r>
          </a:p>
          <a:p>
            <a:pPr marL="552449" lvl="1" indent="-285750"/>
            <a:r>
              <a:rPr lang="en-US" dirty="0"/>
              <a:t>Changing custom hardware takes years.</a:t>
            </a:r>
          </a:p>
          <a:p>
            <a:pPr marL="552449" lvl="1" indent="-285750"/>
            <a:r>
              <a:rPr lang="en-US" dirty="0"/>
              <a:t>We still need to take advantage of modern dev tools.</a:t>
            </a:r>
          </a:p>
          <a:p>
            <a:pPr marL="552449" lvl="1" indent="-285750"/>
            <a:endParaRPr lang="en-US" dirty="0"/>
          </a:p>
          <a:p>
            <a:pPr marL="552449" lvl="1" indent="-285750"/>
            <a:endParaRPr lang="en-US" dirty="0"/>
          </a:p>
          <a:p>
            <a:pPr marL="57150" indent="-7938"/>
            <a:r>
              <a:rPr lang="en-US" sz="2200" dirty="0"/>
              <a:t>What if we use FPGAs?</a:t>
            </a:r>
          </a:p>
          <a:p>
            <a:pPr marL="552449" lvl="1" indent="-285750"/>
            <a:r>
              <a:rPr lang="en-US" dirty="0"/>
              <a:t>A programmable logic device.</a:t>
            </a:r>
          </a:p>
          <a:p>
            <a:pPr marL="552449" lvl="1" indent="-285750"/>
            <a:r>
              <a:rPr lang="en-US" dirty="0"/>
              <a:t>Now fast enough to meet edge computing needs.</a:t>
            </a:r>
          </a:p>
          <a:p>
            <a:pPr marL="552449" lvl="1" indent="-285750"/>
            <a:r>
              <a:rPr lang="en-US" dirty="0"/>
              <a:t>Can implement full computer systems on a single chip.</a:t>
            </a:r>
          </a:p>
          <a:p>
            <a:pPr marL="552449" lvl="1" indent="-285750"/>
            <a:r>
              <a:rPr lang="en-US" dirty="0"/>
              <a:t>The “hardware” is simply a text description fed into a synthesis tool.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8 Inch Silicon Wafer Integrated Circuit Uncut Geek Toy Ornament Single Crystal Plate Chip Double Side Polished Si Wafer IC">
            <a:extLst>
              <a:ext uri="{FF2B5EF4-FFF2-40B4-BE49-F238E27FC236}">
                <a16:creationId xmlns:a16="http://schemas.microsoft.com/office/drawing/2014/main" id="{7417E0EE-D61D-4C43-AD90-2BAA3D0E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78" y="1041321"/>
            <a:ext cx="2585799" cy="25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EED7D7C1-647D-4A40-9BEE-0A9C5D088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97" y="4368779"/>
            <a:ext cx="1600354" cy="178962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C318D8-93D0-4FAC-85B2-FC44ED099035}"/>
              </a:ext>
            </a:extLst>
          </p:cNvPr>
          <p:cNvSpPr/>
          <p:nvPr/>
        </p:nvSpPr>
        <p:spPr bwMode="auto">
          <a:xfrm>
            <a:off x="3295975" y="4975359"/>
            <a:ext cx="1537252" cy="576469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 / Implementation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4C6D081-DF33-4837-BB77-EB181952AE73}"/>
              </a:ext>
            </a:extLst>
          </p:cNvPr>
          <p:cNvSpPr/>
          <p:nvPr/>
        </p:nvSpPr>
        <p:spPr bwMode="auto">
          <a:xfrm>
            <a:off x="2890221" y="5074751"/>
            <a:ext cx="405754" cy="377687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6" descr="MCF5307AI66B">
            <a:extLst>
              <a:ext uri="{FF2B5EF4-FFF2-40B4-BE49-F238E27FC236}">
                <a16:creationId xmlns:a16="http://schemas.microsoft.com/office/drawing/2014/main" id="{2419F414-B912-4872-81CF-510835B7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27" y="4720666"/>
            <a:ext cx="1085853" cy="10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DA81434E-981F-4740-98AE-BAE02C2F280B}"/>
              </a:ext>
            </a:extLst>
          </p:cNvPr>
          <p:cNvSpPr/>
          <p:nvPr/>
        </p:nvSpPr>
        <p:spPr bwMode="auto">
          <a:xfrm>
            <a:off x="4863650" y="5074748"/>
            <a:ext cx="405754" cy="377687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Picture 4" descr="VHDL - Wikipedia">
            <a:extLst>
              <a:ext uri="{FF2B5EF4-FFF2-40B4-BE49-F238E27FC236}">
                <a16:creationId xmlns:a16="http://schemas.microsoft.com/office/drawing/2014/main" id="{D8FBEA2F-23BB-4A8A-93AD-8AEE3E67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7" y="4199866"/>
            <a:ext cx="1914178" cy="2051413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74A03860-E8BA-4229-A154-D3482A8FD45F}"/>
              </a:ext>
            </a:extLst>
          </p:cNvPr>
          <p:cNvSpPr/>
          <p:nvPr/>
        </p:nvSpPr>
        <p:spPr bwMode="auto">
          <a:xfrm>
            <a:off x="6528658" y="4368779"/>
            <a:ext cx="298862" cy="1644671"/>
          </a:xfrm>
          <a:prstGeom prst="leftBrac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10843"/>
      </p:ext>
    </p:extLst>
  </p:cSld>
  <p:clrMapOvr>
    <a:masterClrMapping/>
  </p:clrMapOvr>
</p:sld>
</file>

<file path=ppt/theme/theme1.xml><?xml version="1.0" encoding="utf-8"?>
<a:theme xmlns:a="http://schemas.openxmlformats.org/drawingml/2006/main" name="LaMeres_MSU_Slide_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56335</TotalTime>
  <Words>1972</Words>
  <Application>Microsoft Office PowerPoint</Application>
  <PresentationFormat>On-screen Show (4:3)</PresentationFormat>
  <Paragraphs>540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Aerospace</vt:lpstr>
      <vt:lpstr>Arial</vt:lpstr>
      <vt:lpstr>Calibri</vt:lpstr>
      <vt:lpstr>Courier New</vt:lpstr>
      <vt:lpstr>Times New Roman</vt:lpstr>
      <vt:lpstr>TimesNewRomanPS-BoldMT</vt:lpstr>
      <vt:lpstr>LaMeres_MSU_Slide_Master</vt:lpstr>
      <vt:lpstr>CyberShield  Intrusion Tolerant Flight Computing Through Hardware Obfuscation</vt:lpstr>
      <vt:lpstr>Motivation</vt:lpstr>
      <vt:lpstr>Motivation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Hardware Obfuscation to Defeat Malware</vt:lpstr>
      <vt:lpstr> </vt:lpstr>
      <vt:lpstr>Where we Are, Where we are Going</vt:lpstr>
      <vt:lpstr>Where we Are, Where we are Going</vt:lpstr>
      <vt:lpstr>Where we Are, Where we are Going</vt:lpstr>
      <vt:lpstr>Where we Are, Where we are Going</vt:lpstr>
      <vt:lpstr>Where we Are, Where we are Going</vt:lpstr>
      <vt:lpstr>A Story of the CyberShield History</vt:lpstr>
      <vt:lpstr> 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CyberShield</dc:title>
  <dc:creator>Brock J. LaMeres</dc:creator>
  <cp:lastModifiedBy>LaMeres, Brock</cp:lastModifiedBy>
  <cp:revision>2000</cp:revision>
  <dcterms:created xsi:type="dcterms:W3CDTF">2004-02-21T02:56:01Z</dcterms:created>
  <dcterms:modified xsi:type="dcterms:W3CDTF">2022-12-15T18:46:25Z</dcterms:modified>
</cp:coreProperties>
</file>