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295"/>
    <p:restoredTop sz="94643"/>
  </p:normalViewPr>
  <p:slideViewPr>
    <p:cSldViewPr snapToGrid="0" snapToObjects="1" showGuides="1">
      <p:cViewPr varScale="1">
        <p:scale>
          <a:sx n="129" d="100"/>
          <a:sy n="129" d="100"/>
        </p:scale>
        <p:origin x="56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4BD96-5DD5-A543-B6D0-FB6BE3622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048417-31B7-DD48-A727-1234A30ED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57A6A-293D-5F4F-B1CC-493B6F48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6/17/21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6E8B2-76DC-3943-9B22-E03FDA636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9D543-BA53-9945-9B43-2DF06F677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9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C8E81-5D1B-0444-91F6-E4E23EA26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30B72-CEFE-CF42-9325-389729575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38000-F79B-A443-BEF2-3638E7E76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6/17/21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C4F07-4518-D547-81EE-E1D37B20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516CA-3E5F-6B41-BDEE-7BDEF82C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5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FB1984-2203-BC40-B618-FDDC0A9BEC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30976-1D29-7E4A-88AE-77008DE6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B45DC-6392-044F-B87F-08B899973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6/17/21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27CE8-58B3-C045-BD25-055B88E6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A3AE4-716D-DC4F-9411-239F37D03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B1358-D3CE-5E4D-B5D1-DAFF6294E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97EF1-BB43-5046-8593-2D9EC3E47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C7806-8527-1F42-B39D-E5931275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6/17/21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C62A5-6843-BB40-9587-81A6F86C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AF496-4653-9F4A-A24E-68787D42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4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7BB4-CDCD-B841-9338-259C27EC7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FEB28-0EDC-CF47-B98F-D3B69B015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B8E8A-5266-5D4A-B1A6-F062EC5FB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6/17/21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93FA9-D6A2-9A4B-A082-946131158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5F73B-7EB8-8B49-842E-484302DD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3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B34CC-1B1E-4C42-981F-C8F40A432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6B6F7-1371-9A4F-A1B3-4785792ED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072C9B-A4FD-8440-9594-8EE3F4A06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E6AAA-B651-AC4D-B065-4E30E90C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6/17/21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AD107-1396-C94C-8062-4AA97EBE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D0E15-8ED5-694D-B756-484E0E05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5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2F2F-2C99-5148-BB76-C085DA21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77A5F-4422-3646-A309-9D1E8E99A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0CEDA-0547-C546-A3FD-961408C20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8D53C-D9F7-6B43-B4A2-EA0307EAA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88F29-B3B9-DF46-8B2E-4BB57FBE00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595139-42A4-754E-9112-8446E5863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6/17/21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655311-A3B6-EF40-A335-21F3F122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221478-57B8-7E4B-B297-3E64D00C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5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D0576-0DC9-DE4A-BEC9-027BAFF9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1453F1-678F-E94B-8E99-65CBF1257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6/17/21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E5FC4D-8D35-9145-B4C6-AEE845B1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37758-AF1D-B649-B309-18C8CF73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2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DD2764-9176-064C-B7C4-76BB676A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6/17/21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40FB88-B1C1-5842-B87A-4E992F0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DA169-A746-AF47-A5F1-365E6F3F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4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CB64B-8D1A-8D41-96DC-4B4D3620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0D885-220B-7B41-A32F-FB6371F43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9CC36-AB1C-A643-98E5-DADBCCBAD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2DC4B-33BC-5841-BBB1-97CFF8D6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6/17/21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06449-4702-EE41-BA0D-722DFE1E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DB688-CBFB-3448-8B45-BB1AEBC4E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5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C4AA-71FA-C348-B354-15FD73F7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3A876-98D6-F647-87D3-8ED3762F9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485B9-8958-954C-AA55-FD9E8779A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92211-2E78-AC4B-8225-15BED0369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6/17/21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C4C04-2EC3-354B-901A-AF9B6EC9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4E15B-D5B4-7946-B8BD-9B05C65FF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71B4F-3E2A-4C48-BE26-627C28C0B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28953-A92E-A44E-B1F6-F9072B8DC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A3B0F-FFEE-B74C-ABBC-BCE4751F31F7}" type="datetimeFigureOut">
              <a:rPr lang="en-US" smtClean="0"/>
              <a:t>6/17/21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01097-5C2A-594B-ACFA-FD2C946FB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35E8D-216B-3140-B0E8-B69F1B041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D5AD2C-CD67-5E49-AEBA-E909467048DB}"/>
              </a:ext>
            </a:extLst>
          </p:cNvPr>
          <p:cNvSpPr/>
          <p:nvPr userDrawn="1"/>
        </p:nvSpPr>
        <p:spPr>
          <a:xfrm>
            <a:off x="0" y="5958018"/>
            <a:ext cx="12191999" cy="908756"/>
          </a:xfrm>
          <a:prstGeom prst="rect">
            <a:avLst/>
          </a:prstGeom>
          <a:solidFill>
            <a:srgbClr val="0D2C6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EE4CC7-3DC8-AC49-985D-0B735D174F3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961345" y="6329863"/>
            <a:ext cx="1849655" cy="147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BFC440-3632-A449-9322-0B212DB6212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24161" y="6103329"/>
            <a:ext cx="2129586" cy="5341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CA6676-D3CD-D644-8F9D-F9E37AA604D6}"/>
              </a:ext>
            </a:extLst>
          </p:cNvPr>
          <p:cNvSpPr/>
          <p:nvPr userDrawn="1"/>
        </p:nvSpPr>
        <p:spPr>
          <a:xfrm>
            <a:off x="0" y="0"/>
            <a:ext cx="12192000" cy="5963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2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2059-C974-CE46-A9B0-805108CFE7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D036D-0FBF-1E4F-BC94-3CD5476D8E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67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964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U-branded-power-point-template-widescreen-white-test" id="{1DCC296B-1FB8-264B-8B76-D3CB3C933C55}" vid="{00EF76A3-298E-6941-82AB-7A7BEDEAC3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Lambert, Ronald</dc:creator>
  <cp:lastModifiedBy>Lambert, Ronald</cp:lastModifiedBy>
  <cp:revision>2</cp:revision>
  <dcterms:created xsi:type="dcterms:W3CDTF">2021-06-17T21:21:29Z</dcterms:created>
  <dcterms:modified xsi:type="dcterms:W3CDTF">2021-06-17T21:24:09Z</dcterms:modified>
</cp:coreProperties>
</file>