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D2C6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295"/>
    <p:restoredTop sz="94643"/>
  </p:normalViewPr>
  <p:slideViewPr>
    <p:cSldViewPr snapToGrid="0" snapToObjects="1" showGuides="1">
      <p:cViewPr varScale="1">
        <p:scale>
          <a:sx n="128" d="100"/>
          <a:sy n="128" d="100"/>
        </p:scale>
        <p:origin x="560" y="17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64BD96-5DD5-A543-B6D0-FB6BE3622E8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C048417-31B7-DD48-A727-1234A30ED2D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0957A6A-293D-5F4F-B1CC-493B6F48A4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CA3B0F-FFEE-B74C-ABBC-BCE4751F31F7}" type="datetimeFigureOut">
              <a:rPr lang="en-US" smtClean="0"/>
              <a:t>6/17/21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356E8B2-76DC-3943-9B22-E03FDA636E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559D543-BA53-9945-9B43-2DF06F6771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1F84CB-2621-0045-B30F-22109BF078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80990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2C8E81-5D1B-0444-91F6-E4E23EA26C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5030B72-CEFE-CF42-9325-38972957529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DE38000-F79B-A443-BEF2-3638E7E764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CA3B0F-FFEE-B74C-ABBC-BCE4751F31F7}" type="datetimeFigureOut">
              <a:rPr lang="en-US" smtClean="0"/>
              <a:t>6/17/21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2FC4F07-4518-D547-81EE-E1D37B2067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F9516CA-3E5F-6B41-BDEE-7BDEF82C80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1F84CB-2621-0045-B30F-22109BF078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39513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EFB1984-2203-BC40-B618-FDDC0A9BECF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A330976-1D29-7E4A-88AE-77008DE63A2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B0B45DC-6392-044F-B87F-08B899973C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CA3B0F-FFEE-B74C-ABBC-BCE4751F31F7}" type="datetimeFigureOut">
              <a:rPr lang="en-US" smtClean="0"/>
              <a:t>6/17/21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7927CE8-58B3-C045-BD25-055B88E60F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77A3AE4-716D-DC4F-9411-239F37D03E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1F84CB-2621-0045-B30F-22109BF078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50519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2B1358-D3CE-5E4D-B5D1-DAFF6294E4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0897EF1-BB43-5046-8593-2D9EC3E479C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A2C7806-8527-1F42-B39D-E593127573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CA3B0F-FFEE-B74C-ABBC-BCE4751F31F7}" type="datetimeFigureOut">
              <a:rPr lang="en-US" smtClean="0"/>
              <a:t>6/17/21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BCC62A5-6843-BB40-9587-81A6F86C4E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06AF496-4653-9F4A-A24E-68787D4274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1F84CB-2621-0045-B30F-22109BF078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78472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357BB4-CDCD-B841-9338-259C27EC78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1BFEB28-0EDC-CF47-B98F-D3B69B015A6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E2B8E8A-5266-5D4A-B1A6-F062EC5FB9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CA3B0F-FFEE-B74C-ABBC-BCE4751F31F7}" type="datetimeFigureOut">
              <a:rPr lang="en-US" smtClean="0"/>
              <a:t>6/17/21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4A93FA9-D6A2-9A4B-A082-946131158C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AF5F73B-7EB8-8B49-842E-484302DD17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1F84CB-2621-0045-B30F-22109BF078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93336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EB34CC-1B1E-4C42-981F-C8F40A4329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4D6B6F7-1371-9A4F-A1B3-4785792ED97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5072C9B-A4FD-8440-9594-8EE3F4A065D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EBE6AAA-B651-AC4D-B065-4E30E90CD9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CA3B0F-FFEE-B74C-ABBC-BCE4751F31F7}" type="datetimeFigureOut">
              <a:rPr lang="en-US" smtClean="0"/>
              <a:t>6/17/21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05AD107-1396-C94C-8062-4AA97EBE06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7FD0E15-8ED5-694D-B756-484E0E057E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1F84CB-2621-0045-B30F-22109BF078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79522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992F2F-2C99-5148-BB76-C085DA21DD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2777A5F-4422-3646-A309-9D1E8E99A9B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A00CEDA-0547-C546-A3FD-961408C20CA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438D53C-D9F7-6B43-B4A2-EA0307EAA27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8788F29-B3B9-DF46-8B2E-4BB57FBE002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7595139-42A4-754E-9112-8446E58630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CA3B0F-FFEE-B74C-ABBC-BCE4751F31F7}" type="datetimeFigureOut">
              <a:rPr lang="en-US" smtClean="0"/>
              <a:t>6/17/21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E0655311-A3B6-EF40-A335-21F3F1221D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1221478-57B8-7E4B-B297-3E64D00C7D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1F84CB-2621-0045-B30F-22109BF078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31520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ED0576-0DC9-DE4A-BEC9-027BAFF932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D1453F1-678F-E94B-8E99-65CBF12571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CA3B0F-FFEE-B74C-ABBC-BCE4751F31F7}" type="datetimeFigureOut">
              <a:rPr lang="en-US" smtClean="0"/>
              <a:t>6/17/21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9E5FC4D-8D35-9145-B4C6-AEE845B1F1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E137758-AF1D-B649-B309-18C8CF73DA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1F84CB-2621-0045-B30F-22109BF078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72283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DDD2764-9176-064C-B7C4-76BB676A33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CA3B0F-FFEE-B74C-ABBC-BCE4751F31F7}" type="datetimeFigureOut">
              <a:rPr lang="en-US" smtClean="0"/>
              <a:t>6/17/21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B40FB88-B1C1-5842-B87A-4E992F0C8E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09DA169-A746-AF47-A5F1-365E6F3FB4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1F84CB-2621-0045-B30F-22109BF078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33482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FCB64B-8D1A-8D41-96DC-4B4D3620BD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CF0D885-220B-7B41-A32F-FB6371F4377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819CC36-AB1C-A643-98E5-DADBCCBADE1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7E2DC4B-33BC-5841-BBB1-97CFF8D643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CA3B0F-FFEE-B74C-ABBC-BCE4751F31F7}" type="datetimeFigureOut">
              <a:rPr lang="en-US" smtClean="0"/>
              <a:t>6/17/21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7E06449-4702-EE41-BA0D-722DFE1E6C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90DB688-CBFB-3448-8B45-BB1AEBC4EE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1F84CB-2621-0045-B30F-22109BF078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05540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CFC4AA-71FA-C348-B354-15FD73F79C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3F3A876-98D6-F647-87D3-8ED3762F944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2B485B9-8958-954C-AA55-FD9E8779AFC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CF92211-2E78-AC4B-8225-15BED03692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CA3B0F-FFEE-B74C-ABBC-BCE4751F31F7}" type="datetimeFigureOut">
              <a:rPr lang="en-US" smtClean="0"/>
              <a:t>6/17/21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13C4C04-2EC3-354B-901A-AF9B6EC992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6F4E15B-D5B4-7946-B8BD-9B05C65FF4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1F84CB-2621-0045-B30F-22109BF078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0027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emf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em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DD71B4F-3E2A-4C48-BE26-627C28C0BBD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7628953-A92E-A44E-B1F6-F9072B8DC4E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DCA3B0F-FFEE-B74C-ABBC-BCE4751F31F7}" type="datetimeFigureOut">
              <a:rPr lang="en-US" smtClean="0"/>
              <a:t>6/17/21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9401097-5C2A-594B-ACFA-FD2C946FB37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2B35E8D-216B-3140-B0E8-B69F1B0413C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41F84CB-2621-0045-B30F-22109BF07890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AED5AD2C-CD67-5E49-AEBA-E909467048DB}"/>
              </a:ext>
            </a:extLst>
          </p:cNvPr>
          <p:cNvSpPr/>
          <p:nvPr userDrawn="1"/>
        </p:nvSpPr>
        <p:spPr>
          <a:xfrm>
            <a:off x="0" y="5958018"/>
            <a:ext cx="12191999" cy="908756"/>
          </a:xfrm>
          <a:prstGeom prst="rect">
            <a:avLst/>
          </a:prstGeom>
          <a:solidFill>
            <a:srgbClr val="0D2C6C"/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3AEE4CC7-3DC8-AC49-985D-0B735D174F3F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9961345" y="6329863"/>
            <a:ext cx="1849655" cy="147518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21BFC440-3632-A449-9322-0B212DB62123}"/>
              </a:ext>
            </a:extLst>
          </p:cNvPr>
          <p:cNvPicPr>
            <a:picLocks noChangeAspect="1"/>
          </p:cNvPicPr>
          <p:nvPr userDrawn="1"/>
        </p:nvPicPr>
        <p:blipFill>
          <a:blip r:embed="rId14"/>
          <a:stretch>
            <a:fillRect/>
          </a:stretch>
        </p:blipFill>
        <p:spPr>
          <a:xfrm>
            <a:off x="524161" y="6103329"/>
            <a:ext cx="2129586" cy="5341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07286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E52059-C974-CE46-A9B0-805108CFE72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B2D036D-0FBF-1E4F-BC94-3CD5476D8E27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286736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6096443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SU-branded-power-point-template-widescreen-white-test" id="{1DCC296B-1FB8-264B-8B76-D3CB3C933C55}" vid="{00EF76A3-298E-6941-82AB-7A7BEDEAC3A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0</Words>
  <Application>Microsoft Macintosh PowerPoint</Application>
  <PresentationFormat>Widescreen</PresentationFormat>
  <Paragraphs>0</Paragraphs>
  <Slides>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6" baseType="lpstr">
      <vt:lpstr>Arial</vt:lpstr>
      <vt:lpstr>Calibri</vt:lpstr>
      <vt:lpstr>Calibri Light</vt:lpstr>
      <vt:lpstr>Office Theme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Lambert, Ronald</dc:creator>
  <cp:lastModifiedBy>Lambert, Ronald</cp:lastModifiedBy>
  <cp:revision>1</cp:revision>
  <dcterms:created xsi:type="dcterms:W3CDTF">2021-06-17T21:21:29Z</dcterms:created>
  <dcterms:modified xsi:type="dcterms:W3CDTF">2021-06-17T21:22:22Z</dcterms:modified>
</cp:coreProperties>
</file>