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5" d="100"/>
          <a:sy n="155" d="100"/>
        </p:scale>
        <p:origin x="-6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6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1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7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2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4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1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9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7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8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SU-ppt-2011-white-final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6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828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74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331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928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B11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11</Words>
  <Application>Microsoft Macintosh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1_Custom Design</vt:lpstr>
      <vt:lpstr>Title Goes Here</vt:lpstr>
      <vt:lpstr>Title</vt:lpstr>
      <vt:lpstr>Title</vt:lpstr>
      <vt:lpstr>Title</vt:lpstr>
    </vt:vector>
  </TitlesOfParts>
  <Company>Montana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Lambert</dc:creator>
  <cp:lastModifiedBy>Ron Lambert</cp:lastModifiedBy>
  <cp:revision>8</cp:revision>
  <dcterms:created xsi:type="dcterms:W3CDTF">2012-04-26T20:02:36Z</dcterms:created>
  <dcterms:modified xsi:type="dcterms:W3CDTF">2013-02-13T23:21:09Z</dcterms:modified>
</cp:coreProperties>
</file>