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6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2/13/13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2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</Words>
  <Application>Microsoft Macintosh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1_Custom Design</vt:lpstr>
      <vt:lpstr>Title Goes Here</vt:lpstr>
      <vt:lpstr>Title</vt:lpstr>
      <vt:lpstr>Title</vt:lpstr>
      <vt:lpstr>Title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Ron Lambert</cp:lastModifiedBy>
  <cp:revision>8</cp:revision>
  <dcterms:created xsi:type="dcterms:W3CDTF">2012-04-26T20:02:36Z</dcterms:created>
  <dcterms:modified xsi:type="dcterms:W3CDTF">2013-02-13T23:21:09Z</dcterms:modified>
</cp:coreProperties>
</file>