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596" y="92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CEB0-61E5-433F-8B9B-0268E232778D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2CC-C132-4FA7-865B-C0B63DD93C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CEB0-61E5-433F-8B9B-0268E232778D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2CC-C132-4FA7-865B-C0B63DD93C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CEB0-61E5-433F-8B9B-0268E232778D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2CC-C132-4FA7-865B-C0B63DD93C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CEB0-61E5-433F-8B9B-0268E232778D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2CC-C132-4FA7-865B-C0B63DD93C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CEB0-61E5-433F-8B9B-0268E232778D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2CC-C132-4FA7-865B-C0B63DD93C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CEB0-61E5-433F-8B9B-0268E232778D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2CC-C132-4FA7-865B-C0B63DD93C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CEB0-61E5-433F-8B9B-0268E232778D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2CC-C132-4FA7-865B-C0B63DD93C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CEB0-61E5-433F-8B9B-0268E232778D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2CC-C132-4FA7-865B-C0B63DD93C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CEB0-61E5-433F-8B9B-0268E232778D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2CC-C132-4FA7-865B-C0B63DD93C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CEB0-61E5-433F-8B9B-0268E232778D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2CC-C132-4FA7-865B-C0B63DD93C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CEB0-61E5-433F-8B9B-0268E232778D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2CC-C132-4FA7-865B-C0B63DD93C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CCEB0-61E5-433F-8B9B-0268E232778D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D92CC-C132-4FA7-865B-C0B63DD93C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4400" y="685800"/>
            <a:ext cx="34518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accent3">
                    <a:lumMod val="50000"/>
                  </a:schemeClr>
                </a:solidFill>
              </a:rPr>
              <a:t>Title</a:t>
            </a:r>
          </a:p>
          <a:p>
            <a:pPr algn="ctr"/>
            <a:r>
              <a:rPr lang="en-US" sz="6000" dirty="0" smtClean="0">
                <a:solidFill>
                  <a:schemeClr val="tx2">
                    <a:lumMod val="75000"/>
                  </a:schemeClr>
                </a:solidFill>
              </a:rPr>
              <a:t>List of Authors</a:t>
            </a:r>
            <a:r>
              <a:rPr lang="en-US" sz="6000" baseline="30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</a:p>
          <a:p>
            <a:pPr algn="ctr"/>
            <a:r>
              <a:rPr lang="en-US" sz="4800" baseline="30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Author Associations (school, company, etc.)</a:t>
            </a:r>
            <a:endParaRPr lang="en-US" sz="4800" baseline="30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1" y="914400"/>
            <a:ext cx="4495800" cy="3151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966400" y="838200"/>
            <a:ext cx="4419600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4000" dirty="0" smtClean="0"/>
          </a:p>
          <a:p>
            <a:pPr algn="ctr"/>
            <a:endParaRPr lang="en-US" sz="4000" dirty="0"/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(Any other logos)</a:t>
            </a:r>
            <a:endParaRPr lang="en-US" sz="4000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905000" y="18211800"/>
            <a:ext cx="25755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16421100" y="18249900"/>
            <a:ext cx="25908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9600" y="5257800"/>
            <a:ext cx="13716000" cy="1371600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19050000"/>
            <a:ext cx="13716000" cy="1371600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Objective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00" y="5181600"/>
            <a:ext cx="13716000" cy="1371600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Methodology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641800" y="5181600"/>
            <a:ext cx="13716000" cy="1371600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Results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-4648200" y="4953000"/>
            <a:ext cx="419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Use a color scheme that is attractive and easy to read... MS Office “Design Tab” has a wide selection of nice-looking color combinations (This presentation uses the “Office” color scheme)</a:t>
            </a:r>
            <a:endParaRPr lang="en-US" sz="3600" dirty="0"/>
          </a:p>
        </p:txBody>
      </p:sp>
      <p:sp>
        <p:nvSpPr>
          <p:cNvPr id="32" name="TextBox 31"/>
          <p:cNvSpPr txBox="1"/>
          <p:nvPr/>
        </p:nvSpPr>
        <p:spPr>
          <a:xfrm>
            <a:off x="-4648200" y="18059400"/>
            <a:ext cx="381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Colorful boxes are a nice and easy way to highlight sections of the presentation</a:t>
            </a:r>
            <a:endParaRPr lang="en-US" sz="3600" dirty="0"/>
          </a:p>
        </p:txBody>
      </p:sp>
      <p:sp>
        <p:nvSpPr>
          <p:cNvPr id="33" name="TextBox 32"/>
          <p:cNvSpPr txBox="1"/>
          <p:nvPr/>
        </p:nvSpPr>
        <p:spPr>
          <a:xfrm>
            <a:off x="9144000" y="-2362200"/>
            <a:ext cx="533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 general, a white poster is preferred since it will use less ink and look clean.</a:t>
            </a:r>
            <a:endParaRPr lang="en-US" sz="3600" dirty="0"/>
          </a:p>
        </p:txBody>
      </p:sp>
      <p:sp>
        <p:nvSpPr>
          <p:cNvPr id="34" name="TextBox 33"/>
          <p:cNvSpPr txBox="1"/>
          <p:nvPr/>
        </p:nvSpPr>
        <p:spPr>
          <a:xfrm>
            <a:off x="27051000" y="-2286000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List author affiliations and include logos.  Since poster presentations are mostly used for conferences, logos are an easy way for people to remember you.</a:t>
            </a:r>
            <a:endParaRPr lang="en-US" sz="3600" dirty="0"/>
          </a:p>
        </p:txBody>
      </p:sp>
      <p:sp>
        <p:nvSpPr>
          <p:cNvPr id="35" name="TextBox 34"/>
          <p:cNvSpPr txBox="1"/>
          <p:nvPr/>
        </p:nvSpPr>
        <p:spPr>
          <a:xfrm>
            <a:off x="14782800" y="33528000"/>
            <a:ext cx="533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Dividing the poster into thirds is going to look the best when on display.  Use these lines to lay the poster out and then delete.  Or leave them in.</a:t>
            </a:r>
            <a:endParaRPr lang="en-US" sz="3600" dirty="0"/>
          </a:p>
        </p:txBody>
      </p:sp>
      <p:sp>
        <p:nvSpPr>
          <p:cNvPr id="36" name="TextBox 35"/>
          <p:cNvSpPr txBox="1"/>
          <p:nvPr/>
        </p:nvSpPr>
        <p:spPr>
          <a:xfrm>
            <a:off x="18440400" y="14325600"/>
            <a:ext cx="533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Fill the poster with concise descriptions of the project, methodology, and results.  Use as many stand alone pictures and figures as possible.</a:t>
            </a:r>
          </a:p>
          <a:p>
            <a:r>
              <a:rPr lang="en-US" sz="3600" dirty="0" smtClean="0"/>
              <a:t>Be creative!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5181600" y="8763000"/>
            <a:ext cx="5867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To change the dimensions of the poster, go to the “Design Tab” and select “Page Setup.”  This example is already scaled to be 3’ x 4’. 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212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Montana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Tawny Hoyt</dc:creator>
  <cp:lastModifiedBy>Tawny Hoyt</cp:lastModifiedBy>
  <cp:revision>7</cp:revision>
  <dcterms:created xsi:type="dcterms:W3CDTF">2011-06-13T18:40:11Z</dcterms:created>
  <dcterms:modified xsi:type="dcterms:W3CDTF">2011-06-13T19:41:01Z</dcterms:modified>
</cp:coreProperties>
</file>