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70" d="100"/>
          <a:sy n="170" d="100"/>
        </p:scale>
        <p:origin x="-96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2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0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7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1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7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8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1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7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DA587-3115-48CD-A49B-C99EA572F4BB}" type="datetimeFigureOut">
              <a:rPr lang="en-US" smtClean="0"/>
              <a:t>4/30/12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4637E-CE67-436B-BF71-E017AF22B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3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00CC"/>
                </a:solidFill>
              </a:rPr>
              <a:t>Alpine Glacial Features Quiz</a:t>
            </a:r>
            <a:endParaRPr lang="en-US" sz="4800" b="1" dirty="0">
              <a:solidFill>
                <a:srgbClr val="0000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Everest Base Camp</a:t>
            </a:r>
            <a:endParaRPr lang="en-US" sz="4800" b="1" dirty="0"/>
          </a:p>
        </p:txBody>
      </p:sp>
      <p:pic>
        <p:nvPicPr>
          <p:cNvPr id="1026" name="Picture 2" descr="C:\Users\lageson\Pictures\msuvert[2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4871" y="304800"/>
            <a:ext cx="2624137" cy="184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09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ageson\Desktop\IMG_612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80999"/>
            <a:ext cx="9144000" cy="584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50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ageson\Desktop\IMG_612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4" y="381000"/>
            <a:ext cx="9115425" cy="607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71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ageson\Desktop\IMG_61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49792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935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Macintosh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Alpine Glacial Features Quiz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Lageson, David</dc:creator>
  <cp:lastModifiedBy>MJ Nehasil</cp:lastModifiedBy>
  <cp:revision>5</cp:revision>
  <dcterms:created xsi:type="dcterms:W3CDTF">2012-04-28T10:54:02Z</dcterms:created>
  <dcterms:modified xsi:type="dcterms:W3CDTF">2012-04-30T19:38:03Z</dcterms:modified>
</cp:coreProperties>
</file>