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1"/>
  </p:notesMasterIdLst>
  <p:handoutMasterIdLst>
    <p:handoutMasterId r:id="rId12"/>
  </p:handoutMasterIdLst>
  <p:sldIdLst>
    <p:sldId id="336" r:id="rId2"/>
    <p:sldId id="335" r:id="rId3"/>
    <p:sldId id="339" r:id="rId4"/>
    <p:sldId id="338" r:id="rId5"/>
    <p:sldId id="347" r:id="rId6"/>
    <p:sldId id="334" r:id="rId7"/>
    <p:sldId id="346" r:id="rId8"/>
    <p:sldId id="302" r:id="rId9"/>
    <p:sldId id="342" r:id="rId10"/>
  </p:sldIdLst>
  <p:sldSz cx="9144000" cy="6858000" type="screen4x3"/>
  <p:notesSz cx="7077075" cy="9363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clrMode="bw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66CCFF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4" autoAdjust="0"/>
    <p:restoredTop sz="94554" autoAdjust="0"/>
  </p:normalViewPr>
  <p:slideViewPr>
    <p:cSldViewPr>
      <p:cViewPr varScale="1">
        <p:scale>
          <a:sx n="75" d="100"/>
          <a:sy n="75" d="100"/>
        </p:scale>
        <p:origin x="125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374" cy="468474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100" y="0"/>
            <a:ext cx="3067374" cy="468474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r">
              <a:defRPr sz="1200"/>
            </a:lvl1pPr>
          </a:lstStyle>
          <a:p>
            <a:fld id="{18A60BD2-547B-4FA3-B44D-630019B24F9F}" type="datetimeFigureOut">
              <a:rPr lang="en-US" smtClean="0"/>
              <a:pPr/>
              <a:t>4/6/2017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003"/>
            <a:ext cx="3067374" cy="468474"/>
          </a:xfrm>
          <a:prstGeom prst="rect">
            <a:avLst/>
          </a:prstGeom>
        </p:spPr>
        <p:txBody>
          <a:bodyPr vert="horz" lIns="92181" tIns="46090" rIns="92181" bIns="4609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100" y="8893003"/>
            <a:ext cx="3067374" cy="468474"/>
          </a:xfrm>
          <a:prstGeom prst="rect">
            <a:avLst/>
          </a:prstGeom>
        </p:spPr>
        <p:txBody>
          <a:bodyPr vert="horz" lIns="92181" tIns="46090" rIns="92181" bIns="46090" rtlCol="0" anchor="b"/>
          <a:lstStyle>
            <a:lvl1pPr algn="r">
              <a:defRPr sz="1200"/>
            </a:lvl1pPr>
          </a:lstStyle>
          <a:p>
            <a:fld id="{6E2DBEBC-F450-446C-8830-C8566B22CB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056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374" cy="468474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100" y="0"/>
            <a:ext cx="3067374" cy="468474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r">
              <a:defRPr sz="1200"/>
            </a:lvl1pPr>
          </a:lstStyle>
          <a:p>
            <a:fld id="{56D41549-D9B5-2D40-AAD3-2D8C73868237}" type="datetimeFigureOut">
              <a:rPr lang="en-US" smtClean="0"/>
              <a:pPr/>
              <a:t>4/6/2017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81" tIns="46090" rIns="92181" bIns="4609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349" y="4448101"/>
            <a:ext cx="5660378" cy="4213064"/>
          </a:xfrm>
          <a:prstGeom prst="rect">
            <a:avLst/>
          </a:prstGeom>
        </p:spPr>
        <p:txBody>
          <a:bodyPr vert="horz" lIns="92181" tIns="46090" rIns="92181" bIns="460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003"/>
            <a:ext cx="3067374" cy="468474"/>
          </a:xfrm>
          <a:prstGeom prst="rect">
            <a:avLst/>
          </a:prstGeom>
        </p:spPr>
        <p:txBody>
          <a:bodyPr vert="horz" lIns="92181" tIns="46090" rIns="92181" bIns="4609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100" y="8893003"/>
            <a:ext cx="3067374" cy="468474"/>
          </a:xfrm>
          <a:prstGeom prst="rect">
            <a:avLst/>
          </a:prstGeom>
        </p:spPr>
        <p:txBody>
          <a:bodyPr vert="horz" lIns="92181" tIns="46090" rIns="92181" bIns="46090" rtlCol="0" anchor="b"/>
          <a:lstStyle>
            <a:lvl1pPr algn="r">
              <a:defRPr sz="1200"/>
            </a:lvl1pPr>
          </a:lstStyle>
          <a:p>
            <a:fld id="{2C528EE7-827F-444F-B42F-2AEC4F8C0E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839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795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5594581-23B3-47F8-A88F-9C3DD41ECE0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F8504F-C02B-4A1B-847F-F5B703044F7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01A737-C47A-4E88-8924-0686661D1BC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98B05A-2414-46C5-A6D6-6C10457D17E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4024D-B27E-466D-B6DE-3191035B8A7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AD6791-1254-4981-BCC6-7F00BCD3ED3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CDA2A2-D66F-4EF4-9761-A72F3FB8C75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794B53-5FDA-4362-A0D3-D4625FAD736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564C1F-B1EB-45FC-ACBA-A6196938607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80A4FE-42E5-4CDE-BD4D-95A6FA4A116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8196DE-C5A6-495C-8B00-0187959AFD9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2771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227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none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618269B9-2C0D-43FE-BC00-2395547F0C05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7" name="Picture 6" descr="MSU-ppt-2011-white-final.jp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effectLst/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rgbClr val="0000A4"/>
          </a:solidFill>
          <a:effectLst/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0000A4"/>
          </a:solidFill>
          <a:effectLst/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0000A4"/>
          </a:solidFill>
          <a:effectLst/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00A4"/>
          </a:solidFill>
          <a:effectLst/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rgbClr val="0000A4"/>
          </a:solidFill>
          <a:effectLst/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u.montana.edu/climb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976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200"/>
            <a:ext cx="9144000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146" y="533400"/>
            <a:ext cx="6096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effectLst>
                  <a:outerShdw blurRad="50800" dist="38100" dir="2700000">
                    <a:schemeClr val="bg1">
                      <a:alpha val="43000"/>
                    </a:schemeClr>
                  </a:outerShdw>
                </a:effectLst>
              </a:rPr>
              <a:t>Climate In My Backyard</a:t>
            </a:r>
            <a:br>
              <a:rPr lang="en-US" b="1" dirty="0">
                <a:effectLst>
                  <a:outerShdw blurRad="50800" dist="38100" dir="2700000">
                    <a:schemeClr val="bg1">
                      <a:alpha val="43000"/>
                    </a:schemeClr>
                  </a:outerShdw>
                </a:effectLst>
              </a:rPr>
            </a:br>
            <a:r>
              <a:rPr lang="en-US" dirty="0">
                <a:solidFill>
                  <a:srgbClr val="0000A4"/>
                </a:solidFill>
                <a:cs typeface="Arial"/>
              </a:rPr>
              <a:t>Montana NSF EPSCoR</a:t>
            </a:r>
            <a:br>
              <a:rPr lang="en-US" dirty="0">
                <a:solidFill>
                  <a:srgbClr val="0000A4"/>
                </a:solidFill>
                <a:cs typeface="Arial"/>
              </a:rPr>
            </a:br>
            <a:endParaRPr lang="en-US" b="1" dirty="0">
              <a:effectLst>
                <a:outerShdw blurRad="50800" dist="38100" dir="2700000">
                  <a:schemeClr val="bg1">
                    <a:alpha val="43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105400"/>
            <a:ext cx="6629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hlinkClick r:id="rId3"/>
              </a:rPr>
              <a:t>http://eu.montana.edu/climb/</a:t>
            </a:r>
            <a:endParaRPr lang="en-US" sz="2800" b="1" dirty="0"/>
          </a:p>
          <a:p>
            <a:r>
              <a:rPr lang="en-US" sz="2400" b="1" dirty="0"/>
              <a:t>Contact Suzi Taylor: taylor@montana.edu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0" y="152400"/>
            <a:ext cx="2535766" cy="12336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4200" y="2123327"/>
            <a:ext cx="2046594" cy="1077073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5737" y="1447800"/>
            <a:ext cx="2511763" cy="57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95134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Elk Grazing and Phenology</a:t>
            </a:r>
          </a:p>
        </p:txBody>
      </p:sp>
      <p:pic>
        <p:nvPicPr>
          <p:cNvPr id="7" name="Picture 6" descr="IMG_887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71600" y="1390380"/>
            <a:ext cx="2445780" cy="4553220"/>
          </a:xfrm>
          <a:prstGeom prst="rect">
            <a:avLst/>
          </a:prstGeom>
        </p:spPr>
      </p:pic>
      <p:pic>
        <p:nvPicPr>
          <p:cNvPr id="3" name="Picture 2" descr="ScatTracksLesson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0" y="1390380"/>
            <a:ext cx="3508006" cy="453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8429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325563"/>
          </a:xfrm>
        </p:spPr>
        <p:txBody>
          <a:bodyPr/>
          <a:lstStyle/>
          <a:p>
            <a:r>
              <a:rPr lang="en-US" sz="3300" b="1" dirty="0"/>
              <a:t>Sharing the Greater Yellowstone Ecosystem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476001"/>
            <a:ext cx="3569998" cy="461999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1" y="1905001"/>
            <a:ext cx="5257799" cy="350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85731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325563"/>
          </a:xfrm>
        </p:spPr>
        <p:txBody>
          <a:bodyPr/>
          <a:lstStyle/>
          <a:p>
            <a:r>
              <a:rPr lang="en-US" sz="3400" b="1" dirty="0"/>
              <a:t>Colony Collapse: What makes bees sick?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1219200"/>
            <a:ext cx="3733800" cy="483197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1295399"/>
            <a:ext cx="3170518" cy="475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81284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How do Scientists Collect Data?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6452" y="1371601"/>
            <a:ext cx="4795762" cy="4648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625" y="1371600"/>
            <a:ext cx="3584575" cy="468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61222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Exploring Ecosystems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0801" y="1295400"/>
            <a:ext cx="3689999" cy="4775294"/>
          </a:xfrm>
        </p:spPr>
      </p:pic>
    </p:spTree>
    <p:extLst>
      <p:ext uri="{BB962C8B-B14F-4D97-AF65-F5344CB8AC3E}">
        <p14:creationId xmlns:p14="http://schemas.microsoft.com/office/powerpoint/2010/main" val="374028345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427037"/>
            <a:ext cx="8510588" cy="1325563"/>
          </a:xfrm>
        </p:spPr>
        <p:txBody>
          <a:bodyPr/>
          <a:lstStyle/>
          <a:p>
            <a:r>
              <a:rPr lang="en-US" b="1" dirty="0"/>
              <a:t>Montana's Changing Climate</a:t>
            </a:r>
            <a:br>
              <a:rPr lang="en-US" b="1" dirty="0"/>
            </a:br>
            <a:r>
              <a:rPr lang="en-US" b="1" dirty="0"/>
              <a:t>Online Course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677" y="1773238"/>
            <a:ext cx="8288483" cy="432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83128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Montana Database</a:t>
            </a:r>
          </a:p>
        </p:txBody>
      </p:sp>
      <p:sp>
        <p:nvSpPr>
          <p:cNvPr id="87042" name="Content Placeholder 2"/>
          <p:cNvSpPr>
            <a:spLocks noGrp="1"/>
          </p:cNvSpPr>
          <p:nvPr>
            <p:ph idx="1"/>
          </p:nvPr>
        </p:nvSpPr>
        <p:spPr>
          <a:xfrm>
            <a:off x="228600" y="1417637"/>
            <a:ext cx="3084512" cy="45259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2400" b="1" dirty="0">
                <a:solidFill>
                  <a:srgbClr val="262626"/>
                </a:solidFill>
                <a:latin typeface="Calibri" charset="0"/>
              </a:rPr>
              <a:t>A database of STEM lesson plans created by the Montana University System that are relevant to Montana in some way.</a:t>
            </a:r>
          </a:p>
          <a:p>
            <a:pPr marL="0" indent="0">
              <a:buFont typeface="Arial" charset="0"/>
              <a:buNone/>
            </a:pPr>
            <a:endParaRPr lang="en-US" sz="2400" b="1" dirty="0">
              <a:solidFill>
                <a:srgbClr val="262626"/>
              </a:solidFill>
              <a:latin typeface="Calibri" charset="0"/>
            </a:endParaRPr>
          </a:p>
          <a:p>
            <a:pPr marL="0" indent="0">
              <a:buFont typeface="Arial" charset="0"/>
              <a:buNone/>
            </a:pPr>
            <a:r>
              <a:rPr lang="en-US" sz="2400" b="1" dirty="0">
                <a:solidFill>
                  <a:schemeClr val="bg1"/>
                </a:solidFill>
                <a:latin typeface="Calibri" charset="0"/>
              </a:rPr>
              <a:t>Sciencemontana.org</a:t>
            </a:r>
          </a:p>
          <a:p>
            <a:pPr marL="0" indent="0">
              <a:buFont typeface="Arial" charset="0"/>
              <a:buNone/>
            </a:pPr>
            <a:endParaRPr lang="en-US" sz="2400" b="1" dirty="0">
              <a:solidFill>
                <a:srgbClr val="262626"/>
              </a:solidFill>
              <a:latin typeface="Calibri" charset="0"/>
            </a:endParaRPr>
          </a:p>
          <a:p>
            <a:pPr marL="0" indent="0">
              <a:buFont typeface="Arial" charset="0"/>
              <a:buNone/>
            </a:pP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Calibri" charset="0"/>
              </a:rPr>
              <a:t>Contact Jamie Cornish: </a:t>
            </a:r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Calibri" charset="0"/>
              </a:rPr>
              <a:t>jcornish@montana.edu</a:t>
            </a:r>
            <a:endParaRPr lang="en-US" sz="2400" b="1" dirty="0">
              <a:solidFill>
                <a:schemeClr val="bg1">
                  <a:lumMod val="75000"/>
                </a:schemeClr>
              </a:solidFill>
              <a:latin typeface="Calibri" charset="0"/>
            </a:endParaRPr>
          </a:p>
          <a:p>
            <a:pPr marL="0" indent="0">
              <a:buFont typeface="Arial" charset="0"/>
              <a:buNone/>
            </a:pPr>
            <a:endParaRPr lang="en-US" sz="2400" b="1" dirty="0">
              <a:solidFill>
                <a:srgbClr val="262626"/>
              </a:solidFill>
              <a:latin typeface="Calibri" charset="0"/>
            </a:endParaRPr>
          </a:p>
        </p:txBody>
      </p:sp>
      <p:pic>
        <p:nvPicPr>
          <p:cNvPr id="87043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1409700"/>
            <a:ext cx="5462587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4" name="Picture 5" descr="MSU-ppt-2011-white-fina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6138863"/>
            <a:ext cx="91440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280938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b="1" dirty="0"/>
              <a:t>Thank you!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Questions?</a:t>
            </a:r>
          </a:p>
          <a:p>
            <a:r>
              <a:rPr lang="en-US" dirty="0"/>
              <a:t>sarah.hendrikx@montana.edu</a:t>
            </a:r>
          </a:p>
          <a:p>
            <a:r>
              <a:rPr lang="en-US" dirty="0"/>
              <a:t>taylor@montana.edu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1" y="762000"/>
            <a:ext cx="3276600" cy="7534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8133" y="397706"/>
            <a:ext cx="3008867" cy="15834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2034" y="595184"/>
            <a:ext cx="2535766" cy="123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37253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Clouds">
  <a:themeElements>
    <a:clrScheme name="Clouds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12598</TotalTime>
  <Words>78</Words>
  <Application>Microsoft Office PowerPoint</Application>
  <PresentationFormat>On-screen Show (4:3)</PresentationFormat>
  <Paragraphs>19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Clouds</vt:lpstr>
      <vt:lpstr>Climate In My Backyard Montana NSF EPSCoR </vt:lpstr>
      <vt:lpstr>Elk Grazing and Phenology</vt:lpstr>
      <vt:lpstr>Sharing the Greater Yellowstone Ecosystem</vt:lpstr>
      <vt:lpstr>Colony Collapse: What makes bees sick?</vt:lpstr>
      <vt:lpstr>How do Scientists Collect Data?</vt:lpstr>
      <vt:lpstr>Exploring Ecosystems</vt:lpstr>
      <vt:lpstr>Montana's Changing Climate Online Course</vt:lpstr>
      <vt:lpstr>Science Montana Database</vt:lpstr>
      <vt:lpstr>Thank you!</vt:lpstr>
    </vt:vector>
  </TitlesOfParts>
  <Company>Burns Technology Center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year did MSU offer its first fully online course?</dc:title>
  <dc:creator>BTC Staff</dc:creator>
  <cp:lastModifiedBy>MSU</cp:lastModifiedBy>
  <cp:revision>143</cp:revision>
  <cp:lastPrinted>2016-12-07T16:46:00Z</cp:lastPrinted>
  <dcterms:created xsi:type="dcterms:W3CDTF">2014-01-16T15:08:00Z</dcterms:created>
  <dcterms:modified xsi:type="dcterms:W3CDTF">2017-04-06T22:22:56Z</dcterms:modified>
</cp:coreProperties>
</file>