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ink/inkAction2.xml" ContentType="application/vnd.ms-office.inkAction+xml"/>
  <Override PartName="/ppt/theme/theme2.xml" ContentType="application/vnd.openxmlformats-officedocument.theme+xml"/>
  <Override PartName="/ppt/theme/theme3.xml" ContentType="application/vnd.openxmlformats-officedocument.theme+xml"/>
  <Override PartName="/ppt/ink/inkAction1.xml" ContentType="application/vnd.ms-office.inkActio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handoutMasterIdLst>
    <p:handoutMasterId r:id="rId14"/>
  </p:handoutMasterIdLst>
  <p:sldIdLst>
    <p:sldId id="256" r:id="rId2"/>
    <p:sldId id="353" r:id="rId3"/>
    <p:sldId id="347" r:id="rId4"/>
    <p:sldId id="352" r:id="rId5"/>
    <p:sldId id="348" r:id="rId6"/>
    <p:sldId id="349" r:id="rId7"/>
    <p:sldId id="351" r:id="rId8"/>
    <p:sldId id="350" r:id="rId9"/>
    <p:sldId id="354" r:id="rId10"/>
    <p:sldId id="355" r:id="rId11"/>
    <p:sldId id="356" r:id="rId12"/>
  </p:sldIdLst>
  <p:sldSz cx="9144000" cy="6858000" type="screen4x3"/>
  <p:notesSz cx="7086600" cy="9429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4" autoAdjust="0"/>
    <p:restoredTop sz="94532" autoAdjust="0"/>
  </p:normalViewPr>
  <p:slideViewPr>
    <p:cSldViewPr>
      <p:cViewPr varScale="1">
        <p:scale>
          <a:sx n="101" d="100"/>
          <a:sy n="101" d="100"/>
        </p:scale>
        <p:origin x="30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/>
          <a:lstStyle>
            <a:lvl1pPr algn="r">
              <a:defRPr sz="1200"/>
            </a:lvl1pPr>
          </a:lstStyle>
          <a:p>
            <a:fld id="{721862FB-E865-4FCB-B52F-C7A0E5D91F7C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56626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956626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 anchor="b"/>
          <a:lstStyle>
            <a:lvl1pPr algn="r">
              <a:defRPr sz="1200"/>
            </a:lvl1pPr>
          </a:lstStyle>
          <a:p>
            <a:fld id="{C6C746D6-7283-4D6C-A9BA-2DCFBC797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68.08511" units="1/cm"/>
          <inkml:channelProperty channel="Y" name="resolution" value="34.01993" units="1/cm"/>
          <inkml:channelProperty channel="T" name="resolution" value="1" units="1/dev"/>
        </inkml:channelProperties>
      </inkml:inkSource>
      <inkml:timestamp xml:id="ts0" timeString="2020-11-23T17:05:05.28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5755">
    <iact:property name="dataType"/>
    <iact:actionData xml:id="d0">
      <inkml:trace xmlns:inkml="http://www.w3.org/2003/InkML" xml:id="stk0" contextRef="#ctx0" brushRef="#br0">8411 8909 0,'24'0'408,"-1"0"-385,-23 24 74,24-24-89,0 0 16,-24 24-17,24-24 98,-1 0-56,-23 23-32,24-23 1,0 0 91</inkml:trace>
    </iact:actionData>
  </iact:action>
  <iact:action type="add" startTime="36971">
    <iact:property name="dataType"/>
    <iact:actionData xml:id="d1">
      <inkml:trace xmlns:inkml="http://www.w3.org/2003/InkML" xml:id="stk1" contextRef="#ctx0" brushRef="#br0">8814 9407 0</inkml:trace>
    </iact:actionData>
  </iact:action>
  <iact:action type="add" startTime="38163">
    <iact:property name="dataType"/>
    <iact:actionData xml:id="d2">
      <inkml:trace xmlns:inkml="http://www.w3.org/2003/InkML" xml:id="stk2" contextRef="#ctx0" brushRef="#br0">8814 9407 0,'0'23'1478,"-24"-23"-1069,24 24-401,0 0 8,0 0 16,-24-24 81,-260 0-105,24 0-1,-25 0 2,167 0-1,94 0 2,143 23 51,-119 1-45,23-24 216,1 0-219,0 0-9,23 0 3,48 0 9,94 0 0,-94 0 1,-48 0 0,-23 0 149,47 0-158,-47 0 0,0 0 81,-24 24 238,-24-24-303,24 23-16,-24 1 0,1-24 56,-1 0-55,24 24 6,-24-24-7,0 0 17,1 0 47,-1 0-57,0 0 370,24 23-290,-23-23-86,-1 24 7,0 0-1,24 0 33,0-1 162,-23-23-203,-1 24 14,24 0 5,0-1-10,-24-23 0,24 24-8,-23-24 8,23 24 0,0-1 32,0 1 72,-24-24-104,24-24 993,0 1-890</inkml:trace>
    </iact:actionData>
  </iact:action>
  <iact:action type="add" startTime="47817">
    <iact:property name="dataType"/>
    <iact:actionData xml:id="d3">
      <inkml:trace xmlns:inkml="http://www.w3.org/2003/InkML" xml:id="stk3" contextRef="#ctx0" brushRef="#br0">8079 9975 0,'0'-23'226,"48"23"-201,-25 0 5,1 0 58</inkml:trace>
    </iact:actionData>
  </iact:action>
  <iact:action type="add" startTime="51178">
    <iact:property name="dataType"/>
    <iact:actionData xml:id="d4">
      <inkml:trace xmlns:inkml="http://www.w3.org/2003/InkML" xml:id="stk4" contextRef="#ctx0" brushRef="#br0">8150 10165 0,'-23'0'1185,"23"-24"-1177,-24 24-1,0-23 154,1 23-146,-1 0 73,24-24-71</inkml:trace>
    </iact:actionData>
  </iact:action>
  <iact:action type="add" startTime="76893">
    <iact:property name="dataType"/>
    <iact:actionData xml:id="d5">
      <inkml:trace xmlns:inkml="http://www.w3.org/2003/InkML" xml:id="stk5" contextRef="#ctx0" brushRef="#br1">9003 6658 0,'-23'0'680,"-1"0"-657,24 24-15,-24 0 15,24-1-15,-23-23 9,23 24-15,0 0 18,-24-1 29,24 1 62,0 0-85,0 0-3,0-1 9,-24-23-25,24 24 3,0 0 12,0-1 26,0 1-16,0 0 0,-23-1-6,23 1 45,-24-24-63,24 24 7,0-1 25,0 1-16,0 0 122,0 0-130,-24-24 0,24 47-2,0-23 10,0 23-8,0-23 2,-24-24-4,24 47 3,0-23 22,0-1 26,-23-23-48,23 24-1,-24 0 1,0 0 12,24-1-12,-23 1 1,23 0-2,-24-1 1,0 1 0,1-24-1,23 24 0,-24 23 1,24-23 0,-24-24-15,24 24 13,-23-24 26,23 23 144,-24-23-162,24 24-14,-24-24 6,24 24 40,-24-24-47,1 23 34,-1-23-24,24 24 5,-24-24-10,1 0 4,23 24 23,-24-24 72,24 23-104,-24-23 0,24 24 23,-23 0-13,23-1-1,-24-23 21,24 24-7,0 0 19,0 0-35,-24-1 0,1 1 2,23 0-1,-24-24 1,24 47 0,0-23-1,-24-1 1,24 1-1,0 23 1,-24 1 0,24-24 0,0 23 0,-23-47-17,23 71 16,-24-47 3,24-1-5,0 1 3,-24 0 0,24 0 0,0-1-1,0 1 3,0 0 15,0-1 38,-23 1-41,23 0-14,0-1-10,0 1 18,0 0-1,0-48 431</inkml:trace>
    </iact:actionData>
  </iact:action>
  <iact:action type="add" startTime="105050">
    <iact:property name="dataType"/>
    <iact:actionData xml:id="d6">
      <inkml:trace xmlns:inkml="http://www.w3.org/2003/InkML" xml:id="stk6" contextRef="#ctx0" brushRef="#br2">10378 13648 0,'0'-24'144,"0"1"-96,0-1-24,0 0 8,23 24-16,1-23 9,-24-1-2,24 0 9,-1 0 8,1 1 33,0 23-9,-24-24-49,24 24-7,-24-24 40,23 24-40,-23-23 9,24 23 14,0-24-23,-24 0 17,23 24 15,-23-23-25,0-1 9,24 24 17,-24-24-33,0 1 8,0-1 15,24 0-14,-1 0 8,-23 1-10,0-1 17,24 0-22,-24 1 7,0-1 3,24 24-6,-24-24 20,0 1-17,0-1 30,23 24-39,1 0 8,-24-24-4,0 1 9,0-1-5,0 0 15,24 24 25,-24-24-39,0 1 22,24 23-31,-24-24 2,23 0 28,-23 1-5,24 23-18,-24-24-1,24 24 4,-24-24-18,0 1 17,0-1 7,23 24-14,-23-24 5,24 0 8,-24 1-12,0-1 10,24 24-6,-1-24-1,-23 1 4,24-1-4,-24 0 4,24 24 6,-24-23-8,0-1 88,24 24-88,-24-24-7,23 24-2,-23-23 10,24 23-1,-24-24-8,24 24 16,-24-24-1,0 0-7,23 24 0,1-23 8,-24-1 0,24 0-8,-24 1 0,23 23 0,-23-24 0,24 24 0,0 0 24,-24-24-8,23 24-6,-23-23 13,24 23 144,0 0-175,-24-24 1,0 0 15,24 24-17,-24-23 9,0-1 9,23 0-7,-23 0 3,0 1 268,24 23-273,-24-24-9,24 24 7,-24-24 3,23 1 0,-23-25 0,24 25 0,0 23-1,-1-24 2,-23 0 18,24 0-11,0 24 78,23-23-87,-23 23 8,0 0 16,-24-24-32,23 24 5,-23-24 54,0 1-59,24 23 9,-24-24-2,0 0 1,24 1 0,-24-1-5,23 0 10,-23 1-5,24 23-3,0-24 5,-24 0-3,23 0 2,-23-23 0,0 0 1,24 23 0,-24 0-2,24 1-2,-24-25 3,0 25-1,23-25 2,-23 24-2,0 1 0,0-1 1,0 0 0,0 1 1,0-1-2,0 0 1,0 1 6,0-1 0,0 0 1,0 1 0,0-1-8</inkml:trace>
    </iact:actionData>
  </iact:action>
  <iact:action type="add" startTime="123939">
    <iact:property name="dataType"/>
    <iact:actionData xml:id="d7">
      <inkml:trace xmlns:inkml="http://www.w3.org/2003/InkML" xml:id="stk7" contextRef="#ctx0" brushRef="#br3">13363 13932 0,'-24'0'279,"-23"0"-270,23 0 6,1 0-7,-25 0 10,25 0-2,-25 24 0,24-24 2,-23 0-2,23 24 1,1-24-1,-1 0 27,0 0 5,1 0-31,-1 0-9,-47 0 9,47 0 0,0 0-1,-23 0 1,23 0-1,1 0 5,-1 0-5,0 0-15,1 0 11,-25 0 6,25 0-3,-25 0-13,1 0 14,23 0 0,0 0 39,1 0-39,-1 0 0,0 0-3,-23 0 3,23 0 1,-47 0 0,47 0-1,-23 0-14,-24 0 14,24 0 2,23 0-1,0 0-1,0 0 1,1 0-2,-1 0 1,-23 0 1,-1 0-1,25-24 1,-1 24 42,0 0-28,1 0-12,-1 0-5,0-24-4,-23 24 7,-1 0 0,25 0 58,-1 0-67,0 0 1,24-23 8,-23 23-16,-1 0 14,0 0-7,1 0 8,-25-48 1,24 48 5,1 0 1,-1 0 1,0 0-10,1-23 3,-1 23 8,0 0 105,1 0-115,-1 0 24,0 0 81,-23 0-112,23 0 1,0 0 0,1-24 102,-1 24-32,0 0-70,1 0-2,-1 0 2,0 0-1,1 0 104</inkml:trace>
    </iact:actionData>
  </iact:action>
  <iact:action type="add" startTime="131559">
    <iact:property name="dataType"/>
    <iact:actionData xml:id="d8">
      <inkml:trace xmlns:inkml="http://www.w3.org/2003/InkML" xml:id="stk8" contextRef="#ctx0" brushRef="#br3">10899 13838 0,'0'-24'99,"0"0"-83,24 24 8,-24-24-16,23 24 0,1-47 8,0 0 1,23 23 0,1-47-1,23 0 1,-24 0-1,24 23 2,-24 1-2,1 0 1,-24 23 1,-1 0-17,-23 1 17,48 23-6,-48-24 5,23 24-16,1-24 30,-24 0-14,24 24-10,-1 0 9,1-23 0,-24-1 8,24 24-16,-24-24 5,23 24 4,1-47 1,0 23-17,0 1 14,-1-25 1,25 1-13,-25-72 12,48 48 2,-47 24-1,23-1 1,1 1-1,23-24 1,-24 24-2,-47 23 3,24 0-2,23-23 1,-23 23 0,0-23-1,0 23 1,-1 0 0,1-23-1,0 0 1,-1-1 0,25 1 0,-25-1-2,1-23 2,23 24 1,1-24-2,-1 23 4,-23 1-19,0 0 11,-1-1 5,25 1 0,-25 0-1,1-1 1,23 1 0,-23-1-1,0-23 1,0 24 0,-1 23-1,1-23 3,0 23-4,-1 0-12,1-47 12,23 0 5,1 24-8,-1 0 4,-47 23 1,48-24 0,-48 25-1,0-1 3,23 24-5,-23-24-11,0 1 29,24 23-8</inkml:trace>
    </iact:actionData>
  </iact:action>
  <iact:action type="add" startTime="137364">
    <iact:property name="dataType"/>
    <iact:actionData xml:id="d9">
      <inkml:trace xmlns:inkml="http://www.w3.org/2003/InkML" xml:id="stk9" contextRef="#ctx0" brushRef="#br3">12984 3507 0,'-24'0'112,"24"24"-105,0-1 8,0 1 1,-23-24-7,23 47-1,0-23 9,-24 24-2,-23-25 1,47 25 1,-48-1 0,24 0-1,24 1 1,-47 23-1,47-24 1,0-23 0,0 0-1,-24-1 1,1 1-2</inkml:trace>
    </iact:actionData>
  </iact:action>
  <iact:action type="add" startTime="138708">
    <iact:property name="dataType"/>
    <iact:actionData xml:id="d10">
      <inkml:trace xmlns:inkml="http://www.w3.org/2003/InkML" xml:id="stk10" contextRef="#ctx0" brushRef="#br3">13031 3483 0,'0'24'119,"0"0"-111,24-1-1,-24 1 9,0 0 0,24 23-8,-24-23 4,0 0 5,23 23 0,1 24 2,-24-24-18,0-23 13,0 0 2,71 71-16,-47-24 17,23 0-1,-23-24 1,0-47 222,-1-24-231,25 1 0,-1-48 0,-23 47 0,47-47 5,24-24 4,-72 24-1,1 71 0,-24-47-13,24 23 11,-24 0 3,0 1-1,0-1 55,0 0 36,0 0-92,0-47-9,47-23 12,-23-25-2,0-165 1,-24 189 0,0 24 0,0 47-1,0 48 43,0 0-26,0-1-8</inkml:trace>
    </iact:actionData>
  </iact:action>
  <iact:action type="add" startTime="141116">
    <iact:property name="dataType"/>
    <iact:actionData xml:id="d11">
      <inkml:trace xmlns:inkml="http://www.w3.org/2003/InkML" xml:id="stk11" contextRef="#ctx0" brushRef="#br3">20827 10236 0,'0'47'46,"0"-23"-30,0 0-8,0 0 0,0 23 9,0 24-1,0 0 5,23 48-7,-23 23 3,0 71 0,0 48-1,24 47 0,24 94 1,-48-236-2,0-118-12,23-1 11,-23 0-13,0-23 14,24-24 140,-24-24-148,0 1 1</inkml:trace>
    </iact:actionData>
  </iact:action>
  <iact:action type="add" startTime="142277">
    <iact:property name="dataType"/>
    <iact:actionData xml:id="d12">
      <inkml:trace xmlns:inkml="http://www.w3.org/2003/InkML" xml:id="stk12" contextRef="#ctx0" brushRef="#br3">20922 10331 0,'23'0'61,"48"0"-43,71 0-11,-94 0 9,-1 0-14,48 0 13,-24 0 1,0 0 1</inkml:trace>
    </iact:actionData>
  </iact:action>
  <iact:action type="add" startTime="143418">
    <iact:property name="dataType"/>
    <iact:actionData xml:id="d13">
      <inkml:trace xmlns:inkml="http://www.w3.org/2003/InkML" xml:id="stk13" contextRef="#ctx0" brushRef="#br3">20993 11350 0,'23'0'89,"25"0"-81,-1 0 0,-23 0-1,-1 0 6,49 0 4,-49 0 1,1 0 6,0 0 64,-1 0-76</inkml:trace>
    </iact:actionData>
  </iact:action>
  <iact:action type="add" startTime="144469">
    <iact:property name="dataType"/>
    <iact:actionData xml:id="d14">
      <inkml:trace xmlns:inkml="http://www.w3.org/2003/InkML" xml:id="stk14" contextRef="#ctx0" brushRef="#br3">21016 12226 0,'24'0'53,"23"0"-37,-47-23 0,24 23-8,0 0 9,-1 0-1,25 0 0,-24 0 79</inkml:trace>
    </iact:actionData>
  </iact:action>
  <iact:action type="add" startTime="146330">
    <iact:property name="dataType"/>
    <iact:actionData xml:id="d15">
      <inkml:trace xmlns:inkml="http://www.w3.org/2003/InkML" xml:id="stk15" contextRef="#ctx0" brushRef="#br3">13079 17392 0,'0'-24'177,"0"0"-170,0 1 9,-48 23-4,48-24 5,-23 0 2,-1 24 39,0 0-42,1 0-8,-48 0 8,23 0 1,1 0 0,23 0 0,24 24 0,0 0 49,0-1-50,0 1-8,0 23 0,0 1 9,0 23 1,0-24-1,24 24-1,23 0 0,1 0 2,-25 1-3,25-1 1,-1 0 1,0-24-1,-47-23 1,48 94 0,-48-70-1,0-1 1,0-23 0,0 23-1,-24-47 46,0 0-37,1 0-10,23-24 0,-48 1 2,1-1-1,0 0 2,23 1-1,0 23-2,0 0 2,1 0 4,-1 0-9,0 0 5,1 0 0,-72-24 0,71 24-14,-23 0 13,23-24-15,-23 1 12,-1-1 4,48 0 167,0 0-176,-47 24-1</inkml:trace>
    </iact:actionData>
  </iact:action>
  <iact:action type="add" startTime="149883">
    <iact:property name="dataType"/>
    <iact:actionData xml:id="d16">
      <inkml:trace xmlns:inkml="http://www.w3.org/2003/InkML" xml:id="stk16" contextRef="#ctx0" brushRef="#br3">3198 10449 0,'0'24'178,"48"47"-164,-25 119-6,25-72 3,-1 1 2,24-25 4,0-23 0,-23 1 0,47-1-1,-72-24 1,25-23 0,-25-1 0,1-23 0,0 0-1,-1 0 2,1-23-4,24-1 3,23-71 0,-48 48-1,48-24 2,-71 0-2,48-24 1,-48 0 0,0 48 0,0-48 0,0 71-1,0 48 235,23 23-244,-23 48 11,0-47-10,0-1 7,24-23-14,-24 165 16,95 1-1,-24 23 1,0-142-1,0 0 1,-47-71-1,-24 24-15,24-24 24,-1 0-18,48-71 11,143-71-2,283-474 0,48-24 1,24-24 1,-214-283-2,-236 354 1,-72 498 3,-47 24-18,0 48 11,0 46 227,-24 1-232</inkml:trace>
    </iact:actionData>
  </iact:action>
  <iact:action type="add" startTime="170956">
    <iact:property name="dataType"/>
    <iact:actionData xml:id="d17">
      <inkml:trace xmlns:inkml="http://www.w3.org/2003/InkML" xml:id="stk17" contextRef="#ctx0" brushRef="#br1">15377 8080 0,'0'-24'120,"-24"24"-106,1 0 18,23-23-24,-24 23 0,0 0 7,1 0 4,-1 0 12,-23 0-6,23 0-1,-95 0-9,48 23 2,-47-23-1,70 0 1,-23 0 0,24 24 0,23 0 11,24-1-20,-23-23 15,-1 24-15,0 0 8,1-24 8,23 23-14,-24-23 21,24 24-23,0 0 24,0 23-9,0-23 1,0 0 24,0-1-23,24 1-17,-24 0 9,0-1 0,23 1-1,-23 0 1,0-1-1,0 1 1,0 0 11,0 0-20,0-1 17,0 1-9,0 0-1,0-1-6,0 1 7,0 0 0,0 23 1,0-23 0,24-1-1,-24 1 1,24 0-1,-24 0 1,23 23 0,1-23-1,-24 47-15,47-48 15,24 25-15,1 23 15,22-47 1,-46-24 2,23 23-1,-48-23-6,1 0 6,0 0-2,23 0 1,1 0 0,70 0 2,-94-23-4,23-25-12,1 1 11,-25-1 2,1 25 0,23-1 1,-47-23 1,24 23-1,-24 0 2,24 1-6,-1-25 3,1 24 0,-24-23 1,24 23 0,0 24-17,-24-47 16,23 23 1,-23 1 0,48-143 0,-25 142-1,-23-23 0,24-1 1,0 25 0,-24-1 3,0 0-1,23 24-3,1 0-4,-24-24 6,0 1-15,0-25 26,24 25-13,23 23 1,-47-24 4,24 24 3,-24-24-16,24 24 5,-1 0 4,25-47 0,-25 47 0,1-24-16,23 24 15,-23-47 1,23 47-1,1-24 0,-1 24 1,-23 0 0,0-47 0,-1 47-1,1 0 3,-24-24-5,24 24-11,23-24 14,-23 24-2,23 0 0,-23-23 4,47-1-3,-24 24 3,1-24-4,23 24 0,47-23 1,-70 23 1,-25-24-1,48 0 1,-47 24 0,0 0-1,0-23-15,-1 23 14,1-24 3,0 24 0,-24-24 6,23 24-15,1-71 7,0 47 1,23-23 0,-23 47-2,-24-24-14,47-23 15,-23 23 4,-24-23-6,47 23-10,-47-23 10,24-1 1,-24 25 3,0-48-3,0 23 2,0 24 0,0-23-1,0 23 3,0 1-4,0-1 5,0 0-8,-24 24-6,1 0 14,-1-23-3,0 23-10,24-48 10,-23 48 0,-25-23-1,24 23 1,-23-48 0,23 24-1,-70 24 1,-25-23 0,72-1 1,47 0-17,-48 24 13,1 0 6,0 0-4,-143 0-2,24 0 3,-213 0 0,237 0 1,-48 48-1,96-25-1,-25 49 0,48-25 0,0 24 1,47-47-1,1 23-13,-25 24 13,1-47 0,23 0 0,-23 23 0,47-23 1,-24-1 5,24 1-8,0 0 11,-47-1-17,47 1 6,-24 47 3,0-47-15,24 0 12,0-1 3,-24 72-16,1-24 15,23 24 0,0-24 2,-24 95-1,24-95 0,0-24-2,0-23 197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68.08511" units="1/cm"/>
          <inkml:channelProperty channel="Y" name="resolution" value="34.01993" units="1/cm"/>
          <inkml:channelProperty channel="T" name="resolution" value="1" units="1/dev"/>
        </inkml:channelProperties>
      </inkml:inkSource>
      <inkml:timestamp xml:id="ts0" timeString="2020-11-23T17:05:05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976">
    <iact:property name="dataType"/>
    <iact:actionData xml:id="d0">
      <inkml:trace xmlns:inkml="http://www.w3.org/2003/InkML" xml:id="stk0" contextRef="#ctx0" brushRef="#br0">14240 10260 0,'-24'0'296,"0"0"-272,1 0 88,-1 0-95,0 0-10,1 47 9,23-23 2,-24 0-3,0-1 7,1-23-7,23 24-2,0 0 5,0-1 8,0 1-8,0 0-4,0-1 2,0 1-8,0 0 8,0 23 2,0 1-1,23-1-2,-23-23 3,24 23-2,-24 0 0,47 1 1,-23-24-1,0-1 1,-1 1 0,1 0 0,0-24 57,0 0-57,23 0-12,-23 0 4,-1 0 2,72 0 7,95-24 1,-143 24-17,24 0 13,0 0-2,-71-24 36,24 24-33,0-23-8,-1-1 2,25-24 8,-25 25-2,1-25 0,-24 1 1,0 0 0,0 23 1,0 0-17,0 0 14,0-47 4,0 48-4,0-1 2,0 0 0,0 1-2,-24-25 1,1 25 1,23-1 3,-24 24-7,0 0 70,1 0-75,23-24 0,-24 0 0,-24 1 2,-46-1 6,-1 0 1,48-23 0,-1 0-1,24 47 1,1 0 0,-1-24 121,0 24-114,1 0 121,-1 24-130,0-1 1,1 1 1,-1-24-2,24 24-2,-24-1 3,24 1 1,-23-24 1</inkml:trace>
    </iact:actionData>
  </iact:action>
  <iact:action type="add" startTime="13607">
    <iact:property name="dataType"/>
    <iact:actionData xml:id="d1">
      <inkml:trace xmlns:inkml="http://www.w3.org/2003/InkML" xml:id="stk1" contextRef="#ctx0" brushRef="#br0">13695 11895 0,'-24'0'473,"-23"0"-465,23 0-1,0 0 1,1 0 1,23 23 8,-48 25-1,25-48 2,23 23-1,-48 1 0,25 0-2,-25 0 2,24-1 1,1 1-18,-1-24 16,0 0 0,24 24 185,-23-24-193,-1 0 8,-23 0 0,47 23-6,-24-23 6,48 0 206,-1 0-205,1 0-7,0 0 4,23 0 0,-23 0 3,-1 0 86,25 0-87,-72 0 290,0 0-289,1 0-3,-25 0 3,25 0-1,-25 0 1,25 0 0,-25 0-1,-23 0 1,-47 0 0,23 0-1,-71 0 1,119 0-1,23 0 163,48 0-28,-1 0-134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/>
          <a:lstStyle>
            <a:lvl1pPr algn="r">
              <a:defRPr sz="1200"/>
            </a:lvl1pPr>
          </a:lstStyle>
          <a:p>
            <a:fld id="{A3C8FD64-A118-419F-A9F3-6CE6629237B5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6438"/>
            <a:ext cx="4714875" cy="3536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75" tIns="47188" rIns="94375" bIns="471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79131"/>
            <a:ext cx="5669280" cy="4243388"/>
          </a:xfrm>
          <a:prstGeom prst="rect">
            <a:avLst/>
          </a:prstGeom>
        </p:spPr>
        <p:txBody>
          <a:bodyPr vert="horz" lIns="94375" tIns="47188" rIns="94375" bIns="471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56626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56626"/>
            <a:ext cx="3070860" cy="471488"/>
          </a:xfrm>
          <a:prstGeom prst="rect">
            <a:avLst/>
          </a:prstGeom>
        </p:spPr>
        <p:txBody>
          <a:bodyPr vert="horz" lIns="94375" tIns="47188" rIns="94375" bIns="47188" rtlCol="0" anchor="b"/>
          <a:lstStyle>
            <a:lvl1pPr algn="r">
              <a:defRPr sz="1200"/>
            </a:lvl1pPr>
          </a:lstStyle>
          <a:p>
            <a:fld id="{FD3E8513-9946-493E-9D3E-FAA3BCCD55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C0707D5-B85D-47B1-A35F-E39C13AD474C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34EE15-8699-41AE-BEE4-DFC86A3A90B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onxmaps.com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huntstand.com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microsoft.com/office/2011/relationships/inkAction" Target="../ink/inkAction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microsoft.com/office/2011/relationships/inkAction" Target="../ink/inkAction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4-H Hunting Skills</a:t>
            </a:r>
            <a:br>
              <a:rPr lang="en-US" dirty="0"/>
            </a:br>
            <a:r>
              <a:rPr lang="en-US" dirty="0"/>
              <a:t>Orienteering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ew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3581400"/>
            <a:ext cx="2773350" cy="14452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915B9C-9EE3-42ED-991A-7F9ED70F5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50"/>
    </mc:Choice>
    <mc:Fallback>
      <p:transition spd="slow" advTm="3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ED5D-291F-4428-A401-9E73D6ED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X HUNT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44246C-A999-4689-997A-67B81E1E2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" y="1752600"/>
            <a:ext cx="3926164" cy="9998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17332-CBDF-492D-ACAA-AAFA8EA89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124200"/>
            <a:ext cx="2950720" cy="1554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B9C76-6B96-4E06-9359-D1F7417C7DFB}"/>
              </a:ext>
            </a:extLst>
          </p:cNvPr>
          <p:cNvSpPr txBox="1"/>
          <p:nvPr/>
        </p:nvSpPr>
        <p:spPr>
          <a:xfrm>
            <a:off x="1219200" y="4876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hlinkClick r:id="rId6"/>
              </a:rPr>
              <a:t>https://www.onxmaps.com</a:t>
            </a:r>
            <a:endParaRPr lang="en-US" sz="1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14E05F-DC37-409E-B304-24EE8BCFA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13"/>
    </mc:Choice>
    <mc:Fallback>
      <p:transition spd="slow" advTm="4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C665-28E4-4D43-9FD7-E49AA504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 Stand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7F2ABA-A671-4E45-82A6-2ECB4AF0B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3000" y="2514600"/>
            <a:ext cx="3682303" cy="12375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C0ABB-EF0D-4768-AAF9-AE7F85A57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038600"/>
            <a:ext cx="3054361" cy="1499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F2310D-B196-453A-876D-44CA9780BFEE}"/>
              </a:ext>
            </a:extLst>
          </p:cNvPr>
          <p:cNvSpPr txBox="1"/>
          <p:nvPr/>
        </p:nvSpPr>
        <p:spPr>
          <a:xfrm>
            <a:off x="1133475" y="4788473"/>
            <a:ext cx="35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hlinkClick r:id="rId6"/>
              </a:rPr>
              <a:t>https://huntstand.com/</a:t>
            </a:r>
            <a:r>
              <a:rPr lang="en-US" sz="1800"/>
              <a:t> </a:t>
            </a:r>
            <a:endParaRPr lang="en-US" sz="1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16FB3B-4318-4DF6-833F-FAB706158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02"/>
    </mc:Choice>
    <mc:Fallback>
      <p:transition spd="slow" advTm="5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need to be able to read a map and use a compass?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to get lost</a:t>
            </a:r>
          </a:p>
          <a:p>
            <a:r>
              <a:rPr lang="en-US" dirty="0"/>
              <a:t>Know hunting boundaries</a:t>
            </a:r>
          </a:p>
          <a:p>
            <a:r>
              <a:rPr lang="en-US" dirty="0"/>
              <a:t>Find game</a:t>
            </a:r>
          </a:p>
          <a:p>
            <a:r>
              <a:rPr lang="en-US" dirty="0"/>
              <a:t>Find prime hunting spots</a:t>
            </a:r>
          </a:p>
          <a:p>
            <a:r>
              <a:rPr lang="en-US" dirty="0"/>
              <a:t>To explore new territory</a:t>
            </a:r>
          </a:p>
          <a:p>
            <a:r>
              <a:rPr lang="en-US" dirty="0"/>
              <a:t>To be a good ethical hunter – give me some examples.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D90D26-6F7E-4765-AA42-201513165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09"/>
    </mc:Choice>
    <mc:Fallback>
      <p:transition spd="slow" advTm="69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rules of contour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51510" indent="-514350"/>
            <a:r>
              <a:rPr lang="en-US" dirty="0"/>
              <a:t>Contour lines never cross or join contour lines of different elevation.</a:t>
            </a:r>
          </a:p>
          <a:p>
            <a:pPr marL="651510" indent="-514350"/>
            <a:r>
              <a:rPr lang="en-US" dirty="0"/>
              <a:t>Contour lines appear on both sides of an area where the slope reverses direction.</a:t>
            </a:r>
          </a:p>
          <a:p>
            <a:pPr marL="651510" indent="-514350"/>
            <a:r>
              <a:rPr lang="en-US" dirty="0"/>
              <a:t>Contour lines V upstream when they cross a stream.</a:t>
            </a:r>
          </a:p>
          <a:p>
            <a:pPr marL="651510" indent="-514350"/>
            <a:r>
              <a:rPr lang="en-US" dirty="0"/>
              <a:t>All contour lines either close or extend to the edge of the map.  Usually shown in brown.</a:t>
            </a:r>
          </a:p>
          <a:p>
            <a:pPr marL="651510" indent="-514350"/>
            <a:r>
              <a:rPr lang="en-US" dirty="0"/>
              <a:t>Contour lines close or join around hills. They also close around basins and depressions.</a:t>
            </a:r>
          </a:p>
          <a:p>
            <a:pPr marL="971550" lvl="1" indent="-514350"/>
            <a:r>
              <a:rPr lang="en-US" dirty="0"/>
              <a:t>Depressions are labeled with hachure marks inside the oval.</a:t>
            </a:r>
          </a:p>
          <a:p>
            <a:pPr marL="971550" lvl="1" indent="-51435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55AB5F-6BD1-418C-8D0C-EA060F54F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15"/>
    </mc:Choice>
    <mc:Fallback>
      <p:transition spd="slow" advTm="8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a Topo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 maps are called quadrangles.</a:t>
            </a:r>
          </a:p>
          <a:p>
            <a:pPr lvl="1"/>
            <a:r>
              <a:rPr lang="en-US" dirty="0"/>
              <a:t>Cover 15’ of longitude and latitude</a:t>
            </a:r>
          </a:p>
          <a:p>
            <a:pPr lvl="1"/>
            <a:r>
              <a:rPr lang="en-US" dirty="0"/>
              <a:t>New ones cover 7.5’</a:t>
            </a:r>
          </a:p>
          <a:p>
            <a:pPr lvl="1"/>
            <a:r>
              <a:rPr lang="en-US" dirty="0"/>
              <a:t>Scale – 1:24,000 – 1” = 200 ft</a:t>
            </a:r>
          </a:p>
          <a:p>
            <a:pPr lvl="1"/>
            <a:r>
              <a:rPr lang="en-US" dirty="0"/>
              <a:t>Index contour is the 5</a:t>
            </a:r>
            <a:r>
              <a:rPr lang="en-US" baseline="30000" dirty="0"/>
              <a:t>th</a:t>
            </a:r>
            <a:r>
              <a:rPr lang="en-US" dirty="0"/>
              <a:t> line, bold in color.</a:t>
            </a:r>
          </a:p>
          <a:p>
            <a:pPr lvl="1"/>
            <a:r>
              <a:rPr lang="en-US" dirty="0"/>
              <a:t>Closely spaced lines steep slope</a:t>
            </a:r>
          </a:p>
          <a:p>
            <a:pPr lvl="1"/>
            <a:r>
              <a:rPr lang="en-US" dirty="0"/>
              <a:t>Lines further apart gentle slope.</a:t>
            </a:r>
          </a:p>
          <a:p>
            <a:pPr lvl="1"/>
            <a:r>
              <a:rPr lang="en-US" dirty="0"/>
              <a:t>Legend – describes the symbols used on a map.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3CBD10-D8AA-4EBD-9D1D-B9F4EEE72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04"/>
    </mc:Choice>
    <mc:Fallback>
      <p:transition spd="slow" advTm="7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Contour Map</a:t>
            </a:r>
          </a:p>
        </p:txBody>
      </p:sp>
      <p:pic>
        <p:nvPicPr>
          <p:cNvPr id="4" name="Content Placeholder 3" descr="contour-ma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28875" y="1811337"/>
            <a:ext cx="4286250" cy="4286250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A2FEC34-B31D-4DAA-A365-538F75B8CA3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51280" y="1032120"/>
              <a:ext cx="6585480" cy="5578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A2FEC34-B31D-4DAA-A365-538F75B8CA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1920" y="1022760"/>
                <a:ext cx="6604200" cy="5597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EA1643-BA2F-4099-B201-44669EA73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76"/>
    </mc:Choice>
    <mc:Fallback>
      <p:transition spd="slow" advTm="17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Declination</a:t>
            </a:r>
          </a:p>
        </p:txBody>
      </p:sp>
      <p:pic>
        <p:nvPicPr>
          <p:cNvPr id="6" name="Content Placeholder 5" descr="declination-us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462" y="2516187"/>
            <a:ext cx="5553075" cy="287655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EA68FA-5538-433F-8FD4-CFA67EE19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19"/>
    </mc:Choice>
    <mc:Fallback>
      <p:transition spd="slow" advTm="4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declination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True North</a:t>
            </a:r>
          </a:p>
          <a:p>
            <a:r>
              <a:rPr lang="en-US" dirty="0"/>
              <a:t>Magnetic North</a:t>
            </a:r>
          </a:p>
          <a:p>
            <a:r>
              <a:rPr lang="en-US" dirty="0"/>
              <a:t>Magnetic Declination – the difference between magnetic and geographic north.</a:t>
            </a:r>
          </a:p>
          <a:p>
            <a:r>
              <a:rPr lang="en-US" dirty="0"/>
              <a:t>Four Directions</a:t>
            </a:r>
          </a:p>
          <a:p>
            <a:pPr lvl="1"/>
            <a:r>
              <a:rPr lang="en-US" dirty="0"/>
              <a:t>North – 0</a:t>
            </a:r>
          </a:p>
          <a:p>
            <a:pPr lvl="1"/>
            <a:r>
              <a:rPr lang="en-US" dirty="0"/>
              <a:t>South – 180</a:t>
            </a:r>
          </a:p>
          <a:p>
            <a:pPr lvl="1"/>
            <a:r>
              <a:rPr lang="en-US" dirty="0"/>
              <a:t>East – 90</a:t>
            </a:r>
          </a:p>
          <a:p>
            <a:pPr lvl="1"/>
            <a:r>
              <a:rPr lang="en-US" dirty="0"/>
              <a:t>West – 270</a:t>
            </a:r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6B30A0-7618-4379-B4B4-45321541D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25"/>
    </mc:Choice>
    <mc:Fallback>
      <p:transition spd="slow" advTm="8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</a:t>
            </a:r>
          </a:p>
        </p:txBody>
      </p:sp>
      <p:pic>
        <p:nvPicPr>
          <p:cNvPr id="4" name="Content Placeholder 3" descr="166692-x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52750" y="2878137"/>
            <a:ext cx="3238500" cy="2152650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722A4DA-10CD-43D8-BDF2-139B877FE7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37800" y="3633840"/>
              <a:ext cx="861840" cy="742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722A4DA-10CD-43D8-BDF2-139B877FE7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8440" y="3624480"/>
                <a:ext cx="880560" cy="761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D23788-7E7F-412F-BB8A-B5CE93C27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86"/>
    </mc:Choice>
    <mc:Fallback>
      <p:transition spd="slow" advTm="3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912D-CE03-41EA-9A81-D7907EDE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D21EFC-D65E-4792-9D7B-67C165D7D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2057400"/>
            <a:ext cx="3566469" cy="41883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A4AC3-2D86-4472-A9D8-7648101B3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057399"/>
            <a:ext cx="4182218" cy="4188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0D3711-0459-4F74-BDE2-59B9A33EC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23"/>
    </mc:Choice>
    <mc:Fallback>
      <p:transition spd="slow" advTm="4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C4C76FE834D46A29B40ED31877DB0" ma:contentTypeVersion="7" ma:contentTypeDescription="Create a new document." ma:contentTypeScope="" ma:versionID="35d39fb09a6d140ffda0f0bfa02bfde4">
  <xsd:schema xmlns:xsd="http://www.w3.org/2001/XMLSchema" xmlns:xs="http://www.w3.org/2001/XMLSchema" xmlns:p="http://schemas.microsoft.com/office/2006/metadata/properties" xmlns:ns2="cc9fd295-1a3d-4383-9b04-7a7392e91fd2" xmlns:ns3="b5e07875-f62f-4f79-977b-bc0ca07c22ae" targetNamespace="http://schemas.microsoft.com/office/2006/metadata/properties" ma:root="true" ma:fieldsID="f797d6e2201c7fcc3ae3dcf5ea047713" ns2:_="" ns3:_="">
    <xsd:import namespace="cc9fd295-1a3d-4383-9b04-7a7392e91fd2"/>
    <xsd:import namespace="b5e07875-f62f-4f79-977b-bc0ca07c22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9fd295-1a3d-4383-9b04-7a7392e91f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07875-f62f-4f79-977b-bc0ca07c22a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D1D3DE-47E7-4D59-89E6-A71F1D15859A}"/>
</file>

<file path=customXml/itemProps2.xml><?xml version="1.0" encoding="utf-8"?>
<ds:datastoreItem xmlns:ds="http://schemas.openxmlformats.org/officeDocument/2006/customXml" ds:itemID="{C555DCC6-541B-41AD-97EF-4ECEB78A22AA}"/>
</file>

<file path=customXml/itemProps3.xml><?xml version="1.0" encoding="utf-8"?>
<ds:datastoreItem xmlns:ds="http://schemas.openxmlformats.org/officeDocument/2006/customXml" ds:itemID="{B6F68D41-D044-4BD9-BAEF-3693A5C6ACBB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2268</TotalTime>
  <Words>256</Words>
  <Application>Microsoft Office PowerPoint</Application>
  <PresentationFormat>On-screen Show (4:3)</PresentationFormat>
  <Paragraphs>41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4-H Hunting Skills Orienteering </vt:lpstr>
      <vt:lpstr>Why do we need to be able to read a map and use a compass?</vt:lpstr>
      <vt:lpstr>The rules of contour lines</vt:lpstr>
      <vt:lpstr>Interpreting a Topo Map</vt:lpstr>
      <vt:lpstr>Contour Map</vt:lpstr>
      <vt:lpstr>Declination</vt:lpstr>
      <vt:lpstr>How to use declination</vt:lpstr>
      <vt:lpstr>Compass</vt:lpstr>
      <vt:lpstr>GPS</vt:lpstr>
      <vt:lpstr>ON X HUNT</vt:lpstr>
      <vt:lpstr>Hunt Stand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4-H Hunting Project</dc:title>
  <dc:creator>Todd</dc:creator>
  <cp:lastModifiedBy>Francis, Scott</cp:lastModifiedBy>
  <cp:revision>175</cp:revision>
  <dcterms:created xsi:type="dcterms:W3CDTF">2009-12-16T16:44:54Z</dcterms:created>
  <dcterms:modified xsi:type="dcterms:W3CDTF">2020-11-23T17:18:12Z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0x010100941C4C76FE834D46A29B40ED31877DB0</vt:lpwstr>
  </property>
</Properties>
</file>