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846" r:id="rId2"/>
  </p:sldMasterIdLst>
  <p:notesMasterIdLst>
    <p:notesMasterId r:id="rId43"/>
  </p:notesMasterIdLst>
  <p:sldIdLst>
    <p:sldId id="256" r:id="rId3"/>
    <p:sldId id="257" r:id="rId4"/>
    <p:sldId id="259" r:id="rId5"/>
    <p:sldId id="272" r:id="rId6"/>
    <p:sldId id="467" r:id="rId7"/>
    <p:sldId id="468" r:id="rId8"/>
    <p:sldId id="273" r:id="rId9"/>
    <p:sldId id="490" r:id="rId10"/>
    <p:sldId id="275" r:id="rId11"/>
    <p:sldId id="278" r:id="rId12"/>
    <p:sldId id="276" r:id="rId13"/>
    <p:sldId id="491" r:id="rId14"/>
    <p:sldId id="492" r:id="rId15"/>
    <p:sldId id="280" r:id="rId16"/>
    <p:sldId id="493" r:id="rId17"/>
    <p:sldId id="274" r:id="rId18"/>
    <p:sldId id="494" r:id="rId19"/>
    <p:sldId id="486" r:id="rId20"/>
    <p:sldId id="487" r:id="rId21"/>
    <p:sldId id="258" r:id="rId22"/>
    <p:sldId id="488" r:id="rId23"/>
    <p:sldId id="260" r:id="rId24"/>
    <p:sldId id="261" r:id="rId25"/>
    <p:sldId id="469" r:id="rId26"/>
    <p:sldId id="470" r:id="rId27"/>
    <p:sldId id="471" r:id="rId28"/>
    <p:sldId id="472" r:id="rId29"/>
    <p:sldId id="473" r:id="rId30"/>
    <p:sldId id="474" r:id="rId31"/>
    <p:sldId id="475" r:id="rId32"/>
    <p:sldId id="476" r:id="rId33"/>
    <p:sldId id="478" r:id="rId34"/>
    <p:sldId id="479" r:id="rId35"/>
    <p:sldId id="480" r:id="rId36"/>
    <p:sldId id="481" r:id="rId37"/>
    <p:sldId id="477" r:id="rId38"/>
    <p:sldId id="267" r:id="rId39"/>
    <p:sldId id="268" r:id="rId40"/>
    <p:sldId id="279" r:id="rId41"/>
    <p:sldId id="48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AC5F36-F8CB-6E46-84E1-60FB8120A193}">
          <p14:sldIdLst>
            <p14:sldId id="256"/>
            <p14:sldId id="257"/>
            <p14:sldId id="259"/>
            <p14:sldId id="272"/>
            <p14:sldId id="467"/>
            <p14:sldId id="468"/>
            <p14:sldId id="273"/>
          </p14:sldIdLst>
        </p14:section>
        <p14:section name="Athletics" id="{0EC84742-80DB-8846-B302-3C53210DC5E0}">
          <p14:sldIdLst>
            <p14:sldId id="490"/>
            <p14:sldId id="275"/>
            <p14:sldId id="278"/>
            <p14:sldId id="276"/>
            <p14:sldId id="491"/>
            <p14:sldId id="492"/>
            <p14:sldId id="280"/>
            <p14:sldId id="493"/>
            <p14:sldId id="274"/>
            <p14:sldId id="494"/>
          </p14:sldIdLst>
        </p14:section>
        <p14:section name="Tracy" id="{5D9ED2BA-08E0-9C44-8790-29A6FEFF41B8}">
          <p14:sldIdLst>
            <p14:sldId id="486"/>
            <p14:sldId id="487"/>
            <p14:sldId id="258"/>
            <p14:sldId id="488"/>
            <p14:sldId id="260"/>
            <p14:sldId id="261"/>
          </p14:sldIdLst>
        </p14:section>
        <p14:section name="Back to FS" id="{7906F846-B996-EB44-90FC-EE406FFB2F74}">
          <p14:sldIdLst>
            <p14:sldId id="469"/>
            <p14:sldId id="470"/>
            <p14:sldId id="471"/>
            <p14:sldId id="472"/>
            <p14:sldId id="473"/>
            <p14:sldId id="474"/>
            <p14:sldId id="475"/>
            <p14:sldId id="476"/>
            <p14:sldId id="478"/>
            <p14:sldId id="479"/>
            <p14:sldId id="480"/>
            <p14:sldId id="481"/>
            <p14:sldId id="477"/>
            <p14:sldId id="267"/>
            <p14:sldId id="268"/>
            <p14:sldId id="279"/>
            <p14:sldId id="4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93C59-AAA0-47CA-B864-5E5EC077E2E7}" v="1" dt="2023-10-25T20:52:18.894"/>
    <p1510:client id="{8F3D23CF-F0C4-41EE-BFB1-67AC83882A27}" v="13" dt="2023-10-25T20:34:38.987"/>
    <p1510:client id="{F82D9F74-D0C8-D540-A481-42A9CF08CE17}" v="91" dt="2023-10-25T20:33:49.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Colter" userId="1ad27a65-95df-4364-a985-68d10c35edf7" providerId="ADAL" clId="{17893C59-AAA0-47CA-B864-5E5EC077E2E7}"/>
    <pc:docChg chg="delSld modSection">
      <pc:chgData name="Ellis, Colter" userId="1ad27a65-95df-4364-a985-68d10c35edf7" providerId="ADAL" clId="{17893C59-AAA0-47CA-B864-5E5EC077E2E7}" dt="2023-10-25T20:52:18.894" v="0" actId="47"/>
      <pc:docMkLst>
        <pc:docMk/>
      </pc:docMkLst>
      <pc:sldChg chg="del">
        <pc:chgData name="Ellis, Colter" userId="1ad27a65-95df-4364-a985-68d10c35edf7" providerId="ADAL" clId="{17893C59-AAA0-47CA-B864-5E5EC077E2E7}" dt="2023-10-25T20:52:18.894" v="0" actId="47"/>
        <pc:sldMkLst>
          <pc:docMk/>
          <pc:sldMk cId="3878312812" sldId="485"/>
        </pc:sldMkLst>
      </pc:sldChg>
    </pc:docChg>
  </pc:docChgLst>
  <pc:docChgLst>
    <pc:chgData name="McCalla, Stephanie" userId="0a99fd49-5acc-4f62-8792-b8d22e466fd0" providerId="ADAL" clId="{8F3D23CF-F0C4-41EE-BFB1-67AC83882A27}"/>
    <pc:docChg chg="modSld">
      <pc:chgData name="McCalla, Stephanie" userId="0a99fd49-5acc-4f62-8792-b8d22e466fd0" providerId="ADAL" clId="{8F3D23CF-F0C4-41EE-BFB1-67AC83882A27}" dt="2023-10-25T20:34:38.987" v="12" actId="20577"/>
      <pc:docMkLst>
        <pc:docMk/>
      </pc:docMkLst>
      <pc:sldChg chg="modSp mod">
        <pc:chgData name="McCalla, Stephanie" userId="0a99fd49-5acc-4f62-8792-b8d22e466fd0" providerId="ADAL" clId="{8F3D23CF-F0C4-41EE-BFB1-67AC83882A27}" dt="2023-10-25T20:34:09.161" v="4" actId="20577"/>
        <pc:sldMkLst>
          <pc:docMk/>
          <pc:sldMk cId="4115178965" sldId="478"/>
        </pc:sldMkLst>
        <pc:spChg chg="mod">
          <ac:chgData name="McCalla, Stephanie" userId="0a99fd49-5acc-4f62-8792-b8d22e466fd0" providerId="ADAL" clId="{8F3D23CF-F0C4-41EE-BFB1-67AC83882A27}" dt="2023-10-25T20:34:09.161" v="4" actId="20577"/>
          <ac:spMkLst>
            <pc:docMk/>
            <pc:sldMk cId="4115178965" sldId="478"/>
            <ac:spMk id="3" creationId="{0C299DED-025F-81E1-9951-CC4990E5D482}"/>
          </ac:spMkLst>
        </pc:spChg>
      </pc:sldChg>
      <pc:sldChg chg="modSp mod">
        <pc:chgData name="McCalla, Stephanie" userId="0a99fd49-5acc-4f62-8792-b8d22e466fd0" providerId="ADAL" clId="{8F3D23CF-F0C4-41EE-BFB1-67AC83882A27}" dt="2023-10-25T20:34:23.748" v="8" actId="20577"/>
        <pc:sldMkLst>
          <pc:docMk/>
          <pc:sldMk cId="3503483874" sldId="479"/>
        </pc:sldMkLst>
        <pc:spChg chg="mod">
          <ac:chgData name="McCalla, Stephanie" userId="0a99fd49-5acc-4f62-8792-b8d22e466fd0" providerId="ADAL" clId="{8F3D23CF-F0C4-41EE-BFB1-67AC83882A27}" dt="2023-10-25T20:34:23.748" v="8" actId="20577"/>
          <ac:spMkLst>
            <pc:docMk/>
            <pc:sldMk cId="3503483874" sldId="479"/>
            <ac:spMk id="3" creationId="{939773AC-22B7-3CA1-8C62-2A3AC75A34CA}"/>
          </ac:spMkLst>
        </pc:spChg>
      </pc:sldChg>
      <pc:sldChg chg="modSp mod">
        <pc:chgData name="McCalla, Stephanie" userId="0a99fd49-5acc-4f62-8792-b8d22e466fd0" providerId="ADAL" clId="{8F3D23CF-F0C4-41EE-BFB1-67AC83882A27}" dt="2023-10-25T20:34:38.987" v="12" actId="20577"/>
        <pc:sldMkLst>
          <pc:docMk/>
          <pc:sldMk cId="1896646254" sldId="480"/>
        </pc:sldMkLst>
        <pc:spChg chg="mod">
          <ac:chgData name="McCalla, Stephanie" userId="0a99fd49-5acc-4f62-8792-b8d22e466fd0" providerId="ADAL" clId="{8F3D23CF-F0C4-41EE-BFB1-67AC83882A27}" dt="2023-10-25T20:34:38.987" v="12" actId="20577"/>
          <ac:spMkLst>
            <pc:docMk/>
            <pc:sldMk cId="1896646254" sldId="480"/>
            <ac:spMk id="3" creationId="{2BEA0E1C-C11A-EA19-B80C-6CA2BC4F3EFD}"/>
          </ac:spMkLst>
        </pc:spChg>
      </pc:sldChg>
    </pc:docChg>
  </pc:docChgLst>
  <pc:docChgLst>
    <pc:chgData name="Ellis, Colter" userId="1ad27a65-95df-4364-a985-68d10c35edf7" providerId="ADAL" clId="{F82D9F74-D0C8-D540-A481-42A9CF08CE17}"/>
    <pc:docChg chg="undo custSel addSld delSld modSld sldOrd modMainMaster addSection delSection modSection">
      <pc:chgData name="Ellis, Colter" userId="1ad27a65-95df-4364-a985-68d10c35edf7" providerId="ADAL" clId="{F82D9F74-D0C8-D540-A481-42A9CF08CE17}" dt="2023-10-25T20:33:49.928" v="119" actId="20577"/>
      <pc:docMkLst>
        <pc:docMk/>
      </pc:docMkLst>
      <pc:sldChg chg="modSp">
        <pc:chgData name="Ellis, Colter" userId="1ad27a65-95df-4364-a985-68d10c35edf7" providerId="ADAL" clId="{F82D9F74-D0C8-D540-A481-42A9CF08CE17}" dt="2023-10-25T19:58:59.497" v="68"/>
        <pc:sldMkLst>
          <pc:docMk/>
          <pc:sldMk cId="2972867368" sldId="256"/>
        </pc:sldMkLst>
        <pc:spChg chg="mod">
          <ac:chgData name="Ellis, Colter" userId="1ad27a65-95df-4364-a985-68d10c35edf7" providerId="ADAL" clId="{F82D9F74-D0C8-D540-A481-42A9CF08CE17}" dt="2023-10-25T19:58:59.497" v="68"/>
          <ac:spMkLst>
            <pc:docMk/>
            <pc:sldMk cId="2972867368" sldId="256"/>
            <ac:spMk id="2" creationId="{12E52059-C974-CE46-A9B0-805108CFE72B}"/>
          </ac:spMkLst>
        </pc:spChg>
      </pc:sldChg>
      <pc:sldChg chg="modSp mod">
        <pc:chgData name="Ellis, Colter" userId="1ad27a65-95df-4364-a985-68d10c35edf7" providerId="ADAL" clId="{F82D9F74-D0C8-D540-A481-42A9CF08CE17}" dt="2023-10-25T19:58:59.497" v="68"/>
        <pc:sldMkLst>
          <pc:docMk/>
          <pc:sldMk cId="4260964437" sldId="257"/>
        </pc:sldMkLst>
        <pc:spChg chg="mod">
          <ac:chgData name="Ellis, Colter" userId="1ad27a65-95df-4364-a985-68d10c35edf7" providerId="ADAL" clId="{F82D9F74-D0C8-D540-A481-42A9CF08CE17}" dt="2023-10-25T19:58:59.497" v="68"/>
          <ac:spMkLst>
            <pc:docMk/>
            <pc:sldMk cId="4260964437" sldId="257"/>
            <ac:spMk id="2" creationId="{2F2972D1-59AA-3699-7439-A694044D253C}"/>
          </ac:spMkLst>
        </pc:spChg>
        <pc:spChg chg="mod">
          <ac:chgData name="Ellis, Colter" userId="1ad27a65-95df-4364-a985-68d10c35edf7" providerId="ADAL" clId="{F82D9F74-D0C8-D540-A481-42A9CF08CE17}" dt="2023-10-25T19:58:59.497" v="68"/>
          <ac:spMkLst>
            <pc:docMk/>
            <pc:sldMk cId="4260964437" sldId="257"/>
            <ac:spMk id="3" creationId="{2CF4E307-09CA-1BB5-13B7-F30F6156D6B2}"/>
          </ac:spMkLst>
        </pc:spChg>
      </pc:sldChg>
      <pc:sldChg chg="add">
        <pc:chgData name="Ellis, Colter" userId="1ad27a65-95df-4364-a985-68d10c35edf7" providerId="ADAL" clId="{F82D9F74-D0C8-D540-A481-42A9CF08CE17}" dt="2023-10-25T19:57:46.954" v="59"/>
        <pc:sldMkLst>
          <pc:docMk/>
          <pc:sldMk cId="359815559" sldId="258"/>
        </pc:sldMkLst>
      </pc:sldChg>
      <pc:sldChg chg="add del">
        <pc:chgData name="Ellis, Colter" userId="1ad27a65-95df-4364-a985-68d10c35edf7" providerId="ADAL" clId="{F82D9F74-D0C8-D540-A481-42A9CF08CE17}" dt="2023-10-25T19:50:32.400" v="11"/>
        <pc:sldMkLst>
          <pc:docMk/>
          <pc:sldMk cId="2504357373" sldId="258"/>
        </pc:sldMkLst>
      </pc:sldChg>
      <pc:sldChg chg="modSp mod">
        <pc:chgData name="Ellis, Colter" userId="1ad27a65-95df-4364-a985-68d10c35edf7" providerId="ADAL" clId="{F82D9F74-D0C8-D540-A481-42A9CF08CE17}" dt="2023-10-25T20:33:49.928" v="119" actId="20577"/>
        <pc:sldMkLst>
          <pc:docMk/>
          <pc:sldMk cId="1856575234" sldId="259"/>
        </pc:sldMkLst>
        <pc:spChg chg="mod">
          <ac:chgData name="Ellis, Colter" userId="1ad27a65-95df-4364-a985-68d10c35edf7" providerId="ADAL" clId="{F82D9F74-D0C8-D540-A481-42A9CF08CE17}" dt="2023-10-25T20:33:49.928" v="119" actId="20577"/>
          <ac:spMkLst>
            <pc:docMk/>
            <pc:sldMk cId="1856575234" sldId="259"/>
            <ac:spMk id="2" creationId="{3A1A39DC-E444-5127-FD67-E887353D121B}"/>
          </ac:spMkLst>
        </pc:spChg>
        <pc:spChg chg="mod">
          <ac:chgData name="Ellis, Colter" userId="1ad27a65-95df-4364-a985-68d10c35edf7" providerId="ADAL" clId="{F82D9F74-D0C8-D540-A481-42A9CF08CE17}" dt="2023-10-25T19:58:59.497" v="68"/>
          <ac:spMkLst>
            <pc:docMk/>
            <pc:sldMk cId="1856575234" sldId="259"/>
            <ac:spMk id="3" creationId="{D276893F-BD22-30CD-36DF-B187B763C789}"/>
          </ac:spMkLst>
        </pc:spChg>
      </pc:sldChg>
      <pc:sldChg chg="add del">
        <pc:chgData name="Ellis, Colter" userId="1ad27a65-95df-4364-a985-68d10c35edf7" providerId="ADAL" clId="{F82D9F74-D0C8-D540-A481-42A9CF08CE17}" dt="2023-10-25T19:50:32.400" v="11"/>
        <pc:sldMkLst>
          <pc:docMk/>
          <pc:sldMk cId="2320952820" sldId="260"/>
        </pc:sldMkLst>
      </pc:sldChg>
      <pc:sldChg chg="add">
        <pc:chgData name="Ellis, Colter" userId="1ad27a65-95df-4364-a985-68d10c35edf7" providerId="ADAL" clId="{F82D9F74-D0C8-D540-A481-42A9CF08CE17}" dt="2023-10-25T19:57:46.954" v="59"/>
        <pc:sldMkLst>
          <pc:docMk/>
          <pc:sldMk cId="3195259114" sldId="260"/>
        </pc:sldMkLst>
      </pc:sldChg>
      <pc:sldChg chg="add">
        <pc:chgData name="Ellis, Colter" userId="1ad27a65-95df-4364-a985-68d10c35edf7" providerId="ADAL" clId="{F82D9F74-D0C8-D540-A481-42A9CF08CE17}" dt="2023-10-25T19:57:46.954" v="59"/>
        <pc:sldMkLst>
          <pc:docMk/>
          <pc:sldMk cId="2203822506" sldId="261"/>
        </pc:sldMkLst>
      </pc:sldChg>
      <pc:sldChg chg="add del">
        <pc:chgData name="Ellis, Colter" userId="1ad27a65-95df-4364-a985-68d10c35edf7" providerId="ADAL" clId="{F82D9F74-D0C8-D540-A481-42A9CF08CE17}" dt="2023-10-25T19:50:32.400" v="11"/>
        <pc:sldMkLst>
          <pc:docMk/>
          <pc:sldMk cId="4005621001" sldId="261"/>
        </pc:sldMkLst>
      </pc:sldChg>
      <pc:sldChg chg="modSp">
        <pc:chgData name="Ellis, Colter" userId="1ad27a65-95df-4364-a985-68d10c35edf7" providerId="ADAL" clId="{F82D9F74-D0C8-D540-A481-42A9CF08CE17}" dt="2023-10-25T19:58:59.497" v="68"/>
        <pc:sldMkLst>
          <pc:docMk/>
          <pc:sldMk cId="2002117409" sldId="267"/>
        </pc:sldMkLst>
        <pc:spChg chg="mod">
          <ac:chgData name="Ellis, Colter" userId="1ad27a65-95df-4364-a985-68d10c35edf7" providerId="ADAL" clId="{F82D9F74-D0C8-D540-A481-42A9CF08CE17}" dt="2023-10-25T19:58:59.497" v="68"/>
          <ac:spMkLst>
            <pc:docMk/>
            <pc:sldMk cId="2002117409" sldId="267"/>
            <ac:spMk id="4" creationId="{2A2DED63-94D0-3FF1-A79F-37EB0AD351E8}"/>
          </ac:spMkLst>
        </pc:spChg>
        <pc:spChg chg="mod">
          <ac:chgData name="Ellis, Colter" userId="1ad27a65-95df-4364-a985-68d10c35edf7" providerId="ADAL" clId="{F82D9F74-D0C8-D540-A481-42A9CF08CE17}" dt="2023-10-25T19:58:59.497" v="68"/>
          <ac:spMkLst>
            <pc:docMk/>
            <pc:sldMk cId="2002117409" sldId="267"/>
            <ac:spMk id="5" creationId="{51494C95-20EA-C0D7-1373-3AA302E35B24}"/>
          </ac:spMkLst>
        </pc:spChg>
      </pc:sldChg>
      <pc:sldChg chg="modSp">
        <pc:chgData name="Ellis, Colter" userId="1ad27a65-95df-4364-a985-68d10c35edf7" providerId="ADAL" clId="{F82D9F74-D0C8-D540-A481-42A9CF08CE17}" dt="2023-10-25T19:58:59.497" v="68"/>
        <pc:sldMkLst>
          <pc:docMk/>
          <pc:sldMk cId="4081821652" sldId="268"/>
        </pc:sldMkLst>
        <pc:spChg chg="mod">
          <ac:chgData name="Ellis, Colter" userId="1ad27a65-95df-4364-a985-68d10c35edf7" providerId="ADAL" clId="{F82D9F74-D0C8-D540-A481-42A9CF08CE17}" dt="2023-10-25T19:58:59.497" v="68"/>
          <ac:spMkLst>
            <pc:docMk/>
            <pc:sldMk cId="4081821652" sldId="268"/>
            <ac:spMk id="4" creationId="{F15F929E-3C02-A57C-A6D7-6384FBB832C1}"/>
          </ac:spMkLst>
        </pc:spChg>
        <pc:spChg chg="mod">
          <ac:chgData name="Ellis, Colter" userId="1ad27a65-95df-4364-a985-68d10c35edf7" providerId="ADAL" clId="{F82D9F74-D0C8-D540-A481-42A9CF08CE17}" dt="2023-10-25T19:58:59.497" v="68"/>
          <ac:spMkLst>
            <pc:docMk/>
            <pc:sldMk cId="4081821652" sldId="268"/>
            <ac:spMk id="5" creationId="{3F10DBD9-6642-D84C-AC59-9AD52A388785}"/>
          </ac:spMkLst>
        </pc:spChg>
      </pc:sldChg>
      <pc:sldChg chg="modSp">
        <pc:chgData name="Ellis, Colter" userId="1ad27a65-95df-4364-a985-68d10c35edf7" providerId="ADAL" clId="{F82D9F74-D0C8-D540-A481-42A9CF08CE17}" dt="2023-10-25T19:58:59.497" v="68"/>
        <pc:sldMkLst>
          <pc:docMk/>
          <pc:sldMk cId="538148811" sldId="272"/>
        </pc:sldMkLst>
        <pc:spChg chg="mod">
          <ac:chgData name="Ellis, Colter" userId="1ad27a65-95df-4364-a985-68d10c35edf7" providerId="ADAL" clId="{F82D9F74-D0C8-D540-A481-42A9CF08CE17}" dt="2023-10-25T19:58:59.497" v="68"/>
          <ac:spMkLst>
            <pc:docMk/>
            <pc:sldMk cId="538148811" sldId="272"/>
            <ac:spMk id="2" creationId="{718211CB-8BCE-0813-8738-301D1AFEA07A}"/>
          </ac:spMkLst>
        </pc:spChg>
        <pc:spChg chg="mod">
          <ac:chgData name="Ellis, Colter" userId="1ad27a65-95df-4364-a985-68d10c35edf7" providerId="ADAL" clId="{F82D9F74-D0C8-D540-A481-42A9CF08CE17}" dt="2023-10-25T19:58:59.497" v="68"/>
          <ac:spMkLst>
            <pc:docMk/>
            <pc:sldMk cId="538148811" sldId="272"/>
            <ac:spMk id="10" creationId="{A469F784-E6B2-5EEE-AA71-09FCC32B7397}"/>
          </ac:spMkLst>
        </pc:spChg>
      </pc:sldChg>
      <pc:sldChg chg="modSp">
        <pc:chgData name="Ellis, Colter" userId="1ad27a65-95df-4364-a985-68d10c35edf7" providerId="ADAL" clId="{F82D9F74-D0C8-D540-A481-42A9CF08CE17}" dt="2023-10-25T19:58:59.497" v="68"/>
        <pc:sldMkLst>
          <pc:docMk/>
          <pc:sldMk cId="2639365518" sldId="273"/>
        </pc:sldMkLst>
        <pc:spChg chg="mod">
          <ac:chgData name="Ellis, Colter" userId="1ad27a65-95df-4364-a985-68d10c35edf7" providerId="ADAL" clId="{F82D9F74-D0C8-D540-A481-42A9CF08CE17}" dt="2023-10-25T19:58:59.497" v="68"/>
          <ac:spMkLst>
            <pc:docMk/>
            <pc:sldMk cId="2639365518" sldId="273"/>
            <ac:spMk id="2" creationId="{1E7F4B7E-34DB-C7C5-F1BA-18602EC2ADAD}"/>
          </ac:spMkLst>
        </pc:spChg>
        <pc:spChg chg="mod">
          <ac:chgData name="Ellis, Colter" userId="1ad27a65-95df-4364-a985-68d10c35edf7" providerId="ADAL" clId="{F82D9F74-D0C8-D540-A481-42A9CF08CE17}" dt="2023-10-25T19:58:59.497" v="68"/>
          <ac:spMkLst>
            <pc:docMk/>
            <pc:sldMk cId="2639365518" sldId="273"/>
            <ac:spMk id="3" creationId="{6D9CAE30-8D07-5190-B041-FAF677ECB969}"/>
          </ac:spMkLst>
        </pc:spChg>
      </pc:sldChg>
      <pc:sldChg chg="add del setBg">
        <pc:chgData name="Ellis, Colter" userId="1ad27a65-95df-4364-a985-68d10c35edf7" providerId="ADAL" clId="{F82D9F74-D0C8-D540-A481-42A9CF08CE17}" dt="2023-10-25T20:27:45.244" v="105"/>
        <pc:sldMkLst>
          <pc:docMk/>
          <pc:sldMk cId="373621319" sldId="274"/>
        </pc:sldMkLst>
      </pc:sldChg>
      <pc:sldChg chg="add del setBg">
        <pc:chgData name="Ellis, Colter" userId="1ad27a65-95df-4364-a985-68d10c35edf7" providerId="ADAL" clId="{F82D9F74-D0C8-D540-A481-42A9CF08CE17}" dt="2023-10-25T20:32:48.077" v="117"/>
        <pc:sldMkLst>
          <pc:docMk/>
          <pc:sldMk cId="1777659780" sldId="274"/>
        </pc:sldMkLst>
      </pc:sldChg>
      <pc:sldChg chg="add del setBg">
        <pc:chgData name="Ellis, Colter" userId="1ad27a65-95df-4364-a985-68d10c35edf7" providerId="ADAL" clId="{F82D9F74-D0C8-D540-A481-42A9CF08CE17}" dt="2023-10-25T20:32:48.077" v="117"/>
        <pc:sldMkLst>
          <pc:docMk/>
          <pc:sldMk cId="991037397" sldId="275"/>
        </pc:sldMkLst>
      </pc:sldChg>
      <pc:sldChg chg="add del setBg">
        <pc:chgData name="Ellis, Colter" userId="1ad27a65-95df-4364-a985-68d10c35edf7" providerId="ADAL" clId="{F82D9F74-D0C8-D540-A481-42A9CF08CE17}" dt="2023-10-25T20:27:45.244" v="105"/>
        <pc:sldMkLst>
          <pc:docMk/>
          <pc:sldMk cId="1986145284" sldId="275"/>
        </pc:sldMkLst>
      </pc:sldChg>
      <pc:sldChg chg="add del setBg">
        <pc:chgData name="Ellis, Colter" userId="1ad27a65-95df-4364-a985-68d10c35edf7" providerId="ADAL" clId="{F82D9F74-D0C8-D540-A481-42A9CF08CE17}" dt="2023-10-25T20:27:45.244" v="105"/>
        <pc:sldMkLst>
          <pc:docMk/>
          <pc:sldMk cId="2410849436" sldId="276"/>
        </pc:sldMkLst>
      </pc:sldChg>
      <pc:sldChg chg="add del setBg">
        <pc:chgData name="Ellis, Colter" userId="1ad27a65-95df-4364-a985-68d10c35edf7" providerId="ADAL" clId="{F82D9F74-D0C8-D540-A481-42A9CF08CE17}" dt="2023-10-25T20:32:48.077" v="117"/>
        <pc:sldMkLst>
          <pc:docMk/>
          <pc:sldMk cId="2951752792" sldId="276"/>
        </pc:sldMkLst>
      </pc:sldChg>
      <pc:sldChg chg="add del setBg">
        <pc:chgData name="Ellis, Colter" userId="1ad27a65-95df-4364-a985-68d10c35edf7" providerId="ADAL" clId="{F82D9F74-D0C8-D540-A481-42A9CF08CE17}" dt="2023-10-25T20:27:45.244" v="105"/>
        <pc:sldMkLst>
          <pc:docMk/>
          <pc:sldMk cId="347754351" sldId="278"/>
        </pc:sldMkLst>
      </pc:sldChg>
      <pc:sldChg chg="add del setBg">
        <pc:chgData name="Ellis, Colter" userId="1ad27a65-95df-4364-a985-68d10c35edf7" providerId="ADAL" clId="{F82D9F74-D0C8-D540-A481-42A9CF08CE17}" dt="2023-10-25T20:32:48.077" v="117"/>
        <pc:sldMkLst>
          <pc:docMk/>
          <pc:sldMk cId="4084781248" sldId="278"/>
        </pc:sldMkLst>
      </pc:sldChg>
      <pc:sldChg chg="delSp modSp mod">
        <pc:chgData name="Ellis, Colter" userId="1ad27a65-95df-4364-a985-68d10c35edf7" providerId="ADAL" clId="{F82D9F74-D0C8-D540-A481-42A9CF08CE17}" dt="2023-10-25T19:58:59.497" v="68"/>
        <pc:sldMkLst>
          <pc:docMk/>
          <pc:sldMk cId="290501904" sldId="279"/>
        </pc:sldMkLst>
        <pc:spChg chg="mod">
          <ac:chgData name="Ellis, Colter" userId="1ad27a65-95df-4364-a985-68d10c35edf7" providerId="ADAL" clId="{F82D9F74-D0C8-D540-A481-42A9CF08CE17}" dt="2023-10-25T19:58:59.497" v="68"/>
          <ac:spMkLst>
            <pc:docMk/>
            <pc:sldMk cId="290501904" sldId="279"/>
            <ac:spMk id="4" creationId="{F15F929E-3C02-A57C-A6D7-6384FBB832C1}"/>
          </ac:spMkLst>
        </pc:spChg>
        <pc:spChg chg="mod">
          <ac:chgData name="Ellis, Colter" userId="1ad27a65-95df-4364-a985-68d10c35edf7" providerId="ADAL" clId="{F82D9F74-D0C8-D540-A481-42A9CF08CE17}" dt="2023-10-25T19:24:22.982" v="3" actId="1076"/>
          <ac:spMkLst>
            <pc:docMk/>
            <pc:sldMk cId="290501904" sldId="279"/>
            <ac:spMk id="5" creationId="{3F10DBD9-6642-D84C-AC59-9AD52A388785}"/>
          </ac:spMkLst>
        </pc:spChg>
        <pc:picChg chg="del">
          <ac:chgData name="Ellis, Colter" userId="1ad27a65-95df-4364-a985-68d10c35edf7" providerId="ADAL" clId="{F82D9F74-D0C8-D540-A481-42A9CF08CE17}" dt="2023-10-25T19:24:12.726" v="0" actId="478"/>
          <ac:picMkLst>
            <pc:docMk/>
            <pc:sldMk cId="290501904" sldId="279"/>
            <ac:picMk id="3" creationId="{DC216C56-A0B1-0026-6D9E-62685CC118A4}"/>
          </ac:picMkLst>
        </pc:picChg>
      </pc:sldChg>
      <pc:sldChg chg="add del setBg">
        <pc:chgData name="Ellis, Colter" userId="1ad27a65-95df-4364-a985-68d10c35edf7" providerId="ADAL" clId="{F82D9F74-D0C8-D540-A481-42A9CF08CE17}" dt="2023-10-25T20:27:45.244" v="105"/>
        <pc:sldMkLst>
          <pc:docMk/>
          <pc:sldMk cId="265786471" sldId="280"/>
        </pc:sldMkLst>
      </pc:sldChg>
      <pc:sldChg chg="add del setBg">
        <pc:chgData name="Ellis, Colter" userId="1ad27a65-95df-4364-a985-68d10c35edf7" providerId="ADAL" clId="{F82D9F74-D0C8-D540-A481-42A9CF08CE17}" dt="2023-10-25T20:32:48.077" v="117"/>
        <pc:sldMkLst>
          <pc:docMk/>
          <pc:sldMk cId="2301525313" sldId="280"/>
        </pc:sldMkLst>
      </pc:sldChg>
      <pc:sldChg chg="modSp">
        <pc:chgData name="Ellis, Colter" userId="1ad27a65-95df-4364-a985-68d10c35edf7" providerId="ADAL" clId="{F82D9F74-D0C8-D540-A481-42A9CF08CE17}" dt="2023-10-25T19:58:59.497" v="68"/>
        <pc:sldMkLst>
          <pc:docMk/>
          <pc:sldMk cId="2006324845" sldId="468"/>
        </pc:sldMkLst>
        <pc:spChg chg="mod">
          <ac:chgData name="Ellis, Colter" userId="1ad27a65-95df-4364-a985-68d10c35edf7" providerId="ADAL" clId="{F82D9F74-D0C8-D540-A481-42A9CF08CE17}" dt="2023-10-25T19:58:59.497" v="68"/>
          <ac:spMkLst>
            <pc:docMk/>
            <pc:sldMk cId="2006324845" sldId="468"/>
            <ac:spMk id="2" creationId="{6DB94F07-C675-0336-D7C3-2770A472F95C}"/>
          </ac:spMkLst>
        </pc:spChg>
        <pc:spChg chg="mod">
          <ac:chgData name="Ellis, Colter" userId="1ad27a65-95df-4364-a985-68d10c35edf7" providerId="ADAL" clId="{F82D9F74-D0C8-D540-A481-42A9CF08CE17}" dt="2023-10-25T19:58:59.497" v="68"/>
          <ac:spMkLst>
            <pc:docMk/>
            <pc:sldMk cId="2006324845" sldId="468"/>
            <ac:spMk id="3" creationId="{498D51F6-C340-2E1B-45B9-5200B2340DB8}"/>
          </ac:spMkLst>
        </pc:spChg>
      </pc:sldChg>
      <pc:sldChg chg="modSp">
        <pc:chgData name="Ellis, Colter" userId="1ad27a65-95df-4364-a985-68d10c35edf7" providerId="ADAL" clId="{F82D9F74-D0C8-D540-A481-42A9CF08CE17}" dt="2023-10-25T19:58:59.497" v="68"/>
        <pc:sldMkLst>
          <pc:docMk/>
          <pc:sldMk cId="2360718730" sldId="469"/>
        </pc:sldMkLst>
        <pc:spChg chg="mod">
          <ac:chgData name="Ellis, Colter" userId="1ad27a65-95df-4364-a985-68d10c35edf7" providerId="ADAL" clId="{F82D9F74-D0C8-D540-A481-42A9CF08CE17}" dt="2023-10-25T19:58:59.497" v="68"/>
          <ac:spMkLst>
            <pc:docMk/>
            <pc:sldMk cId="2360718730" sldId="469"/>
            <ac:spMk id="2" creationId="{D39212C8-0C7C-7A0E-D410-4931643F434C}"/>
          </ac:spMkLst>
        </pc:spChg>
        <pc:spChg chg="mod">
          <ac:chgData name="Ellis, Colter" userId="1ad27a65-95df-4364-a985-68d10c35edf7" providerId="ADAL" clId="{F82D9F74-D0C8-D540-A481-42A9CF08CE17}" dt="2023-10-25T19:58:59.497" v="68"/>
          <ac:spMkLst>
            <pc:docMk/>
            <pc:sldMk cId="2360718730" sldId="469"/>
            <ac:spMk id="3" creationId="{2148C6CC-9999-EDF4-0F33-657C4482ABCD}"/>
          </ac:spMkLst>
        </pc:spChg>
      </pc:sldChg>
      <pc:sldChg chg="modSp">
        <pc:chgData name="Ellis, Colter" userId="1ad27a65-95df-4364-a985-68d10c35edf7" providerId="ADAL" clId="{F82D9F74-D0C8-D540-A481-42A9CF08CE17}" dt="2023-10-25T19:58:59.497" v="68"/>
        <pc:sldMkLst>
          <pc:docMk/>
          <pc:sldMk cId="379936629" sldId="470"/>
        </pc:sldMkLst>
        <pc:spChg chg="mod">
          <ac:chgData name="Ellis, Colter" userId="1ad27a65-95df-4364-a985-68d10c35edf7" providerId="ADAL" clId="{F82D9F74-D0C8-D540-A481-42A9CF08CE17}" dt="2023-10-25T19:58:59.497" v="68"/>
          <ac:spMkLst>
            <pc:docMk/>
            <pc:sldMk cId="379936629" sldId="470"/>
            <ac:spMk id="2" creationId="{636B0847-B754-7C24-0347-2AB051A5B2B0}"/>
          </ac:spMkLst>
        </pc:spChg>
      </pc:sldChg>
      <pc:sldChg chg="modSp mod">
        <pc:chgData name="Ellis, Colter" userId="1ad27a65-95df-4364-a985-68d10c35edf7" providerId="ADAL" clId="{F82D9F74-D0C8-D540-A481-42A9CF08CE17}" dt="2023-10-25T19:58:59.497" v="68"/>
        <pc:sldMkLst>
          <pc:docMk/>
          <pc:sldMk cId="1099797138" sldId="471"/>
        </pc:sldMkLst>
        <pc:spChg chg="mod">
          <ac:chgData name="Ellis, Colter" userId="1ad27a65-95df-4364-a985-68d10c35edf7" providerId="ADAL" clId="{F82D9F74-D0C8-D540-A481-42A9CF08CE17}" dt="2023-10-25T19:58:59.497" v="68"/>
          <ac:spMkLst>
            <pc:docMk/>
            <pc:sldMk cId="1099797138" sldId="471"/>
            <ac:spMk id="2" creationId="{334C4FB6-B607-6827-F5AB-A17D9D09762C}"/>
          </ac:spMkLst>
        </pc:spChg>
        <pc:spChg chg="mod">
          <ac:chgData name="Ellis, Colter" userId="1ad27a65-95df-4364-a985-68d10c35edf7" providerId="ADAL" clId="{F82D9F74-D0C8-D540-A481-42A9CF08CE17}" dt="2023-10-25T19:58:59.497" v="68"/>
          <ac:spMkLst>
            <pc:docMk/>
            <pc:sldMk cId="1099797138" sldId="471"/>
            <ac:spMk id="3" creationId="{8B7C02C4-1EA3-3F43-04B7-A2F3E57D4E10}"/>
          </ac:spMkLst>
        </pc:spChg>
      </pc:sldChg>
      <pc:sldChg chg="modSp mod">
        <pc:chgData name="Ellis, Colter" userId="1ad27a65-95df-4364-a985-68d10c35edf7" providerId="ADAL" clId="{F82D9F74-D0C8-D540-A481-42A9CF08CE17}" dt="2023-10-25T19:58:59.497" v="68"/>
        <pc:sldMkLst>
          <pc:docMk/>
          <pc:sldMk cId="2461933744" sldId="472"/>
        </pc:sldMkLst>
        <pc:spChg chg="mod">
          <ac:chgData name="Ellis, Colter" userId="1ad27a65-95df-4364-a985-68d10c35edf7" providerId="ADAL" clId="{F82D9F74-D0C8-D540-A481-42A9CF08CE17}" dt="2023-10-25T19:58:59.497" v="68"/>
          <ac:spMkLst>
            <pc:docMk/>
            <pc:sldMk cId="2461933744" sldId="472"/>
            <ac:spMk id="2" creationId="{19B06471-E536-FE8C-E99E-7F3226F660C4}"/>
          </ac:spMkLst>
        </pc:spChg>
        <pc:spChg chg="mod">
          <ac:chgData name="Ellis, Colter" userId="1ad27a65-95df-4364-a985-68d10c35edf7" providerId="ADAL" clId="{F82D9F74-D0C8-D540-A481-42A9CF08CE17}" dt="2023-10-25T19:58:59.497" v="68"/>
          <ac:spMkLst>
            <pc:docMk/>
            <pc:sldMk cId="2461933744" sldId="472"/>
            <ac:spMk id="3" creationId="{F1D8FEBC-D0ED-C759-A137-191FD85E5D9B}"/>
          </ac:spMkLst>
        </pc:spChg>
      </pc:sldChg>
      <pc:sldChg chg="modSp mod">
        <pc:chgData name="Ellis, Colter" userId="1ad27a65-95df-4364-a985-68d10c35edf7" providerId="ADAL" clId="{F82D9F74-D0C8-D540-A481-42A9CF08CE17}" dt="2023-10-25T19:58:59.497" v="68"/>
        <pc:sldMkLst>
          <pc:docMk/>
          <pc:sldMk cId="3551420692" sldId="473"/>
        </pc:sldMkLst>
        <pc:spChg chg="mod">
          <ac:chgData name="Ellis, Colter" userId="1ad27a65-95df-4364-a985-68d10c35edf7" providerId="ADAL" clId="{F82D9F74-D0C8-D540-A481-42A9CF08CE17}" dt="2023-10-25T19:58:59.497" v="68"/>
          <ac:spMkLst>
            <pc:docMk/>
            <pc:sldMk cId="3551420692" sldId="473"/>
            <ac:spMk id="2" creationId="{B1C99D29-DDDE-B0DA-E54A-31E7E8470170}"/>
          </ac:spMkLst>
        </pc:spChg>
        <pc:spChg chg="mod">
          <ac:chgData name="Ellis, Colter" userId="1ad27a65-95df-4364-a985-68d10c35edf7" providerId="ADAL" clId="{F82D9F74-D0C8-D540-A481-42A9CF08CE17}" dt="2023-10-25T19:58:59.497" v="68"/>
          <ac:spMkLst>
            <pc:docMk/>
            <pc:sldMk cId="3551420692" sldId="473"/>
            <ac:spMk id="3" creationId="{A9420D09-64C8-E9D8-7A47-5864F072D72F}"/>
          </ac:spMkLst>
        </pc:spChg>
      </pc:sldChg>
      <pc:sldChg chg="modSp mod">
        <pc:chgData name="Ellis, Colter" userId="1ad27a65-95df-4364-a985-68d10c35edf7" providerId="ADAL" clId="{F82D9F74-D0C8-D540-A481-42A9CF08CE17}" dt="2023-10-25T19:58:59.497" v="68"/>
        <pc:sldMkLst>
          <pc:docMk/>
          <pc:sldMk cId="1445049592" sldId="474"/>
        </pc:sldMkLst>
        <pc:spChg chg="mod">
          <ac:chgData name="Ellis, Colter" userId="1ad27a65-95df-4364-a985-68d10c35edf7" providerId="ADAL" clId="{F82D9F74-D0C8-D540-A481-42A9CF08CE17}" dt="2023-10-25T19:58:59.497" v="68"/>
          <ac:spMkLst>
            <pc:docMk/>
            <pc:sldMk cId="1445049592" sldId="474"/>
            <ac:spMk id="2" creationId="{069A52BD-1C07-8788-C4FC-950D829C27D8}"/>
          </ac:spMkLst>
        </pc:spChg>
        <pc:spChg chg="mod">
          <ac:chgData name="Ellis, Colter" userId="1ad27a65-95df-4364-a985-68d10c35edf7" providerId="ADAL" clId="{F82D9F74-D0C8-D540-A481-42A9CF08CE17}" dt="2023-10-25T19:58:59.497" v="68"/>
          <ac:spMkLst>
            <pc:docMk/>
            <pc:sldMk cId="1445049592" sldId="474"/>
            <ac:spMk id="3" creationId="{211B0E78-B7C7-694F-1DBD-1A3FFFBE0D48}"/>
          </ac:spMkLst>
        </pc:spChg>
      </pc:sldChg>
      <pc:sldChg chg="modSp mod">
        <pc:chgData name="Ellis, Colter" userId="1ad27a65-95df-4364-a985-68d10c35edf7" providerId="ADAL" clId="{F82D9F74-D0C8-D540-A481-42A9CF08CE17}" dt="2023-10-25T19:58:59.497" v="68"/>
        <pc:sldMkLst>
          <pc:docMk/>
          <pc:sldMk cId="2849061639" sldId="475"/>
        </pc:sldMkLst>
        <pc:spChg chg="mod">
          <ac:chgData name="Ellis, Colter" userId="1ad27a65-95df-4364-a985-68d10c35edf7" providerId="ADAL" clId="{F82D9F74-D0C8-D540-A481-42A9CF08CE17}" dt="2023-10-25T19:58:59.497" v="68"/>
          <ac:spMkLst>
            <pc:docMk/>
            <pc:sldMk cId="2849061639" sldId="475"/>
            <ac:spMk id="2" creationId="{4CA5E9D4-F1E3-C492-F082-5724572B036B}"/>
          </ac:spMkLst>
        </pc:spChg>
        <pc:spChg chg="mod">
          <ac:chgData name="Ellis, Colter" userId="1ad27a65-95df-4364-a985-68d10c35edf7" providerId="ADAL" clId="{F82D9F74-D0C8-D540-A481-42A9CF08CE17}" dt="2023-10-25T19:58:59.497" v="68"/>
          <ac:spMkLst>
            <pc:docMk/>
            <pc:sldMk cId="2849061639" sldId="475"/>
            <ac:spMk id="3" creationId="{9C093770-93C9-822C-80AA-1F3AB85D18D4}"/>
          </ac:spMkLst>
        </pc:spChg>
      </pc:sldChg>
      <pc:sldChg chg="modSp">
        <pc:chgData name="Ellis, Colter" userId="1ad27a65-95df-4364-a985-68d10c35edf7" providerId="ADAL" clId="{F82D9F74-D0C8-D540-A481-42A9CF08CE17}" dt="2023-10-25T19:58:59.497" v="68"/>
        <pc:sldMkLst>
          <pc:docMk/>
          <pc:sldMk cId="732666009" sldId="476"/>
        </pc:sldMkLst>
        <pc:spChg chg="mod">
          <ac:chgData name="Ellis, Colter" userId="1ad27a65-95df-4364-a985-68d10c35edf7" providerId="ADAL" clId="{F82D9F74-D0C8-D540-A481-42A9CF08CE17}" dt="2023-10-25T19:58:59.497" v="68"/>
          <ac:spMkLst>
            <pc:docMk/>
            <pc:sldMk cId="732666009" sldId="476"/>
            <ac:spMk id="2" creationId="{13A9A71E-D20A-AE09-A0F4-EE3BCEA330B9}"/>
          </ac:spMkLst>
        </pc:spChg>
        <pc:spChg chg="mod">
          <ac:chgData name="Ellis, Colter" userId="1ad27a65-95df-4364-a985-68d10c35edf7" providerId="ADAL" clId="{F82D9F74-D0C8-D540-A481-42A9CF08CE17}" dt="2023-10-25T19:58:59.497" v="68"/>
          <ac:spMkLst>
            <pc:docMk/>
            <pc:sldMk cId="732666009" sldId="476"/>
            <ac:spMk id="3" creationId="{DD42E193-9FAB-D01C-781A-89A471DC899F}"/>
          </ac:spMkLst>
        </pc:spChg>
      </pc:sldChg>
      <pc:sldChg chg="modSp">
        <pc:chgData name="Ellis, Colter" userId="1ad27a65-95df-4364-a985-68d10c35edf7" providerId="ADAL" clId="{F82D9F74-D0C8-D540-A481-42A9CF08CE17}" dt="2023-10-25T19:58:59.497" v="68"/>
        <pc:sldMkLst>
          <pc:docMk/>
          <pc:sldMk cId="2978702291" sldId="477"/>
        </pc:sldMkLst>
        <pc:spChg chg="mod">
          <ac:chgData name="Ellis, Colter" userId="1ad27a65-95df-4364-a985-68d10c35edf7" providerId="ADAL" clId="{F82D9F74-D0C8-D540-A481-42A9CF08CE17}" dt="2023-10-25T19:58:59.497" v="68"/>
          <ac:spMkLst>
            <pc:docMk/>
            <pc:sldMk cId="2978702291" sldId="477"/>
            <ac:spMk id="2" creationId="{D6EAE05B-E75A-A3BA-BAFB-81A289B48399}"/>
          </ac:spMkLst>
        </pc:spChg>
        <pc:spChg chg="mod">
          <ac:chgData name="Ellis, Colter" userId="1ad27a65-95df-4364-a985-68d10c35edf7" providerId="ADAL" clId="{F82D9F74-D0C8-D540-A481-42A9CF08CE17}" dt="2023-10-25T19:58:59.497" v="68"/>
          <ac:spMkLst>
            <pc:docMk/>
            <pc:sldMk cId="2978702291" sldId="477"/>
            <ac:spMk id="3" creationId="{CE18D105-1C79-0BD2-1DBA-464BA2DE6355}"/>
          </ac:spMkLst>
        </pc:spChg>
      </pc:sldChg>
      <pc:sldChg chg="modSp">
        <pc:chgData name="Ellis, Colter" userId="1ad27a65-95df-4364-a985-68d10c35edf7" providerId="ADAL" clId="{F82D9F74-D0C8-D540-A481-42A9CF08CE17}" dt="2023-10-25T19:58:59.497" v="68"/>
        <pc:sldMkLst>
          <pc:docMk/>
          <pc:sldMk cId="4115178965" sldId="478"/>
        </pc:sldMkLst>
        <pc:spChg chg="mod">
          <ac:chgData name="Ellis, Colter" userId="1ad27a65-95df-4364-a985-68d10c35edf7" providerId="ADAL" clId="{F82D9F74-D0C8-D540-A481-42A9CF08CE17}" dt="2023-10-25T19:58:59.497" v="68"/>
          <ac:spMkLst>
            <pc:docMk/>
            <pc:sldMk cId="4115178965" sldId="478"/>
            <ac:spMk id="2" creationId="{04FF15E4-0533-A85D-F5A2-D562F0CE51DD}"/>
          </ac:spMkLst>
        </pc:spChg>
        <pc:spChg chg="mod">
          <ac:chgData name="Ellis, Colter" userId="1ad27a65-95df-4364-a985-68d10c35edf7" providerId="ADAL" clId="{F82D9F74-D0C8-D540-A481-42A9CF08CE17}" dt="2023-10-25T19:58:59.497" v="68"/>
          <ac:spMkLst>
            <pc:docMk/>
            <pc:sldMk cId="4115178965" sldId="478"/>
            <ac:spMk id="3" creationId="{0C299DED-025F-81E1-9951-CC4990E5D482}"/>
          </ac:spMkLst>
        </pc:spChg>
      </pc:sldChg>
      <pc:sldChg chg="modSp">
        <pc:chgData name="Ellis, Colter" userId="1ad27a65-95df-4364-a985-68d10c35edf7" providerId="ADAL" clId="{F82D9F74-D0C8-D540-A481-42A9CF08CE17}" dt="2023-10-25T19:58:59.497" v="68"/>
        <pc:sldMkLst>
          <pc:docMk/>
          <pc:sldMk cId="3503483874" sldId="479"/>
        </pc:sldMkLst>
        <pc:spChg chg="mod">
          <ac:chgData name="Ellis, Colter" userId="1ad27a65-95df-4364-a985-68d10c35edf7" providerId="ADAL" clId="{F82D9F74-D0C8-D540-A481-42A9CF08CE17}" dt="2023-10-25T19:58:59.497" v="68"/>
          <ac:spMkLst>
            <pc:docMk/>
            <pc:sldMk cId="3503483874" sldId="479"/>
            <ac:spMk id="2" creationId="{A4F81854-1627-C162-C29E-B82B8E8050B8}"/>
          </ac:spMkLst>
        </pc:spChg>
        <pc:spChg chg="mod">
          <ac:chgData name="Ellis, Colter" userId="1ad27a65-95df-4364-a985-68d10c35edf7" providerId="ADAL" clId="{F82D9F74-D0C8-D540-A481-42A9CF08CE17}" dt="2023-10-25T19:58:59.497" v="68"/>
          <ac:spMkLst>
            <pc:docMk/>
            <pc:sldMk cId="3503483874" sldId="479"/>
            <ac:spMk id="3" creationId="{939773AC-22B7-3CA1-8C62-2A3AC75A34CA}"/>
          </ac:spMkLst>
        </pc:spChg>
      </pc:sldChg>
      <pc:sldChg chg="modSp mod">
        <pc:chgData name="Ellis, Colter" userId="1ad27a65-95df-4364-a985-68d10c35edf7" providerId="ADAL" clId="{F82D9F74-D0C8-D540-A481-42A9CF08CE17}" dt="2023-10-25T19:58:59.497" v="68"/>
        <pc:sldMkLst>
          <pc:docMk/>
          <pc:sldMk cId="1896646254" sldId="480"/>
        </pc:sldMkLst>
        <pc:spChg chg="mod">
          <ac:chgData name="Ellis, Colter" userId="1ad27a65-95df-4364-a985-68d10c35edf7" providerId="ADAL" clId="{F82D9F74-D0C8-D540-A481-42A9CF08CE17}" dt="2023-10-25T19:58:59.497" v="68"/>
          <ac:spMkLst>
            <pc:docMk/>
            <pc:sldMk cId="1896646254" sldId="480"/>
            <ac:spMk id="2" creationId="{10850ED1-C895-5250-7913-A483CF006E1B}"/>
          </ac:spMkLst>
        </pc:spChg>
        <pc:spChg chg="mod">
          <ac:chgData name="Ellis, Colter" userId="1ad27a65-95df-4364-a985-68d10c35edf7" providerId="ADAL" clId="{F82D9F74-D0C8-D540-A481-42A9CF08CE17}" dt="2023-10-25T19:58:59.497" v="68"/>
          <ac:spMkLst>
            <pc:docMk/>
            <pc:sldMk cId="1896646254" sldId="480"/>
            <ac:spMk id="3" creationId="{2BEA0E1C-C11A-EA19-B80C-6CA2BC4F3EFD}"/>
          </ac:spMkLst>
        </pc:spChg>
      </pc:sldChg>
      <pc:sldChg chg="modSp mod">
        <pc:chgData name="Ellis, Colter" userId="1ad27a65-95df-4364-a985-68d10c35edf7" providerId="ADAL" clId="{F82D9F74-D0C8-D540-A481-42A9CF08CE17}" dt="2023-10-25T19:58:59.497" v="68"/>
        <pc:sldMkLst>
          <pc:docMk/>
          <pc:sldMk cId="2268903419" sldId="481"/>
        </pc:sldMkLst>
        <pc:spChg chg="mod">
          <ac:chgData name="Ellis, Colter" userId="1ad27a65-95df-4364-a985-68d10c35edf7" providerId="ADAL" clId="{F82D9F74-D0C8-D540-A481-42A9CF08CE17}" dt="2023-10-25T19:58:59.497" v="68"/>
          <ac:spMkLst>
            <pc:docMk/>
            <pc:sldMk cId="2268903419" sldId="481"/>
            <ac:spMk id="2" creationId="{7C4BB805-C17B-1EE0-2602-451A056B8F2E}"/>
          </ac:spMkLst>
        </pc:spChg>
        <pc:spChg chg="mod">
          <ac:chgData name="Ellis, Colter" userId="1ad27a65-95df-4364-a985-68d10c35edf7" providerId="ADAL" clId="{F82D9F74-D0C8-D540-A481-42A9CF08CE17}" dt="2023-10-25T19:58:59.497" v="68"/>
          <ac:spMkLst>
            <pc:docMk/>
            <pc:sldMk cId="2268903419" sldId="481"/>
            <ac:spMk id="3" creationId="{7BD1F38A-24AF-0769-8B4B-2CB2B64AA9FB}"/>
          </ac:spMkLst>
        </pc:spChg>
      </pc:sldChg>
      <pc:sldChg chg="addSp delSp modSp new mod setBg">
        <pc:chgData name="Ellis, Colter" userId="1ad27a65-95df-4364-a985-68d10c35edf7" providerId="ADAL" clId="{F82D9F74-D0C8-D540-A481-42A9CF08CE17}" dt="2023-10-25T19:52:20.095" v="47"/>
        <pc:sldMkLst>
          <pc:docMk/>
          <pc:sldMk cId="3679897374" sldId="482"/>
        </pc:sldMkLst>
        <pc:spChg chg="del">
          <ac:chgData name="Ellis, Colter" userId="1ad27a65-95df-4364-a985-68d10c35edf7" providerId="ADAL" clId="{F82D9F74-D0C8-D540-A481-42A9CF08CE17}" dt="2023-10-25T19:32:55.106" v="6" actId="478"/>
          <ac:spMkLst>
            <pc:docMk/>
            <pc:sldMk cId="3679897374" sldId="482"/>
            <ac:spMk id="2" creationId="{B01CEC1A-8EC0-1D1E-F9E0-A696F8EA105B}"/>
          </ac:spMkLst>
        </pc:spChg>
        <pc:spChg chg="del">
          <ac:chgData name="Ellis, Colter" userId="1ad27a65-95df-4364-a985-68d10c35edf7" providerId="ADAL" clId="{F82D9F74-D0C8-D540-A481-42A9CF08CE17}" dt="2023-10-25T19:32:51.550" v="5"/>
          <ac:spMkLst>
            <pc:docMk/>
            <pc:sldMk cId="3679897374" sldId="482"/>
            <ac:spMk id="3" creationId="{63344C39-7FE7-5C7A-062A-6629A6900781}"/>
          </ac:spMkLst>
        </pc:spChg>
        <pc:picChg chg="add mod">
          <ac:chgData name="Ellis, Colter" userId="1ad27a65-95df-4364-a985-68d10c35edf7" providerId="ADAL" clId="{F82D9F74-D0C8-D540-A481-42A9CF08CE17}" dt="2023-10-25T19:33:00.217" v="8" actId="1076"/>
          <ac:picMkLst>
            <pc:docMk/>
            <pc:sldMk cId="3679897374" sldId="482"/>
            <ac:picMk id="5" creationId="{3E68F880-E6AB-983E-A90A-8E1D434142DC}"/>
          </ac:picMkLst>
        </pc:picChg>
      </pc:sldChg>
      <pc:sldChg chg="addSp delSp modSp new del mod setBg">
        <pc:chgData name="Ellis, Colter" userId="1ad27a65-95df-4364-a985-68d10c35edf7" providerId="ADAL" clId="{F82D9F74-D0C8-D540-A481-42A9CF08CE17}" dt="2023-10-25T19:59:26.110" v="76" actId="2696"/>
        <pc:sldMkLst>
          <pc:docMk/>
          <pc:sldMk cId="3738859355" sldId="483"/>
        </pc:sldMkLst>
        <pc:spChg chg="mod">
          <ac:chgData name="Ellis, Colter" userId="1ad27a65-95df-4364-a985-68d10c35edf7" providerId="ADAL" clId="{F82D9F74-D0C8-D540-A481-42A9CF08CE17}" dt="2023-10-25T19:58:59.497" v="68"/>
          <ac:spMkLst>
            <pc:docMk/>
            <pc:sldMk cId="3738859355" sldId="483"/>
            <ac:spMk id="2" creationId="{A6C6E6BB-061C-D65D-4AF4-615A5A0BA4FC}"/>
          </ac:spMkLst>
        </pc:spChg>
        <pc:spChg chg="mod">
          <ac:chgData name="Ellis, Colter" userId="1ad27a65-95df-4364-a985-68d10c35edf7" providerId="ADAL" clId="{F82D9F74-D0C8-D540-A481-42A9CF08CE17}" dt="2023-10-25T19:58:59.497" v="68"/>
          <ac:spMkLst>
            <pc:docMk/>
            <pc:sldMk cId="3738859355" sldId="483"/>
            <ac:spMk id="3" creationId="{ECA30141-FD01-4A5C-4180-CD1B87E45066}"/>
          </ac:spMkLst>
        </pc:spChg>
        <pc:spChg chg="add del mod">
          <ac:chgData name="Ellis, Colter" userId="1ad27a65-95df-4364-a985-68d10c35edf7" providerId="ADAL" clId="{F82D9F74-D0C8-D540-A481-42A9CF08CE17}" dt="2023-10-25T19:51:47.567" v="45"/>
          <ac:spMkLst>
            <pc:docMk/>
            <pc:sldMk cId="3738859355" sldId="483"/>
            <ac:spMk id="4" creationId="{3EA5FE6C-CB64-7E85-2E1A-7CC8E161C59B}"/>
          </ac:spMkLst>
        </pc:spChg>
      </pc:sldChg>
      <pc:sldChg chg="add del">
        <pc:chgData name="Ellis, Colter" userId="1ad27a65-95df-4364-a985-68d10c35edf7" providerId="ADAL" clId="{F82D9F74-D0C8-D540-A481-42A9CF08CE17}" dt="2023-10-25T19:50:32.400" v="11"/>
        <pc:sldMkLst>
          <pc:docMk/>
          <pc:sldMk cId="3117153656" sldId="484"/>
        </pc:sldMkLst>
      </pc:sldChg>
      <pc:sldChg chg="new del ord">
        <pc:chgData name="Ellis, Colter" userId="1ad27a65-95df-4364-a985-68d10c35edf7" providerId="ADAL" clId="{F82D9F74-D0C8-D540-A481-42A9CF08CE17}" dt="2023-10-25T19:54:05.577" v="58" actId="2696"/>
        <pc:sldMkLst>
          <pc:docMk/>
          <pc:sldMk cId="3886967982" sldId="484"/>
        </pc:sldMkLst>
      </pc:sldChg>
      <pc:sldChg chg="add del">
        <pc:chgData name="Ellis, Colter" userId="1ad27a65-95df-4364-a985-68d10c35edf7" providerId="ADAL" clId="{F82D9F74-D0C8-D540-A481-42A9CF08CE17}" dt="2023-10-25T19:50:32.400" v="11"/>
        <pc:sldMkLst>
          <pc:docMk/>
          <pc:sldMk cId="3841996119" sldId="485"/>
        </pc:sldMkLst>
      </pc:sldChg>
      <pc:sldChg chg="modSp new">
        <pc:chgData name="Ellis, Colter" userId="1ad27a65-95df-4364-a985-68d10c35edf7" providerId="ADAL" clId="{F82D9F74-D0C8-D540-A481-42A9CF08CE17}" dt="2023-10-25T19:58:59.497" v="68"/>
        <pc:sldMkLst>
          <pc:docMk/>
          <pc:sldMk cId="3878312812" sldId="485"/>
        </pc:sldMkLst>
        <pc:spChg chg="mod">
          <ac:chgData name="Ellis, Colter" userId="1ad27a65-95df-4364-a985-68d10c35edf7" providerId="ADAL" clId="{F82D9F74-D0C8-D540-A481-42A9CF08CE17}" dt="2023-10-25T19:58:59.497" v="68"/>
          <ac:spMkLst>
            <pc:docMk/>
            <pc:sldMk cId="3878312812" sldId="485"/>
            <ac:spMk id="2" creationId="{6100F901-0BBC-B4DD-7082-6D0D27B159C4}"/>
          </ac:spMkLst>
        </pc:spChg>
        <pc:spChg chg="mod">
          <ac:chgData name="Ellis, Colter" userId="1ad27a65-95df-4364-a985-68d10c35edf7" providerId="ADAL" clId="{F82D9F74-D0C8-D540-A481-42A9CF08CE17}" dt="2023-10-25T19:58:59.497" v="68"/>
          <ac:spMkLst>
            <pc:docMk/>
            <pc:sldMk cId="3878312812" sldId="485"/>
            <ac:spMk id="3" creationId="{88EB612B-DCA8-8E89-08E3-CE857B6B32A9}"/>
          </ac:spMkLst>
        </pc:spChg>
      </pc:sldChg>
      <pc:sldChg chg="add del">
        <pc:chgData name="Ellis, Colter" userId="1ad27a65-95df-4364-a985-68d10c35edf7" providerId="ADAL" clId="{F82D9F74-D0C8-D540-A481-42A9CF08CE17}" dt="2023-10-25T19:50:32.400" v="11"/>
        <pc:sldMkLst>
          <pc:docMk/>
          <pc:sldMk cId="3282448260" sldId="486"/>
        </pc:sldMkLst>
      </pc:sldChg>
      <pc:sldChg chg="modSp add mod">
        <pc:chgData name="Ellis, Colter" userId="1ad27a65-95df-4364-a985-68d10c35edf7" providerId="ADAL" clId="{F82D9F74-D0C8-D540-A481-42A9CF08CE17}" dt="2023-10-25T20:30:32.963" v="113"/>
        <pc:sldMkLst>
          <pc:docMk/>
          <pc:sldMk cId="4152923491" sldId="486"/>
        </pc:sldMkLst>
        <pc:spChg chg="mod">
          <ac:chgData name="Ellis, Colter" userId="1ad27a65-95df-4364-a985-68d10c35edf7" providerId="ADAL" clId="{F82D9F74-D0C8-D540-A481-42A9CF08CE17}" dt="2023-10-25T20:30:32.963" v="113"/>
          <ac:spMkLst>
            <pc:docMk/>
            <pc:sldMk cId="4152923491" sldId="486"/>
            <ac:spMk id="2" creationId="{13038AED-281E-7A24-C084-BBF9F941983D}"/>
          </ac:spMkLst>
        </pc:spChg>
        <pc:spChg chg="mod">
          <ac:chgData name="Ellis, Colter" userId="1ad27a65-95df-4364-a985-68d10c35edf7" providerId="ADAL" clId="{F82D9F74-D0C8-D540-A481-42A9CF08CE17}" dt="2023-10-25T20:30:32.963" v="113"/>
          <ac:spMkLst>
            <pc:docMk/>
            <pc:sldMk cId="4152923491" sldId="486"/>
            <ac:spMk id="3" creationId="{0C21C35A-E1A9-7C67-72E9-B4807589D89D}"/>
          </ac:spMkLst>
        </pc:spChg>
      </pc:sldChg>
      <pc:sldChg chg="add">
        <pc:chgData name="Ellis, Colter" userId="1ad27a65-95df-4364-a985-68d10c35edf7" providerId="ADAL" clId="{F82D9F74-D0C8-D540-A481-42A9CF08CE17}" dt="2023-10-25T19:57:46.954" v="59"/>
        <pc:sldMkLst>
          <pc:docMk/>
          <pc:sldMk cId="372829000" sldId="487"/>
        </pc:sldMkLst>
      </pc:sldChg>
      <pc:sldChg chg="add">
        <pc:chgData name="Ellis, Colter" userId="1ad27a65-95df-4364-a985-68d10c35edf7" providerId="ADAL" clId="{F82D9F74-D0C8-D540-A481-42A9CF08CE17}" dt="2023-10-25T19:57:46.954" v="59"/>
        <pc:sldMkLst>
          <pc:docMk/>
          <pc:sldMk cId="206669812" sldId="488"/>
        </pc:sldMkLst>
      </pc:sldChg>
      <pc:sldChg chg="addSp delSp modSp new del">
        <pc:chgData name="Ellis, Colter" userId="1ad27a65-95df-4364-a985-68d10c35edf7" providerId="ADAL" clId="{F82D9F74-D0C8-D540-A481-42A9CF08CE17}" dt="2023-10-25T20:32:55.924" v="118" actId="2696"/>
        <pc:sldMkLst>
          <pc:docMk/>
          <pc:sldMk cId="2823349737" sldId="489"/>
        </pc:sldMkLst>
        <pc:picChg chg="add del mod">
          <ac:chgData name="Ellis, Colter" userId="1ad27a65-95df-4364-a985-68d10c35edf7" providerId="ADAL" clId="{F82D9F74-D0C8-D540-A481-42A9CF08CE17}" dt="2023-10-25T20:28:52.730" v="107"/>
          <ac:picMkLst>
            <pc:docMk/>
            <pc:sldMk cId="2823349737" sldId="489"/>
            <ac:picMk id="4" creationId="{A613A481-C036-69EE-FCAC-FA78D7FB4B4C}"/>
          </ac:picMkLst>
        </pc:picChg>
      </pc:sldChg>
      <pc:sldChg chg="modSp add del setBg">
        <pc:chgData name="Ellis, Colter" userId="1ad27a65-95df-4364-a985-68d10c35edf7" providerId="ADAL" clId="{F82D9F74-D0C8-D540-A481-42A9CF08CE17}" dt="2023-10-25T20:27:45.244" v="105"/>
        <pc:sldMkLst>
          <pc:docMk/>
          <pc:sldMk cId="1096770374" sldId="490"/>
        </pc:sldMkLst>
        <pc:spChg chg="mod">
          <ac:chgData name="Ellis, Colter" userId="1ad27a65-95df-4364-a985-68d10c35edf7" providerId="ADAL" clId="{F82D9F74-D0C8-D540-A481-42A9CF08CE17}" dt="2023-10-25T20:27:40.925" v="101"/>
          <ac:spMkLst>
            <pc:docMk/>
            <pc:sldMk cId="1096770374" sldId="490"/>
            <ac:spMk id="2" creationId="{00000000-0000-0000-0000-000000000000}"/>
          </ac:spMkLst>
        </pc:spChg>
        <pc:spChg chg="mod">
          <ac:chgData name="Ellis, Colter" userId="1ad27a65-95df-4364-a985-68d10c35edf7" providerId="ADAL" clId="{F82D9F74-D0C8-D540-A481-42A9CF08CE17}" dt="2023-10-25T20:27:40.925" v="101"/>
          <ac:spMkLst>
            <pc:docMk/>
            <pc:sldMk cId="1096770374" sldId="490"/>
            <ac:spMk id="3" creationId="{00000000-0000-0000-0000-000000000000}"/>
          </ac:spMkLst>
        </pc:spChg>
      </pc:sldChg>
      <pc:sldChg chg="modSp add del setBg">
        <pc:chgData name="Ellis, Colter" userId="1ad27a65-95df-4364-a985-68d10c35edf7" providerId="ADAL" clId="{F82D9F74-D0C8-D540-A481-42A9CF08CE17}" dt="2023-10-25T20:32:48.077" v="117"/>
        <pc:sldMkLst>
          <pc:docMk/>
          <pc:sldMk cId="2362626813" sldId="490"/>
        </pc:sldMkLst>
        <pc:spChg chg="mod">
          <ac:chgData name="Ellis, Colter" userId="1ad27a65-95df-4364-a985-68d10c35edf7" providerId="ADAL" clId="{F82D9F74-D0C8-D540-A481-42A9CF08CE17}" dt="2023-10-25T20:30:32.963" v="113"/>
          <ac:spMkLst>
            <pc:docMk/>
            <pc:sldMk cId="2362626813" sldId="490"/>
            <ac:spMk id="2" creationId="{00000000-0000-0000-0000-000000000000}"/>
          </ac:spMkLst>
        </pc:spChg>
        <pc:spChg chg="mod">
          <ac:chgData name="Ellis, Colter" userId="1ad27a65-95df-4364-a985-68d10c35edf7" providerId="ADAL" clId="{F82D9F74-D0C8-D540-A481-42A9CF08CE17}" dt="2023-10-25T20:30:32.963" v="113"/>
          <ac:spMkLst>
            <pc:docMk/>
            <pc:sldMk cId="2362626813" sldId="490"/>
            <ac:spMk id="3" creationId="{00000000-0000-0000-0000-000000000000}"/>
          </ac:spMkLst>
        </pc:spChg>
      </pc:sldChg>
      <pc:sldChg chg="add del setBg">
        <pc:chgData name="Ellis, Colter" userId="1ad27a65-95df-4364-a985-68d10c35edf7" providerId="ADAL" clId="{F82D9F74-D0C8-D540-A481-42A9CF08CE17}" dt="2023-10-25T20:32:48.077" v="117"/>
        <pc:sldMkLst>
          <pc:docMk/>
          <pc:sldMk cId="1948139010" sldId="491"/>
        </pc:sldMkLst>
      </pc:sldChg>
      <pc:sldChg chg="add del setBg">
        <pc:chgData name="Ellis, Colter" userId="1ad27a65-95df-4364-a985-68d10c35edf7" providerId="ADAL" clId="{F82D9F74-D0C8-D540-A481-42A9CF08CE17}" dt="2023-10-25T20:27:45.244" v="105"/>
        <pc:sldMkLst>
          <pc:docMk/>
          <pc:sldMk cId="3420231604" sldId="491"/>
        </pc:sldMkLst>
      </pc:sldChg>
      <pc:sldChg chg="add del setBg">
        <pc:chgData name="Ellis, Colter" userId="1ad27a65-95df-4364-a985-68d10c35edf7" providerId="ADAL" clId="{F82D9F74-D0C8-D540-A481-42A9CF08CE17}" dt="2023-10-25T20:27:45.244" v="105"/>
        <pc:sldMkLst>
          <pc:docMk/>
          <pc:sldMk cId="1981237470" sldId="492"/>
        </pc:sldMkLst>
      </pc:sldChg>
      <pc:sldChg chg="add del setBg">
        <pc:chgData name="Ellis, Colter" userId="1ad27a65-95df-4364-a985-68d10c35edf7" providerId="ADAL" clId="{F82D9F74-D0C8-D540-A481-42A9CF08CE17}" dt="2023-10-25T20:32:48.077" v="117"/>
        <pc:sldMkLst>
          <pc:docMk/>
          <pc:sldMk cId="2270276258" sldId="492"/>
        </pc:sldMkLst>
      </pc:sldChg>
      <pc:sldChg chg="add del setBg">
        <pc:chgData name="Ellis, Colter" userId="1ad27a65-95df-4364-a985-68d10c35edf7" providerId="ADAL" clId="{F82D9F74-D0C8-D540-A481-42A9CF08CE17}" dt="2023-10-25T20:27:45.244" v="105"/>
        <pc:sldMkLst>
          <pc:docMk/>
          <pc:sldMk cId="1893259554" sldId="493"/>
        </pc:sldMkLst>
      </pc:sldChg>
      <pc:sldChg chg="add del setBg">
        <pc:chgData name="Ellis, Colter" userId="1ad27a65-95df-4364-a985-68d10c35edf7" providerId="ADAL" clId="{F82D9F74-D0C8-D540-A481-42A9CF08CE17}" dt="2023-10-25T20:32:48.077" v="117"/>
        <pc:sldMkLst>
          <pc:docMk/>
          <pc:sldMk cId="3816092326" sldId="493"/>
        </pc:sldMkLst>
      </pc:sldChg>
      <pc:sldChg chg="add del setBg">
        <pc:chgData name="Ellis, Colter" userId="1ad27a65-95df-4364-a985-68d10c35edf7" providerId="ADAL" clId="{F82D9F74-D0C8-D540-A481-42A9CF08CE17}" dt="2023-10-25T20:27:45.244" v="105"/>
        <pc:sldMkLst>
          <pc:docMk/>
          <pc:sldMk cId="1657727788" sldId="494"/>
        </pc:sldMkLst>
      </pc:sldChg>
      <pc:sldChg chg="add del setBg">
        <pc:chgData name="Ellis, Colter" userId="1ad27a65-95df-4364-a985-68d10c35edf7" providerId="ADAL" clId="{F82D9F74-D0C8-D540-A481-42A9CF08CE17}" dt="2023-10-25T20:32:48.077" v="117"/>
        <pc:sldMkLst>
          <pc:docMk/>
          <pc:sldMk cId="2281475771" sldId="494"/>
        </pc:sldMkLst>
      </pc:sldChg>
      <pc:sldMasterChg chg="addSp">
        <pc:chgData name="Ellis, Colter" userId="1ad27a65-95df-4364-a985-68d10c35edf7" providerId="ADAL" clId="{F82D9F74-D0C8-D540-A481-42A9CF08CE17}" dt="2023-10-25T19:50:51.053" v="14"/>
        <pc:sldMasterMkLst>
          <pc:docMk/>
          <pc:sldMasterMk cId="3034673847" sldId="2147483744"/>
        </pc:sldMasterMkLst>
        <pc:spChg chg="add">
          <ac:chgData name="Ellis, Colter" userId="1ad27a65-95df-4364-a985-68d10c35edf7" providerId="ADAL" clId="{F82D9F74-D0C8-D540-A481-42A9CF08CE17}" dt="2023-10-25T19:50:51.053" v="14"/>
          <ac:spMkLst>
            <pc:docMk/>
            <pc:sldMasterMk cId="3034673847" sldId="2147483744"/>
            <ac:spMk id="7" creationId="{26CA7C82-D42F-958C-3E03-3F063AB624B8}"/>
          </ac:spMkLst>
        </pc:spChg>
        <pc:picChg chg="add">
          <ac:chgData name="Ellis, Colter" userId="1ad27a65-95df-4364-a985-68d10c35edf7" providerId="ADAL" clId="{F82D9F74-D0C8-D540-A481-42A9CF08CE17}" dt="2023-10-25T19:50:51.053" v="14"/>
          <ac:picMkLst>
            <pc:docMk/>
            <pc:sldMasterMk cId="3034673847" sldId="2147483744"/>
            <ac:picMk id="8" creationId="{2A2CEA55-7802-F3DC-3098-65AAAC7775EC}"/>
          </ac:picMkLst>
        </pc:picChg>
        <pc:picChg chg="add">
          <ac:chgData name="Ellis, Colter" userId="1ad27a65-95df-4364-a985-68d10c35edf7" providerId="ADAL" clId="{F82D9F74-D0C8-D540-A481-42A9CF08CE17}" dt="2023-10-25T19:50:51.053" v="14"/>
          <ac:picMkLst>
            <pc:docMk/>
            <pc:sldMasterMk cId="3034673847" sldId="2147483744"/>
            <ac:picMk id="9" creationId="{5AB7B7D4-9F33-DAFB-0D2F-1AECA93C6BD6}"/>
          </ac:picMkLst>
        </pc:picChg>
      </pc:sldMasterChg>
      <pc:sldMasterChg chg="addSp">
        <pc:chgData name="Ellis, Colter" userId="1ad27a65-95df-4364-a985-68d10c35edf7" providerId="ADAL" clId="{F82D9F74-D0C8-D540-A481-42A9CF08CE17}" dt="2023-10-25T19:50:52.419" v="15"/>
        <pc:sldMasterMkLst>
          <pc:docMk/>
          <pc:sldMasterMk cId="3694963838" sldId="2147483756"/>
        </pc:sldMasterMkLst>
        <pc:spChg chg="add">
          <ac:chgData name="Ellis, Colter" userId="1ad27a65-95df-4364-a985-68d10c35edf7" providerId="ADAL" clId="{F82D9F74-D0C8-D540-A481-42A9CF08CE17}" dt="2023-10-25T19:50:52.419" v="15"/>
          <ac:spMkLst>
            <pc:docMk/>
            <pc:sldMasterMk cId="3694963838" sldId="2147483756"/>
            <ac:spMk id="7" creationId="{996079EC-B180-8FDD-D1FE-98B545C05620}"/>
          </ac:spMkLst>
        </pc:spChg>
        <pc:picChg chg="add">
          <ac:chgData name="Ellis, Colter" userId="1ad27a65-95df-4364-a985-68d10c35edf7" providerId="ADAL" clId="{F82D9F74-D0C8-D540-A481-42A9CF08CE17}" dt="2023-10-25T19:50:52.419" v="15"/>
          <ac:picMkLst>
            <pc:docMk/>
            <pc:sldMasterMk cId="3694963838" sldId="2147483756"/>
            <ac:picMk id="9" creationId="{E48C7DA8-DC43-83DF-5A44-403556C4F14D}"/>
          </ac:picMkLst>
        </pc:picChg>
        <pc:picChg chg="add">
          <ac:chgData name="Ellis, Colter" userId="1ad27a65-95df-4364-a985-68d10c35edf7" providerId="ADAL" clId="{F82D9F74-D0C8-D540-A481-42A9CF08CE17}" dt="2023-10-25T19:50:52.419" v="15"/>
          <ac:picMkLst>
            <pc:docMk/>
            <pc:sldMasterMk cId="3694963838" sldId="2147483756"/>
            <ac:picMk id="10" creationId="{A31C6389-011C-18CE-93E9-44146286071A}"/>
          </ac:picMkLst>
        </pc:picChg>
      </pc:sldMasterChg>
      <pc:sldMasterChg chg="addSp">
        <pc:chgData name="Ellis, Colter" userId="1ad27a65-95df-4364-a985-68d10c35edf7" providerId="ADAL" clId="{F82D9F74-D0C8-D540-A481-42A9CF08CE17}" dt="2023-10-25T19:50:57.578" v="26"/>
        <pc:sldMasterMkLst>
          <pc:docMk/>
          <pc:sldMasterMk cId="4278907228" sldId="2147483768"/>
        </pc:sldMasterMkLst>
        <pc:spChg chg="add">
          <ac:chgData name="Ellis, Colter" userId="1ad27a65-95df-4364-a985-68d10c35edf7" providerId="ADAL" clId="{F82D9F74-D0C8-D540-A481-42A9CF08CE17}" dt="2023-10-25T19:50:57.578" v="26"/>
          <ac:spMkLst>
            <pc:docMk/>
            <pc:sldMasterMk cId="4278907228" sldId="2147483768"/>
            <ac:spMk id="7" creationId="{71077C94-E316-50F0-5FEC-5D029D4C1087}"/>
          </ac:spMkLst>
        </pc:spChg>
        <pc:picChg chg="add">
          <ac:chgData name="Ellis, Colter" userId="1ad27a65-95df-4364-a985-68d10c35edf7" providerId="ADAL" clId="{F82D9F74-D0C8-D540-A481-42A9CF08CE17}" dt="2023-10-25T19:50:57.578" v="26"/>
          <ac:picMkLst>
            <pc:docMk/>
            <pc:sldMasterMk cId="4278907228" sldId="2147483768"/>
            <ac:picMk id="8" creationId="{B835E36A-27E1-F8BB-BF2C-D4D5F04C1204}"/>
          </ac:picMkLst>
        </pc:picChg>
        <pc:picChg chg="add">
          <ac:chgData name="Ellis, Colter" userId="1ad27a65-95df-4364-a985-68d10c35edf7" providerId="ADAL" clId="{F82D9F74-D0C8-D540-A481-42A9CF08CE17}" dt="2023-10-25T19:50:57.578" v="26"/>
          <ac:picMkLst>
            <pc:docMk/>
            <pc:sldMasterMk cId="4278907228" sldId="2147483768"/>
            <ac:picMk id="9" creationId="{C9178973-2365-C51F-E566-BD07C5471639}"/>
          </ac:picMkLst>
        </pc:picChg>
      </pc:sldMasterChg>
      <pc:sldMasterChg chg="addSp">
        <pc:chgData name="Ellis, Colter" userId="1ad27a65-95df-4364-a985-68d10c35edf7" providerId="ADAL" clId="{F82D9F74-D0C8-D540-A481-42A9CF08CE17}" dt="2023-10-25T19:51:41.808" v="42"/>
        <pc:sldMasterMkLst>
          <pc:docMk/>
          <pc:sldMasterMk cId="2692338256" sldId="2147483780"/>
        </pc:sldMasterMkLst>
        <pc:spChg chg="add">
          <ac:chgData name="Ellis, Colter" userId="1ad27a65-95df-4364-a985-68d10c35edf7" providerId="ADAL" clId="{F82D9F74-D0C8-D540-A481-42A9CF08CE17}" dt="2023-10-25T19:51:41.808" v="42"/>
          <ac:spMkLst>
            <pc:docMk/>
            <pc:sldMasterMk cId="2692338256" sldId="2147483780"/>
            <ac:spMk id="7" creationId="{288A7A75-2951-CAE8-28F9-2CBF537D4985}"/>
          </ac:spMkLst>
        </pc:spChg>
        <pc:picChg chg="add">
          <ac:chgData name="Ellis, Colter" userId="1ad27a65-95df-4364-a985-68d10c35edf7" providerId="ADAL" clId="{F82D9F74-D0C8-D540-A481-42A9CF08CE17}" dt="2023-10-25T19:51:41.808" v="42"/>
          <ac:picMkLst>
            <pc:docMk/>
            <pc:sldMasterMk cId="2692338256" sldId="2147483780"/>
            <ac:picMk id="8" creationId="{D28D6FED-7755-7E1D-8B81-D243BA57DE2E}"/>
          </ac:picMkLst>
        </pc:picChg>
        <pc:picChg chg="add">
          <ac:chgData name="Ellis, Colter" userId="1ad27a65-95df-4364-a985-68d10c35edf7" providerId="ADAL" clId="{F82D9F74-D0C8-D540-A481-42A9CF08CE17}" dt="2023-10-25T19:51:41.808" v="42"/>
          <ac:picMkLst>
            <pc:docMk/>
            <pc:sldMasterMk cId="2692338256" sldId="2147483780"/>
            <ac:picMk id="9" creationId="{B52D4EFA-517C-3AE6-C3A3-95EBFA79E9F8}"/>
          </ac:picMkLst>
        </pc:picChg>
      </pc:sldMasterChg>
      <pc:sldMasterChg chg="addSp">
        <pc:chgData name="Ellis, Colter" userId="1ad27a65-95df-4364-a985-68d10c35edf7" providerId="ADAL" clId="{F82D9F74-D0C8-D540-A481-42A9CF08CE17}" dt="2023-10-25T19:58:34.438" v="60"/>
        <pc:sldMasterMkLst>
          <pc:docMk/>
          <pc:sldMasterMk cId="145630702" sldId="2147483792"/>
        </pc:sldMasterMkLst>
        <pc:spChg chg="add">
          <ac:chgData name="Ellis, Colter" userId="1ad27a65-95df-4364-a985-68d10c35edf7" providerId="ADAL" clId="{F82D9F74-D0C8-D540-A481-42A9CF08CE17}" dt="2023-10-25T19:58:34.438" v="60"/>
          <ac:spMkLst>
            <pc:docMk/>
            <pc:sldMasterMk cId="145630702" sldId="2147483792"/>
            <ac:spMk id="11" creationId="{31DB450F-3299-1CB6-47E5-B9C03BE03C02}"/>
          </ac:spMkLst>
        </pc:spChg>
        <pc:picChg chg="add">
          <ac:chgData name="Ellis, Colter" userId="1ad27a65-95df-4364-a985-68d10c35edf7" providerId="ADAL" clId="{F82D9F74-D0C8-D540-A481-42A9CF08CE17}" dt="2023-10-25T19:58:34.438" v="60"/>
          <ac:picMkLst>
            <pc:docMk/>
            <pc:sldMasterMk cId="145630702" sldId="2147483792"/>
            <ac:picMk id="12" creationId="{3AA9243C-3394-E997-33F5-5CB068DF0E2E}"/>
          </ac:picMkLst>
        </pc:picChg>
        <pc:picChg chg="add">
          <ac:chgData name="Ellis, Colter" userId="1ad27a65-95df-4364-a985-68d10c35edf7" providerId="ADAL" clId="{F82D9F74-D0C8-D540-A481-42A9CF08CE17}" dt="2023-10-25T19:58:34.438" v="60"/>
          <ac:picMkLst>
            <pc:docMk/>
            <pc:sldMasterMk cId="145630702" sldId="2147483792"/>
            <ac:picMk id="13" creationId="{37AF4730-553C-508C-58F0-3C0E19DCFDCF}"/>
          </ac:picMkLst>
        </pc:picChg>
      </pc:sldMasterChg>
      <pc:sldMasterChg chg="addSp">
        <pc:chgData name="Ellis, Colter" userId="1ad27a65-95df-4364-a985-68d10c35edf7" providerId="ADAL" clId="{F82D9F74-D0C8-D540-A481-42A9CF08CE17}" dt="2023-10-25T19:59:08.543" v="69"/>
        <pc:sldMasterMkLst>
          <pc:docMk/>
          <pc:sldMasterMk cId="2189235345" sldId="2147483792"/>
        </pc:sldMasterMkLst>
        <pc:spChg chg="add">
          <ac:chgData name="Ellis, Colter" userId="1ad27a65-95df-4364-a985-68d10c35edf7" providerId="ADAL" clId="{F82D9F74-D0C8-D540-A481-42A9CF08CE17}" dt="2023-10-25T19:59:08.543" v="69"/>
          <ac:spMkLst>
            <pc:docMk/>
            <pc:sldMasterMk cId="2189235345" sldId="2147483792"/>
            <ac:spMk id="7" creationId="{E9DEBF15-BB4A-8448-F75B-5C31295D9EAF}"/>
          </ac:spMkLst>
        </pc:spChg>
        <pc:picChg chg="add">
          <ac:chgData name="Ellis, Colter" userId="1ad27a65-95df-4364-a985-68d10c35edf7" providerId="ADAL" clId="{F82D9F74-D0C8-D540-A481-42A9CF08CE17}" dt="2023-10-25T19:59:08.543" v="69"/>
          <ac:picMkLst>
            <pc:docMk/>
            <pc:sldMasterMk cId="2189235345" sldId="2147483792"/>
            <ac:picMk id="9" creationId="{168142F2-4B60-6529-5C89-026E0B2EDF6E}"/>
          </ac:picMkLst>
        </pc:picChg>
        <pc:picChg chg="add">
          <ac:chgData name="Ellis, Colter" userId="1ad27a65-95df-4364-a985-68d10c35edf7" providerId="ADAL" clId="{F82D9F74-D0C8-D540-A481-42A9CF08CE17}" dt="2023-10-25T19:59:08.543" v="69"/>
          <ac:picMkLst>
            <pc:docMk/>
            <pc:sldMasterMk cId="2189235345" sldId="2147483792"/>
            <ac:picMk id="10" creationId="{3D3ACD1E-BB31-2D2E-6BD0-5E5842546CE7}"/>
          </ac:picMkLst>
        </pc:picChg>
      </pc:sldMasterChg>
      <pc:sldMasterChg chg="addSp">
        <pc:chgData name="Ellis, Colter" userId="1ad27a65-95df-4364-a985-68d10c35edf7" providerId="ADAL" clId="{F82D9F74-D0C8-D540-A481-42A9CF08CE17}" dt="2023-10-25T19:59:11.135" v="71"/>
        <pc:sldMasterMkLst>
          <pc:docMk/>
          <pc:sldMasterMk cId="1070883653" sldId="2147483804"/>
        </pc:sldMasterMkLst>
        <pc:spChg chg="add">
          <ac:chgData name="Ellis, Colter" userId="1ad27a65-95df-4364-a985-68d10c35edf7" providerId="ADAL" clId="{F82D9F74-D0C8-D540-A481-42A9CF08CE17}" dt="2023-10-25T19:59:11.135" v="71"/>
          <ac:spMkLst>
            <pc:docMk/>
            <pc:sldMasterMk cId="1070883653" sldId="2147483804"/>
            <ac:spMk id="7" creationId="{2C461914-AB43-89A9-58E6-F845E725C24D}"/>
          </ac:spMkLst>
        </pc:spChg>
        <pc:picChg chg="add">
          <ac:chgData name="Ellis, Colter" userId="1ad27a65-95df-4364-a985-68d10c35edf7" providerId="ADAL" clId="{F82D9F74-D0C8-D540-A481-42A9CF08CE17}" dt="2023-10-25T19:59:11.135" v="71"/>
          <ac:picMkLst>
            <pc:docMk/>
            <pc:sldMasterMk cId="1070883653" sldId="2147483804"/>
            <ac:picMk id="9" creationId="{10110F65-0469-EFC4-0A05-5CC3E63CF9FA}"/>
          </ac:picMkLst>
        </pc:picChg>
        <pc:picChg chg="add">
          <ac:chgData name="Ellis, Colter" userId="1ad27a65-95df-4364-a985-68d10c35edf7" providerId="ADAL" clId="{F82D9F74-D0C8-D540-A481-42A9CF08CE17}" dt="2023-10-25T19:59:11.135" v="71"/>
          <ac:picMkLst>
            <pc:docMk/>
            <pc:sldMasterMk cId="1070883653" sldId="2147483804"/>
            <ac:picMk id="10" creationId="{1F3FCD54-4AD8-C5F2-1EC3-A9858FA2946A}"/>
          </ac:picMkLst>
        </pc:picChg>
      </pc:sldMasterChg>
      <pc:sldMasterChg chg="addSp">
        <pc:chgData name="Ellis, Colter" userId="1ad27a65-95df-4364-a985-68d10c35edf7" providerId="ADAL" clId="{F82D9F74-D0C8-D540-A481-42A9CF08CE17}" dt="2023-10-25T19:58:43.165" v="65"/>
        <pc:sldMasterMkLst>
          <pc:docMk/>
          <pc:sldMasterMk cId="1844986931" sldId="2147483810"/>
        </pc:sldMasterMkLst>
        <pc:spChg chg="add">
          <ac:chgData name="Ellis, Colter" userId="1ad27a65-95df-4364-a985-68d10c35edf7" providerId="ADAL" clId="{F82D9F74-D0C8-D540-A481-42A9CF08CE17}" dt="2023-10-25T19:58:43.165" v="65"/>
          <ac:spMkLst>
            <pc:docMk/>
            <pc:sldMasterMk cId="1844986931" sldId="2147483810"/>
            <ac:spMk id="11" creationId="{C7BECC3B-8FAF-0543-6FC7-E5DD884D27FB}"/>
          </ac:spMkLst>
        </pc:spChg>
        <pc:picChg chg="add">
          <ac:chgData name="Ellis, Colter" userId="1ad27a65-95df-4364-a985-68d10c35edf7" providerId="ADAL" clId="{F82D9F74-D0C8-D540-A481-42A9CF08CE17}" dt="2023-10-25T19:58:43.165" v="65"/>
          <ac:picMkLst>
            <pc:docMk/>
            <pc:sldMasterMk cId="1844986931" sldId="2147483810"/>
            <ac:picMk id="12" creationId="{A47A2C0C-D330-91B8-0BD0-BCD74D6AC55D}"/>
          </ac:picMkLst>
        </pc:picChg>
        <pc:picChg chg="add">
          <ac:chgData name="Ellis, Colter" userId="1ad27a65-95df-4364-a985-68d10c35edf7" providerId="ADAL" clId="{F82D9F74-D0C8-D540-A481-42A9CF08CE17}" dt="2023-10-25T19:58:43.165" v="65"/>
          <ac:picMkLst>
            <pc:docMk/>
            <pc:sldMasterMk cId="1844986931" sldId="2147483810"/>
            <ac:picMk id="13" creationId="{769AE21A-41E5-ECAA-2596-9977BBB305BD}"/>
          </ac:picMkLst>
        </pc:picChg>
      </pc:sldMasterChg>
      <pc:sldMasterChg chg="addSp">
        <pc:chgData name="Ellis, Colter" userId="1ad27a65-95df-4364-a985-68d10c35edf7" providerId="ADAL" clId="{F82D9F74-D0C8-D540-A481-42A9CF08CE17}" dt="2023-10-25T19:59:14.270" v="72"/>
        <pc:sldMasterMkLst>
          <pc:docMk/>
          <pc:sldMasterMk cId="2951893814" sldId="2147483816"/>
        </pc:sldMasterMkLst>
        <pc:spChg chg="add">
          <ac:chgData name="Ellis, Colter" userId="1ad27a65-95df-4364-a985-68d10c35edf7" providerId="ADAL" clId="{F82D9F74-D0C8-D540-A481-42A9CF08CE17}" dt="2023-10-25T19:59:14.270" v="72"/>
          <ac:spMkLst>
            <pc:docMk/>
            <pc:sldMasterMk cId="2951893814" sldId="2147483816"/>
            <ac:spMk id="7" creationId="{76F48203-9B4E-F778-5EBA-BA85086D605B}"/>
          </ac:spMkLst>
        </pc:spChg>
        <pc:picChg chg="add">
          <ac:chgData name="Ellis, Colter" userId="1ad27a65-95df-4364-a985-68d10c35edf7" providerId="ADAL" clId="{F82D9F74-D0C8-D540-A481-42A9CF08CE17}" dt="2023-10-25T19:59:14.270" v="72"/>
          <ac:picMkLst>
            <pc:docMk/>
            <pc:sldMasterMk cId="2951893814" sldId="2147483816"/>
            <ac:picMk id="9" creationId="{5A5BD87D-39C8-D57C-F27F-9E30094FF823}"/>
          </ac:picMkLst>
        </pc:picChg>
        <pc:picChg chg="add">
          <ac:chgData name="Ellis, Colter" userId="1ad27a65-95df-4364-a985-68d10c35edf7" providerId="ADAL" clId="{F82D9F74-D0C8-D540-A481-42A9CF08CE17}" dt="2023-10-25T19:59:14.270" v="72"/>
          <ac:picMkLst>
            <pc:docMk/>
            <pc:sldMasterMk cId="2951893814" sldId="2147483816"/>
            <ac:picMk id="10" creationId="{B1000422-1CB8-718B-F087-2A13ECB7CE70}"/>
          </ac:picMkLst>
        </pc:picChg>
      </pc:sldMasterChg>
      <pc:sldMasterChg chg="addSp">
        <pc:chgData name="Ellis, Colter" userId="1ad27a65-95df-4364-a985-68d10c35edf7" providerId="ADAL" clId="{F82D9F74-D0C8-D540-A481-42A9CF08CE17}" dt="2023-10-25T19:59:19.382" v="73"/>
        <pc:sldMasterMkLst>
          <pc:docMk/>
          <pc:sldMasterMk cId="1836914984" sldId="2147483828"/>
        </pc:sldMasterMkLst>
        <pc:spChg chg="add">
          <ac:chgData name="Ellis, Colter" userId="1ad27a65-95df-4364-a985-68d10c35edf7" providerId="ADAL" clId="{F82D9F74-D0C8-D540-A481-42A9CF08CE17}" dt="2023-10-25T19:59:19.382" v="73"/>
          <ac:spMkLst>
            <pc:docMk/>
            <pc:sldMasterMk cId="1836914984" sldId="2147483828"/>
            <ac:spMk id="11" creationId="{9B7CA52E-8FB3-2595-6C12-7A41D93096C7}"/>
          </ac:spMkLst>
        </pc:spChg>
        <pc:picChg chg="add">
          <ac:chgData name="Ellis, Colter" userId="1ad27a65-95df-4364-a985-68d10c35edf7" providerId="ADAL" clId="{F82D9F74-D0C8-D540-A481-42A9CF08CE17}" dt="2023-10-25T19:59:19.382" v="73"/>
          <ac:picMkLst>
            <pc:docMk/>
            <pc:sldMasterMk cId="1836914984" sldId="2147483828"/>
            <ac:picMk id="12" creationId="{CAE9317C-B13D-7BBF-8C29-935135F46952}"/>
          </ac:picMkLst>
        </pc:picChg>
        <pc:picChg chg="add">
          <ac:chgData name="Ellis, Colter" userId="1ad27a65-95df-4364-a985-68d10c35edf7" providerId="ADAL" clId="{F82D9F74-D0C8-D540-A481-42A9CF08CE17}" dt="2023-10-25T19:59:19.382" v="73"/>
          <ac:picMkLst>
            <pc:docMk/>
            <pc:sldMasterMk cId="1836914984" sldId="2147483828"/>
            <ac:picMk id="13" creationId="{8F103673-DD93-5CB5-2DBF-3E84C462ADEB}"/>
          </ac:picMkLst>
        </pc:picChg>
      </pc:sldMasterChg>
      <pc:sldMasterChg chg="addSp">
        <pc:chgData name="Ellis, Colter" userId="1ad27a65-95df-4364-a985-68d10c35edf7" providerId="ADAL" clId="{F82D9F74-D0C8-D540-A481-42A9CF08CE17}" dt="2023-10-25T19:59:22.844" v="75"/>
        <pc:sldMasterMkLst>
          <pc:docMk/>
          <pc:sldMasterMk cId="1572963081" sldId="2147483846"/>
        </pc:sldMasterMkLst>
        <pc:spChg chg="add">
          <ac:chgData name="Ellis, Colter" userId="1ad27a65-95df-4364-a985-68d10c35edf7" providerId="ADAL" clId="{F82D9F74-D0C8-D540-A481-42A9CF08CE17}" dt="2023-10-25T19:59:22.844" v="75"/>
          <ac:spMkLst>
            <pc:docMk/>
            <pc:sldMasterMk cId="1572963081" sldId="2147483846"/>
            <ac:spMk id="11" creationId="{48CC0622-7D37-1C95-74DD-9DD54EBE9451}"/>
          </ac:spMkLst>
        </pc:spChg>
        <pc:picChg chg="add">
          <ac:chgData name="Ellis, Colter" userId="1ad27a65-95df-4364-a985-68d10c35edf7" providerId="ADAL" clId="{F82D9F74-D0C8-D540-A481-42A9CF08CE17}" dt="2023-10-25T19:59:22.844" v="75"/>
          <ac:picMkLst>
            <pc:docMk/>
            <pc:sldMasterMk cId="1572963081" sldId="2147483846"/>
            <ac:picMk id="12" creationId="{F3FC46C0-2775-E797-4DA0-E484D95DD9AE}"/>
          </ac:picMkLst>
        </pc:picChg>
        <pc:picChg chg="add">
          <ac:chgData name="Ellis, Colter" userId="1ad27a65-95df-4364-a985-68d10c35edf7" providerId="ADAL" clId="{F82D9F74-D0C8-D540-A481-42A9CF08CE17}" dt="2023-10-25T19:59:22.844" v="75"/>
          <ac:picMkLst>
            <pc:docMk/>
            <pc:sldMasterMk cId="1572963081" sldId="2147483846"/>
            <ac:picMk id="13" creationId="{967DF81C-DFC2-A504-4538-F995F1B4F237}"/>
          </ac:picMkLst>
        </pc:picChg>
      </pc:sldMasterChg>
      <pc:sldMasterChg chg="addSp">
        <pc:chgData name="Ellis, Colter" userId="1ad27a65-95df-4364-a985-68d10c35edf7" providerId="ADAL" clId="{F82D9F74-D0C8-D540-A481-42A9CF08CE17}" dt="2023-10-25T20:27:07.869" v="88"/>
        <pc:sldMasterMkLst>
          <pc:docMk/>
          <pc:sldMasterMk cId="2872494482" sldId="2147483864"/>
        </pc:sldMasterMkLst>
        <pc:spChg chg="add">
          <ac:chgData name="Ellis, Colter" userId="1ad27a65-95df-4364-a985-68d10c35edf7" providerId="ADAL" clId="{F82D9F74-D0C8-D540-A481-42A9CF08CE17}" dt="2023-10-25T20:27:07.869" v="88"/>
          <ac:spMkLst>
            <pc:docMk/>
            <pc:sldMasterMk cId="2872494482" sldId="2147483864"/>
            <ac:spMk id="11" creationId="{E99164B2-91D2-17C5-3C33-F5B97AF353B5}"/>
          </ac:spMkLst>
        </pc:spChg>
        <pc:picChg chg="add">
          <ac:chgData name="Ellis, Colter" userId="1ad27a65-95df-4364-a985-68d10c35edf7" providerId="ADAL" clId="{F82D9F74-D0C8-D540-A481-42A9CF08CE17}" dt="2023-10-25T20:27:07.869" v="88"/>
          <ac:picMkLst>
            <pc:docMk/>
            <pc:sldMasterMk cId="2872494482" sldId="2147483864"/>
            <ac:picMk id="12" creationId="{224BC11A-F4A9-7B4D-673F-A801B57CE232}"/>
          </ac:picMkLst>
        </pc:picChg>
        <pc:picChg chg="add">
          <ac:chgData name="Ellis, Colter" userId="1ad27a65-95df-4364-a985-68d10c35edf7" providerId="ADAL" clId="{F82D9F74-D0C8-D540-A481-42A9CF08CE17}" dt="2023-10-25T20:27:07.869" v="88"/>
          <ac:picMkLst>
            <pc:docMk/>
            <pc:sldMasterMk cId="2872494482" sldId="2147483864"/>
            <ac:picMk id="13" creationId="{0A3A7784-0A4A-D27E-A5C9-36745B535EEA}"/>
          </ac:picMkLst>
        </pc:picChg>
      </pc:sldMasterChg>
      <pc:sldMasterChg chg="addSp">
        <pc:chgData name="Ellis, Colter" userId="1ad27a65-95df-4364-a985-68d10c35edf7" providerId="ADAL" clId="{F82D9F74-D0C8-D540-A481-42A9CF08CE17}" dt="2023-10-25T20:30:28.692" v="110"/>
        <pc:sldMasterMkLst>
          <pc:docMk/>
          <pc:sldMasterMk cId="2936611132" sldId="2147483864"/>
        </pc:sldMasterMkLst>
        <pc:spChg chg="add">
          <ac:chgData name="Ellis, Colter" userId="1ad27a65-95df-4364-a985-68d10c35edf7" providerId="ADAL" clId="{F82D9F74-D0C8-D540-A481-42A9CF08CE17}" dt="2023-10-25T20:30:28.692" v="110"/>
          <ac:spMkLst>
            <pc:docMk/>
            <pc:sldMasterMk cId="2936611132" sldId="2147483864"/>
            <ac:spMk id="7" creationId="{9D07F21C-3633-4194-56C6-D4B78F91229B}"/>
          </ac:spMkLst>
        </pc:spChg>
        <pc:picChg chg="add">
          <ac:chgData name="Ellis, Colter" userId="1ad27a65-95df-4364-a985-68d10c35edf7" providerId="ADAL" clId="{F82D9F74-D0C8-D540-A481-42A9CF08CE17}" dt="2023-10-25T20:30:28.692" v="110"/>
          <ac:picMkLst>
            <pc:docMk/>
            <pc:sldMasterMk cId="2936611132" sldId="2147483864"/>
            <ac:picMk id="8" creationId="{2918FF0B-255E-3421-341F-02668674587E}"/>
          </ac:picMkLst>
        </pc:picChg>
        <pc:picChg chg="add">
          <ac:chgData name="Ellis, Colter" userId="1ad27a65-95df-4364-a985-68d10c35edf7" providerId="ADAL" clId="{F82D9F74-D0C8-D540-A481-42A9CF08CE17}" dt="2023-10-25T20:30:28.692" v="110"/>
          <ac:picMkLst>
            <pc:docMk/>
            <pc:sldMasterMk cId="2936611132" sldId="2147483864"/>
            <ac:picMk id="9" creationId="{DD5C886D-2403-8636-2E02-A7FDB335983E}"/>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8FB9A-BE13-8548-A931-F45D66F69441}"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245B9-3243-BC49-914B-16FEB33D3006}" type="slidenum">
              <a:rPr lang="en-US" smtClean="0"/>
              <a:t>‹#›</a:t>
            </a:fld>
            <a:endParaRPr lang="en-US"/>
          </a:p>
        </p:txBody>
      </p:sp>
    </p:spTree>
    <p:extLst>
      <p:ext uri="{BB962C8B-B14F-4D97-AF65-F5344CB8AC3E}">
        <p14:creationId xmlns:p14="http://schemas.microsoft.com/office/powerpoint/2010/main" val="375850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420380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75259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1647684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785483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469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939553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A3B0F-FFEE-B74C-ABBC-BCE4751F31F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578428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A3B0F-FFEE-B74C-ABBC-BCE4751F31F7}"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906306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186577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035795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408102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126339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CA3B0F-FFEE-B74C-ABBC-BCE4751F31F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4144587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CA3B0F-FFEE-B74C-ABBC-BCE4751F31F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30485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551086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1146794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989348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698941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555192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1000689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12677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A3B0F-FFEE-B74C-ABBC-BCE4751F31F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67922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A3B0F-FFEE-B74C-ABBC-BCE4751F31F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48759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A3B0F-FFEE-B74C-ABBC-BCE4751F31F7}"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10494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A3B0F-FFEE-B74C-ABBC-BCE4751F31F7}"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05842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A3B0F-FFEE-B74C-ABBC-BCE4751F31F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760596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A3B0F-FFEE-B74C-ABBC-BCE4751F31F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21374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A3B0F-FFEE-B74C-ABBC-BCE4751F31F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88294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6.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A3B0F-FFEE-B74C-ABBC-BCE4751F31F7}" type="datetimeFigureOut">
              <a:rPr lang="en-US" smtClean="0"/>
              <a:t>10/25/2023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F84CB-2621-0045-B30F-22109BF07890}" type="slidenum">
              <a:rPr lang="en-US" smtClean="0"/>
              <a:t>‹#›</a:t>
            </a:fld>
            <a:endParaRPr lang="en-US"/>
          </a:p>
        </p:txBody>
      </p:sp>
      <p:sp>
        <p:nvSpPr>
          <p:cNvPr id="7" name="Rectangle 6">
            <a:extLst>
              <a:ext uri="{FF2B5EF4-FFF2-40B4-BE49-F238E27FC236}">
                <a16:creationId xmlns:a16="http://schemas.microsoft.com/office/drawing/2014/main" id="{288A7A75-2951-CAE8-28F9-2CBF537D4985}"/>
              </a:ext>
            </a:extLst>
          </p:cNvPr>
          <p:cNvSpPr/>
          <p:nvPr userDrawn="1"/>
        </p:nvSpPr>
        <p:spPr>
          <a:xfrm>
            <a:off x="0" y="5958018"/>
            <a:ext cx="12191999" cy="908756"/>
          </a:xfrm>
          <a:prstGeom prst="rect">
            <a:avLst/>
          </a:prstGeom>
          <a:solidFill>
            <a:srgbClr val="0D2C6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8" name="Picture 7">
            <a:extLst>
              <a:ext uri="{FF2B5EF4-FFF2-40B4-BE49-F238E27FC236}">
                <a16:creationId xmlns:a16="http://schemas.microsoft.com/office/drawing/2014/main" id="{D28D6FED-7755-7E1D-8B81-D243BA57DE2E}"/>
              </a:ext>
            </a:extLst>
          </p:cNvPr>
          <p:cNvPicPr>
            <a:picLocks noChangeAspect="1"/>
          </p:cNvPicPr>
          <p:nvPr userDrawn="1"/>
        </p:nvPicPr>
        <p:blipFill>
          <a:blip r:embed="rId13"/>
          <a:stretch>
            <a:fillRect/>
          </a:stretch>
        </p:blipFill>
        <p:spPr>
          <a:xfrm>
            <a:off x="9961345" y="6329863"/>
            <a:ext cx="1849655" cy="147518"/>
          </a:xfrm>
          <a:prstGeom prst="rect">
            <a:avLst/>
          </a:prstGeom>
        </p:spPr>
      </p:pic>
      <p:pic>
        <p:nvPicPr>
          <p:cNvPr id="9" name="Picture 8">
            <a:extLst>
              <a:ext uri="{FF2B5EF4-FFF2-40B4-BE49-F238E27FC236}">
                <a16:creationId xmlns:a16="http://schemas.microsoft.com/office/drawing/2014/main" id="{B52D4EFA-517C-3AE6-C3A3-95EBFA79E9F8}"/>
              </a:ext>
            </a:extLst>
          </p:cNvPr>
          <p:cNvPicPr>
            <a:picLocks noChangeAspect="1"/>
          </p:cNvPicPr>
          <p:nvPr userDrawn="1"/>
        </p:nvPicPr>
        <p:blipFill>
          <a:blip r:embed="rId14"/>
          <a:stretch>
            <a:fillRect/>
          </a:stretch>
        </p:blipFill>
        <p:spPr>
          <a:xfrm>
            <a:off x="524161" y="6103329"/>
            <a:ext cx="2129586" cy="534108"/>
          </a:xfrm>
          <a:prstGeom prst="rect">
            <a:avLst/>
          </a:prstGeom>
        </p:spPr>
      </p:pic>
    </p:spTree>
    <p:extLst>
      <p:ext uri="{BB962C8B-B14F-4D97-AF65-F5344CB8AC3E}">
        <p14:creationId xmlns:p14="http://schemas.microsoft.com/office/powerpoint/2010/main" val="26923382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DCA3B0F-FFEE-B74C-ABBC-BCE4751F31F7}" type="datetimeFigureOut">
              <a:rPr lang="en-US" smtClean="0"/>
              <a:t>10/25/2023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41F84CB-2621-0045-B30F-22109BF07890}" type="slidenum">
              <a:rPr lang="en-US" smtClean="0"/>
              <a:t>‹#›</a:t>
            </a:fld>
            <a:endParaRPr lang="en-US"/>
          </a:p>
        </p:txBody>
      </p:sp>
      <p:sp>
        <p:nvSpPr>
          <p:cNvPr id="11" name="Rectangle 10">
            <a:extLst>
              <a:ext uri="{FF2B5EF4-FFF2-40B4-BE49-F238E27FC236}">
                <a16:creationId xmlns:a16="http://schemas.microsoft.com/office/drawing/2014/main" id="{48CC0622-7D37-1C95-74DD-9DD54EBE9451}"/>
              </a:ext>
            </a:extLst>
          </p:cNvPr>
          <p:cNvSpPr/>
          <p:nvPr userDrawn="1"/>
        </p:nvSpPr>
        <p:spPr>
          <a:xfrm>
            <a:off x="0" y="5958018"/>
            <a:ext cx="12191999" cy="908756"/>
          </a:xfrm>
          <a:prstGeom prst="rect">
            <a:avLst/>
          </a:prstGeom>
          <a:solidFill>
            <a:srgbClr val="0D2C6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2" name="Picture 11">
            <a:extLst>
              <a:ext uri="{FF2B5EF4-FFF2-40B4-BE49-F238E27FC236}">
                <a16:creationId xmlns:a16="http://schemas.microsoft.com/office/drawing/2014/main" id="{F3FC46C0-2775-E797-4DA0-E484D95DD9AE}"/>
              </a:ext>
            </a:extLst>
          </p:cNvPr>
          <p:cNvPicPr>
            <a:picLocks noChangeAspect="1"/>
          </p:cNvPicPr>
          <p:nvPr userDrawn="1"/>
        </p:nvPicPr>
        <p:blipFill>
          <a:blip r:embed="rId23"/>
          <a:stretch>
            <a:fillRect/>
          </a:stretch>
        </p:blipFill>
        <p:spPr>
          <a:xfrm>
            <a:off x="9961345" y="6329863"/>
            <a:ext cx="1849655" cy="147518"/>
          </a:xfrm>
          <a:prstGeom prst="rect">
            <a:avLst/>
          </a:prstGeom>
        </p:spPr>
      </p:pic>
      <p:pic>
        <p:nvPicPr>
          <p:cNvPr id="13" name="Picture 12">
            <a:extLst>
              <a:ext uri="{FF2B5EF4-FFF2-40B4-BE49-F238E27FC236}">
                <a16:creationId xmlns:a16="http://schemas.microsoft.com/office/drawing/2014/main" id="{967DF81C-DFC2-A504-4538-F995F1B4F237}"/>
              </a:ext>
            </a:extLst>
          </p:cNvPr>
          <p:cNvPicPr>
            <a:picLocks noChangeAspect="1"/>
          </p:cNvPicPr>
          <p:nvPr userDrawn="1"/>
        </p:nvPicPr>
        <p:blipFill>
          <a:blip r:embed="rId24"/>
          <a:stretch>
            <a:fillRect/>
          </a:stretch>
        </p:blipFill>
        <p:spPr>
          <a:xfrm>
            <a:off x="524161" y="6103329"/>
            <a:ext cx="2129586" cy="534108"/>
          </a:xfrm>
          <a:prstGeom prst="rect">
            <a:avLst/>
          </a:prstGeom>
        </p:spPr>
      </p:pic>
    </p:spTree>
    <p:extLst>
      <p:ext uri="{BB962C8B-B14F-4D97-AF65-F5344CB8AC3E}">
        <p14:creationId xmlns:p14="http://schemas.microsoft.com/office/powerpoint/2010/main" val="1572963081"/>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hyperlink" Target="https://nextcatalog.montana.edu/courseadmin/?key=563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nextcatalog.montana.edu/courseadmin/?key=259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nextcatalog.montana.edu/courseadmin/?key=5269" TargetMode="External"/><Relationship Id="rId2" Type="http://schemas.openxmlformats.org/officeDocument/2006/relationships/hyperlink" Target="https://nextcatalog.montana.edu/courseadmin/?key=328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nextcatalog.montana.edu/courseadmin/?key=1045" TargetMode="External"/><Relationship Id="rId2" Type="http://schemas.openxmlformats.org/officeDocument/2006/relationships/hyperlink" Target="https://nextcatalog.montana.edu/courseadmin/?key=2" TargetMode="External"/><Relationship Id="rId1" Type="http://schemas.openxmlformats.org/officeDocument/2006/relationships/slideLayout" Target="../slideLayouts/slideLayout2.xml"/><Relationship Id="rId5" Type="http://schemas.openxmlformats.org/officeDocument/2006/relationships/hyperlink" Target="https://nextcatalog.montana.edu/courseadmin/?key=1340" TargetMode="External"/><Relationship Id="rId4" Type="http://schemas.openxmlformats.org/officeDocument/2006/relationships/hyperlink" Target="https://nextcatalog.montana.edu/courseadmin/?key=127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nextcatalog.montana.edu/courseadmin/?key=3937" TargetMode="External"/><Relationship Id="rId2" Type="http://schemas.openxmlformats.org/officeDocument/2006/relationships/hyperlink" Target="https://nextcatalog.montana.edu/courseadmin/?key=2010" TargetMode="External"/><Relationship Id="rId1" Type="http://schemas.openxmlformats.org/officeDocument/2006/relationships/slideLayout" Target="../slideLayouts/slideLayout2.xml"/><Relationship Id="rId4" Type="http://schemas.openxmlformats.org/officeDocument/2006/relationships/hyperlink" Target="https://nextcatalog.montana.edu/courseadmin/?key=346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nextcatalog.montana.edu/courseadmin/?key=5395" TargetMode="External"/><Relationship Id="rId2" Type="http://schemas.openxmlformats.org/officeDocument/2006/relationships/hyperlink" Target="https://nextcatalog.montana.edu/courseadmin/?key=5520" TargetMode="External"/><Relationship Id="rId1" Type="http://schemas.openxmlformats.org/officeDocument/2006/relationships/slideLayout" Target="../slideLayouts/slideLayout2.xml"/><Relationship Id="rId4" Type="http://schemas.openxmlformats.org/officeDocument/2006/relationships/hyperlink" Target="https://nextcatalog.montana.edu/courseadmin/?key=192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nextcatalog.montana.edu/courseadmin/?key=5604" TargetMode="External"/><Relationship Id="rId3" Type="http://schemas.openxmlformats.org/officeDocument/2006/relationships/hyperlink" Target="https://nextcatalog.montana.edu/courseadmin/?key=5568" TargetMode="External"/><Relationship Id="rId7" Type="http://schemas.openxmlformats.org/officeDocument/2006/relationships/hyperlink" Target="https://nextcatalog.montana.edu/courseadmin/?key=5615" TargetMode="External"/><Relationship Id="rId2" Type="http://schemas.openxmlformats.org/officeDocument/2006/relationships/hyperlink" Target="https://nextcatalog.montana.edu/courseadmin/?key=5647" TargetMode="External"/><Relationship Id="rId1" Type="http://schemas.openxmlformats.org/officeDocument/2006/relationships/slideLayout" Target="../slideLayouts/slideLayout2.xml"/><Relationship Id="rId6" Type="http://schemas.openxmlformats.org/officeDocument/2006/relationships/hyperlink" Target="https://nextcatalog.montana.edu/courseadmin/?key=5646" TargetMode="External"/><Relationship Id="rId5" Type="http://schemas.openxmlformats.org/officeDocument/2006/relationships/hyperlink" Target="https://nextcatalog.montana.edu/courseadmin/?key=5652" TargetMode="External"/><Relationship Id="rId4" Type="http://schemas.openxmlformats.org/officeDocument/2006/relationships/hyperlink" Target="https://nextcatalog.montana.edu/courseadmin/?key=5648"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nextcatalog.montana.edu/courseadmin/?key=326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nextcatalog.montana.edu/courseadmin/?key=434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nextcatalog.montana.edu/courseadmin/?key=202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nextcatalog.montana.edu/courseadmin/?key=3260" TargetMode="External"/><Relationship Id="rId2" Type="http://schemas.openxmlformats.org/officeDocument/2006/relationships/hyperlink" Target="https://nextcatalog.montana.edu/courseadmin/?key=3251" TargetMode="External"/><Relationship Id="rId1" Type="http://schemas.openxmlformats.org/officeDocument/2006/relationships/slideLayout" Target="../slideLayouts/slideLayout2.xml"/><Relationship Id="rId4" Type="http://schemas.openxmlformats.org/officeDocument/2006/relationships/hyperlink" Target="https://nextcatalog.montana.edu/courseadmin/?key=4568"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nextcatalog.montana.edu/courseadmin/?key=1044" TargetMode="External"/><Relationship Id="rId2" Type="http://schemas.openxmlformats.org/officeDocument/2006/relationships/hyperlink" Target="https://nextcatalog.montana.edu/courseadmin/?key=1084" TargetMode="External"/><Relationship Id="rId1" Type="http://schemas.openxmlformats.org/officeDocument/2006/relationships/slideLayout" Target="../slideLayouts/slideLayout2.xml"/><Relationship Id="rId6" Type="http://schemas.openxmlformats.org/officeDocument/2006/relationships/hyperlink" Target="https://nextcatalog.montana.edu/courseadmin/?key=4349" TargetMode="External"/><Relationship Id="rId5" Type="http://schemas.openxmlformats.org/officeDocument/2006/relationships/hyperlink" Target="https://nextcatalog.montana.edu/courseadmin/?key=1106" TargetMode="External"/><Relationship Id="rId4" Type="http://schemas.openxmlformats.org/officeDocument/2006/relationships/hyperlink" Target="https://nextcatalog.montana.edu/courseadmin/?key=1104"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nextcatalog.montana.edu/programadmin/?key=398"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montana.edu/communitydevelopment/climateweek.html" TargetMode="External"/><Relationship Id="rId2" Type="http://schemas.openxmlformats.org/officeDocument/2006/relationships/hyperlink" Target="mailto:maryalice.trage@montana.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2059-C974-CE46-A9B0-805108CFE72B}"/>
              </a:ext>
            </a:extLst>
          </p:cNvPr>
          <p:cNvSpPr>
            <a:spLocks noGrp="1"/>
          </p:cNvSpPr>
          <p:nvPr>
            <p:ph type="ctrTitle"/>
          </p:nvPr>
        </p:nvSpPr>
        <p:spPr/>
        <p:txBody>
          <a:bodyPr anchor="ctr"/>
          <a:lstStyle/>
          <a:p>
            <a:r>
              <a:rPr lang="en-US">
                <a:latin typeface="+mn-lt"/>
              </a:rPr>
              <a:t>Welcome to Faculty Senate! </a:t>
            </a:r>
          </a:p>
        </p:txBody>
      </p:sp>
      <p:sp>
        <p:nvSpPr>
          <p:cNvPr id="3" name="Subtitle 2">
            <a:extLst>
              <a:ext uri="{FF2B5EF4-FFF2-40B4-BE49-F238E27FC236}">
                <a16:creationId xmlns:a16="http://schemas.microsoft.com/office/drawing/2014/main" id="{0B2D036D-0FBF-1E4F-BC94-3CD5476D8E27}"/>
              </a:ext>
            </a:extLst>
          </p:cNvPr>
          <p:cNvSpPr>
            <a:spLocks noGrp="1"/>
          </p:cNvSpPr>
          <p:nvPr>
            <p:ph type="subTitle" idx="1"/>
          </p:nvPr>
        </p:nvSpPr>
        <p:spPr>
          <a:xfrm>
            <a:off x="1524000" y="3602038"/>
            <a:ext cx="4572000" cy="1655762"/>
          </a:xfrm>
        </p:spPr>
        <p:txBody>
          <a:bodyPr/>
          <a:lstStyle/>
          <a:p>
            <a:r>
              <a:rPr lang="en-US"/>
              <a:t>Colter Ellis </a:t>
            </a:r>
          </a:p>
          <a:p>
            <a:r>
              <a:rPr lang="en-US"/>
              <a:t>Faculty Senate Chair </a:t>
            </a:r>
          </a:p>
          <a:p>
            <a:r>
              <a:rPr lang="en-US"/>
              <a:t>Associate Professor of Sociology </a:t>
            </a:r>
          </a:p>
          <a:p>
            <a:endParaRPr lang="en-US"/>
          </a:p>
        </p:txBody>
      </p:sp>
      <p:sp>
        <p:nvSpPr>
          <p:cNvPr id="4" name="Subtitle 2">
            <a:extLst>
              <a:ext uri="{FF2B5EF4-FFF2-40B4-BE49-F238E27FC236}">
                <a16:creationId xmlns:a16="http://schemas.microsoft.com/office/drawing/2014/main" id="{9E40F4B6-E1DF-B412-AEF9-33B9C6EA331E}"/>
              </a:ext>
            </a:extLst>
          </p:cNvPr>
          <p:cNvSpPr txBox="1">
            <a:spLocks/>
          </p:cNvSpPr>
          <p:nvPr/>
        </p:nvSpPr>
        <p:spPr>
          <a:xfrm>
            <a:off x="5987143" y="3602038"/>
            <a:ext cx="457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Stephanie McCalla</a:t>
            </a:r>
          </a:p>
          <a:p>
            <a:r>
              <a:rPr lang="en-US"/>
              <a:t>Faculty Senate Chair-Elect </a:t>
            </a:r>
          </a:p>
          <a:p>
            <a:r>
              <a:rPr lang="en-US" b="0" i="0" u="none" strike="noStrike">
                <a:solidFill>
                  <a:srgbClr val="212121"/>
                </a:solidFill>
                <a:effectLst/>
                <a:latin typeface="Calibri" panose="020F0502020204030204" pitchFamily="34" charset="0"/>
              </a:rPr>
              <a:t>Chemical &amp; Biological Engineering</a:t>
            </a:r>
            <a:endParaRPr lang="en-US"/>
          </a:p>
        </p:txBody>
      </p:sp>
    </p:spTree>
    <p:extLst>
      <p:ext uri="{BB962C8B-B14F-4D97-AF65-F5344CB8AC3E}">
        <p14:creationId xmlns:p14="http://schemas.microsoft.com/office/powerpoint/2010/main" val="297286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7A727-C043-2A50-5359-4C57B65E05E4}"/>
              </a:ext>
            </a:extLst>
          </p:cNvPr>
          <p:cNvSpPr>
            <a:spLocks noGrp="1"/>
          </p:cNvSpPr>
          <p:nvPr>
            <p:ph type="title"/>
          </p:nvPr>
        </p:nvSpPr>
        <p:spPr>
          <a:xfrm>
            <a:off x="479602" y="1386039"/>
            <a:ext cx="11002245" cy="608592"/>
          </a:xfrm>
        </p:spPr>
        <p:txBody>
          <a:bodyPr>
            <a:normAutofit/>
          </a:bodyPr>
          <a:lstStyle/>
          <a:p>
            <a:pPr algn="ctr"/>
            <a:r>
              <a:rPr lang="en-US" sz="2800" b="1">
                <a:solidFill>
                  <a:schemeClr val="accent1"/>
                </a:solidFill>
                <a:latin typeface="Museo Slab 900"/>
              </a:rPr>
              <a:t>Anatomy of a Scholarship</a:t>
            </a:r>
            <a:endParaRPr lang="en-US" sz="2800" b="1">
              <a:solidFill>
                <a:schemeClr val="accent1"/>
              </a:solidFill>
            </a:endParaRPr>
          </a:p>
        </p:txBody>
      </p:sp>
      <p:pic>
        <p:nvPicPr>
          <p:cNvPr id="2" name="Picture 1" descr="A pie chart with text on it&#10;&#10;Description automatically generated">
            <a:extLst>
              <a:ext uri="{FF2B5EF4-FFF2-40B4-BE49-F238E27FC236}">
                <a16:creationId xmlns:a16="http://schemas.microsoft.com/office/drawing/2014/main" id="{CCAE755D-5CD7-B074-0A38-70A0CF5D17E2}"/>
              </a:ext>
            </a:extLst>
          </p:cNvPr>
          <p:cNvPicPr>
            <a:picLocks noChangeAspect="1"/>
          </p:cNvPicPr>
          <p:nvPr/>
        </p:nvPicPr>
        <p:blipFill>
          <a:blip r:embed="rId3"/>
          <a:stretch>
            <a:fillRect/>
          </a:stretch>
        </p:blipFill>
        <p:spPr>
          <a:xfrm>
            <a:off x="208156" y="2202715"/>
            <a:ext cx="5503126" cy="3948691"/>
          </a:xfrm>
          <a:prstGeom prst="rect">
            <a:avLst/>
          </a:prstGeom>
        </p:spPr>
      </p:pic>
      <p:pic>
        <p:nvPicPr>
          <p:cNvPr id="3" name="Picture 2" descr="A pie chart with text on it&#10;&#10;Description automatically generated">
            <a:extLst>
              <a:ext uri="{FF2B5EF4-FFF2-40B4-BE49-F238E27FC236}">
                <a16:creationId xmlns:a16="http://schemas.microsoft.com/office/drawing/2014/main" id="{7DBCD938-0AD0-6A7E-C0BA-B9B1C3DBC77F}"/>
              </a:ext>
            </a:extLst>
          </p:cNvPr>
          <p:cNvPicPr>
            <a:picLocks noChangeAspect="1"/>
          </p:cNvPicPr>
          <p:nvPr/>
        </p:nvPicPr>
        <p:blipFill>
          <a:blip r:embed="rId4"/>
          <a:stretch>
            <a:fillRect/>
          </a:stretch>
        </p:blipFill>
        <p:spPr>
          <a:xfrm>
            <a:off x="6378498" y="2205195"/>
            <a:ext cx="5531004" cy="3943730"/>
          </a:xfrm>
          <a:prstGeom prst="rect">
            <a:avLst/>
          </a:prstGeom>
        </p:spPr>
      </p:pic>
    </p:spTree>
    <p:extLst>
      <p:ext uri="{BB962C8B-B14F-4D97-AF65-F5344CB8AC3E}">
        <p14:creationId xmlns:p14="http://schemas.microsoft.com/office/powerpoint/2010/main" val="4084781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7A727-C043-2A50-5359-4C57B65E05E4}"/>
              </a:ext>
            </a:extLst>
          </p:cNvPr>
          <p:cNvSpPr>
            <a:spLocks noGrp="1"/>
          </p:cNvSpPr>
          <p:nvPr>
            <p:ph type="title"/>
          </p:nvPr>
        </p:nvSpPr>
        <p:spPr>
          <a:xfrm>
            <a:off x="479602" y="1208587"/>
            <a:ext cx="11002245" cy="608592"/>
          </a:xfrm>
        </p:spPr>
        <p:txBody>
          <a:bodyPr>
            <a:normAutofit/>
          </a:bodyPr>
          <a:lstStyle/>
          <a:p>
            <a:pPr algn="ctr"/>
            <a:r>
              <a:rPr lang="en-US" sz="2800" b="1">
                <a:solidFill>
                  <a:schemeClr val="accent1"/>
                </a:solidFill>
                <a:latin typeface="Museo Slab 900"/>
              </a:rPr>
              <a:t>Athletics State Support Over Time</a:t>
            </a:r>
            <a:endParaRPr lang="en-US" sz="2800" b="1">
              <a:solidFill>
                <a:schemeClr val="accent1"/>
              </a:solidFill>
            </a:endParaRPr>
          </a:p>
        </p:txBody>
      </p:sp>
      <p:pic>
        <p:nvPicPr>
          <p:cNvPr id="2" name="Picture 1">
            <a:extLst>
              <a:ext uri="{FF2B5EF4-FFF2-40B4-BE49-F238E27FC236}">
                <a16:creationId xmlns:a16="http://schemas.microsoft.com/office/drawing/2014/main" id="{7B3ED94B-FADA-2385-3F6F-F4F758D9757B}"/>
              </a:ext>
            </a:extLst>
          </p:cNvPr>
          <p:cNvPicPr>
            <a:picLocks noChangeAspect="1"/>
          </p:cNvPicPr>
          <p:nvPr/>
        </p:nvPicPr>
        <p:blipFill>
          <a:blip r:embed="rId3"/>
          <a:stretch>
            <a:fillRect/>
          </a:stretch>
        </p:blipFill>
        <p:spPr>
          <a:xfrm>
            <a:off x="1718154" y="1875221"/>
            <a:ext cx="8296403" cy="4474983"/>
          </a:xfrm>
          <a:prstGeom prst="rect">
            <a:avLst/>
          </a:prstGeom>
        </p:spPr>
      </p:pic>
    </p:spTree>
    <p:extLst>
      <p:ext uri="{BB962C8B-B14F-4D97-AF65-F5344CB8AC3E}">
        <p14:creationId xmlns:p14="http://schemas.microsoft.com/office/powerpoint/2010/main" val="295175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A6F0-93F1-45F0-86BD-24058BA6AB80}"/>
              </a:ext>
            </a:extLst>
          </p:cNvPr>
          <p:cNvSpPr>
            <a:spLocks noGrp="1"/>
          </p:cNvSpPr>
          <p:nvPr>
            <p:ph type="title"/>
          </p:nvPr>
        </p:nvSpPr>
        <p:spPr>
          <a:xfrm>
            <a:off x="1483426" y="1029364"/>
            <a:ext cx="8930080" cy="1447800"/>
          </a:xfrm>
        </p:spPr>
        <p:txBody>
          <a:bodyPr anchor="ctr"/>
          <a:lstStyle/>
          <a:p>
            <a:pPr algn="ctr"/>
            <a:r>
              <a:rPr lang="en-US" sz="3200" b="1">
                <a:solidFill>
                  <a:schemeClr val="accent1"/>
                </a:solidFill>
              </a:rPr>
              <a:t>Student-Athletes Across All Departments</a:t>
            </a:r>
          </a:p>
        </p:txBody>
      </p:sp>
      <p:pic>
        <p:nvPicPr>
          <p:cNvPr id="1026" name="Picture 2">
            <a:extLst>
              <a:ext uri="{FF2B5EF4-FFF2-40B4-BE49-F238E27FC236}">
                <a16:creationId xmlns:a16="http://schemas.microsoft.com/office/drawing/2014/main" id="{23887145-29F9-4809-4E15-2E30825EB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53" y="2392323"/>
            <a:ext cx="11727074" cy="373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13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4C9D-30E4-4A9C-B727-608E2DBBD38F}"/>
              </a:ext>
            </a:extLst>
          </p:cNvPr>
          <p:cNvSpPr>
            <a:spLocks noGrp="1"/>
          </p:cNvSpPr>
          <p:nvPr>
            <p:ph type="title"/>
          </p:nvPr>
        </p:nvSpPr>
        <p:spPr>
          <a:xfrm>
            <a:off x="2666621" y="1272915"/>
            <a:ext cx="6198045" cy="608592"/>
          </a:xfrm>
        </p:spPr>
        <p:txBody>
          <a:bodyPr>
            <a:normAutofit/>
          </a:bodyPr>
          <a:lstStyle/>
          <a:p>
            <a:pPr algn="ctr"/>
            <a:r>
              <a:rPr lang="en-US" sz="2800" b="1">
                <a:solidFill>
                  <a:schemeClr val="accent1"/>
                </a:solidFill>
              </a:rPr>
              <a:t>22-23 Team GPAS</a:t>
            </a:r>
            <a:endParaRPr lang="en-US" sz="2200" b="1">
              <a:solidFill>
                <a:schemeClr val="accent1"/>
              </a:solidFill>
            </a:endParaRPr>
          </a:p>
        </p:txBody>
      </p:sp>
      <p:pic>
        <p:nvPicPr>
          <p:cNvPr id="3" name="Picture 2">
            <a:extLst>
              <a:ext uri="{FF2B5EF4-FFF2-40B4-BE49-F238E27FC236}">
                <a16:creationId xmlns:a16="http://schemas.microsoft.com/office/drawing/2014/main" id="{6CD7F845-5FC2-1ACE-A4A7-E8292358BEE6}"/>
              </a:ext>
            </a:extLst>
          </p:cNvPr>
          <p:cNvPicPr>
            <a:picLocks noChangeAspect="1"/>
          </p:cNvPicPr>
          <p:nvPr/>
        </p:nvPicPr>
        <p:blipFill>
          <a:blip r:embed="rId3"/>
          <a:stretch>
            <a:fillRect/>
          </a:stretch>
        </p:blipFill>
        <p:spPr>
          <a:xfrm>
            <a:off x="1202743" y="1881507"/>
            <a:ext cx="9289290" cy="4577346"/>
          </a:xfrm>
          <a:prstGeom prst="rect">
            <a:avLst/>
          </a:prstGeom>
        </p:spPr>
      </p:pic>
    </p:spTree>
    <p:extLst>
      <p:ext uri="{BB962C8B-B14F-4D97-AF65-F5344CB8AC3E}">
        <p14:creationId xmlns:p14="http://schemas.microsoft.com/office/powerpoint/2010/main" val="2270276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4C9D-30E4-4A9C-B727-608E2DBBD38F}"/>
              </a:ext>
            </a:extLst>
          </p:cNvPr>
          <p:cNvSpPr>
            <a:spLocks noGrp="1"/>
          </p:cNvSpPr>
          <p:nvPr>
            <p:ph type="title"/>
          </p:nvPr>
        </p:nvSpPr>
        <p:spPr>
          <a:xfrm>
            <a:off x="2666621" y="1254330"/>
            <a:ext cx="6198045" cy="608592"/>
          </a:xfrm>
        </p:spPr>
        <p:txBody>
          <a:bodyPr>
            <a:normAutofit/>
          </a:bodyPr>
          <a:lstStyle/>
          <a:p>
            <a:pPr algn="ctr"/>
            <a:r>
              <a:rPr lang="en-US" sz="2800" b="1">
                <a:solidFill>
                  <a:schemeClr val="accent1"/>
                </a:solidFill>
                <a:latin typeface="Museo Slab 900"/>
              </a:rPr>
              <a:t>Graduation Success Rates</a:t>
            </a:r>
            <a:endParaRPr lang="en-US" sz="2200" b="1">
              <a:solidFill>
                <a:schemeClr val="accent1"/>
              </a:solidFill>
            </a:endParaRPr>
          </a:p>
        </p:txBody>
      </p:sp>
      <p:pic>
        <p:nvPicPr>
          <p:cNvPr id="4" name="Picture 3">
            <a:extLst>
              <a:ext uri="{FF2B5EF4-FFF2-40B4-BE49-F238E27FC236}">
                <a16:creationId xmlns:a16="http://schemas.microsoft.com/office/drawing/2014/main" id="{F04C0CA3-4BCE-D253-1778-BCEBF5DAE4CB}"/>
              </a:ext>
            </a:extLst>
          </p:cNvPr>
          <p:cNvPicPr>
            <a:picLocks noChangeAspect="1"/>
          </p:cNvPicPr>
          <p:nvPr/>
        </p:nvPicPr>
        <p:blipFill>
          <a:blip r:embed="rId3"/>
          <a:stretch>
            <a:fillRect/>
          </a:stretch>
        </p:blipFill>
        <p:spPr>
          <a:xfrm>
            <a:off x="1927302" y="2039713"/>
            <a:ext cx="7612566" cy="4265404"/>
          </a:xfrm>
          <a:prstGeom prst="rect">
            <a:avLst/>
          </a:prstGeom>
        </p:spPr>
      </p:pic>
    </p:spTree>
    <p:extLst>
      <p:ext uri="{BB962C8B-B14F-4D97-AF65-F5344CB8AC3E}">
        <p14:creationId xmlns:p14="http://schemas.microsoft.com/office/powerpoint/2010/main" val="2301525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4C9D-30E4-4A9C-B727-608E2DBBD38F}"/>
              </a:ext>
            </a:extLst>
          </p:cNvPr>
          <p:cNvSpPr>
            <a:spLocks noGrp="1"/>
          </p:cNvSpPr>
          <p:nvPr>
            <p:ph type="title"/>
          </p:nvPr>
        </p:nvSpPr>
        <p:spPr>
          <a:xfrm>
            <a:off x="479602" y="1386039"/>
            <a:ext cx="11002245" cy="608592"/>
          </a:xfrm>
        </p:spPr>
        <p:txBody>
          <a:bodyPr>
            <a:normAutofit/>
          </a:bodyPr>
          <a:lstStyle/>
          <a:p>
            <a:pPr algn="ctr"/>
            <a:r>
              <a:rPr lang="en-US" sz="2800" b="1">
                <a:solidFill>
                  <a:schemeClr val="accent1"/>
                </a:solidFill>
              </a:rPr>
              <a:t>Grade Checks</a:t>
            </a:r>
            <a:endParaRPr lang="en-US" sz="2200" b="1">
              <a:solidFill>
                <a:schemeClr val="accent1"/>
              </a:solidFill>
            </a:endParaRPr>
          </a:p>
        </p:txBody>
      </p:sp>
      <p:sp>
        <p:nvSpPr>
          <p:cNvPr id="3" name="TextBox 2">
            <a:extLst>
              <a:ext uri="{FF2B5EF4-FFF2-40B4-BE49-F238E27FC236}">
                <a16:creationId xmlns:a16="http://schemas.microsoft.com/office/drawing/2014/main" id="{333B7E57-E17D-E4D9-A3A0-999B7FD2FCBA}"/>
              </a:ext>
            </a:extLst>
          </p:cNvPr>
          <p:cNvSpPr txBox="1"/>
          <p:nvPr/>
        </p:nvSpPr>
        <p:spPr>
          <a:xfrm>
            <a:off x="763571" y="2158738"/>
            <a:ext cx="10228083" cy="2862322"/>
          </a:xfrm>
          <a:prstGeom prst="rect">
            <a:avLst/>
          </a:prstGeom>
          <a:noFill/>
        </p:spPr>
        <p:txBody>
          <a:bodyPr wrap="square" rtlCol="0">
            <a:spAutoFit/>
          </a:bodyPr>
          <a:lstStyle/>
          <a:p>
            <a:pPr marL="285750" indent="-285750">
              <a:buFont typeface="Arial" panose="020B0604020202020204" pitchFamily="34" charset="0"/>
              <a:buChar char="•"/>
            </a:pPr>
            <a:r>
              <a:rPr lang="en-US"/>
              <a:t>Grade Check Process</a:t>
            </a:r>
          </a:p>
          <a:p>
            <a:pPr marL="742950" lvl="1" indent="-285750">
              <a:buFont typeface="Arial" panose="020B0604020202020204" pitchFamily="34" charset="0"/>
              <a:buChar char="•"/>
            </a:pPr>
            <a:r>
              <a:rPr lang="en-US"/>
              <a:t>Email out to Faculty/Professors on Campus notifying them of the Process and Dates</a:t>
            </a:r>
          </a:p>
          <a:p>
            <a:pPr marL="742950" lvl="1" indent="-285750">
              <a:buFont typeface="Arial" panose="020B0604020202020204" pitchFamily="34" charset="0"/>
              <a:buChar char="•"/>
            </a:pPr>
            <a:r>
              <a:rPr lang="en-US"/>
              <a:t>3 Rounds, 5 weeks, 10 weeks, and right before the Drop Date</a:t>
            </a:r>
          </a:p>
          <a:p>
            <a:pPr marL="742950" lvl="1" indent="-285750">
              <a:buFont typeface="Arial" panose="020B0604020202020204" pitchFamily="34" charset="0"/>
              <a:buChar char="•"/>
            </a:pPr>
            <a:r>
              <a:rPr lang="en-US"/>
              <a:t>When SA is marked at-risk:</a:t>
            </a:r>
          </a:p>
          <a:p>
            <a:pPr marL="1200150" lvl="2" indent="-285750">
              <a:buFont typeface="Arial" panose="020B0604020202020204" pitchFamily="34" charset="0"/>
              <a:buChar char="•"/>
            </a:pPr>
            <a:r>
              <a:rPr lang="en-US"/>
              <a:t>Immediate email to Academic Coordinator</a:t>
            </a:r>
          </a:p>
          <a:p>
            <a:pPr marL="1200150" lvl="2" indent="-285750">
              <a:buFont typeface="Arial" panose="020B0604020202020204" pitchFamily="34" charset="0"/>
              <a:buChar char="•"/>
            </a:pPr>
            <a:r>
              <a:rPr lang="en-US"/>
              <a:t>Forwarded to head coaches and position coaches with an action plan for the student</a:t>
            </a:r>
          </a:p>
          <a:p>
            <a:pPr marL="1200150" lvl="2" indent="-285750">
              <a:buFont typeface="Arial" panose="020B0604020202020204" pitchFamily="34" charset="0"/>
              <a:buChar char="•"/>
            </a:pPr>
            <a:r>
              <a:rPr lang="en-US"/>
              <a:t>Student-athlete involved in plan and it is executed</a:t>
            </a:r>
          </a:p>
          <a:p>
            <a:pPr marL="1200150" lvl="2" indent="-285750">
              <a:buFont typeface="Arial" panose="020B0604020202020204" pitchFamily="34" charset="0"/>
              <a:buChar char="•"/>
            </a:pPr>
            <a:r>
              <a:rPr lang="en-US"/>
              <a:t>Regular meetings with coaching staffs weekly</a:t>
            </a:r>
          </a:p>
          <a:p>
            <a:pPr marL="742950" lvl="1" indent="-285750">
              <a:buFont typeface="Arial" panose="020B0604020202020204" pitchFamily="34" charset="0"/>
              <a:buChar char="•"/>
            </a:pPr>
            <a:r>
              <a:rPr lang="en-US"/>
              <a:t>If no improvement, please continue to communicate</a:t>
            </a:r>
          </a:p>
        </p:txBody>
      </p:sp>
    </p:spTree>
    <p:extLst>
      <p:ext uri="{BB962C8B-B14F-4D97-AF65-F5344CB8AC3E}">
        <p14:creationId xmlns:p14="http://schemas.microsoft.com/office/powerpoint/2010/main" val="381609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4C9D-30E4-4A9C-B727-608E2DBBD38F}"/>
              </a:ext>
            </a:extLst>
          </p:cNvPr>
          <p:cNvSpPr>
            <a:spLocks noGrp="1"/>
          </p:cNvSpPr>
          <p:nvPr>
            <p:ph type="title"/>
          </p:nvPr>
        </p:nvSpPr>
        <p:spPr>
          <a:xfrm>
            <a:off x="2704328" y="1480307"/>
            <a:ext cx="6198045" cy="608592"/>
          </a:xfrm>
        </p:spPr>
        <p:txBody>
          <a:bodyPr>
            <a:normAutofit/>
          </a:bodyPr>
          <a:lstStyle/>
          <a:p>
            <a:pPr algn="ctr"/>
            <a:r>
              <a:rPr lang="en-US" sz="2800" b="1">
                <a:solidFill>
                  <a:schemeClr val="accent1"/>
                </a:solidFill>
              </a:rPr>
              <a:t>Struggling Student-Athletes</a:t>
            </a:r>
            <a:endParaRPr lang="en-US" sz="2200" b="1">
              <a:solidFill>
                <a:schemeClr val="accent1"/>
              </a:solidFill>
            </a:endParaRPr>
          </a:p>
        </p:txBody>
      </p:sp>
      <p:sp>
        <p:nvSpPr>
          <p:cNvPr id="4" name="TextBox 3">
            <a:extLst>
              <a:ext uri="{FF2B5EF4-FFF2-40B4-BE49-F238E27FC236}">
                <a16:creationId xmlns:a16="http://schemas.microsoft.com/office/drawing/2014/main" id="{9B1C6B25-C944-13A3-F1B7-FE426BED4B16}"/>
              </a:ext>
            </a:extLst>
          </p:cNvPr>
          <p:cNvSpPr txBox="1"/>
          <p:nvPr/>
        </p:nvSpPr>
        <p:spPr>
          <a:xfrm>
            <a:off x="763571" y="2158738"/>
            <a:ext cx="10228083" cy="2308324"/>
          </a:xfrm>
          <a:prstGeom prst="rect">
            <a:avLst/>
          </a:prstGeom>
          <a:noFill/>
        </p:spPr>
        <p:txBody>
          <a:bodyPr wrap="square" rtlCol="0">
            <a:spAutoFit/>
          </a:bodyPr>
          <a:lstStyle/>
          <a:p>
            <a:pPr marL="285750" indent="-285750">
              <a:buFont typeface="Arial" panose="020B0604020202020204" pitchFamily="34" charset="0"/>
              <a:buChar char="•"/>
            </a:pPr>
            <a:r>
              <a:rPr lang="en-US"/>
              <a:t>Communication and continuous communication</a:t>
            </a:r>
          </a:p>
          <a:p>
            <a:pPr marL="742950" lvl="1" indent="-285750">
              <a:buFont typeface="Arial" panose="020B0604020202020204" pitchFamily="34" charset="0"/>
              <a:buChar char="•"/>
            </a:pPr>
            <a:r>
              <a:rPr lang="en-US"/>
              <a:t>Grade Checks or when you initially realize a student-athlete is struggling</a:t>
            </a:r>
          </a:p>
          <a:p>
            <a:pPr marL="742950" lvl="1" indent="-285750">
              <a:buFont typeface="Arial" panose="020B0604020202020204" pitchFamily="34" charset="0"/>
              <a:buChar char="•"/>
            </a:pPr>
            <a:r>
              <a:rPr lang="en-US"/>
              <a:t>The more information the better (missing class, not logging in, inattentive, </a:t>
            </a:r>
            <a:r>
              <a:rPr lang="en-US" err="1"/>
              <a:t>etc</a:t>
            </a:r>
            <a:r>
              <a:rPr lang="en-US"/>
              <a:t>)</a:t>
            </a:r>
          </a:p>
          <a:p>
            <a:pPr marL="742950" lvl="1" indent="-285750">
              <a:buFont typeface="Arial" panose="020B0604020202020204" pitchFamily="34" charset="0"/>
              <a:buChar char="•"/>
            </a:pPr>
            <a:r>
              <a:rPr lang="en-US" err="1"/>
              <a:t>MSUNav</a:t>
            </a:r>
            <a:r>
              <a:rPr lang="en-US"/>
              <a:t> Alerts</a:t>
            </a:r>
          </a:p>
          <a:p>
            <a:pPr marL="285750" indent="-285750">
              <a:buFont typeface="Arial" panose="020B0604020202020204" pitchFamily="34" charset="0"/>
              <a:buChar char="•"/>
            </a:pPr>
            <a:r>
              <a:rPr lang="en-US"/>
              <a:t>Student-Athletes respond more quickly because of the support system around them and because of their love of their sport</a:t>
            </a:r>
          </a:p>
          <a:p>
            <a:pPr marL="285750" indent="-285750">
              <a:buFont typeface="Arial" panose="020B0604020202020204" pitchFamily="34" charset="0"/>
              <a:buChar char="•"/>
            </a:pPr>
            <a:r>
              <a:rPr lang="en-US"/>
              <a:t>Understanding of travel, practice, sport commitments</a:t>
            </a:r>
          </a:p>
          <a:p>
            <a:pPr marL="285750" indent="-285750">
              <a:buFont typeface="Arial" panose="020B0604020202020204" pitchFamily="34" charset="0"/>
              <a:buChar char="•"/>
            </a:pPr>
            <a:r>
              <a:rPr lang="en-US"/>
              <a:t>Support of their love of athletics</a:t>
            </a:r>
          </a:p>
        </p:txBody>
      </p:sp>
    </p:spTree>
    <p:extLst>
      <p:ext uri="{BB962C8B-B14F-4D97-AF65-F5344CB8AC3E}">
        <p14:creationId xmlns:p14="http://schemas.microsoft.com/office/powerpoint/2010/main" val="1777659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D540-850E-435E-A6D7-CEF034396512}"/>
              </a:ext>
            </a:extLst>
          </p:cNvPr>
          <p:cNvSpPr>
            <a:spLocks noGrp="1"/>
          </p:cNvSpPr>
          <p:nvPr>
            <p:ph type="title"/>
          </p:nvPr>
        </p:nvSpPr>
        <p:spPr>
          <a:xfrm>
            <a:off x="3689717" y="2641596"/>
            <a:ext cx="5092906" cy="1574808"/>
          </a:xfrm>
        </p:spPr>
        <p:txBody>
          <a:bodyPr>
            <a:normAutofit fontScale="90000"/>
          </a:bodyPr>
          <a:lstStyle/>
          <a:p>
            <a:r>
              <a:rPr lang="en-US" sz="7200"/>
              <a:t>Thank You! Questions?</a:t>
            </a:r>
          </a:p>
        </p:txBody>
      </p:sp>
    </p:spTree>
    <p:extLst>
      <p:ext uri="{BB962C8B-B14F-4D97-AF65-F5344CB8AC3E}">
        <p14:creationId xmlns:p14="http://schemas.microsoft.com/office/powerpoint/2010/main" val="2281475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8AED-281E-7A24-C084-BBF9F941983D}"/>
              </a:ext>
            </a:extLst>
          </p:cNvPr>
          <p:cNvSpPr>
            <a:spLocks noGrp="1"/>
          </p:cNvSpPr>
          <p:nvPr>
            <p:ph type="ctrTitle"/>
          </p:nvPr>
        </p:nvSpPr>
        <p:spPr/>
        <p:txBody>
          <a:bodyPr/>
          <a:lstStyle/>
          <a:p>
            <a:r>
              <a:rPr lang="en-US"/>
              <a:t>Showing Our Work</a:t>
            </a:r>
          </a:p>
        </p:txBody>
      </p:sp>
      <p:sp>
        <p:nvSpPr>
          <p:cNvPr id="3" name="Subtitle 2">
            <a:extLst>
              <a:ext uri="{FF2B5EF4-FFF2-40B4-BE49-F238E27FC236}">
                <a16:creationId xmlns:a16="http://schemas.microsoft.com/office/drawing/2014/main" id="{0C21C35A-E1A9-7C67-72E9-B4807589D89D}"/>
              </a:ext>
            </a:extLst>
          </p:cNvPr>
          <p:cNvSpPr>
            <a:spLocks noGrp="1"/>
          </p:cNvSpPr>
          <p:nvPr>
            <p:ph type="subTitle" idx="1"/>
          </p:nvPr>
        </p:nvSpPr>
        <p:spPr>
          <a:xfrm>
            <a:off x="1154955" y="4777379"/>
            <a:ext cx="8825658" cy="1827527"/>
          </a:xfrm>
        </p:spPr>
        <p:txBody>
          <a:bodyPr>
            <a:normAutofit/>
          </a:bodyPr>
          <a:lstStyle/>
          <a:p>
            <a:r>
              <a:rPr lang="en-US"/>
              <a:t>Preparing for our Accreditation Site Visit October 2024</a:t>
            </a:r>
          </a:p>
          <a:p>
            <a:endParaRPr lang="en-US"/>
          </a:p>
          <a:p>
            <a:r>
              <a:rPr lang="en-US"/>
              <a:t>Tracy Dougher</a:t>
            </a:r>
          </a:p>
          <a:p>
            <a:r>
              <a:rPr lang="en-US"/>
              <a:t>Vice Provost for Curriculum, Assessment, &amp; Accreditation</a:t>
            </a:r>
          </a:p>
          <a:p>
            <a:endParaRPr lang="en-US"/>
          </a:p>
          <a:p>
            <a:endParaRPr lang="en-US"/>
          </a:p>
        </p:txBody>
      </p:sp>
    </p:spTree>
    <p:extLst>
      <p:ext uri="{BB962C8B-B14F-4D97-AF65-F5344CB8AC3E}">
        <p14:creationId xmlns:p14="http://schemas.microsoft.com/office/powerpoint/2010/main" val="415292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F4320-7596-1C54-1068-FC8130CEFC12}"/>
              </a:ext>
            </a:extLst>
          </p:cNvPr>
          <p:cNvSpPr txBox="1"/>
          <p:nvPr/>
        </p:nvSpPr>
        <p:spPr>
          <a:xfrm>
            <a:off x="426720" y="2028616"/>
            <a:ext cx="11338560" cy="2062103"/>
          </a:xfrm>
          <a:prstGeom prst="rect">
            <a:avLst/>
          </a:prstGeom>
          <a:noFill/>
        </p:spPr>
        <p:txBody>
          <a:bodyPr wrap="square" rtlCol="0">
            <a:spAutoFit/>
          </a:bodyPr>
          <a:lstStyle/>
          <a:p>
            <a:r>
              <a:rPr lang="en-US" sz="3200" b="1"/>
              <a:t>What is Accreditation?</a:t>
            </a:r>
          </a:p>
          <a:p>
            <a:endParaRPr lang="en-US" sz="2400" b="1"/>
          </a:p>
          <a:p>
            <a:r>
              <a:rPr lang="en-US" sz="2400"/>
              <a:t>Accreditation is a process of recognizing educational institutions for performance, integrity, and quality that entitles them to the confidence of the educational community and the public. </a:t>
            </a:r>
          </a:p>
        </p:txBody>
      </p:sp>
      <p:sp>
        <p:nvSpPr>
          <p:cNvPr id="3" name="TextBox 2">
            <a:extLst>
              <a:ext uri="{FF2B5EF4-FFF2-40B4-BE49-F238E27FC236}">
                <a16:creationId xmlns:a16="http://schemas.microsoft.com/office/drawing/2014/main" id="{61FA0128-1C00-A4A1-0DDE-AEA977C81E55}"/>
              </a:ext>
            </a:extLst>
          </p:cNvPr>
          <p:cNvSpPr txBox="1"/>
          <p:nvPr/>
        </p:nvSpPr>
        <p:spPr>
          <a:xfrm>
            <a:off x="8120466" y="6313101"/>
            <a:ext cx="3942105" cy="369332"/>
          </a:xfrm>
          <a:prstGeom prst="rect">
            <a:avLst/>
          </a:prstGeom>
          <a:noFill/>
        </p:spPr>
        <p:txBody>
          <a:bodyPr wrap="none" rtlCol="0">
            <a:spAutoFit/>
          </a:bodyPr>
          <a:lstStyle/>
          <a:p>
            <a:r>
              <a:rPr lang="en-US"/>
              <a:t>https://nwccu.org/accreditation/</a:t>
            </a:r>
          </a:p>
        </p:txBody>
      </p:sp>
    </p:spTree>
    <p:extLst>
      <p:ext uri="{BB962C8B-B14F-4D97-AF65-F5344CB8AC3E}">
        <p14:creationId xmlns:p14="http://schemas.microsoft.com/office/powerpoint/2010/main" val="372829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72D1-59AA-3699-7439-A694044D253C}"/>
              </a:ext>
            </a:extLst>
          </p:cNvPr>
          <p:cNvSpPr>
            <a:spLocks noGrp="1"/>
          </p:cNvSpPr>
          <p:nvPr>
            <p:ph type="title"/>
          </p:nvPr>
        </p:nvSpPr>
        <p:spPr/>
        <p:txBody>
          <a:bodyPr anchor="ctr"/>
          <a:lstStyle/>
          <a:p>
            <a:pPr algn="ctr"/>
            <a:r>
              <a:rPr lang="en-US" sz="4400">
                <a:latin typeface="+mn-lt"/>
              </a:rPr>
              <a:t>Gentle Reminders</a:t>
            </a:r>
            <a:endParaRPr lang="en-US">
              <a:latin typeface="+mn-lt"/>
            </a:endParaRPr>
          </a:p>
        </p:txBody>
      </p:sp>
      <p:sp>
        <p:nvSpPr>
          <p:cNvPr id="3" name="Content Placeholder 2">
            <a:extLst>
              <a:ext uri="{FF2B5EF4-FFF2-40B4-BE49-F238E27FC236}">
                <a16:creationId xmlns:a16="http://schemas.microsoft.com/office/drawing/2014/main" id="{2CF4E307-09CA-1BB5-13B7-F30F6156D6B2}"/>
              </a:ext>
            </a:extLst>
          </p:cNvPr>
          <p:cNvSpPr>
            <a:spLocks noGrp="1"/>
          </p:cNvSpPr>
          <p:nvPr>
            <p:ph idx="1"/>
          </p:nvPr>
        </p:nvSpPr>
        <p:spPr/>
        <p:txBody>
          <a:bodyPr>
            <a:normAutofit/>
          </a:bodyPr>
          <a:lstStyle/>
          <a:p>
            <a:pPr marL="285750" indent="-285750">
              <a:buFont typeface="Arial" panose="020B0604020202020204" pitchFamily="34" charset="0"/>
              <a:buChar char="•"/>
            </a:pPr>
            <a:r>
              <a:rPr lang="en-US" sz="2200"/>
              <a:t>Faculty Senate is an open and public meeting</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a:t>Please, only Senators speak in the meeting, unless you are specifically called on by the Chair or Chair-elect to speak</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a:t>Public may address the Senate at end of the meeting during public comment</a:t>
            </a:r>
          </a:p>
          <a:p>
            <a:endParaRPr lang="en-US"/>
          </a:p>
        </p:txBody>
      </p:sp>
    </p:spTree>
    <p:extLst>
      <p:ext uri="{BB962C8B-B14F-4D97-AF65-F5344CB8AC3E}">
        <p14:creationId xmlns:p14="http://schemas.microsoft.com/office/powerpoint/2010/main" val="4260964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F98B1-0B05-2FB9-A4B4-72762EC8E0A4}"/>
              </a:ext>
            </a:extLst>
          </p:cNvPr>
          <p:cNvSpPr txBox="1"/>
          <p:nvPr/>
        </p:nvSpPr>
        <p:spPr>
          <a:xfrm>
            <a:off x="440724" y="786950"/>
            <a:ext cx="11310552"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While accreditation criteria and procedures of accrediting agencies differ, the principles underlying eligibility and levels of expectation are similar in their intent 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entury Gothic" panose="020B0502020202020204"/>
                <a:ea typeface="+mn-ea"/>
                <a:cs typeface="+mn-cs"/>
              </a:rPr>
              <a:t>foster excellence </a:t>
            </a: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through the development of criteria and guidelines for assessing educational quality and institutional effectiveness;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encourage institutional </a:t>
            </a:r>
            <a:r>
              <a:rPr kumimoji="0" lang="en-US" sz="2400" b="0" i="0" u="none" strike="noStrike" kern="1200" cap="none" spc="0" normalizeH="0" baseline="0" noProof="0">
                <a:ln>
                  <a:noFill/>
                </a:ln>
                <a:solidFill>
                  <a:srgbClr val="FFFF00"/>
                </a:solidFill>
                <a:effectLst/>
                <a:uLnTx/>
                <a:uFillTx/>
                <a:latin typeface="Century Gothic" panose="020B0502020202020204"/>
                <a:ea typeface="+mn-ea"/>
                <a:cs typeface="+mn-cs"/>
              </a:rPr>
              <a:t>improvement through continuous self-study</a:t>
            </a: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 and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entury Gothic" panose="020B0502020202020204"/>
                <a:ea typeface="+mn-ea"/>
                <a:cs typeface="+mn-cs"/>
              </a:rPr>
              <a:t>ensure</a:t>
            </a: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 the educational community, </a:t>
            </a:r>
            <a:r>
              <a:rPr kumimoji="0" lang="en-US" sz="2400" b="0" i="0" u="none" strike="noStrike" kern="1200" cap="none" spc="0" normalizeH="0" baseline="0" noProof="0">
                <a:ln>
                  <a:noFill/>
                </a:ln>
                <a:solidFill>
                  <a:srgbClr val="FFFF00"/>
                </a:solidFill>
                <a:effectLst/>
                <a:uLnTx/>
                <a:uFillTx/>
                <a:latin typeface="Century Gothic" panose="020B0502020202020204"/>
                <a:ea typeface="+mn-ea"/>
                <a:cs typeface="+mn-cs"/>
              </a:rPr>
              <a:t>the general public</a:t>
            </a: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 and other organizations that an institution has clearly defined and appropriate educational objectives, has established conditions under which their achievement can reasonably be expected, appears in fact to be substantially accomplishing them, and is so organized, staffed, and supported that it can be expected to continue to do so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provide counsel and assistance to established and developing institutions</a:t>
            </a:r>
          </a:p>
          <a:p>
            <a:endParaRPr lang="en-US"/>
          </a:p>
        </p:txBody>
      </p:sp>
      <p:sp>
        <p:nvSpPr>
          <p:cNvPr id="3" name="TextBox 2">
            <a:extLst>
              <a:ext uri="{FF2B5EF4-FFF2-40B4-BE49-F238E27FC236}">
                <a16:creationId xmlns:a16="http://schemas.microsoft.com/office/drawing/2014/main" id="{50BF8E6F-10CD-EACD-29DC-D4B613EED167}"/>
              </a:ext>
            </a:extLst>
          </p:cNvPr>
          <p:cNvSpPr txBox="1"/>
          <p:nvPr/>
        </p:nvSpPr>
        <p:spPr>
          <a:xfrm>
            <a:off x="8249895" y="6488668"/>
            <a:ext cx="3942105" cy="369332"/>
          </a:xfrm>
          <a:prstGeom prst="rect">
            <a:avLst/>
          </a:prstGeom>
          <a:noFill/>
        </p:spPr>
        <p:txBody>
          <a:bodyPr wrap="none" rtlCol="0">
            <a:spAutoFit/>
          </a:bodyPr>
          <a:lstStyle/>
          <a:p>
            <a:r>
              <a:rPr lang="en-US"/>
              <a:t>https://nwccu.org/accreditation/</a:t>
            </a:r>
          </a:p>
        </p:txBody>
      </p:sp>
    </p:spTree>
    <p:extLst>
      <p:ext uri="{BB962C8B-B14F-4D97-AF65-F5344CB8AC3E}">
        <p14:creationId xmlns:p14="http://schemas.microsoft.com/office/powerpoint/2010/main" val="359815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F28CA-36D5-486D-DE3F-882168E9B293}"/>
              </a:ext>
            </a:extLst>
          </p:cNvPr>
          <p:cNvSpPr txBox="1"/>
          <p:nvPr/>
        </p:nvSpPr>
        <p:spPr>
          <a:xfrm>
            <a:off x="639271" y="744467"/>
            <a:ext cx="11004648" cy="5293757"/>
          </a:xfrm>
          <a:prstGeom prst="rect">
            <a:avLst/>
          </a:prstGeom>
          <a:noFill/>
        </p:spPr>
        <p:txBody>
          <a:bodyPr wrap="square" rtlCol="0">
            <a:spAutoFit/>
          </a:bodyPr>
          <a:lstStyle/>
          <a:p>
            <a:r>
              <a:rPr lang="en-US" sz="3200"/>
              <a:t>What does membership look like?</a:t>
            </a:r>
          </a:p>
          <a:p>
            <a:endParaRPr lang="en-US"/>
          </a:p>
          <a:p>
            <a:r>
              <a:rPr lang="en-US"/>
              <a:t>Accredited institutions must follow a schedule of accreditation-related activities known as the Seven Year Cycle and abide by NWCCU’s Eligibility Requirements, Standards, and Policies.</a:t>
            </a:r>
          </a:p>
          <a:p>
            <a:endParaRPr lang="en-US"/>
          </a:p>
          <a:p>
            <a:r>
              <a:rPr lang="en-US"/>
              <a:t>These activities include:</a:t>
            </a:r>
          </a:p>
          <a:p>
            <a:endParaRPr lang="en-US"/>
          </a:p>
          <a:p>
            <a:pPr marL="285750" indent="-285750">
              <a:buFont typeface="Arial" panose="020B0604020202020204" pitchFamily="34" charset="0"/>
              <a:buChar char="•"/>
            </a:pPr>
            <a:r>
              <a:rPr lang="en-US"/>
              <a:t>Submission of an Annual Report;</a:t>
            </a:r>
          </a:p>
          <a:p>
            <a:pPr marL="285750" indent="-285750">
              <a:buFont typeface="Arial" panose="020B0604020202020204" pitchFamily="34" charset="0"/>
              <a:buChar char="•"/>
            </a:pPr>
            <a:r>
              <a:rPr lang="en-US"/>
              <a:t>Submission of self-study reports in years </a:t>
            </a:r>
            <a:r>
              <a:rPr lang="en-US">
                <a:solidFill>
                  <a:srgbClr val="FFFF00"/>
                </a:solidFill>
              </a:rPr>
              <a:t>Three</a:t>
            </a:r>
            <a:r>
              <a:rPr lang="en-US"/>
              <a:t> (Mid-Cycle Report), </a:t>
            </a:r>
            <a:r>
              <a:rPr lang="en-US">
                <a:solidFill>
                  <a:srgbClr val="FFFF00"/>
                </a:solidFill>
              </a:rPr>
              <a:t>Six</a:t>
            </a:r>
            <a:r>
              <a:rPr lang="en-US"/>
              <a:t> (Policies, Regulations, and Financial Resources Report), and </a:t>
            </a:r>
            <a:r>
              <a:rPr lang="en-US" b="1" u="sng">
                <a:solidFill>
                  <a:srgbClr val="FFFF00"/>
                </a:solidFill>
              </a:rPr>
              <a:t>Seven</a:t>
            </a:r>
            <a:r>
              <a:rPr lang="en-US"/>
              <a:t> (Evaluation of Institutional Effectiveness Report) of the accreditation cycle;</a:t>
            </a:r>
          </a:p>
          <a:p>
            <a:pPr marL="285750" indent="-285750">
              <a:buFont typeface="Arial" panose="020B0604020202020204" pitchFamily="34" charset="0"/>
              <a:buChar char="•"/>
            </a:pPr>
            <a:r>
              <a:rPr lang="en-US"/>
              <a:t>Additional ad hoc reports, as requested by the Board of Commissioners; and,</a:t>
            </a:r>
          </a:p>
          <a:p>
            <a:pPr marL="285750" indent="-285750">
              <a:buFont typeface="Arial" panose="020B0604020202020204" pitchFamily="34" charset="0"/>
              <a:buChar char="•"/>
            </a:pPr>
            <a:r>
              <a:rPr lang="en-US"/>
              <a:t>Reports of any changes that fall under the Commission’s Substantive Change Policy.</a:t>
            </a:r>
          </a:p>
          <a:p>
            <a:endParaRPr lang="en-US"/>
          </a:p>
          <a:p>
            <a:r>
              <a:rPr lang="en-US"/>
              <a:t>Throughout the seven-year cycle, every institution is reviewed by NWCCU staff, teams of peer evaluators, and the Board of Commissioners to confirm institution is working to fulfill its mission, addressing problems identified previously, continuously improving, offering high quality education, and supporting student success and closing equity gaps.</a:t>
            </a:r>
          </a:p>
        </p:txBody>
      </p:sp>
      <p:sp>
        <p:nvSpPr>
          <p:cNvPr id="3" name="TextBox 2">
            <a:extLst>
              <a:ext uri="{FF2B5EF4-FFF2-40B4-BE49-F238E27FC236}">
                <a16:creationId xmlns:a16="http://schemas.microsoft.com/office/drawing/2014/main" id="{90E621A6-6BE1-876F-FA39-10D7B623782F}"/>
              </a:ext>
            </a:extLst>
          </p:cNvPr>
          <p:cNvSpPr txBox="1"/>
          <p:nvPr/>
        </p:nvSpPr>
        <p:spPr>
          <a:xfrm>
            <a:off x="8161287" y="6427401"/>
            <a:ext cx="3942105" cy="369332"/>
          </a:xfrm>
          <a:prstGeom prst="rect">
            <a:avLst/>
          </a:prstGeom>
          <a:noFill/>
        </p:spPr>
        <p:txBody>
          <a:bodyPr wrap="none" rtlCol="0">
            <a:spAutoFit/>
          </a:bodyPr>
          <a:lstStyle/>
          <a:p>
            <a:r>
              <a:rPr lang="en-US"/>
              <a:t>https://nwccu.org/accreditation/</a:t>
            </a:r>
          </a:p>
        </p:txBody>
      </p:sp>
    </p:spTree>
    <p:extLst>
      <p:ext uri="{BB962C8B-B14F-4D97-AF65-F5344CB8AC3E}">
        <p14:creationId xmlns:p14="http://schemas.microsoft.com/office/powerpoint/2010/main" val="206669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9B14D-D761-D03F-9574-4937D9FDD63C}"/>
              </a:ext>
            </a:extLst>
          </p:cNvPr>
          <p:cNvPicPr>
            <a:picLocks noChangeAspect="1"/>
          </p:cNvPicPr>
          <p:nvPr/>
        </p:nvPicPr>
        <p:blipFill>
          <a:blip r:embed="rId2"/>
          <a:stretch>
            <a:fillRect/>
          </a:stretch>
        </p:blipFill>
        <p:spPr>
          <a:xfrm>
            <a:off x="1697935" y="0"/>
            <a:ext cx="8796130" cy="6858000"/>
          </a:xfrm>
          <a:prstGeom prst="rect">
            <a:avLst/>
          </a:prstGeom>
        </p:spPr>
      </p:pic>
    </p:spTree>
    <p:extLst>
      <p:ext uri="{BB962C8B-B14F-4D97-AF65-F5344CB8AC3E}">
        <p14:creationId xmlns:p14="http://schemas.microsoft.com/office/powerpoint/2010/main" val="3195259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EBDBC8-3885-2545-B8BD-43818EE0B70B}"/>
              </a:ext>
            </a:extLst>
          </p:cNvPr>
          <p:cNvPicPr>
            <a:picLocks noChangeAspect="1"/>
          </p:cNvPicPr>
          <p:nvPr/>
        </p:nvPicPr>
        <p:blipFill>
          <a:blip r:embed="rId2"/>
          <a:stretch>
            <a:fillRect/>
          </a:stretch>
        </p:blipFill>
        <p:spPr>
          <a:xfrm>
            <a:off x="1381125" y="633412"/>
            <a:ext cx="9429750" cy="5591175"/>
          </a:xfrm>
          <a:prstGeom prst="rect">
            <a:avLst/>
          </a:prstGeom>
        </p:spPr>
      </p:pic>
    </p:spTree>
    <p:extLst>
      <p:ext uri="{BB962C8B-B14F-4D97-AF65-F5344CB8AC3E}">
        <p14:creationId xmlns:p14="http://schemas.microsoft.com/office/powerpoint/2010/main" val="2203822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12C8-0C7C-7A0E-D410-4931643F434C}"/>
              </a:ext>
            </a:extLst>
          </p:cNvPr>
          <p:cNvSpPr>
            <a:spLocks noGrp="1"/>
          </p:cNvSpPr>
          <p:nvPr>
            <p:ph type="title"/>
          </p:nvPr>
        </p:nvSpPr>
        <p:spPr/>
        <p:txBody>
          <a:bodyPr>
            <a:normAutofit/>
          </a:bodyPr>
          <a:lstStyle/>
          <a:p>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2148C6CC-9999-EDF4-0F33-657C4482ABCD}"/>
              </a:ext>
            </a:extLst>
          </p:cNvPr>
          <p:cNvSpPr>
            <a:spLocks noGrp="1"/>
          </p:cNvSpPr>
          <p:nvPr>
            <p:ph idx="1"/>
          </p:nvPr>
        </p:nvSpPr>
        <p:spPr/>
        <p:txBody>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Courses—First Reading </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PHOT 355</a:t>
            </a:r>
            <a:r>
              <a:rPr lang="en-US" sz="2200" kern="100">
                <a:effectLst/>
                <a:latin typeface="Calibri" panose="020F0502020204030204" pitchFamily="34" charset="0"/>
                <a:ea typeface="Calibri" panose="020F0502020204030204" pitchFamily="34" charset="0"/>
                <a:cs typeface="Calibri" panose="020F0502020204030204" pitchFamily="34" charset="0"/>
              </a:rPr>
              <a:t>: The Experimental Color Darkroom</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360718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0847-B754-7C24-0347-2AB051A5B2B0}"/>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7CE31743-DBC8-1024-6DF3-904AB57DC391}"/>
              </a:ext>
            </a:extLst>
          </p:cNvPr>
          <p:cNvSpPr>
            <a:spLocks noGrp="1"/>
          </p:cNvSpPr>
          <p:nvPr>
            <p:ph idx="1"/>
          </p:nvPr>
        </p:nvSpPr>
        <p:spPr>
          <a:xfrm>
            <a:off x="838200" y="1690688"/>
            <a:ext cx="10515600" cy="4351338"/>
          </a:xfrm>
        </p:spPr>
        <p:txBody>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First Reading </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LSCI 121</a:t>
            </a:r>
            <a:r>
              <a:rPr lang="en-US" sz="2200" kern="100">
                <a:effectLst/>
                <a:latin typeface="Calibri" panose="020F0502020204030204" pitchFamily="34" charset="0"/>
                <a:ea typeface="Calibri" panose="020F0502020204030204" pitchFamily="34" charset="0"/>
                <a:cs typeface="Calibri" panose="020F0502020204030204" pitchFamily="34" charset="0"/>
              </a:rPr>
              <a:t>: Digital Information Literacy: Library Research Skills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Credit change from 3 to 1</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This course was previously a 1 credit course and was modified to meet current student needs. As the needs of our students and our focus on retention efforts have shifted post-pandemic, the Library curriculum committee feels this is the best choice to offer our students an option for success.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79936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4FB6-B607-6827-F5AB-A17D9D09762C}"/>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8B7C02C4-1EA3-3F43-04B7-A2F3E57D4E10}"/>
              </a:ext>
            </a:extLst>
          </p:cNvPr>
          <p:cNvSpPr>
            <a:spLocks noGrp="1"/>
          </p:cNvSpPr>
          <p:nvPr>
            <p:ph idx="1"/>
          </p:nvPr>
        </p:nvSpPr>
        <p:spPr/>
        <p:txBody>
          <a:bodyPr>
            <a:normAutofit/>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First Reading </a:t>
            </a:r>
            <a:endPar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PHOT 374</a:t>
            </a:r>
            <a:r>
              <a:rPr lang="en-US" sz="2200" kern="100">
                <a:effectLst/>
                <a:latin typeface="Calibri" panose="020F0502020204030204" pitchFamily="34" charset="0"/>
                <a:ea typeface="Calibri" panose="020F0502020204030204" pitchFamily="34" charset="0"/>
                <a:cs typeface="Calibri" panose="020F0502020204030204" pitchFamily="34" charset="0"/>
              </a:rPr>
              <a:t>: The Experimental B&amp;W Darkroom</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We are hard numbering a course we have offered under 494, The Experimental Color Darkroom. Sometimes these two courses get confused and one is all silver gelatin black and white, one is all color paper. We will propose to call the new 494/now 3XX class The Experimental COLOR Darkroom and this The Experimental B&amp;W Darkroom to clearly differentiate. That is the only change. It also more closely matches the title of the textbook The Experimental Darkroom.</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endPar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HSTR 146IH</a:t>
            </a:r>
            <a:r>
              <a:rPr lang="en-US" sz="2200" kern="100">
                <a:effectLst/>
                <a:latin typeface="Calibri" panose="020F0502020204030204" pitchFamily="34" charset="0"/>
                <a:ea typeface="Calibri" panose="020F0502020204030204" pitchFamily="34" charset="0"/>
                <a:cs typeface="Calibri" panose="020F0502020204030204" pitchFamily="34" charset="0"/>
              </a:rPr>
              <a:t>: The Silk Road: Religion and Globalization </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Title change from History and Culture of the Silk Road.</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New title is more accurate to the course and not so broad.</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099797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6471-E536-FE8C-E99E-7F3226F660C4}"/>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F1D8FEBC-D0ED-C759-A137-191FD85E5D9B}"/>
              </a:ext>
            </a:extLst>
          </p:cNvPr>
          <p:cNvSpPr>
            <a:spLocks noGrp="1"/>
          </p:cNvSpPr>
          <p:nvPr>
            <p:ph idx="1"/>
          </p:nvPr>
        </p:nvSpPr>
        <p:spPr/>
        <p:txBody>
          <a:bodyPr>
            <a:normAutofit/>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a:t>
            </a:r>
            <a:r>
              <a:rPr lang="en-US" sz="2200" kern="100" err="1">
                <a:effectLst/>
                <a:latin typeface="Calibri" panose="020F0502020204030204" pitchFamily="34" charset="0"/>
                <a:ea typeface="Calibri" panose="020F0502020204030204" pitchFamily="34" charset="0"/>
                <a:cs typeface="Calibri" panose="020F0502020204030204" pitchFamily="34" charset="0"/>
              </a:rPr>
              <a:t>Inactivations</a:t>
            </a:r>
            <a:r>
              <a:rPr lang="en-US" sz="2200" kern="100">
                <a:effectLst/>
                <a:latin typeface="Calibri" panose="020F0502020204030204" pitchFamily="34" charset="0"/>
                <a:ea typeface="Calibri" panose="020F0502020204030204" pitchFamily="34" charset="0"/>
                <a:cs typeface="Calibri" panose="020F0502020204030204" pitchFamily="34" charset="0"/>
              </a:rPr>
              <a:t> – Second Reading</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ACT 109</a:t>
            </a:r>
            <a:r>
              <a:rPr lang="en-US" sz="2200" kern="100">
                <a:effectLst/>
                <a:latin typeface="Calibri" panose="020F0502020204030204" pitchFamily="34" charset="0"/>
                <a:ea typeface="Calibri" panose="020F0502020204030204" pitchFamily="34" charset="0"/>
                <a:cs typeface="Calibri" panose="020F0502020204030204" pitchFamily="34" charset="0"/>
              </a:rPr>
              <a:t>: Beginning Racquetball</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is no longer being taught as there are no racquetball courts on campus.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DANC 150</a:t>
            </a:r>
            <a:r>
              <a:rPr lang="en-US" sz="2200" kern="100">
                <a:effectLst/>
                <a:latin typeface="Calibri" panose="020F0502020204030204" pitchFamily="34" charset="0"/>
                <a:ea typeface="Calibri" panose="020F0502020204030204" pitchFamily="34" charset="0"/>
                <a:cs typeface="Calibri" panose="020F0502020204030204" pitchFamily="34" charset="0"/>
              </a:rPr>
              <a:t>: Social Dance</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is no longer being taught.</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EDEC 271</a:t>
            </a:r>
            <a:r>
              <a:rPr lang="en-US" sz="2200" kern="100">
                <a:effectLst/>
                <a:latin typeface="Calibri" panose="020F0502020204030204" pitchFamily="34" charset="0"/>
                <a:ea typeface="Calibri" panose="020F0502020204030204" pitchFamily="34" charset="0"/>
                <a:cs typeface="Calibri" panose="020F0502020204030204" pitchFamily="34" charset="0"/>
              </a:rPr>
              <a:t>: Paraprofessional Experience in Early Childhood</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No longer being offered.</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EDSP 307</a:t>
            </a:r>
            <a:r>
              <a:rPr lang="en-US" sz="2200" kern="100">
                <a:effectLst/>
                <a:latin typeface="Calibri" panose="020F0502020204030204" pitchFamily="34" charset="0"/>
                <a:ea typeface="Calibri" panose="020F0502020204030204" pitchFamily="34" charset="0"/>
                <a:cs typeface="Calibri" panose="020F0502020204030204" pitchFamily="34" charset="0"/>
              </a:rPr>
              <a:t>: Exceptional Learners Lab</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No longer being offered.</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461933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9D29-DDDE-B0DA-E54A-31E7E8470170}"/>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A9420D09-64C8-E9D8-7A47-5864F072D72F}"/>
              </a:ext>
            </a:extLst>
          </p:cNvPr>
          <p:cNvSpPr>
            <a:spLocks noGrp="1"/>
          </p:cNvSpPr>
          <p:nvPr>
            <p:ph idx="1"/>
          </p:nvPr>
        </p:nvSpPr>
        <p:spPr/>
        <p:txBody>
          <a:bodyPr>
            <a:normAutofit/>
          </a:bodyPr>
          <a:lstStyle/>
          <a:p>
            <a:r>
              <a:rPr lang="en-US" sz="2200" kern="100">
                <a:effectLst/>
                <a:latin typeface="Calibri" panose="020F0502020204030204" pitchFamily="34" charset="0"/>
                <a:ea typeface="Calibri" panose="020F0502020204030204" pitchFamily="34" charset="0"/>
                <a:cs typeface="Calibri" panose="020F0502020204030204" pitchFamily="34" charset="0"/>
              </a:rPr>
              <a:t>Course </a:t>
            </a:r>
            <a:r>
              <a:rPr lang="en-US" sz="2200" kern="100" err="1">
                <a:effectLst/>
                <a:latin typeface="Calibri" panose="020F0502020204030204" pitchFamily="34" charset="0"/>
                <a:ea typeface="Calibri" panose="020F0502020204030204" pitchFamily="34" charset="0"/>
                <a:cs typeface="Calibri" panose="020F0502020204030204" pitchFamily="34" charset="0"/>
              </a:rPr>
              <a:t>Inactivations</a:t>
            </a:r>
            <a:r>
              <a:rPr lang="en-US" sz="2200" kern="100">
                <a:effectLst/>
                <a:latin typeface="Calibri" panose="020F0502020204030204" pitchFamily="34" charset="0"/>
                <a:ea typeface="Calibri" panose="020F0502020204030204" pitchFamily="34" charset="0"/>
                <a:cs typeface="Calibri" panose="020F0502020204030204" pitchFamily="34" charset="0"/>
              </a:rPr>
              <a:t> – Second Reading</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FILM 100IH</a:t>
            </a:r>
            <a:r>
              <a:rPr lang="en-US" sz="2200" kern="100">
                <a:effectLst/>
                <a:latin typeface="Calibri" panose="020F0502020204030204" pitchFamily="34" charset="0"/>
                <a:ea typeface="Calibri" panose="020F0502020204030204" pitchFamily="34" charset="0"/>
                <a:cs typeface="Calibri" panose="020F0502020204030204" pitchFamily="34" charset="0"/>
              </a:rPr>
              <a:t>: Intro to Film &amp; Photography</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This course is too similar to FILM 101IH Understanding Film and Media and thus we are eliminating this one and making 101IH the required course. *** Note, this course will be taught SUMMER 2023 and then inactivate Fall 2023.</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HDFS 459</a:t>
            </a:r>
            <a:r>
              <a:rPr lang="en-US" sz="2200" kern="100">
                <a:effectLst/>
                <a:latin typeface="Calibri" panose="020F0502020204030204" pitchFamily="34" charset="0"/>
                <a:ea typeface="Calibri" panose="020F0502020204030204" pitchFamily="34" charset="0"/>
                <a:cs typeface="Calibri" panose="020F0502020204030204" pitchFamily="34" charset="0"/>
              </a:rPr>
              <a:t>: Reaching the Hurt Child</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has been replaced by HDFS 451 and is no longer being taught.</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PHOT 304</a:t>
            </a:r>
            <a:r>
              <a:rPr lang="en-US" sz="2200" kern="100">
                <a:effectLst/>
                <a:latin typeface="Calibri" panose="020F0502020204030204" pitchFamily="34" charset="0"/>
                <a:ea typeface="Calibri" panose="020F0502020204030204" pitchFamily="34" charset="0"/>
                <a:cs typeface="Calibri" panose="020F0502020204030204" pitchFamily="34" charset="0"/>
              </a:rPr>
              <a:t>: Recent History of Photography</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This class is being replaced by PHOT 301 Photo: Global Histories and Perspectives. It was supposed to be deleted in the 2023-24 catalog but since it was taught for one last time Spring 2023 we couldn't do it that soon.</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551420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52BD-1C07-8788-C4FC-950D829C27D8}"/>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211B0E78-B7C7-694F-1DBD-1A3FFFBE0D48}"/>
              </a:ext>
            </a:extLst>
          </p:cNvPr>
          <p:cNvSpPr>
            <a:spLocks noGrp="1"/>
          </p:cNvSpPr>
          <p:nvPr>
            <p:ph idx="1"/>
          </p:nvPr>
        </p:nvSpPr>
        <p:spPr/>
        <p:txBody>
          <a:bodyPr>
            <a:normAutofit/>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Courses—Second Reading </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GPHY 401</a:t>
            </a:r>
            <a:r>
              <a:rPr lang="en-US" sz="2200" kern="100">
                <a:effectLst/>
                <a:latin typeface="Calibri" panose="020F0502020204030204" pitchFamily="34" charset="0"/>
                <a:ea typeface="Calibri" panose="020F0502020204030204" pitchFamily="34" charset="0"/>
                <a:cs typeface="Calibri" panose="020F0502020204030204" pitchFamily="34" charset="0"/>
              </a:rPr>
              <a:t>: Environmental Planning and Management Toolkit</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MCH 220</a:t>
            </a:r>
            <a:r>
              <a:rPr lang="en-US" sz="2200" kern="100">
                <a:effectLst/>
                <a:latin typeface="Calibri" panose="020F0502020204030204" pitchFamily="34" charset="0"/>
                <a:ea typeface="Calibri" panose="020F0502020204030204" pitchFamily="34" charset="0"/>
                <a:cs typeface="Calibri" panose="020F0502020204030204" pitchFamily="34" charset="0"/>
              </a:rPr>
              <a:t>: Geometric Dimensioning and Tolerancing Metrology</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marL="1143000" marR="0" indent="0">
              <a:spcBef>
                <a:spcPts val="0"/>
              </a:spcBef>
              <a:spcAft>
                <a:spcPts val="0"/>
              </a:spcAft>
              <a:buNone/>
            </a:pP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a:t>
            </a:r>
            <a:r>
              <a:rPr lang="en-US" sz="2200" kern="100" err="1">
                <a:effectLst/>
                <a:latin typeface="Calibri" panose="020F0502020204030204" pitchFamily="34" charset="0"/>
                <a:ea typeface="Calibri" panose="020F0502020204030204" pitchFamily="34" charset="0"/>
                <a:cs typeface="Calibri" panose="020F0502020204030204" pitchFamily="34" charset="0"/>
              </a:rPr>
              <a:t>Inactivations</a:t>
            </a:r>
            <a:r>
              <a:rPr lang="en-US" sz="2200" kern="100">
                <a:effectLst/>
                <a:latin typeface="Calibri" panose="020F0502020204030204" pitchFamily="34" charset="0"/>
                <a:ea typeface="Calibri" panose="020F0502020204030204" pitchFamily="34" charset="0"/>
                <a:cs typeface="Calibri" panose="020F0502020204030204" pitchFamily="34" charset="0"/>
              </a:rPr>
              <a:t> – Second Reading</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HDFS 454</a:t>
            </a:r>
            <a:r>
              <a:rPr lang="en-US" sz="2200" kern="100">
                <a:effectLst/>
                <a:latin typeface="Calibri" panose="020F0502020204030204" pitchFamily="34" charset="0"/>
                <a:ea typeface="Calibri" panose="020F0502020204030204" pitchFamily="34" charset="0"/>
                <a:cs typeface="Calibri" panose="020F0502020204030204" pitchFamily="34" charset="0"/>
              </a:rPr>
              <a:t>: Professional Issues - Senior Seminar</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Hasn't been offered in several years and has been replaced by HDFS 494.</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445049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39DC-E444-5127-FD67-E887353D121B}"/>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Approval of FS Minutes from </a:t>
            </a:r>
            <a:br>
              <a:rPr lang="en-US" kern="100">
                <a:effectLst/>
                <a:latin typeface="Calibri" panose="020F0502020204030204" pitchFamily="34" charset="0"/>
                <a:ea typeface="Calibri" panose="020F0502020204030204" pitchFamily="34" charset="0"/>
                <a:cs typeface="Calibri" panose="020F0502020204030204" pitchFamily="34" charset="0"/>
              </a:rPr>
            </a:br>
            <a:r>
              <a:rPr lang="en-US" kern="100">
                <a:effectLst/>
                <a:latin typeface="Calibri" panose="020F0502020204030204" pitchFamily="34" charset="0"/>
                <a:ea typeface="Calibri" panose="020F0502020204030204" pitchFamily="34" charset="0"/>
                <a:cs typeface="Calibri" panose="020F0502020204030204" pitchFamily="34" charset="0"/>
              </a:rPr>
              <a:t>October 11, 2023</a:t>
            </a:r>
            <a:endParaRPr lang="en-US"/>
          </a:p>
        </p:txBody>
      </p:sp>
      <p:sp>
        <p:nvSpPr>
          <p:cNvPr id="3" name="Content Placeholder 2">
            <a:extLst>
              <a:ext uri="{FF2B5EF4-FFF2-40B4-BE49-F238E27FC236}">
                <a16:creationId xmlns:a16="http://schemas.microsoft.com/office/drawing/2014/main" id="{D276893F-BD22-30CD-36DF-B187B763C789}"/>
              </a:ext>
            </a:extLst>
          </p:cNvPr>
          <p:cNvSpPr>
            <a:spLocks noGrp="1"/>
          </p:cNvSpPr>
          <p:nvPr>
            <p:ph idx="1"/>
          </p:nvPr>
        </p:nvSpPr>
        <p:spPr/>
        <p:txBody>
          <a:bodyPr>
            <a:normAutofit/>
          </a:bodyPr>
          <a:lstStyle/>
          <a:p>
            <a:pPr marL="457200" indent="-457200">
              <a:buFont typeface="Arial" panose="020B0604020202020204" pitchFamily="34" charset="0"/>
              <a:buChar char="•"/>
            </a:pPr>
            <a:r>
              <a:rPr lang="en-US" sz="2200"/>
              <a:t>Do I have a motion to approve?</a:t>
            </a:r>
          </a:p>
          <a:p>
            <a:pPr marL="457200" indent="-457200">
              <a:buFont typeface="Arial" panose="020B0604020202020204" pitchFamily="34" charset="0"/>
              <a:buChar char="•"/>
            </a:pPr>
            <a:endParaRPr lang="en-US" sz="2200"/>
          </a:p>
          <a:p>
            <a:pPr marL="457200" indent="-457200">
              <a:buFont typeface="Arial" panose="020B0604020202020204" pitchFamily="34" charset="0"/>
              <a:buChar char="•"/>
            </a:pPr>
            <a:r>
              <a:rPr lang="en-US" sz="2200"/>
              <a:t>Any Discussion?</a:t>
            </a:r>
          </a:p>
          <a:p>
            <a:pPr marL="457200" indent="-457200">
              <a:buFont typeface="Arial" panose="020B0604020202020204" pitchFamily="34" charset="0"/>
              <a:buChar char="•"/>
            </a:pPr>
            <a:endParaRPr lang="en-US" sz="2200"/>
          </a:p>
          <a:p>
            <a:pPr marL="457200" indent="-457200">
              <a:buFont typeface="Arial" panose="020B0604020202020204" pitchFamily="34" charset="0"/>
              <a:buChar char="•"/>
            </a:pPr>
            <a:r>
              <a:rPr lang="en-US" sz="2200"/>
              <a:t>All those in favor of the motion indicate by saying aye </a:t>
            </a:r>
          </a:p>
          <a:p>
            <a:pPr marL="0" indent="0">
              <a:buNone/>
            </a:pPr>
            <a:endParaRPr lang="en-US" sz="2200" i="1"/>
          </a:p>
          <a:p>
            <a:pPr marL="457200" indent="-457200">
              <a:buFont typeface="Arial" panose="020B0604020202020204" pitchFamily="34" charset="0"/>
              <a:buChar char="•"/>
            </a:pPr>
            <a:r>
              <a:rPr lang="en-US" sz="2200"/>
              <a:t>Those not in favor of the motion indicate by same sign</a:t>
            </a:r>
          </a:p>
        </p:txBody>
      </p:sp>
    </p:spTree>
    <p:extLst>
      <p:ext uri="{BB962C8B-B14F-4D97-AF65-F5344CB8AC3E}">
        <p14:creationId xmlns:p14="http://schemas.microsoft.com/office/powerpoint/2010/main" val="18565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5E9D4-F1E3-C492-F082-5724572B036B}"/>
              </a:ext>
            </a:extLst>
          </p:cNvPr>
          <p:cNvSpPr>
            <a:spLocks noGrp="1"/>
          </p:cNvSpPr>
          <p:nvPr>
            <p:ph type="title"/>
          </p:nvPr>
        </p:nvSpPr>
        <p:spPr/>
        <p:txBody>
          <a:bodyPr>
            <a:normAutofit/>
          </a:bodyPr>
          <a:lstStyle/>
          <a:p>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9C093770-93C9-822C-80AA-1F3AB85D18D4}"/>
              </a:ext>
            </a:extLst>
          </p:cNvPr>
          <p:cNvSpPr>
            <a:spLocks noGrp="1"/>
          </p:cNvSpPr>
          <p:nvPr>
            <p:ph idx="1"/>
          </p:nvPr>
        </p:nvSpPr>
        <p:spPr/>
        <p:txBody>
          <a:bodyPr>
            <a:normAutofit/>
          </a:bodyPr>
          <a:lstStyle/>
          <a:p>
            <a:pPr>
              <a:spcBef>
                <a:spcPts val="0"/>
              </a:spcBef>
            </a:pPr>
            <a:r>
              <a:rPr lang="en-US" sz="2200" kern="100">
                <a:effectLst/>
                <a:ea typeface="Calibri" panose="020F0502020204030204" pitchFamily="34" charset="0"/>
                <a:cs typeface="Calibri" panose="020F0502020204030204" pitchFamily="34" charset="0"/>
              </a:rPr>
              <a:t>Courses—First Reading </a:t>
            </a:r>
            <a:endParaRPr lang="en-US" sz="2200" kern="100">
              <a:effectLst/>
              <a:ea typeface="Calibri" panose="020F0502020204030204" pitchFamily="34" charset="0"/>
              <a:cs typeface="Arial" panose="020B0604020202020204" pitchFamily="34" charset="0"/>
            </a:endParaRPr>
          </a:p>
          <a:p>
            <a:pPr lvl="1">
              <a:spcBef>
                <a:spcPts val="0"/>
              </a:spcBef>
            </a:pPr>
            <a:r>
              <a:rPr lang="en-US" sz="2200" u="sng">
                <a:solidFill>
                  <a:srgbClr val="0563C1"/>
                </a:solidFill>
                <a:effectLst/>
                <a:ea typeface="Times New Roman" panose="02020603050405020304" pitchFamily="18" charset="0"/>
                <a:hlinkClick r:id="rId2"/>
              </a:rPr>
              <a:t>ECIV 544 </a:t>
            </a:r>
            <a:r>
              <a:rPr lang="en-US" sz="2200">
                <a:effectLst/>
                <a:ea typeface="Times New Roman" panose="02020603050405020304" pitchFamily="18" charset="0"/>
              </a:rPr>
              <a:t>: Civil Engineering Computations</a:t>
            </a:r>
          </a:p>
          <a:p>
            <a:pPr lvl="1">
              <a:spcBef>
                <a:spcPts val="0"/>
              </a:spcBef>
            </a:pPr>
            <a:r>
              <a:rPr lang="en-US" sz="2200" u="sng">
                <a:solidFill>
                  <a:srgbClr val="0563C1"/>
                </a:solidFill>
                <a:effectLst/>
                <a:ea typeface="Times New Roman" panose="02020603050405020304" pitchFamily="18" charset="0"/>
                <a:hlinkClick r:id="rId3"/>
              </a:rPr>
              <a:t>GPHY 501</a:t>
            </a:r>
            <a:r>
              <a:rPr lang="en-US" sz="2200">
                <a:effectLst/>
                <a:ea typeface="Times New Roman" panose="02020603050405020304" pitchFamily="18" charset="0"/>
              </a:rPr>
              <a:t> : Environmental Planning and Management Toolkit</a:t>
            </a:r>
          </a:p>
          <a:p>
            <a:pPr marL="457200" lvl="1" indent="0">
              <a:spcBef>
                <a:spcPts val="0"/>
              </a:spcBef>
              <a:buNone/>
            </a:pPr>
            <a:endParaRPr lang="en-US" sz="2200">
              <a:effectLst/>
              <a:ea typeface="Times New Roman" panose="02020603050405020304" pitchFamily="18" charset="0"/>
            </a:endParaRPr>
          </a:p>
          <a:p>
            <a:pPr>
              <a:spcBef>
                <a:spcPts val="0"/>
              </a:spcBef>
            </a:pPr>
            <a:r>
              <a:rPr lang="en-US" sz="2200" kern="100">
                <a:effectLst/>
                <a:ea typeface="Calibri" panose="020F0502020204030204" pitchFamily="34" charset="0"/>
                <a:cs typeface="Calibri" panose="020F0502020204030204" pitchFamily="34" charset="0"/>
              </a:rPr>
              <a:t>Courses—Second Reading </a:t>
            </a:r>
            <a:endParaRPr lang="en-US" sz="2200" kern="100">
              <a:effectLst/>
              <a:ea typeface="Calibri" panose="020F0502020204030204" pitchFamily="34" charset="0"/>
              <a:cs typeface="Arial" panose="020B0604020202020204" pitchFamily="34" charset="0"/>
            </a:endParaRPr>
          </a:p>
          <a:p>
            <a:pPr lvl="1">
              <a:spcBef>
                <a:spcPts val="0"/>
              </a:spcBef>
            </a:pPr>
            <a:r>
              <a:rPr lang="en-US" sz="2200" u="sng">
                <a:solidFill>
                  <a:srgbClr val="0563C1"/>
                </a:solidFill>
                <a:effectLst/>
                <a:ea typeface="Times New Roman" panose="02020603050405020304" pitchFamily="18" charset="0"/>
                <a:hlinkClick r:id="rId4"/>
              </a:rPr>
              <a:t>ASTR 550</a:t>
            </a:r>
            <a:r>
              <a:rPr lang="en-US" sz="2200">
                <a:effectLst/>
                <a:ea typeface="Times New Roman" panose="02020603050405020304" pitchFamily="18" charset="0"/>
              </a:rPr>
              <a:t> : Radiative Processes in Astrophysics</a:t>
            </a:r>
          </a:p>
          <a:p>
            <a:pPr lvl="1">
              <a:spcBef>
                <a:spcPts val="0"/>
              </a:spcBef>
            </a:pPr>
            <a:r>
              <a:rPr lang="en-US" sz="2200" u="sng">
                <a:solidFill>
                  <a:srgbClr val="0563C1"/>
                </a:solidFill>
                <a:effectLst/>
                <a:ea typeface="Times New Roman" panose="02020603050405020304" pitchFamily="18" charset="0"/>
                <a:hlinkClick r:id="rId5"/>
              </a:rPr>
              <a:t>ASTR 561</a:t>
            </a:r>
            <a:r>
              <a:rPr lang="en-US" sz="2200">
                <a:effectLst/>
                <a:ea typeface="Times New Roman" panose="02020603050405020304" pitchFamily="18" charset="0"/>
              </a:rPr>
              <a:t> : Astrophysics of Galaxies</a:t>
            </a:r>
          </a:p>
          <a:p>
            <a:pPr lvl="1">
              <a:spcBef>
                <a:spcPts val="0"/>
              </a:spcBef>
            </a:pPr>
            <a:r>
              <a:rPr lang="en-US" sz="2200" u="sng">
                <a:solidFill>
                  <a:srgbClr val="0563C1"/>
                </a:solidFill>
                <a:effectLst/>
                <a:ea typeface="Times New Roman" panose="02020603050405020304" pitchFamily="18" charset="0"/>
                <a:hlinkClick r:id="rId6"/>
              </a:rPr>
              <a:t>ECIV 444</a:t>
            </a:r>
            <a:r>
              <a:rPr lang="en-US" sz="2200">
                <a:effectLst/>
                <a:ea typeface="Times New Roman" panose="02020603050405020304" pitchFamily="18" charset="0"/>
              </a:rPr>
              <a:t> : Civil Engineering Computations</a:t>
            </a:r>
          </a:p>
          <a:p>
            <a:pPr lvl="1">
              <a:spcBef>
                <a:spcPts val="0"/>
              </a:spcBef>
            </a:pPr>
            <a:r>
              <a:rPr lang="en-US" sz="2200" u="sng">
                <a:solidFill>
                  <a:srgbClr val="0563C1"/>
                </a:solidFill>
                <a:effectLst/>
                <a:ea typeface="Times New Roman" panose="02020603050405020304" pitchFamily="18" charset="0"/>
                <a:hlinkClick r:id="rId7"/>
              </a:rPr>
              <a:t>ECNS 503 </a:t>
            </a:r>
            <a:r>
              <a:rPr lang="en-US" sz="2200">
                <a:effectLst/>
                <a:ea typeface="Times New Roman" panose="02020603050405020304" pitchFamily="18" charset="0"/>
              </a:rPr>
              <a:t>: Microeconomic Theory I</a:t>
            </a:r>
          </a:p>
          <a:p>
            <a:pPr lvl="1">
              <a:spcBef>
                <a:spcPts val="0"/>
              </a:spcBef>
            </a:pPr>
            <a:r>
              <a:rPr lang="en-US" sz="2200" u="sng">
                <a:solidFill>
                  <a:srgbClr val="0563C1"/>
                </a:solidFill>
                <a:effectLst/>
                <a:ea typeface="Times New Roman" panose="02020603050405020304" pitchFamily="18" charset="0"/>
                <a:hlinkClick r:id="rId8"/>
              </a:rPr>
              <a:t>FILM 528</a:t>
            </a:r>
            <a:r>
              <a:rPr lang="en-US" sz="2200">
                <a:effectLst/>
                <a:ea typeface="Times New Roman" panose="02020603050405020304" pitchFamily="18" charset="0"/>
              </a:rPr>
              <a:t> : Non-Fiction Film Performance</a:t>
            </a:r>
          </a:p>
          <a:p>
            <a:endParaRPr lang="en-US"/>
          </a:p>
        </p:txBody>
      </p:sp>
    </p:spTree>
    <p:extLst>
      <p:ext uri="{BB962C8B-B14F-4D97-AF65-F5344CB8AC3E}">
        <p14:creationId xmlns:p14="http://schemas.microsoft.com/office/powerpoint/2010/main" val="2849061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A71E-D20A-AE09-A0F4-EE3BCEA330B9}"/>
              </a:ext>
            </a:extLst>
          </p:cNvPr>
          <p:cNvSpPr>
            <a:spLocks noGrp="1"/>
          </p:cNvSpPr>
          <p:nvPr>
            <p:ph type="title"/>
          </p:nvPr>
        </p:nvSpPr>
        <p:spPr/>
        <p:txBody>
          <a:bodyPr>
            <a:normAutofit/>
          </a:bodyPr>
          <a:lstStyle/>
          <a:p>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DD42E193-9FAB-D01C-781A-89A471DC899F}"/>
              </a:ext>
            </a:extLst>
          </p:cNvPr>
          <p:cNvSpPr>
            <a:spLocks noGrp="1"/>
          </p:cNvSpPr>
          <p:nvPr>
            <p:ph idx="1"/>
          </p:nvPr>
        </p:nvSpPr>
        <p:spPr/>
        <p:txBody>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Second Reading </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ASTR 560</a:t>
            </a:r>
            <a:r>
              <a:rPr lang="en-US" sz="2200" kern="100">
                <a:effectLst/>
                <a:latin typeface="Calibri" panose="020F0502020204030204" pitchFamily="34" charset="0"/>
                <a:ea typeface="Calibri" panose="020F0502020204030204" pitchFamily="34" charset="0"/>
                <a:cs typeface="Calibri" panose="020F0502020204030204" pitchFamily="34" charset="0"/>
              </a:rPr>
              <a:t> : Stellar Astrophysics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Rubric change from PHSX</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Title change from Astrophysics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The Physics Department is updating the program and requirements for the PhD in Physics. This course is being slightly revised as part of the change.</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732666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15E4-0533-A85D-F5A2-D562F0CE51DD}"/>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0C299DED-025F-81E1-9951-CC4990E5D482}"/>
              </a:ext>
            </a:extLst>
          </p:cNvPr>
          <p:cNvSpPr>
            <a:spLocks noGrp="1"/>
          </p:cNvSpPr>
          <p:nvPr>
            <p:ph idx="1"/>
          </p:nvPr>
        </p:nvSpPr>
        <p:spPr/>
        <p:txBody>
          <a:bodyPr/>
          <a:lstStyle/>
          <a:p>
            <a:pPr marL="0" indent="0">
              <a:spcBef>
                <a:spcPts val="0"/>
              </a:spcBef>
              <a:buNone/>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Second Reading </a:t>
            </a:r>
            <a:endParaRPr lang="en-US" sz="2200" u="sng">
              <a:solidFill>
                <a:srgbClr val="0563C1"/>
              </a:solidFill>
              <a:effectLst/>
              <a:ea typeface="Times New Roman" panose="02020603050405020304" pitchFamily="18" charset="0"/>
              <a:hlinkClick r:id="rId2"/>
            </a:endParaRPr>
          </a:p>
          <a:p>
            <a:pPr>
              <a:spcBef>
                <a:spcPts val="0"/>
              </a:spcBef>
            </a:pPr>
            <a:r>
              <a:rPr lang="en-US" sz="2200" u="sng">
                <a:solidFill>
                  <a:srgbClr val="0563C1"/>
                </a:solidFill>
                <a:effectLst/>
                <a:ea typeface="Times New Roman" panose="02020603050405020304" pitchFamily="18" charset="0"/>
                <a:hlinkClick r:id="rId2"/>
              </a:rPr>
              <a:t>ERTH 524</a:t>
            </a:r>
            <a:r>
              <a:rPr lang="en-US" sz="2200">
                <a:effectLst/>
                <a:ea typeface="Times New Roman" panose="02020603050405020304" pitchFamily="18" charset="0"/>
              </a:rPr>
              <a:t> : K-14 Earth System Science</a:t>
            </a:r>
          </a:p>
          <a:p>
            <a:pPr lvl="1">
              <a:spcBef>
                <a:spcPts val="0"/>
              </a:spcBef>
            </a:pPr>
            <a:r>
              <a:rPr lang="en-US" sz="2200" kern="100">
                <a:effectLst/>
                <a:ea typeface="Calibri" panose="020F0502020204030204" pitchFamily="34" charset="0"/>
                <a:cs typeface="Calibri" panose="020F0502020204030204" pitchFamily="34" charset="0"/>
              </a:rPr>
              <a:t>Credit change from 2 to 3.</a:t>
            </a:r>
            <a:endParaRPr lang="en-US" sz="2200" kern="100">
              <a:effectLst/>
              <a:ea typeface="Calibri" panose="020F0502020204030204" pitchFamily="34" charset="0"/>
              <a:cs typeface="Arial" panose="020B0604020202020204" pitchFamily="34" charset="0"/>
            </a:endParaRPr>
          </a:p>
          <a:p>
            <a:pPr lvl="1">
              <a:spcBef>
                <a:spcPts val="0"/>
              </a:spcBef>
            </a:pPr>
            <a:r>
              <a:rPr lang="en-US" sz="2200" kern="100">
                <a:effectLst/>
                <a:ea typeface="Calibri" panose="020F0502020204030204" pitchFamily="34" charset="0"/>
                <a:cs typeface="Calibri" panose="020F0502020204030204" pitchFamily="34" charset="0"/>
              </a:rPr>
              <a:t>Although the learning outcomes for this course have not changed, the time needed for students to complete more complex activities related to these learning outcomes has increased. As such, we'd like to propose a move from 2 credits to 3 credits for this course to account for the time changes.</a:t>
            </a:r>
            <a:endParaRPr lang="en-US" sz="2200" kern="100">
              <a:effectLst/>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115178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1854-1627-C162-C29E-B82B8E8050B8}"/>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939773AC-22B7-3CA1-8C62-2A3AC75A34CA}"/>
              </a:ext>
            </a:extLst>
          </p:cNvPr>
          <p:cNvSpPr>
            <a:spLocks noGrp="1"/>
          </p:cNvSpPr>
          <p:nvPr>
            <p:ph idx="1"/>
          </p:nvPr>
        </p:nvSpPr>
        <p:spPr/>
        <p:txBody>
          <a:bodyPr/>
          <a:lstStyle/>
          <a:p>
            <a:pPr marL="0" indent="0">
              <a:spcBef>
                <a:spcPts val="0"/>
              </a:spcBef>
              <a:buNone/>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Second Reading </a:t>
            </a:r>
            <a:endPar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endParaRPr>
          </a:p>
          <a:p>
            <a:pPr>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FILM 505:</a:t>
            </a:r>
            <a:r>
              <a:rPr lang="en-US" sz="2200" kern="100">
                <a:effectLst/>
                <a:latin typeface="Calibri" panose="020F0502020204030204" pitchFamily="34" charset="0"/>
                <a:ea typeface="Calibri" panose="020F0502020204030204" pitchFamily="34" charset="0"/>
                <a:cs typeface="Calibri" panose="020F0502020204030204" pitchFamily="34" charset="0"/>
              </a:rPr>
              <a:t> Critical Approaches to Science and Natural History Filmmaking</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Credit change from 3 to 4</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Title change from Crit </a:t>
            </a:r>
            <a:r>
              <a:rPr lang="en-US" sz="2200" kern="100" err="1">
                <a:effectLst/>
                <a:latin typeface="Calibri" panose="020F0502020204030204" pitchFamily="34" charset="0"/>
                <a:ea typeface="Calibri" panose="020F0502020204030204" pitchFamily="34" charset="0"/>
                <a:cs typeface="Calibri" panose="020F0502020204030204" pitchFamily="34" charset="0"/>
              </a:rPr>
              <a:t>Apprch</a:t>
            </a:r>
            <a:r>
              <a:rPr lang="en-US" sz="2200" kern="100">
                <a:effectLst/>
                <a:latin typeface="Calibri" panose="020F0502020204030204" pitchFamily="34" charset="0"/>
                <a:ea typeface="Calibri" panose="020F0502020204030204" pitchFamily="34" charset="0"/>
                <a:cs typeface="Calibri" panose="020F0502020204030204" pitchFamily="34" charset="0"/>
              </a:rPr>
              <a:t> Nat </a:t>
            </a:r>
            <a:r>
              <a:rPr lang="en-US" sz="2200" kern="100" err="1">
                <a:effectLst/>
                <a:latin typeface="Calibri" panose="020F0502020204030204" pitchFamily="34" charset="0"/>
                <a:ea typeface="Calibri" panose="020F0502020204030204" pitchFamily="34" charset="0"/>
                <a:cs typeface="Calibri" panose="020F0502020204030204" pitchFamily="34" charset="0"/>
              </a:rPr>
              <a:t>Hst</a:t>
            </a:r>
            <a:r>
              <a:rPr lang="en-US" sz="2200" kern="100">
                <a:effectLst/>
                <a:latin typeface="Calibri" panose="020F0502020204030204" pitchFamily="34" charset="0"/>
                <a:ea typeface="Calibri" panose="020F0502020204030204" pitchFamily="34" charset="0"/>
                <a:cs typeface="Calibri" panose="020F0502020204030204" pitchFamily="34" charset="0"/>
              </a:rPr>
              <a:t> Filmmaking</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The course meeting time will increase to 4 hours / week with a seminar format. The credit change from 3 to 4 credits reflects this increase in meeting time and more accurately reflects the in-class and out of class workload expectations.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503483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0ED1-C895-5250-7913-A483CF006E1B}"/>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2BEA0E1C-C11A-EA19-B80C-6CA2BC4F3EFD}"/>
              </a:ext>
            </a:extLst>
          </p:cNvPr>
          <p:cNvSpPr>
            <a:spLocks noGrp="1"/>
          </p:cNvSpPr>
          <p:nvPr>
            <p:ph idx="1"/>
          </p:nvPr>
        </p:nvSpPr>
        <p:spPr/>
        <p:txBody>
          <a:bodyPr>
            <a:normAutofit/>
          </a:bodyPr>
          <a:lstStyle/>
          <a:p>
            <a:pPr marL="0" indent="0">
              <a:spcBef>
                <a:spcPts val="0"/>
              </a:spcBef>
              <a:buNone/>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Second Reading </a:t>
            </a:r>
            <a:endPar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endParaRPr>
          </a:p>
          <a:p>
            <a:pPr>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PHSX 501</a:t>
            </a:r>
            <a:r>
              <a:rPr lang="en-US" sz="2200" kern="100">
                <a:effectLst/>
                <a:latin typeface="Calibri" panose="020F0502020204030204" pitchFamily="34" charset="0"/>
                <a:ea typeface="Calibri" panose="020F0502020204030204" pitchFamily="34" charset="0"/>
                <a:cs typeface="Calibri" panose="020F0502020204030204" pitchFamily="34" charset="0"/>
              </a:rPr>
              <a:t>: Mathematical Methods and Their Applications in Classical Mechanics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Title changed from Advanced Classical Mechanics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Physics is updating program requirements for PhD in Physics.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PHSX 519:</a:t>
            </a:r>
            <a:r>
              <a:rPr lang="en-US" sz="2200" kern="100">
                <a:effectLst/>
                <a:latin typeface="Calibri" panose="020F0502020204030204" pitchFamily="34" charset="0"/>
                <a:ea typeface="Calibri" panose="020F0502020204030204" pitchFamily="34" charset="0"/>
                <a:cs typeface="Calibri" panose="020F0502020204030204" pitchFamily="34" charset="0"/>
              </a:rPr>
              <a:t> Mathematical Methods and Their Applications in Electromagnetic Theory</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Title changed from Electromagnetic Theory I</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Physics is updated program requirements for PhD in Physics.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a:spcBef>
                <a:spcPts val="0"/>
              </a:spcBef>
            </a:pPr>
            <a:r>
              <a:rPr lang="en-US" sz="22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PHSX 580</a:t>
            </a:r>
            <a:r>
              <a:rPr lang="en-US" sz="2200" kern="100">
                <a:effectLst/>
                <a:latin typeface="Calibri" panose="020F0502020204030204" pitchFamily="34" charset="0"/>
                <a:ea typeface="Calibri" panose="020F0502020204030204" pitchFamily="34" charset="0"/>
                <a:cs typeface="Calibri" panose="020F0502020204030204" pitchFamily="34" charset="0"/>
              </a:rPr>
              <a:t>: Conceptual Physics for Teachers</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Number changed from 575 which is reserved for the professional paper and project.</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896646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B805-C17B-1EE0-2602-451A056B8F2E}"/>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7BD1F38A-24AF-0769-8B4B-2CB2B64AA9FB}"/>
              </a:ext>
            </a:extLst>
          </p:cNvPr>
          <p:cNvSpPr>
            <a:spLocks noGrp="1"/>
          </p:cNvSpPr>
          <p:nvPr>
            <p:ph idx="1"/>
          </p:nvPr>
        </p:nvSpPr>
        <p:spPr/>
        <p:txBody>
          <a:bodyPr>
            <a:normAutofit/>
          </a:bodyPr>
          <a:lstStyle/>
          <a:p>
            <a:pPr>
              <a:spcBef>
                <a:spcPts val="0"/>
              </a:spcBef>
            </a:pPr>
            <a:r>
              <a:rPr lang="en-US" sz="2100" kern="100">
                <a:effectLst/>
                <a:ea typeface="Calibri" panose="020F0502020204030204" pitchFamily="34" charset="0"/>
                <a:cs typeface="Calibri" panose="020F0502020204030204" pitchFamily="34" charset="0"/>
              </a:rPr>
              <a:t>Course </a:t>
            </a:r>
            <a:r>
              <a:rPr lang="en-US" sz="2100" kern="100" err="1">
                <a:effectLst/>
                <a:ea typeface="Calibri" panose="020F0502020204030204" pitchFamily="34" charset="0"/>
                <a:cs typeface="Calibri" panose="020F0502020204030204" pitchFamily="34" charset="0"/>
              </a:rPr>
              <a:t>Inactivations</a:t>
            </a:r>
            <a:r>
              <a:rPr lang="en-US" sz="2100" kern="100">
                <a:effectLst/>
                <a:ea typeface="Calibri" panose="020F0502020204030204" pitchFamily="34" charset="0"/>
                <a:cs typeface="Calibri" panose="020F0502020204030204" pitchFamily="34" charset="0"/>
              </a:rPr>
              <a:t> – Second Read</a:t>
            </a:r>
            <a:endParaRPr lang="en-US" sz="2100" kern="100">
              <a:effectLst/>
              <a:ea typeface="Calibri" panose="020F0502020204030204" pitchFamily="34" charset="0"/>
              <a:cs typeface="Arial" panose="020B0604020202020204" pitchFamily="34" charset="0"/>
            </a:endParaRPr>
          </a:p>
          <a:p>
            <a:pPr lvl="1">
              <a:spcBef>
                <a:spcPts val="0"/>
              </a:spcBef>
            </a:pPr>
            <a:r>
              <a:rPr lang="en-US" sz="2100" u="sng">
                <a:solidFill>
                  <a:srgbClr val="0563C1"/>
                </a:solidFill>
                <a:effectLst/>
                <a:ea typeface="Times New Roman" panose="02020603050405020304" pitchFamily="18" charset="0"/>
                <a:hlinkClick r:id="rId2"/>
              </a:rPr>
              <a:t>CSCI 520</a:t>
            </a:r>
            <a:r>
              <a:rPr lang="en-US" sz="2100">
                <a:effectLst/>
                <a:ea typeface="Times New Roman" panose="02020603050405020304" pitchFamily="18" charset="0"/>
              </a:rPr>
              <a:t> : Distributed Systems</a:t>
            </a:r>
          </a:p>
          <a:p>
            <a:pPr lvl="2">
              <a:spcBef>
                <a:spcPts val="0"/>
              </a:spcBef>
            </a:pPr>
            <a:r>
              <a:rPr lang="en-US" sz="2100" kern="100">
                <a:effectLst/>
                <a:ea typeface="Calibri" panose="020F0502020204030204" pitchFamily="34" charset="0"/>
                <a:cs typeface="Calibri" panose="020F0502020204030204" pitchFamily="34" charset="0"/>
              </a:rPr>
              <a:t>The instructor who developed and teaches this course is no longer at MSU. Furthermore, the course has been replaced by CSCI 521</a:t>
            </a:r>
            <a:endParaRPr lang="en-US" sz="2100" kern="100">
              <a:effectLst/>
              <a:ea typeface="Calibri" panose="020F0502020204030204" pitchFamily="34" charset="0"/>
              <a:cs typeface="Arial" panose="020B0604020202020204" pitchFamily="34" charset="0"/>
            </a:endParaRPr>
          </a:p>
          <a:p>
            <a:pPr lvl="1">
              <a:spcBef>
                <a:spcPts val="0"/>
              </a:spcBef>
            </a:pPr>
            <a:r>
              <a:rPr lang="en-US" sz="2100" u="sng">
                <a:solidFill>
                  <a:srgbClr val="0563C1"/>
                </a:solidFill>
                <a:effectLst/>
                <a:ea typeface="Times New Roman" panose="02020603050405020304" pitchFamily="18" charset="0"/>
                <a:hlinkClick r:id="rId3"/>
              </a:rPr>
              <a:t>CSCI 548</a:t>
            </a:r>
            <a:r>
              <a:rPr lang="en-US" sz="2100">
                <a:effectLst/>
                <a:ea typeface="Times New Roman" panose="02020603050405020304" pitchFamily="18" charset="0"/>
              </a:rPr>
              <a:t> : Reasoning Uncertainty</a:t>
            </a:r>
          </a:p>
          <a:p>
            <a:pPr lvl="2">
              <a:spcBef>
                <a:spcPts val="0"/>
              </a:spcBef>
            </a:pPr>
            <a:r>
              <a:rPr lang="en-US" sz="2100" kern="100">
                <a:effectLst/>
                <a:ea typeface="Calibri" panose="020F0502020204030204" pitchFamily="34" charset="0"/>
                <a:cs typeface="Calibri" panose="020F0502020204030204" pitchFamily="34" charset="0"/>
              </a:rPr>
              <a:t>This course is being replaced by a recently approved course, CSCI 546: Advanced Artificial Intelligence. </a:t>
            </a:r>
            <a:endParaRPr lang="en-US" sz="2100" kern="100">
              <a:effectLst/>
              <a:ea typeface="Calibri" panose="020F0502020204030204" pitchFamily="34" charset="0"/>
              <a:cs typeface="Arial" panose="020B0604020202020204" pitchFamily="34" charset="0"/>
            </a:endParaRPr>
          </a:p>
          <a:p>
            <a:pPr lvl="1">
              <a:spcBef>
                <a:spcPts val="0"/>
              </a:spcBef>
            </a:pPr>
            <a:r>
              <a:rPr lang="en-US" sz="2100" u="sng">
                <a:solidFill>
                  <a:srgbClr val="0563C1"/>
                </a:solidFill>
                <a:effectLst/>
                <a:ea typeface="Times New Roman" panose="02020603050405020304" pitchFamily="18" charset="0"/>
                <a:hlinkClick r:id="rId4"/>
              </a:rPr>
              <a:t>DGED 614</a:t>
            </a:r>
            <a:r>
              <a:rPr lang="en-US" sz="2100">
                <a:effectLst/>
                <a:ea typeface="Times New Roman" panose="02020603050405020304" pitchFamily="18" charset="0"/>
              </a:rPr>
              <a:t> : IGERT: Advanced Methods in Geobiology</a:t>
            </a:r>
          </a:p>
          <a:p>
            <a:pPr lvl="2">
              <a:spcBef>
                <a:spcPts val="0"/>
              </a:spcBef>
            </a:pPr>
            <a:r>
              <a:rPr lang="en-US" sz="2100" kern="100">
                <a:effectLst/>
                <a:ea typeface="Calibri" panose="020F0502020204030204" pitchFamily="34" charset="0"/>
                <a:cs typeface="Calibri" panose="020F0502020204030204" pitchFamily="34" charset="0"/>
              </a:rPr>
              <a:t>Course was part of an NSF grant and is not being offered.</a:t>
            </a:r>
            <a:endParaRPr lang="en-US" sz="2100" kern="100">
              <a:effectLst/>
              <a:ea typeface="Calibri" panose="020F0502020204030204" pitchFamily="34" charset="0"/>
              <a:cs typeface="Arial" panose="020B0604020202020204" pitchFamily="34" charset="0"/>
            </a:endParaRPr>
          </a:p>
          <a:p>
            <a:pPr lvl="1">
              <a:spcBef>
                <a:spcPts val="0"/>
              </a:spcBef>
            </a:pPr>
            <a:r>
              <a:rPr lang="en-US" sz="2100" u="sng">
                <a:solidFill>
                  <a:srgbClr val="0563C1"/>
                </a:solidFill>
                <a:effectLst/>
                <a:ea typeface="Times New Roman" panose="02020603050405020304" pitchFamily="18" charset="0"/>
                <a:hlinkClick r:id="rId5"/>
              </a:rPr>
              <a:t>DGED 676</a:t>
            </a:r>
            <a:r>
              <a:rPr lang="en-US" sz="2100">
                <a:effectLst/>
                <a:ea typeface="Times New Roman" panose="02020603050405020304" pitchFamily="18" charset="0"/>
              </a:rPr>
              <a:t> : IGERT: Geobiological Systems Science - Internship</a:t>
            </a:r>
          </a:p>
          <a:p>
            <a:pPr lvl="2">
              <a:spcBef>
                <a:spcPts val="0"/>
              </a:spcBef>
            </a:pPr>
            <a:r>
              <a:rPr lang="en-US" sz="2100" kern="100">
                <a:effectLst/>
                <a:ea typeface="Calibri" panose="020F0502020204030204" pitchFamily="34" charset="0"/>
                <a:cs typeface="Calibri" panose="020F0502020204030204" pitchFamily="34" charset="0"/>
              </a:rPr>
              <a:t>Course was part of an NSF grant and is not being offered.</a:t>
            </a:r>
            <a:endParaRPr lang="en-US" sz="2100" kern="100">
              <a:effectLst/>
              <a:ea typeface="Calibri" panose="020F0502020204030204" pitchFamily="34" charset="0"/>
              <a:cs typeface="Arial" panose="020B0604020202020204" pitchFamily="34" charset="0"/>
            </a:endParaRPr>
          </a:p>
          <a:p>
            <a:pPr lvl="1">
              <a:spcBef>
                <a:spcPts val="0"/>
              </a:spcBef>
            </a:pPr>
            <a:r>
              <a:rPr lang="en-US" sz="2100" u="sng">
                <a:solidFill>
                  <a:srgbClr val="0563C1"/>
                </a:solidFill>
                <a:effectLst/>
                <a:ea typeface="Times New Roman" panose="02020603050405020304" pitchFamily="18" charset="0"/>
                <a:hlinkClick r:id="rId6"/>
              </a:rPr>
              <a:t>ESOF 523</a:t>
            </a:r>
            <a:r>
              <a:rPr lang="en-US" sz="2100">
                <a:effectLst/>
                <a:ea typeface="Times New Roman" panose="02020603050405020304" pitchFamily="18" charset="0"/>
              </a:rPr>
              <a:t> : Software Testing and Analysis</a:t>
            </a:r>
          </a:p>
          <a:p>
            <a:pPr lvl="2">
              <a:spcBef>
                <a:spcPts val="0"/>
              </a:spcBef>
            </a:pPr>
            <a:r>
              <a:rPr lang="en-US" sz="2100" kern="100">
                <a:effectLst/>
                <a:ea typeface="Calibri" panose="020F0502020204030204" pitchFamily="34" charset="0"/>
                <a:cs typeface="Calibri" panose="020F0502020204030204" pitchFamily="34" charset="0"/>
              </a:rPr>
              <a:t>Instructor who developed this course no longer at MSU. No other faculty have proper background to teach. </a:t>
            </a:r>
            <a:endParaRPr lang="en-US" sz="2100" kern="100">
              <a:effectLst/>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268903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E05B-E75A-A3BA-BAFB-81A289B48399}"/>
              </a:ext>
            </a:extLst>
          </p:cNvPr>
          <p:cNvSpPr>
            <a:spLocks noGrp="1"/>
          </p:cNvSpPr>
          <p:nvPr>
            <p:ph type="title"/>
          </p:nvPr>
        </p:nvSpPr>
        <p:spPr/>
        <p:txBody>
          <a:bodyPr/>
          <a:lstStyle/>
          <a:p>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CE18D105-1C79-0BD2-1DBA-464BA2DE6355}"/>
              </a:ext>
            </a:extLst>
          </p:cNvPr>
          <p:cNvSpPr>
            <a:spLocks noGrp="1"/>
          </p:cNvSpPr>
          <p:nvPr>
            <p:ph idx="1"/>
          </p:nvPr>
        </p:nvSpPr>
        <p:spPr/>
        <p:txBody>
          <a:bodyPr/>
          <a:lstStyle/>
          <a:p>
            <a:pPr marL="0" indent="0">
              <a:spcBef>
                <a:spcPts val="0"/>
              </a:spcBef>
              <a:spcAft>
                <a:spcPts val="0"/>
              </a:spcAft>
              <a:buNone/>
            </a:pPr>
            <a:endParaRPr lang="en-US">
              <a:effectLst/>
            </a:endParaRPr>
          </a:p>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Program </a:t>
            </a:r>
            <a:r>
              <a:rPr lang="en-US" sz="2200" kern="100" err="1">
                <a:effectLst/>
                <a:latin typeface="Calibri" panose="020F0502020204030204" pitchFamily="34" charset="0"/>
                <a:ea typeface="Calibri" panose="020F0502020204030204" pitchFamily="34" charset="0"/>
                <a:cs typeface="Calibri" panose="020F0502020204030204" pitchFamily="34" charset="0"/>
              </a:rPr>
              <a:t>Inactivations</a:t>
            </a:r>
            <a:r>
              <a:rPr lang="en-US" sz="2200" kern="100">
                <a:effectLst/>
                <a:latin typeface="Calibri" panose="020F0502020204030204" pitchFamily="34" charset="0"/>
                <a:ea typeface="Calibri" panose="020F0502020204030204" pitchFamily="34" charset="0"/>
                <a:cs typeface="Calibri" panose="020F0502020204030204" pitchFamily="34" charset="0"/>
              </a:rPr>
              <a:t> – Second Reading</a:t>
            </a:r>
          </a:p>
          <a:p>
            <a:pPr lvl="1">
              <a:spcBef>
                <a:spcPts val="0"/>
              </a:spcBef>
            </a:pPr>
            <a:r>
              <a:rPr lang="en-US" sz="22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2"/>
              </a:rPr>
              <a:t>MADO-CERT</a:t>
            </a:r>
            <a:r>
              <a:rPr lang="en-US" sz="2200">
                <a:effectLst/>
                <a:latin typeface="Calibri" panose="020F0502020204030204" pitchFamily="34" charset="0"/>
                <a:ea typeface="Times New Roman" panose="02020603050405020304" pitchFamily="18" charset="0"/>
                <a:cs typeface="Calibri" panose="020F0502020204030204" pitchFamily="34" charset="0"/>
              </a:rPr>
              <a:t> : Online Graduate Certificate for Dual Enrollment Mathematics Teachers</a:t>
            </a:r>
          </a:p>
          <a:p>
            <a:pPr lvl="2">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Program has not generated interest or applicants.</a:t>
            </a:r>
          </a:p>
          <a:p>
            <a:endParaRPr lang="en-US"/>
          </a:p>
        </p:txBody>
      </p:sp>
    </p:spTree>
    <p:extLst>
      <p:ext uri="{BB962C8B-B14F-4D97-AF65-F5344CB8AC3E}">
        <p14:creationId xmlns:p14="http://schemas.microsoft.com/office/powerpoint/2010/main" val="2978702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DED63-94D0-3FF1-A79F-37EB0AD351E8}"/>
              </a:ext>
            </a:extLst>
          </p:cNvPr>
          <p:cNvSpPr>
            <a:spLocks noGrp="1"/>
          </p:cNvSpPr>
          <p:nvPr>
            <p:ph type="ctrTitle"/>
          </p:nvPr>
        </p:nvSpPr>
        <p:spPr/>
        <p:txBody>
          <a:bodyPr/>
          <a:lstStyle/>
          <a:p>
            <a:r>
              <a:rPr lang="en-US">
                <a:latin typeface="+mn-lt"/>
              </a:rPr>
              <a:t>Senate Open Discussion</a:t>
            </a:r>
          </a:p>
        </p:txBody>
      </p:sp>
      <p:sp>
        <p:nvSpPr>
          <p:cNvPr id="5" name="Subtitle 4">
            <a:extLst>
              <a:ext uri="{FF2B5EF4-FFF2-40B4-BE49-F238E27FC236}">
                <a16:creationId xmlns:a16="http://schemas.microsoft.com/office/drawing/2014/main" id="{51494C95-20EA-C0D7-1373-3AA302E35B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2117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F929E-3C02-A57C-A6D7-6384FBB832C1}"/>
              </a:ext>
            </a:extLst>
          </p:cNvPr>
          <p:cNvSpPr>
            <a:spLocks noGrp="1"/>
          </p:cNvSpPr>
          <p:nvPr>
            <p:ph type="ctrTitle"/>
          </p:nvPr>
        </p:nvSpPr>
        <p:spPr/>
        <p:txBody>
          <a:bodyPr/>
          <a:lstStyle/>
          <a:p>
            <a:r>
              <a:rPr lang="en-US">
                <a:latin typeface="+mn-lt"/>
              </a:rPr>
              <a:t>Public Comment</a:t>
            </a:r>
          </a:p>
        </p:txBody>
      </p:sp>
      <p:sp>
        <p:nvSpPr>
          <p:cNvPr id="5" name="Subtitle 4">
            <a:extLst>
              <a:ext uri="{FF2B5EF4-FFF2-40B4-BE49-F238E27FC236}">
                <a16:creationId xmlns:a16="http://schemas.microsoft.com/office/drawing/2014/main" id="{3F10DBD9-6642-D84C-AC59-9AD52A38878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81821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F929E-3C02-A57C-A6D7-6384FBB832C1}"/>
              </a:ext>
            </a:extLst>
          </p:cNvPr>
          <p:cNvSpPr>
            <a:spLocks noGrp="1"/>
          </p:cNvSpPr>
          <p:nvPr>
            <p:ph type="ctrTitle"/>
          </p:nvPr>
        </p:nvSpPr>
        <p:spPr>
          <a:xfrm>
            <a:off x="821870" y="1422748"/>
            <a:ext cx="10548257" cy="1066800"/>
          </a:xfrm>
        </p:spPr>
        <p:txBody>
          <a:bodyPr>
            <a:normAutofit/>
          </a:bodyPr>
          <a:lstStyle/>
          <a:p>
            <a:r>
              <a:rPr lang="en-US" sz="6000">
                <a:latin typeface="+mn-lt"/>
              </a:rPr>
              <a:t>Do I have a motion to adjourn?</a:t>
            </a:r>
          </a:p>
        </p:txBody>
      </p:sp>
      <p:sp>
        <p:nvSpPr>
          <p:cNvPr id="5" name="Subtitle 4">
            <a:extLst>
              <a:ext uri="{FF2B5EF4-FFF2-40B4-BE49-F238E27FC236}">
                <a16:creationId xmlns:a16="http://schemas.microsoft.com/office/drawing/2014/main" id="{3F10DBD9-6642-D84C-AC59-9AD52A388785}"/>
              </a:ext>
            </a:extLst>
          </p:cNvPr>
          <p:cNvSpPr>
            <a:spLocks noGrp="1"/>
          </p:cNvSpPr>
          <p:nvPr>
            <p:ph type="subTitle" idx="1"/>
          </p:nvPr>
        </p:nvSpPr>
        <p:spPr>
          <a:xfrm>
            <a:off x="1523998" y="2831989"/>
            <a:ext cx="9144000" cy="1655762"/>
          </a:xfrm>
        </p:spPr>
        <p:txBody>
          <a:bodyPr/>
          <a:lstStyle/>
          <a:p>
            <a:r>
              <a:rPr lang="en-US" sz="6000"/>
              <a:t>Second?  </a:t>
            </a:r>
          </a:p>
          <a:p>
            <a:endParaRPr lang="en-US"/>
          </a:p>
        </p:txBody>
      </p:sp>
    </p:spTree>
    <p:extLst>
      <p:ext uri="{BB962C8B-B14F-4D97-AF65-F5344CB8AC3E}">
        <p14:creationId xmlns:p14="http://schemas.microsoft.com/office/powerpoint/2010/main" val="2905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11CB-8BCE-0813-8738-301D1AFEA07A}"/>
              </a:ext>
            </a:extLst>
          </p:cNvPr>
          <p:cNvSpPr>
            <a:spLocks noGrp="1"/>
          </p:cNvSpPr>
          <p:nvPr>
            <p:ph type="title"/>
          </p:nvPr>
        </p:nvSpPr>
        <p:spPr/>
        <p:txBody>
          <a:bodyPr>
            <a:normAutofit/>
          </a:bodyPr>
          <a:lstStyle/>
          <a:p>
            <a:r>
              <a:rPr lang="en-US" kern="100">
                <a:effectLst/>
              </a:rPr>
              <a:t>FYI Items</a:t>
            </a:r>
            <a:endParaRPr lang="en-US"/>
          </a:p>
        </p:txBody>
      </p:sp>
      <p:pic>
        <p:nvPicPr>
          <p:cNvPr id="5" name="Content Placeholder 4" descr="A blue and white floral border&#10;&#10;Description automatically generated">
            <a:extLst>
              <a:ext uri="{FF2B5EF4-FFF2-40B4-BE49-F238E27FC236}">
                <a16:creationId xmlns:a16="http://schemas.microsoft.com/office/drawing/2014/main" id="{835E80E4-94F2-ADFB-70B7-A5233BA08CC5}"/>
              </a:ext>
            </a:extLst>
          </p:cNvPr>
          <p:cNvPicPr>
            <a:picLocks noGrp="1" noChangeAspect="1"/>
          </p:cNvPicPr>
          <p:nvPr>
            <p:ph sz="half" idx="1"/>
          </p:nvPr>
        </p:nvPicPr>
        <p:blipFill>
          <a:blip r:embed="rId2"/>
          <a:stretch>
            <a:fillRect/>
          </a:stretch>
        </p:blipFill>
        <p:spPr>
          <a:xfrm>
            <a:off x="1265857" y="1462370"/>
            <a:ext cx="4351338" cy="4351338"/>
          </a:xfrm>
          <a:noFill/>
        </p:spPr>
      </p:pic>
      <p:sp>
        <p:nvSpPr>
          <p:cNvPr id="10" name="Content Placeholder 3">
            <a:extLst>
              <a:ext uri="{FF2B5EF4-FFF2-40B4-BE49-F238E27FC236}">
                <a16:creationId xmlns:a16="http://schemas.microsoft.com/office/drawing/2014/main" id="{A469F784-E6B2-5EEE-AA71-09FCC32B7397}"/>
              </a:ext>
            </a:extLst>
          </p:cNvPr>
          <p:cNvSpPr>
            <a:spLocks noGrp="1"/>
          </p:cNvSpPr>
          <p:nvPr>
            <p:ph sz="half" idx="2"/>
          </p:nvPr>
        </p:nvSpPr>
        <p:spPr/>
        <p:txBody>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Faculty Senate &amp; All Staff Council Reception in the Blackbox Theater </a:t>
            </a:r>
          </a:p>
          <a:p>
            <a:pPr>
              <a:spcBef>
                <a:spcPts val="0"/>
              </a:spcBef>
            </a:pPr>
            <a:endParaRPr lang="en-US" sz="2200" kern="100">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Next Faculty Senate meeting will also be held in the Blackbox Theater </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538148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ed and white heart shapes&#10;&#10;Description automatically generated">
            <a:extLst>
              <a:ext uri="{FF2B5EF4-FFF2-40B4-BE49-F238E27FC236}">
                <a16:creationId xmlns:a16="http://schemas.microsoft.com/office/drawing/2014/main" id="{3E68F880-E6AB-983E-A90A-8E1D434142DC}"/>
              </a:ext>
            </a:extLst>
          </p:cNvPr>
          <p:cNvPicPr>
            <a:picLocks noGrp="1" noChangeAspect="1"/>
          </p:cNvPicPr>
          <p:nvPr>
            <p:ph idx="1"/>
          </p:nvPr>
        </p:nvPicPr>
        <p:blipFill>
          <a:blip r:embed="rId2"/>
          <a:stretch>
            <a:fillRect/>
          </a:stretch>
        </p:blipFill>
        <p:spPr>
          <a:xfrm>
            <a:off x="2381955" y="229128"/>
            <a:ext cx="7428089" cy="5571067"/>
          </a:xfrm>
          <a:prstGeom prst="rect">
            <a:avLst/>
          </a:prstGeom>
        </p:spPr>
      </p:pic>
    </p:spTree>
    <p:extLst>
      <p:ext uri="{BB962C8B-B14F-4D97-AF65-F5344CB8AC3E}">
        <p14:creationId xmlns:p14="http://schemas.microsoft.com/office/powerpoint/2010/main" val="3679897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501B570-A85D-740A-05A8-FCC42C6DA405}"/>
              </a:ext>
            </a:extLst>
          </p:cNvPr>
          <p:cNvPicPr>
            <a:picLocks noGrp="1" noChangeAspect="1"/>
          </p:cNvPicPr>
          <p:nvPr>
            <p:ph sz="half" idx="1"/>
          </p:nvPr>
        </p:nvPicPr>
        <p:blipFill>
          <a:blip r:embed="rId2"/>
          <a:stretch>
            <a:fillRect/>
          </a:stretch>
        </p:blipFill>
        <p:spPr>
          <a:xfrm>
            <a:off x="1805313" y="-402315"/>
            <a:ext cx="8581373" cy="6631060"/>
          </a:xfrm>
        </p:spPr>
      </p:pic>
    </p:spTree>
    <p:extLst>
      <p:ext uri="{BB962C8B-B14F-4D97-AF65-F5344CB8AC3E}">
        <p14:creationId xmlns:p14="http://schemas.microsoft.com/office/powerpoint/2010/main" val="75498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4F07-C675-0336-D7C3-2770A472F95C}"/>
              </a:ext>
            </a:extLst>
          </p:cNvPr>
          <p:cNvSpPr>
            <a:spLocks noGrp="1"/>
          </p:cNvSpPr>
          <p:nvPr>
            <p:ph type="title"/>
          </p:nvPr>
        </p:nvSpPr>
        <p:spPr/>
        <p:txBody>
          <a:bodyPr/>
          <a:lstStyle/>
          <a:p>
            <a:r>
              <a:rPr lang="en-US" kern="100">
                <a:effectLst/>
              </a:rPr>
              <a:t>FYI Items</a:t>
            </a:r>
            <a:endParaRPr lang="en-US"/>
          </a:p>
        </p:txBody>
      </p:sp>
      <p:sp>
        <p:nvSpPr>
          <p:cNvPr id="3" name="Content Placeholder 2">
            <a:extLst>
              <a:ext uri="{FF2B5EF4-FFF2-40B4-BE49-F238E27FC236}">
                <a16:creationId xmlns:a16="http://schemas.microsoft.com/office/drawing/2014/main" id="{498D51F6-C340-2E1B-45B9-5200B2340DB8}"/>
              </a:ext>
            </a:extLst>
          </p:cNvPr>
          <p:cNvSpPr>
            <a:spLocks noGrp="1"/>
          </p:cNvSpPr>
          <p:nvPr>
            <p:ph idx="1"/>
          </p:nvPr>
        </p:nvSpPr>
        <p:spPr/>
        <p:txBody>
          <a:bodyPr>
            <a:normAutofit/>
          </a:bodyPr>
          <a:lstStyle/>
          <a:p>
            <a:pPr>
              <a:spcBef>
                <a:spcPts val="0"/>
              </a:spcBef>
            </a:pPr>
            <a:r>
              <a:rPr lang="en-US" sz="2200" kern="100">
                <a:effectLst/>
                <a:ea typeface="Calibri" panose="020F0502020204030204" pitchFamily="34" charset="0"/>
                <a:cs typeface="Calibri" panose="020F0502020204030204" pitchFamily="34" charset="0"/>
              </a:rPr>
              <a:t>PI Training soon – Save the date! </a:t>
            </a:r>
            <a:r>
              <a:rPr lang="en-US" sz="2200" kern="0">
                <a:effectLst/>
                <a:ea typeface="Times New Roman" panose="02020603050405020304" pitchFamily="18" charset="0"/>
                <a:cs typeface="Calibri" panose="020F0502020204030204" pitchFamily="34" charset="0"/>
              </a:rPr>
              <a:t> </a:t>
            </a:r>
            <a:r>
              <a:rPr lang="en-US" sz="2200" kern="100">
                <a:effectLst/>
                <a:ea typeface="Calibri" panose="020F0502020204030204" pitchFamily="34" charset="0"/>
                <a:cs typeface="Calibri" panose="020F0502020204030204" pitchFamily="34" charset="0"/>
              </a:rPr>
              <a:t>Tuesday November 7</a:t>
            </a:r>
            <a:r>
              <a:rPr lang="en-US" sz="2200" kern="100" baseline="30000">
                <a:effectLst/>
                <a:ea typeface="Calibri" panose="020F0502020204030204" pitchFamily="34" charset="0"/>
                <a:cs typeface="Calibri" panose="020F0502020204030204" pitchFamily="34" charset="0"/>
              </a:rPr>
              <a:t>th</a:t>
            </a:r>
            <a:r>
              <a:rPr lang="en-US" sz="2200" kern="100">
                <a:effectLst/>
                <a:ea typeface="Calibri" panose="020F0502020204030204" pitchFamily="34" charset="0"/>
                <a:cs typeface="Calibri" panose="020F0502020204030204" pitchFamily="34" charset="0"/>
              </a:rPr>
              <a:t>, 2023, 8:30am – 12 noon in Byker Auditorium. </a:t>
            </a:r>
            <a:r>
              <a:rPr lang="en-US" sz="2200" kern="0">
                <a:effectLst/>
                <a:ea typeface="Times New Roman" panose="02020603050405020304" pitchFamily="18" charset="0"/>
                <a:cs typeface="Calibri" panose="020F0502020204030204" pitchFamily="34" charset="0"/>
              </a:rPr>
              <a:t>Please RSVP by October 30th to </a:t>
            </a:r>
            <a:r>
              <a:rPr lang="en-US" sz="2200" u="sng" kern="0">
                <a:solidFill>
                  <a:srgbClr val="0563C1"/>
                </a:solidFill>
                <a:effectLst/>
                <a:ea typeface="Times New Roman" panose="02020603050405020304" pitchFamily="18" charset="0"/>
                <a:cs typeface="Calibri" panose="020F0502020204030204" pitchFamily="34" charset="0"/>
                <a:hlinkClick r:id="rId2"/>
              </a:rPr>
              <a:t>maryalice.trage@montana.edu</a:t>
            </a:r>
            <a:endParaRPr lang="en-US" sz="2200" u="sng" kern="0">
              <a:solidFill>
                <a:srgbClr val="0563C1"/>
              </a:solidFill>
              <a:effectLst/>
              <a:ea typeface="Times New Roman" panose="02020603050405020304" pitchFamily="18" charset="0"/>
              <a:cs typeface="Calibri" panose="020F0502020204030204" pitchFamily="34" charset="0"/>
            </a:endParaRPr>
          </a:p>
          <a:p>
            <a:pPr marL="0" indent="0">
              <a:spcBef>
                <a:spcPts val="0"/>
              </a:spcBef>
              <a:buNone/>
            </a:pPr>
            <a:endParaRPr lang="en-US" sz="2200" kern="100">
              <a:effectLst/>
              <a:ea typeface="Calibri" panose="020F0502020204030204" pitchFamily="34" charset="0"/>
              <a:cs typeface="Arial" panose="020B0604020202020204" pitchFamily="34" charset="0"/>
            </a:endParaRPr>
          </a:p>
          <a:p>
            <a:pPr>
              <a:spcBef>
                <a:spcPts val="0"/>
              </a:spcBef>
            </a:pPr>
            <a:r>
              <a:rPr lang="en-US" sz="2200">
                <a:effectLst/>
                <a:ea typeface="Times New Roman" panose="02020603050405020304" pitchFamily="18" charset="0"/>
              </a:rPr>
              <a:t>Oct 30 – Nov 3 (next week!) is the Montana State University Climate Week 2023:</a:t>
            </a:r>
          </a:p>
          <a:p>
            <a:pPr marL="914400" marR="0">
              <a:spcBef>
                <a:spcPts val="0"/>
              </a:spcBef>
              <a:spcAft>
                <a:spcPts val="0"/>
              </a:spcAft>
            </a:pPr>
            <a:r>
              <a:rPr lang="en-US" sz="2200" u="sng">
                <a:solidFill>
                  <a:srgbClr val="0563C1"/>
                </a:solidFill>
                <a:effectLst/>
                <a:ea typeface="Times New Roman" panose="02020603050405020304" pitchFamily="18" charset="0"/>
                <a:hlinkClick r:id="rId3"/>
              </a:rPr>
              <a:t>https://www.montana.edu/communitydevelopment/climateweek.html</a:t>
            </a:r>
            <a:endParaRPr lang="en-US" sz="2200">
              <a:effectLst/>
              <a:ea typeface="Times New Roman" panose="02020603050405020304" pitchFamily="18" charset="0"/>
            </a:endParaRPr>
          </a:p>
          <a:p>
            <a:endParaRPr lang="en-US"/>
          </a:p>
        </p:txBody>
      </p:sp>
    </p:spTree>
    <p:extLst>
      <p:ext uri="{BB962C8B-B14F-4D97-AF65-F5344CB8AC3E}">
        <p14:creationId xmlns:p14="http://schemas.microsoft.com/office/powerpoint/2010/main" val="200632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4B7E-34DB-C7C5-F1BA-18602EC2ADAD}"/>
              </a:ext>
            </a:extLst>
          </p:cNvPr>
          <p:cNvSpPr>
            <a:spLocks noGrp="1"/>
          </p:cNvSpPr>
          <p:nvPr>
            <p:ph type="title"/>
          </p:nvPr>
        </p:nvSpPr>
        <p:spPr/>
        <p:txBody>
          <a:bodyPr anchor="ctr"/>
          <a:lstStyle/>
          <a:p>
            <a:r>
              <a:rPr lang="en-US" kern="100">
                <a:effectLst/>
                <a:latin typeface="Calibri" panose="020F0502020204030204" pitchFamily="34" charset="0"/>
                <a:ea typeface="Calibri" panose="020F0502020204030204" pitchFamily="34" charset="0"/>
                <a:cs typeface="Calibri" panose="020F0502020204030204" pitchFamily="34" charset="0"/>
              </a:rPr>
              <a:t>Information Updates</a:t>
            </a:r>
            <a:endParaRPr lang="en-US"/>
          </a:p>
        </p:txBody>
      </p:sp>
      <p:sp>
        <p:nvSpPr>
          <p:cNvPr id="3" name="Content Placeholder 2">
            <a:extLst>
              <a:ext uri="{FF2B5EF4-FFF2-40B4-BE49-F238E27FC236}">
                <a16:creationId xmlns:a16="http://schemas.microsoft.com/office/drawing/2014/main" id="{6D9CAE30-8D07-5190-B041-FAF677ECB969}"/>
              </a:ext>
            </a:extLst>
          </p:cNvPr>
          <p:cNvSpPr>
            <a:spLocks noGrp="1"/>
          </p:cNvSpPr>
          <p:nvPr>
            <p:ph idx="1"/>
          </p:nvPr>
        </p:nvSpPr>
        <p:spPr/>
        <p:txBody>
          <a:bodyPr/>
          <a:lstStyle/>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Athletics update from the Director of Athletics (AD) Leon Costello and Senior Associate AD Jamie Rizzuto. </a:t>
            </a:r>
          </a:p>
          <a:p>
            <a:pPr marL="0" indent="0">
              <a:spcBef>
                <a:spcPts val="0"/>
              </a:spcBef>
              <a:buNone/>
            </a:pP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Accreditation update from Dr. Tracy </a:t>
            </a:r>
            <a:r>
              <a:rPr lang="en-US" sz="2200" kern="100" err="1">
                <a:effectLst/>
                <a:latin typeface="Calibri" panose="020F0502020204030204" pitchFamily="34" charset="0"/>
                <a:ea typeface="Calibri" panose="020F0502020204030204" pitchFamily="34" charset="0"/>
                <a:cs typeface="Calibri" panose="020F0502020204030204" pitchFamily="34" charset="0"/>
              </a:rPr>
              <a:t>Dougher</a:t>
            </a:r>
            <a:r>
              <a:rPr lang="en-US" sz="2200" kern="100">
                <a:effectLst/>
                <a:latin typeface="Calibri" panose="020F0502020204030204" pitchFamily="34" charset="0"/>
                <a:ea typeface="Calibri" panose="020F0502020204030204" pitchFamily="34" charset="0"/>
                <a:cs typeface="Calibri" panose="020F0502020204030204" pitchFamily="34" charset="0"/>
              </a:rPr>
              <a:t>, Vice Provost for Curriculum, Assessment, and Accreditation   </a:t>
            </a:r>
            <a:endParaRPr lang="en-US" sz="2200" kern="10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263936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ATHLETICS UPDATE</a:t>
            </a:r>
            <a:br>
              <a:rPr lang="en-US"/>
            </a:br>
            <a:r>
              <a:rPr lang="en-US">
                <a:solidFill>
                  <a:srgbClr val="FFC000"/>
                </a:solidFill>
              </a:rPr>
              <a:t>Fall 2023</a:t>
            </a:r>
          </a:p>
        </p:txBody>
      </p:sp>
      <p:sp>
        <p:nvSpPr>
          <p:cNvPr id="3" name="Subtitle 2"/>
          <p:cNvSpPr>
            <a:spLocks noGrp="1"/>
          </p:cNvSpPr>
          <p:nvPr>
            <p:ph type="subTitle" idx="1"/>
          </p:nvPr>
        </p:nvSpPr>
        <p:spPr/>
        <p:txBody>
          <a:bodyPr/>
          <a:lstStyle/>
          <a:p>
            <a:r>
              <a:rPr lang="en-US"/>
              <a:t>October 25, 2023</a:t>
            </a:r>
          </a:p>
        </p:txBody>
      </p:sp>
    </p:spTree>
    <p:extLst>
      <p:ext uri="{BB962C8B-B14F-4D97-AF65-F5344CB8AC3E}">
        <p14:creationId xmlns:p14="http://schemas.microsoft.com/office/powerpoint/2010/main" val="236262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7A727-C043-2A50-5359-4C57B65E05E4}"/>
              </a:ext>
            </a:extLst>
          </p:cNvPr>
          <p:cNvSpPr>
            <a:spLocks noGrp="1"/>
          </p:cNvSpPr>
          <p:nvPr>
            <p:ph type="title"/>
          </p:nvPr>
        </p:nvSpPr>
        <p:spPr>
          <a:xfrm>
            <a:off x="479602" y="1386039"/>
            <a:ext cx="11002245" cy="608592"/>
          </a:xfrm>
        </p:spPr>
        <p:txBody>
          <a:bodyPr>
            <a:normAutofit/>
          </a:bodyPr>
          <a:lstStyle/>
          <a:p>
            <a:pPr algn="ctr"/>
            <a:r>
              <a:rPr lang="en-US" sz="2800" b="1">
                <a:solidFill>
                  <a:schemeClr val="accent1"/>
                </a:solidFill>
              </a:rPr>
              <a:t>Notable Fall Accomplishments</a:t>
            </a:r>
            <a:endParaRPr lang="en-US" sz="2200" b="1">
              <a:solidFill>
                <a:schemeClr val="accent1"/>
              </a:solidFill>
            </a:endParaRPr>
          </a:p>
        </p:txBody>
      </p:sp>
      <p:sp>
        <p:nvSpPr>
          <p:cNvPr id="2" name="TextBox 1">
            <a:extLst>
              <a:ext uri="{FF2B5EF4-FFF2-40B4-BE49-F238E27FC236}">
                <a16:creationId xmlns:a16="http://schemas.microsoft.com/office/drawing/2014/main" id="{A6EA7FF0-504C-EA9A-B736-9579993D43AA}"/>
              </a:ext>
            </a:extLst>
          </p:cNvPr>
          <p:cNvSpPr txBox="1"/>
          <p:nvPr/>
        </p:nvSpPr>
        <p:spPr>
          <a:xfrm>
            <a:off x="1182704" y="2230243"/>
            <a:ext cx="9073037" cy="406265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b="1" cap="all">
                <a:latin typeface="inherit"/>
              </a:rPr>
              <a:t>OUR 375 STUDENT-ATHLETES MAINTAIN 3.37 GPA AND 80% HAVE A 3.0 GPA OR BETTER</a:t>
            </a:r>
            <a:endParaRPr lang="en-US"/>
          </a:p>
          <a:p>
            <a:pPr marL="285750" indent="-285750">
              <a:buFont typeface="Arial"/>
              <a:buChar char="•"/>
            </a:pPr>
            <a:r>
              <a:rPr lang="en-US" sz="1200" b="1" cap="all">
                <a:latin typeface="inherit"/>
              </a:rPr>
              <a:t>LAST YEAR, 155 BOBCAT STUDENT-ATHLETES WERE NAMED TO BIG SKY CONFERENCE ALL ACADEMIC TEAMS, 127 EARNED DEAN’S LIST HONORS, 84 HAD ALL A’S.</a:t>
            </a:r>
            <a:endParaRPr lang="en-US"/>
          </a:p>
          <a:p>
            <a:pPr marL="285750" indent="-285750" algn="just">
              <a:buFont typeface="Arial"/>
              <a:buChar char="•"/>
            </a:pPr>
            <a:r>
              <a:rPr lang="en-US" sz="1200" b="1" cap="all">
                <a:latin typeface="inherit"/>
              </a:rPr>
              <a:t>WON THE BIG SKY PRESIDENT’S CUP, SIGNIFYING THE BEST ACADEMIC AND ATHLETIC PROGRAM IN THE CONFERENCE.  THE MEN WON THE BIG SKY ALL-SPORTS TROPHY AND THE WOMEN FINISHED SECOND.</a:t>
            </a:r>
            <a:endParaRPr lang="en-US"/>
          </a:p>
          <a:p>
            <a:pPr marL="285750" indent="-285750">
              <a:buFont typeface="Arial"/>
              <a:buChar char="•"/>
            </a:pPr>
            <a:r>
              <a:rPr lang="en-US" sz="1200" b="1" cap="all">
                <a:latin typeface="inherit"/>
              </a:rPr>
              <a:t>THE BRAWL OF THE WILD SERIES CHAMPIONS SEVEN YEARS IN A ROW. </a:t>
            </a:r>
            <a:endParaRPr lang="en-US"/>
          </a:p>
          <a:p>
            <a:pPr marL="285750" indent="-285750" algn="just">
              <a:buFont typeface="Arial"/>
              <a:buChar char="•"/>
            </a:pPr>
            <a:r>
              <a:rPr lang="en-US" sz="1200" b="1" cap="all">
                <a:latin typeface="inherit"/>
              </a:rPr>
              <a:t>BOBCAT FOOTBALL HOSTED ESPN COLLEGE GAME DAY, SCHOOL-RECORD 12 WINS (2 YEARS IN A ROW), 23 CONSECUTIVE HOME WINS (BEST IN THE COUNTRY), 3 STRAIGHT FCS SEMIFINAL APPEARANCES, AND FIRST BIG SKY CONFERENCE TITLE IN 10 YEARS.</a:t>
            </a:r>
            <a:endParaRPr lang="en-US"/>
          </a:p>
          <a:p>
            <a:pPr marL="285750" indent="-285750">
              <a:buFont typeface="Arial"/>
              <a:buChar char="•"/>
            </a:pPr>
            <a:r>
              <a:rPr lang="en-US" sz="1200" b="1" cap="all">
                <a:latin typeface="inherit"/>
              </a:rPr>
              <a:t>MEN’S AND WOMEN’S BASKETBALL WON CONFERENCE CHAMPIONSHIPS AND THE FIRST TIME FOR THE MEN’S PROGRAM TO QUALIFY FOR BACK-TO-BACK NCAA TOURNAMENTS.</a:t>
            </a:r>
            <a:endParaRPr lang="en-US"/>
          </a:p>
          <a:p>
            <a:pPr marL="285750" indent="-285750">
              <a:buFont typeface="Arial"/>
              <a:buChar char="•"/>
            </a:pPr>
            <a:r>
              <a:rPr lang="en-US" sz="1200" b="1" cap="all">
                <a:latin typeface="inherit"/>
              </a:rPr>
              <a:t>A TOTAL OF 7 ALL-AMERICANS IN TRACK AND FIELD AND A NATIONAL RUNNER-UP IN THE STEEPLECHASE</a:t>
            </a:r>
            <a:endParaRPr lang="en-US"/>
          </a:p>
          <a:p>
            <a:pPr marL="285750" indent="-285750" algn="just">
              <a:buFont typeface="Arial"/>
              <a:buChar char="•"/>
            </a:pPr>
            <a:r>
              <a:rPr lang="en-US" sz="1200" b="1" cap="all">
                <a:latin typeface="inherit"/>
              </a:rPr>
              <a:t>BOBCAT SKIING PLACED 6</a:t>
            </a:r>
            <a:r>
              <a:rPr lang="en-US" sz="1200" b="1" cap="all" baseline="30000">
                <a:latin typeface="inherit"/>
              </a:rPr>
              <a:t>TH</a:t>
            </a:r>
            <a:r>
              <a:rPr lang="en-US" sz="1200" b="1" cap="all">
                <a:latin typeface="inherit"/>
              </a:rPr>
              <a:t> AT NCAA CHAMPIONSHIPS WITH 6 NAMED ALL-AMERICAN.</a:t>
            </a:r>
            <a:endParaRPr lang="en-US"/>
          </a:p>
          <a:p>
            <a:pPr marL="285750" indent="-285750" algn="just">
              <a:buFont typeface="Arial"/>
              <a:buChar char="•"/>
            </a:pPr>
            <a:r>
              <a:rPr lang="en-US" sz="1200" b="1" cap="all">
                <a:latin typeface="inherit"/>
              </a:rPr>
              <a:t>WOMEN’S GOLF BROKE THE 18-HOLE SCORING RECORD TWICE THIS YEAR AND SCARLET WEIDIG VELAZQUEZ WAS AN INDIVIDUAL CHAMPION YET AGAIN.</a:t>
            </a:r>
            <a:endParaRPr lang="en-US"/>
          </a:p>
          <a:p>
            <a:pPr marL="285750" indent="-285750">
              <a:buFont typeface="Arial"/>
              <a:buChar char="•"/>
            </a:pPr>
            <a:r>
              <a:rPr lang="en-US" sz="1200" b="1" cap="all">
                <a:latin typeface="inherit"/>
              </a:rPr>
              <a:t>BOTH RODEO TEAMS WON THE BIG SKY REGION LAST YEAR.  MEN CURRENTLY #1 IN THE COUNTRY AND WOMEN #3.</a:t>
            </a:r>
            <a:endParaRPr lang="en-US"/>
          </a:p>
          <a:p>
            <a:pPr marL="285750" indent="-285750" algn="just">
              <a:buFont typeface="Arial"/>
              <a:buChar char="•"/>
            </a:pPr>
            <a:r>
              <a:rPr lang="en-US" sz="1200" b="1" cap="all">
                <a:latin typeface="inherit"/>
              </a:rPr>
              <a:t>SET BIG SKY CONFERENCE RECORD FOR ATTENDANCE AT A VOLLEYBALL MATCH</a:t>
            </a:r>
            <a:endParaRPr lang="en-US"/>
          </a:p>
          <a:p>
            <a:pPr marL="285750" indent="-285750" algn="just">
              <a:buFont typeface="Arial"/>
              <a:buChar char="•"/>
            </a:pPr>
            <a:r>
              <a:rPr lang="en-US" sz="1200" b="1" cap="all">
                <a:latin typeface="inherit"/>
              </a:rPr>
              <a:t>IN TENNIS, MARTA GARCIA-REBOREDO WON THE BEDFORD CUP SINGLES TITLE AND THE DOUBLES TEAM OF MAX RELIC AND ADRAS NECZ ADVANCED TO THE ITA MOUNTAIN REGINAL SEMIFNALS.</a:t>
            </a:r>
            <a:endParaRPr lang="en-US"/>
          </a:p>
          <a:p>
            <a:pPr marL="285750" indent="-285750">
              <a:buFont typeface="Arial"/>
              <a:buChar char="•"/>
            </a:pPr>
            <a:r>
              <a:rPr lang="en-US" sz="1200" b="1" cap="all">
                <a:latin typeface="inherit"/>
              </a:rPr>
              <a:t>AND A SPECIAL SHOUT OUT TO OUR BOBCAT SPIRIT SQUADS.  YOU SEE THEM EVERYWHERE REPRESENTING MSU AND BOBCAT ATHLETICS.  THANK YOU FOR YOUR DEDICATION TO MSU ATHLETICS.</a:t>
            </a:r>
            <a:endParaRPr lang="en-US"/>
          </a:p>
          <a:p>
            <a:pPr algn="l"/>
            <a:endParaRPr lang="en-US"/>
          </a:p>
        </p:txBody>
      </p:sp>
    </p:spTree>
    <p:extLst>
      <p:ext uri="{BB962C8B-B14F-4D97-AF65-F5344CB8AC3E}">
        <p14:creationId xmlns:p14="http://schemas.microsoft.com/office/powerpoint/2010/main" val="99103739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{99EBC335-88AC-F141-9941-86CCA687246D}tf10001062</Template>
  <Application>Microsoft Office PowerPoint</Application>
  <PresentationFormat>Widescreen</PresentationFormat>
  <Slides>40</Slides>
  <Notes>0</Notes>
  <HiddenSlides>0</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Ion</vt:lpstr>
      <vt:lpstr>Welcome to Faculty Senate! </vt:lpstr>
      <vt:lpstr>Gentle Reminders</vt:lpstr>
      <vt:lpstr>Approval of FS Minutes from  October 11, 2023</vt:lpstr>
      <vt:lpstr>FYI Items</vt:lpstr>
      <vt:lpstr>PowerPoint Presentation</vt:lpstr>
      <vt:lpstr>FYI Items</vt:lpstr>
      <vt:lpstr>Information Updates</vt:lpstr>
      <vt:lpstr>ATHLETICS UPDATE Fall 2023</vt:lpstr>
      <vt:lpstr>Notable Fall Accomplishments</vt:lpstr>
      <vt:lpstr>Anatomy of a Scholarship</vt:lpstr>
      <vt:lpstr>Athletics State Support Over Time</vt:lpstr>
      <vt:lpstr>Student-Athletes Across All Departments</vt:lpstr>
      <vt:lpstr>22-23 Team GPAS</vt:lpstr>
      <vt:lpstr>Graduation Success Rates</vt:lpstr>
      <vt:lpstr>Grade Checks</vt:lpstr>
      <vt:lpstr>Struggling Student-Athletes</vt:lpstr>
      <vt:lpstr>Thank You! Questions?</vt:lpstr>
      <vt:lpstr>Showing Our Work</vt:lpstr>
      <vt:lpstr>PowerPoint Presentation</vt:lpstr>
      <vt:lpstr>PowerPoint Presentation</vt:lpstr>
      <vt:lpstr>PowerPoint Presentation</vt:lpstr>
      <vt:lpstr>PowerPoint Presentation</vt:lpstr>
      <vt:lpstr>PowerPoint Presentation</vt:lpstr>
      <vt:lpstr>Undergraduate Courses and Programs </vt:lpstr>
      <vt:lpstr>Undergraduate Courses and Programs </vt:lpstr>
      <vt:lpstr>Undergraduate Courses and Programs </vt:lpstr>
      <vt:lpstr>Undergraduate Courses and Programs </vt:lpstr>
      <vt:lpstr>Undergraduate Courses and Programs </vt:lpstr>
      <vt:lpstr>Undergraduate Courses and Programs </vt:lpstr>
      <vt:lpstr>Graduate Courses and Programs </vt:lpstr>
      <vt:lpstr>Graduate Courses and Programs </vt:lpstr>
      <vt:lpstr>Graduate Courses and Programs </vt:lpstr>
      <vt:lpstr>Graduate Courses and Programs </vt:lpstr>
      <vt:lpstr>Graduate Courses and Programs </vt:lpstr>
      <vt:lpstr>Graduate Courses and Programs </vt:lpstr>
      <vt:lpstr>Graduate Courses and Programs </vt:lpstr>
      <vt:lpstr>Senate Open Discussion</vt:lpstr>
      <vt:lpstr>Public Comment</vt:lpstr>
      <vt:lpstr>Do I have a motion to adjourn?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Lambert, Ronald</dc:creator>
  <cp:revision>1</cp:revision>
  <dcterms:created xsi:type="dcterms:W3CDTF">2021-06-17T21:21:29Z</dcterms:created>
  <dcterms:modified xsi:type="dcterms:W3CDTF">2023-10-25T20:52:21Z</dcterms:modified>
</cp:coreProperties>
</file>