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2"/>
  </p:notesMasterIdLst>
  <p:sldIdLst>
    <p:sldId id="654" r:id="rId5"/>
    <p:sldId id="294" r:id="rId6"/>
    <p:sldId id="277" r:id="rId7"/>
    <p:sldId id="646" r:id="rId8"/>
    <p:sldId id="772" r:id="rId9"/>
    <p:sldId id="653" r:id="rId10"/>
    <p:sldId id="760" r:id="rId11"/>
    <p:sldId id="775" r:id="rId12"/>
    <p:sldId id="774" r:id="rId13"/>
    <p:sldId id="256" r:id="rId14"/>
    <p:sldId id="258" r:id="rId15"/>
    <p:sldId id="259" r:id="rId16"/>
    <p:sldId id="273" r:id="rId17"/>
    <p:sldId id="274" r:id="rId18"/>
    <p:sldId id="275" r:id="rId19"/>
    <p:sldId id="265" r:id="rId20"/>
    <p:sldId id="272" r:id="rId21"/>
    <p:sldId id="735" r:id="rId22"/>
    <p:sldId id="737" r:id="rId23"/>
    <p:sldId id="711" r:id="rId24"/>
    <p:sldId id="764" r:id="rId25"/>
    <p:sldId id="776" r:id="rId26"/>
    <p:sldId id="777" r:id="rId27"/>
    <p:sldId id="761" r:id="rId28"/>
    <p:sldId id="651" r:id="rId29"/>
    <p:sldId id="778" r:id="rId30"/>
    <p:sldId id="657"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1" initials="A" lastIdx="6" clrIdx="0">
    <p:extLst>
      <p:ext uri="{19B8F6BF-5375-455C-9EA6-DF929625EA0E}">
        <p15:presenceInfo xmlns:p15="http://schemas.microsoft.com/office/powerpoint/2012/main" userId="Author1" providerId="None"/>
      </p:ext>
    </p:extLst>
  </p:cmAuthor>
  <p:cmAuthor id="2" name="Tolleson, Paige" initials="TP" lastIdx="4" clrIdx="1">
    <p:extLst>
      <p:ext uri="{19B8F6BF-5375-455C-9EA6-DF929625EA0E}">
        <p15:presenceInfo xmlns:p15="http://schemas.microsoft.com/office/powerpoint/2012/main" userId="S::f39w569@msu.montana.edu::649e331c-3172-470d-a241-13b68d4e0d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7347"/>
  </p:normalViewPr>
  <p:slideViewPr>
    <p:cSldViewPr snapToGrid="0" snapToObjects="1">
      <p:cViewPr varScale="1">
        <p:scale>
          <a:sx n="100" d="100"/>
          <a:sy n="100" d="100"/>
        </p:scale>
        <p:origin x="192"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5BA854-6F0D-401C-BB9E-3F9C3ADFADB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E1EDB0C-9B01-433B-9306-43C99FCF37DA}">
      <dgm:prSet phldrT="[Text]"/>
      <dgm:spPr/>
      <dgm:t>
        <a:bodyPr/>
        <a:lstStyle/>
        <a:p>
          <a:r>
            <a:rPr lang="en-US" dirty="0"/>
            <a:t>Cross Country/Track and Field</a:t>
          </a:r>
        </a:p>
      </dgm:t>
    </dgm:pt>
    <dgm:pt modelId="{08777CC2-7F67-492A-BE1A-B090EB33E450}" type="parTrans" cxnId="{4A02CC68-930F-4CD4-83A3-90310A0F9FC0}">
      <dgm:prSet/>
      <dgm:spPr/>
      <dgm:t>
        <a:bodyPr/>
        <a:lstStyle/>
        <a:p>
          <a:endParaRPr lang="en-US"/>
        </a:p>
      </dgm:t>
    </dgm:pt>
    <dgm:pt modelId="{1C5EEF30-58E0-4FC9-BF1C-1519CB7EE78A}" type="sibTrans" cxnId="{4A02CC68-930F-4CD4-83A3-90310A0F9FC0}">
      <dgm:prSet/>
      <dgm:spPr/>
      <dgm:t>
        <a:bodyPr/>
        <a:lstStyle/>
        <a:p>
          <a:endParaRPr lang="en-US"/>
        </a:p>
      </dgm:t>
    </dgm:pt>
    <dgm:pt modelId="{BB994260-77E2-4350-9803-3D49845F3250}">
      <dgm:prSet phldrT="[Text]"/>
      <dgm:spPr/>
      <dgm:t>
        <a:bodyPr/>
        <a:lstStyle/>
        <a:p>
          <a:r>
            <a:rPr lang="en-US" dirty="0"/>
            <a:t>Two XC Athletes qualified for NCAA Cross Country Championships</a:t>
          </a:r>
        </a:p>
      </dgm:t>
    </dgm:pt>
    <dgm:pt modelId="{0A4F4191-7C73-4AC8-BCC6-B9013B19527F}" type="parTrans" cxnId="{B63545B1-1185-469C-84D1-2F72A71A5D97}">
      <dgm:prSet/>
      <dgm:spPr/>
      <dgm:t>
        <a:bodyPr/>
        <a:lstStyle/>
        <a:p>
          <a:endParaRPr lang="en-US"/>
        </a:p>
      </dgm:t>
    </dgm:pt>
    <dgm:pt modelId="{A46377FF-7F0B-44A0-BF9D-7DD4FB6AFCE0}" type="sibTrans" cxnId="{B63545B1-1185-469C-84D1-2F72A71A5D97}">
      <dgm:prSet/>
      <dgm:spPr/>
      <dgm:t>
        <a:bodyPr/>
        <a:lstStyle/>
        <a:p>
          <a:endParaRPr lang="en-US"/>
        </a:p>
      </dgm:t>
    </dgm:pt>
    <dgm:pt modelId="{0B1AC99D-456A-4E00-9D9A-FF3717341390}">
      <dgm:prSet phldrT="[Text]"/>
      <dgm:spPr/>
      <dgm:t>
        <a:bodyPr/>
        <a:lstStyle/>
        <a:p>
          <a:r>
            <a:rPr lang="en-US" dirty="0"/>
            <a:t>Volleyball</a:t>
          </a:r>
        </a:p>
      </dgm:t>
    </dgm:pt>
    <dgm:pt modelId="{1A9C0AE1-D17C-43B2-8417-5CEFE817502C}" type="parTrans" cxnId="{F9827016-9FFD-4FC8-A514-0EB89615D1B4}">
      <dgm:prSet/>
      <dgm:spPr/>
      <dgm:t>
        <a:bodyPr/>
        <a:lstStyle/>
        <a:p>
          <a:endParaRPr lang="en-US"/>
        </a:p>
      </dgm:t>
    </dgm:pt>
    <dgm:pt modelId="{1AC6A274-A19F-4F07-81FF-6522DD34BBEB}" type="sibTrans" cxnId="{F9827016-9FFD-4FC8-A514-0EB89615D1B4}">
      <dgm:prSet/>
      <dgm:spPr/>
      <dgm:t>
        <a:bodyPr/>
        <a:lstStyle/>
        <a:p>
          <a:endParaRPr lang="en-US"/>
        </a:p>
      </dgm:t>
    </dgm:pt>
    <dgm:pt modelId="{8056165F-EE6B-41FE-8DC9-FE5F4BE350E2}">
      <dgm:prSet phldrT="[Text]"/>
      <dgm:spPr/>
      <dgm:t>
        <a:bodyPr/>
        <a:lstStyle/>
        <a:p>
          <a:r>
            <a:rPr lang="en-US" dirty="0"/>
            <a:t>5</a:t>
          </a:r>
          <a:r>
            <a:rPr lang="en-US" baseline="30000" dirty="0"/>
            <a:t>th</a:t>
          </a:r>
          <a:r>
            <a:rPr lang="en-US" dirty="0"/>
            <a:t> Consecutive Winning Season</a:t>
          </a:r>
        </a:p>
      </dgm:t>
    </dgm:pt>
    <dgm:pt modelId="{452A0FE5-8520-4AFE-9AC2-D6EE853794EA}" type="parTrans" cxnId="{BF6C3652-30ED-44D2-B677-579C9465922B}">
      <dgm:prSet/>
      <dgm:spPr/>
      <dgm:t>
        <a:bodyPr/>
        <a:lstStyle/>
        <a:p>
          <a:endParaRPr lang="en-US"/>
        </a:p>
      </dgm:t>
    </dgm:pt>
    <dgm:pt modelId="{AD234B7C-51DA-48A0-B528-B68413F2141D}" type="sibTrans" cxnId="{BF6C3652-30ED-44D2-B677-579C9465922B}">
      <dgm:prSet/>
      <dgm:spPr/>
      <dgm:t>
        <a:bodyPr/>
        <a:lstStyle/>
        <a:p>
          <a:endParaRPr lang="en-US"/>
        </a:p>
      </dgm:t>
    </dgm:pt>
    <dgm:pt modelId="{82302B88-061C-46F1-8411-0692D9F4F0F0}">
      <dgm:prSet phldrT="[Text]"/>
      <dgm:spPr/>
      <dgm:t>
        <a:bodyPr/>
        <a:lstStyle/>
        <a:p>
          <a:r>
            <a:rPr lang="en-US" dirty="0"/>
            <a:t>Skiing</a:t>
          </a:r>
        </a:p>
      </dgm:t>
    </dgm:pt>
    <dgm:pt modelId="{D8B8AE77-63DD-4958-A09A-A09684AA1AAC}" type="parTrans" cxnId="{A5AB0217-C02C-411E-9587-94B6CB293ED8}">
      <dgm:prSet/>
      <dgm:spPr/>
      <dgm:t>
        <a:bodyPr/>
        <a:lstStyle/>
        <a:p>
          <a:endParaRPr lang="en-US"/>
        </a:p>
      </dgm:t>
    </dgm:pt>
    <dgm:pt modelId="{09DD7EE9-98CE-4A0A-BB2D-ED5EBF5E3A71}" type="sibTrans" cxnId="{A5AB0217-C02C-411E-9587-94B6CB293ED8}">
      <dgm:prSet/>
      <dgm:spPr/>
      <dgm:t>
        <a:bodyPr/>
        <a:lstStyle/>
        <a:p>
          <a:endParaRPr lang="en-US"/>
        </a:p>
      </dgm:t>
    </dgm:pt>
    <dgm:pt modelId="{8F4D0E3A-AAF4-488C-BE07-3348190C1588}">
      <dgm:prSet phldrT="[Text]"/>
      <dgm:spPr/>
      <dgm:t>
        <a:bodyPr/>
        <a:lstStyle/>
        <a:p>
          <a:r>
            <a:rPr lang="en-US" dirty="0"/>
            <a:t>3 Athletes First Team All American Honors</a:t>
          </a:r>
        </a:p>
      </dgm:t>
    </dgm:pt>
    <dgm:pt modelId="{B3EB985B-3E94-4C3F-A62B-9189BB3DE0B0}" type="parTrans" cxnId="{387BBFBC-2EDD-4216-A989-5BD07A18CD89}">
      <dgm:prSet/>
      <dgm:spPr/>
      <dgm:t>
        <a:bodyPr/>
        <a:lstStyle/>
        <a:p>
          <a:endParaRPr lang="en-US"/>
        </a:p>
      </dgm:t>
    </dgm:pt>
    <dgm:pt modelId="{02F68186-95FF-4BE7-8180-14E504E9ED7E}" type="sibTrans" cxnId="{387BBFBC-2EDD-4216-A989-5BD07A18CD89}">
      <dgm:prSet/>
      <dgm:spPr/>
      <dgm:t>
        <a:bodyPr/>
        <a:lstStyle/>
        <a:p>
          <a:endParaRPr lang="en-US"/>
        </a:p>
      </dgm:t>
    </dgm:pt>
    <dgm:pt modelId="{714D616C-8323-4D5D-9430-BB5A40FFAC5E}">
      <dgm:prSet phldrT="[Text]"/>
      <dgm:spPr/>
      <dgm:t>
        <a:bodyPr/>
        <a:lstStyle/>
        <a:p>
          <a:r>
            <a:rPr lang="en-US" dirty="0"/>
            <a:t>Talbot and </a:t>
          </a:r>
          <a:r>
            <a:rPr lang="en-US" dirty="0" err="1"/>
            <a:t>Bekkestad</a:t>
          </a:r>
          <a:r>
            <a:rPr lang="en-US" dirty="0"/>
            <a:t> earned MVP accolades from RMISA</a:t>
          </a:r>
        </a:p>
      </dgm:t>
    </dgm:pt>
    <dgm:pt modelId="{B87115DD-2A49-42B1-AA4E-35EE00308CFD}" type="parTrans" cxnId="{7AC637C2-31EC-4EF2-AFBC-B7A70ECB4FE1}">
      <dgm:prSet/>
      <dgm:spPr/>
      <dgm:t>
        <a:bodyPr/>
        <a:lstStyle/>
        <a:p>
          <a:endParaRPr lang="en-US"/>
        </a:p>
      </dgm:t>
    </dgm:pt>
    <dgm:pt modelId="{6711888F-235A-4168-8904-B851BECEF927}" type="sibTrans" cxnId="{7AC637C2-31EC-4EF2-AFBC-B7A70ECB4FE1}">
      <dgm:prSet/>
      <dgm:spPr/>
      <dgm:t>
        <a:bodyPr/>
        <a:lstStyle/>
        <a:p>
          <a:endParaRPr lang="en-US"/>
        </a:p>
      </dgm:t>
    </dgm:pt>
    <dgm:pt modelId="{B22F5804-E15A-481A-81D1-C7916DD381F9}">
      <dgm:prSet phldrT="[Text]"/>
      <dgm:spPr/>
      <dgm:t>
        <a:bodyPr/>
        <a:lstStyle/>
        <a:p>
          <a:r>
            <a:rPr lang="en-US" dirty="0"/>
            <a:t>4 players to Second Team All Big Sky</a:t>
          </a:r>
        </a:p>
      </dgm:t>
    </dgm:pt>
    <dgm:pt modelId="{7C37C147-2299-4D35-9C17-22271622679C}" type="parTrans" cxnId="{D6607082-A8F0-449F-B2B2-E5E73DC6DACA}">
      <dgm:prSet/>
      <dgm:spPr/>
      <dgm:t>
        <a:bodyPr/>
        <a:lstStyle/>
        <a:p>
          <a:endParaRPr lang="en-US"/>
        </a:p>
      </dgm:t>
    </dgm:pt>
    <dgm:pt modelId="{52B2DF4B-3BF2-43B0-AA50-F86855329A05}" type="sibTrans" cxnId="{D6607082-A8F0-449F-B2B2-E5E73DC6DACA}">
      <dgm:prSet/>
      <dgm:spPr/>
      <dgm:t>
        <a:bodyPr/>
        <a:lstStyle/>
        <a:p>
          <a:endParaRPr lang="en-US"/>
        </a:p>
      </dgm:t>
    </dgm:pt>
    <dgm:pt modelId="{A67D2A1F-6727-4BA1-B6F2-2C525C4B2D0F}">
      <dgm:prSet phldrT="[Text]"/>
      <dgm:spPr/>
      <dgm:t>
        <a:bodyPr/>
        <a:lstStyle/>
        <a:p>
          <a:r>
            <a:rPr lang="en-US" dirty="0"/>
            <a:t>Jordan </a:t>
          </a:r>
          <a:r>
            <a:rPr lang="en-US" dirty="0" err="1"/>
            <a:t>Radick</a:t>
          </a:r>
          <a:r>
            <a:rPr lang="en-US" dirty="0"/>
            <a:t> named Big Sky Conference Freshman of the Year</a:t>
          </a:r>
        </a:p>
      </dgm:t>
    </dgm:pt>
    <dgm:pt modelId="{908B9593-E88E-412C-B33A-A9F4ADD9E877}" type="parTrans" cxnId="{246557BE-10A0-4A1B-8585-BFEF874835CA}">
      <dgm:prSet/>
      <dgm:spPr/>
      <dgm:t>
        <a:bodyPr/>
        <a:lstStyle/>
        <a:p>
          <a:endParaRPr lang="en-US"/>
        </a:p>
      </dgm:t>
    </dgm:pt>
    <dgm:pt modelId="{F91F8EDB-C691-4F76-84DD-90E04BD3017D}" type="sibTrans" cxnId="{246557BE-10A0-4A1B-8585-BFEF874835CA}">
      <dgm:prSet/>
      <dgm:spPr/>
      <dgm:t>
        <a:bodyPr/>
        <a:lstStyle/>
        <a:p>
          <a:endParaRPr lang="en-US"/>
        </a:p>
      </dgm:t>
    </dgm:pt>
    <dgm:pt modelId="{59FD4346-73C3-4CA5-8F2D-6DC121D4231A}">
      <dgm:prSet phldrT="[Text]"/>
      <dgm:spPr/>
      <dgm:t>
        <a:bodyPr/>
        <a:lstStyle/>
        <a:p>
          <a:r>
            <a:rPr lang="en-US" dirty="0"/>
            <a:t>Riley Segar became first bobcat to earn Elite 90 Award</a:t>
          </a:r>
        </a:p>
      </dgm:t>
    </dgm:pt>
    <dgm:pt modelId="{024EC0A1-1F2C-4EA8-A7AB-C4FDA5DAFD04}" type="parTrans" cxnId="{5DF9E3F0-DB19-43A8-90D5-99FBB7E4A942}">
      <dgm:prSet/>
      <dgm:spPr/>
      <dgm:t>
        <a:bodyPr/>
        <a:lstStyle/>
        <a:p>
          <a:endParaRPr lang="en-US"/>
        </a:p>
      </dgm:t>
    </dgm:pt>
    <dgm:pt modelId="{32F9E17E-51CF-46B7-998C-2E52EAEF152B}" type="sibTrans" cxnId="{5DF9E3F0-DB19-43A8-90D5-99FBB7E4A942}">
      <dgm:prSet/>
      <dgm:spPr/>
      <dgm:t>
        <a:bodyPr/>
        <a:lstStyle/>
        <a:p>
          <a:endParaRPr lang="en-US"/>
        </a:p>
      </dgm:t>
    </dgm:pt>
    <dgm:pt modelId="{3E148B74-C830-418F-82AF-06AC8ED18B9E}">
      <dgm:prSet phldrT="[Text]"/>
      <dgm:spPr/>
      <dgm:t>
        <a:bodyPr/>
        <a:lstStyle/>
        <a:p>
          <a:r>
            <a:rPr lang="en-US" dirty="0"/>
            <a:t>Corbett and Hamilton earned all-America honors at NCAA Indoor Championships</a:t>
          </a:r>
        </a:p>
      </dgm:t>
    </dgm:pt>
    <dgm:pt modelId="{F3375C8B-6C51-408E-986C-8113EF1B5BB4}" type="parTrans" cxnId="{59A7E0C9-F058-4D14-82EC-B7B606172239}">
      <dgm:prSet/>
      <dgm:spPr/>
      <dgm:t>
        <a:bodyPr/>
        <a:lstStyle/>
        <a:p>
          <a:endParaRPr lang="en-US"/>
        </a:p>
      </dgm:t>
    </dgm:pt>
    <dgm:pt modelId="{D3FE97B7-9411-46AB-986F-625680744CFA}" type="sibTrans" cxnId="{59A7E0C9-F058-4D14-82EC-B7B606172239}">
      <dgm:prSet/>
      <dgm:spPr/>
      <dgm:t>
        <a:bodyPr/>
        <a:lstStyle/>
        <a:p>
          <a:endParaRPr lang="en-US"/>
        </a:p>
      </dgm:t>
    </dgm:pt>
    <dgm:pt modelId="{DBF1A6A8-CD3E-4550-AC49-1F82F478D808}">
      <dgm:prSet phldrT="[Text]"/>
      <dgm:spPr/>
      <dgm:t>
        <a:bodyPr/>
        <a:lstStyle/>
        <a:p>
          <a:r>
            <a:rPr lang="en-US" dirty="0"/>
            <a:t>Outdoor still on but exceptional performances and records broken</a:t>
          </a:r>
        </a:p>
      </dgm:t>
    </dgm:pt>
    <dgm:pt modelId="{D6FBC3EC-2114-45DA-9077-C93E727F76BB}" type="parTrans" cxnId="{4DAD2A37-1812-4BA6-8980-2251CA1926D5}">
      <dgm:prSet/>
      <dgm:spPr/>
      <dgm:t>
        <a:bodyPr/>
        <a:lstStyle/>
        <a:p>
          <a:endParaRPr lang="en-US"/>
        </a:p>
      </dgm:t>
    </dgm:pt>
    <dgm:pt modelId="{20FC73C7-158C-4F80-A7EB-780E3BAD26FE}" type="sibTrans" cxnId="{4DAD2A37-1812-4BA6-8980-2251CA1926D5}">
      <dgm:prSet/>
      <dgm:spPr/>
      <dgm:t>
        <a:bodyPr/>
        <a:lstStyle/>
        <a:p>
          <a:endParaRPr lang="en-US"/>
        </a:p>
      </dgm:t>
    </dgm:pt>
    <dgm:pt modelId="{0C0F70BA-4CD2-43EA-AB63-D820E16DE9E7}" type="pres">
      <dgm:prSet presAssocID="{735BA854-6F0D-401C-BB9E-3F9C3ADFADB1}" presName="linearFlow" presStyleCnt="0">
        <dgm:presLayoutVars>
          <dgm:dir/>
          <dgm:animLvl val="lvl"/>
          <dgm:resizeHandles val="exact"/>
        </dgm:presLayoutVars>
      </dgm:prSet>
      <dgm:spPr/>
    </dgm:pt>
    <dgm:pt modelId="{91B5A829-3719-4616-91BA-DCC286902795}" type="pres">
      <dgm:prSet presAssocID="{1E1EDB0C-9B01-433B-9306-43C99FCF37DA}" presName="composite" presStyleCnt="0"/>
      <dgm:spPr/>
    </dgm:pt>
    <dgm:pt modelId="{5B3C8B30-58EC-4098-9528-0FABA25CB713}" type="pres">
      <dgm:prSet presAssocID="{1E1EDB0C-9B01-433B-9306-43C99FCF37DA}" presName="parentText" presStyleLbl="alignNode1" presStyleIdx="0" presStyleCnt="3">
        <dgm:presLayoutVars>
          <dgm:chMax val="1"/>
          <dgm:bulletEnabled val="1"/>
        </dgm:presLayoutVars>
      </dgm:prSet>
      <dgm:spPr/>
    </dgm:pt>
    <dgm:pt modelId="{C6684F71-49F1-493E-9FB4-92B103829964}" type="pres">
      <dgm:prSet presAssocID="{1E1EDB0C-9B01-433B-9306-43C99FCF37DA}" presName="descendantText" presStyleLbl="alignAcc1" presStyleIdx="0" presStyleCnt="3" custLinFactNeighborX="131" custLinFactNeighborY="-2121">
        <dgm:presLayoutVars>
          <dgm:bulletEnabled val="1"/>
        </dgm:presLayoutVars>
      </dgm:prSet>
      <dgm:spPr/>
    </dgm:pt>
    <dgm:pt modelId="{E5F40348-E09D-4243-96B6-3AAD01602717}" type="pres">
      <dgm:prSet presAssocID="{1C5EEF30-58E0-4FC9-BF1C-1519CB7EE78A}" presName="sp" presStyleCnt="0"/>
      <dgm:spPr/>
    </dgm:pt>
    <dgm:pt modelId="{B323194D-352F-4A28-9F99-E1DE865B48FF}" type="pres">
      <dgm:prSet presAssocID="{0B1AC99D-456A-4E00-9D9A-FF3717341390}" presName="composite" presStyleCnt="0"/>
      <dgm:spPr/>
    </dgm:pt>
    <dgm:pt modelId="{392DE67A-02A5-4781-BB39-954BFA8A85F6}" type="pres">
      <dgm:prSet presAssocID="{0B1AC99D-456A-4E00-9D9A-FF3717341390}" presName="parentText" presStyleLbl="alignNode1" presStyleIdx="1" presStyleCnt="3">
        <dgm:presLayoutVars>
          <dgm:chMax val="1"/>
          <dgm:bulletEnabled val="1"/>
        </dgm:presLayoutVars>
      </dgm:prSet>
      <dgm:spPr/>
    </dgm:pt>
    <dgm:pt modelId="{B3EC67A4-9B11-426A-83E9-CBFB8022521F}" type="pres">
      <dgm:prSet presAssocID="{0B1AC99D-456A-4E00-9D9A-FF3717341390}" presName="descendantText" presStyleLbl="alignAcc1" presStyleIdx="1" presStyleCnt="3">
        <dgm:presLayoutVars>
          <dgm:bulletEnabled val="1"/>
        </dgm:presLayoutVars>
      </dgm:prSet>
      <dgm:spPr/>
    </dgm:pt>
    <dgm:pt modelId="{569B7343-E039-4B67-8C2F-562C2EEB5BC2}" type="pres">
      <dgm:prSet presAssocID="{1AC6A274-A19F-4F07-81FF-6522DD34BBEB}" presName="sp" presStyleCnt="0"/>
      <dgm:spPr/>
    </dgm:pt>
    <dgm:pt modelId="{E8749B24-F66E-4906-A905-D9DC33447351}" type="pres">
      <dgm:prSet presAssocID="{82302B88-061C-46F1-8411-0692D9F4F0F0}" presName="composite" presStyleCnt="0"/>
      <dgm:spPr/>
    </dgm:pt>
    <dgm:pt modelId="{ED5A6D52-3E34-4A3A-9B71-448515819BED}" type="pres">
      <dgm:prSet presAssocID="{82302B88-061C-46F1-8411-0692D9F4F0F0}" presName="parentText" presStyleLbl="alignNode1" presStyleIdx="2" presStyleCnt="3">
        <dgm:presLayoutVars>
          <dgm:chMax val="1"/>
          <dgm:bulletEnabled val="1"/>
        </dgm:presLayoutVars>
      </dgm:prSet>
      <dgm:spPr/>
    </dgm:pt>
    <dgm:pt modelId="{C923AFB1-8717-47F2-A390-E0957DDF226E}" type="pres">
      <dgm:prSet presAssocID="{82302B88-061C-46F1-8411-0692D9F4F0F0}" presName="descendantText" presStyleLbl="alignAcc1" presStyleIdx="2" presStyleCnt="3">
        <dgm:presLayoutVars>
          <dgm:bulletEnabled val="1"/>
        </dgm:presLayoutVars>
      </dgm:prSet>
      <dgm:spPr/>
    </dgm:pt>
  </dgm:ptLst>
  <dgm:cxnLst>
    <dgm:cxn modelId="{26CE5E10-5DDD-4363-BA83-95A8558D8FA3}" type="presOf" srcId="{B22F5804-E15A-481A-81D1-C7916DD381F9}" destId="{B3EC67A4-9B11-426A-83E9-CBFB8022521F}" srcOrd="0" destOrd="1" presId="urn:microsoft.com/office/officeart/2005/8/layout/chevron2"/>
    <dgm:cxn modelId="{F9827016-9FFD-4FC8-A514-0EB89615D1B4}" srcId="{735BA854-6F0D-401C-BB9E-3F9C3ADFADB1}" destId="{0B1AC99D-456A-4E00-9D9A-FF3717341390}" srcOrd="1" destOrd="0" parTransId="{1A9C0AE1-D17C-43B2-8417-5CEFE817502C}" sibTransId="{1AC6A274-A19F-4F07-81FF-6522DD34BBEB}"/>
    <dgm:cxn modelId="{A5AB0217-C02C-411E-9587-94B6CB293ED8}" srcId="{735BA854-6F0D-401C-BB9E-3F9C3ADFADB1}" destId="{82302B88-061C-46F1-8411-0692D9F4F0F0}" srcOrd="2" destOrd="0" parTransId="{D8B8AE77-63DD-4958-A09A-A09684AA1AAC}" sibTransId="{09DD7EE9-98CE-4A0A-BB2D-ED5EBF5E3A71}"/>
    <dgm:cxn modelId="{657D1C28-7127-48F2-9D16-1142C9120E4F}" type="presOf" srcId="{0B1AC99D-456A-4E00-9D9A-FF3717341390}" destId="{392DE67A-02A5-4781-BB39-954BFA8A85F6}" srcOrd="0" destOrd="0" presId="urn:microsoft.com/office/officeart/2005/8/layout/chevron2"/>
    <dgm:cxn modelId="{4DAD2A37-1812-4BA6-8980-2251CA1926D5}" srcId="{1E1EDB0C-9B01-433B-9306-43C99FCF37DA}" destId="{DBF1A6A8-CD3E-4550-AC49-1F82F478D808}" srcOrd="2" destOrd="0" parTransId="{D6FBC3EC-2114-45DA-9077-C93E727F76BB}" sibTransId="{20FC73C7-158C-4F80-A7EB-780E3BAD26FE}"/>
    <dgm:cxn modelId="{001F343F-63A1-41FA-A9CD-97B495FA3414}" type="presOf" srcId="{82302B88-061C-46F1-8411-0692D9F4F0F0}" destId="{ED5A6D52-3E34-4A3A-9B71-448515819BED}" srcOrd="0" destOrd="0" presId="urn:microsoft.com/office/officeart/2005/8/layout/chevron2"/>
    <dgm:cxn modelId="{02C2DE41-E5E7-4EDA-A3FF-53A49402BDEA}" type="presOf" srcId="{59FD4346-73C3-4CA5-8F2D-6DC121D4231A}" destId="{C923AFB1-8717-47F2-A390-E0957DDF226E}" srcOrd="0" destOrd="1" presId="urn:microsoft.com/office/officeart/2005/8/layout/chevron2"/>
    <dgm:cxn modelId="{4A02CC68-930F-4CD4-83A3-90310A0F9FC0}" srcId="{735BA854-6F0D-401C-BB9E-3F9C3ADFADB1}" destId="{1E1EDB0C-9B01-433B-9306-43C99FCF37DA}" srcOrd="0" destOrd="0" parTransId="{08777CC2-7F67-492A-BE1A-B090EB33E450}" sibTransId="{1C5EEF30-58E0-4FC9-BF1C-1519CB7EE78A}"/>
    <dgm:cxn modelId="{3B57986C-759D-49CD-BDFD-C73843817131}" type="presOf" srcId="{BB994260-77E2-4350-9803-3D49845F3250}" destId="{C6684F71-49F1-493E-9FB4-92B103829964}" srcOrd="0" destOrd="0" presId="urn:microsoft.com/office/officeart/2005/8/layout/chevron2"/>
    <dgm:cxn modelId="{FAE22370-97B6-4420-A8B0-6773E6C24AB6}" type="presOf" srcId="{A67D2A1F-6727-4BA1-B6F2-2C525C4B2D0F}" destId="{B3EC67A4-9B11-426A-83E9-CBFB8022521F}" srcOrd="0" destOrd="2" presId="urn:microsoft.com/office/officeart/2005/8/layout/chevron2"/>
    <dgm:cxn modelId="{67EF8570-2E0B-486B-9874-E08102F8BAE5}" type="presOf" srcId="{DBF1A6A8-CD3E-4550-AC49-1F82F478D808}" destId="{C6684F71-49F1-493E-9FB4-92B103829964}" srcOrd="0" destOrd="2" presId="urn:microsoft.com/office/officeart/2005/8/layout/chevron2"/>
    <dgm:cxn modelId="{BF6C3652-30ED-44D2-B677-579C9465922B}" srcId="{0B1AC99D-456A-4E00-9D9A-FF3717341390}" destId="{8056165F-EE6B-41FE-8DC9-FE5F4BE350E2}" srcOrd="0" destOrd="0" parTransId="{452A0FE5-8520-4AFE-9AC2-D6EE853794EA}" sibTransId="{AD234B7C-51DA-48A0-B528-B68413F2141D}"/>
    <dgm:cxn modelId="{82CF0281-94B9-4681-9E2C-E7A89F5F8145}" type="presOf" srcId="{714D616C-8323-4D5D-9430-BB5A40FFAC5E}" destId="{C923AFB1-8717-47F2-A390-E0957DDF226E}" srcOrd="0" destOrd="2" presId="urn:microsoft.com/office/officeart/2005/8/layout/chevron2"/>
    <dgm:cxn modelId="{D6607082-A8F0-449F-B2B2-E5E73DC6DACA}" srcId="{0B1AC99D-456A-4E00-9D9A-FF3717341390}" destId="{B22F5804-E15A-481A-81D1-C7916DD381F9}" srcOrd="1" destOrd="0" parTransId="{7C37C147-2299-4D35-9C17-22271622679C}" sibTransId="{52B2DF4B-3BF2-43B0-AA50-F86855329A05}"/>
    <dgm:cxn modelId="{1C067E88-B55D-4CCE-9BAB-BCD66454F391}" type="presOf" srcId="{1E1EDB0C-9B01-433B-9306-43C99FCF37DA}" destId="{5B3C8B30-58EC-4098-9528-0FABA25CB713}" srcOrd="0" destOrd="0" presId="urn:microsoft.com/office/officeart/2005/8/layout/chevron2"/>
    <dgm:cxn modelId="{48A0E397-971C-4A24-AE30-E19E47D4D383}" type="presOf" srcId="{8F4D0E3A-AAF4-488C-BE07-3348190C1588}" destId="{C923AFB1-8717-47F2-A390-E0957DDF226E}" srcOrd="0" destOrd="0" presId="urn:microsoft.com/office/officeart/2005/8/layout/chevron2"/>
    <dgm:cxn modelId="{C914C99E-4356-448B-891B-5F85FA4692C6}" type="presOf" srcId="{8056165F-EE6B-41FE-8DC9-FE5F4BE350E2}" destId="{B3EC67A4-9B11-426A-83E9-CBFB8022521F}" srcOrd="0" destOrd="0" presId="urn:microsoft.com/office/officeart/2005/8/layout/chevron2"/>
    <dgm:cxn modelId="{B63545B1-1185-469C-84D1-2F72A71A5D97}" srcId="{1E1EDB0C-9B01-433B-9306-43C99FCF37DA}" destId="{BB994260-77E2-4350-9803-3D49845F3250}" srcOrd="0" destOrd="0" parTransId="{0A4F4191-7C73-4AC8-BCC6-B9013B19527F}" sibTransId="{A46377FF-7F0B-44A0-BF9D-7DD4FB6AFCE0}"/>
    <dgm:cxn modelId="{387BBFBC-2EDD-4216-A989-5BD07A18CD89}" srcId="{82302B88-061C-46F1-8411-0692D9F4F0F0}" destId="{8F4D0E3A-AAF4-488C-BE07-3348190C1588}" srcOrd="0" destOrd="0" parTransId="{B3EB985B-3E94-4C3F-A62B-9189BB3DE0B0}" sibTransId="{02F68186-95FF-4BE7-8180-14E504E9ED7E}"/>
    <dgm:cxn modelId="{00697ABD-6134-4D60-BD4E-389B248A5518}" type="presOf" srcId="{735BA854-6F0D-401C-BB9E-3F9C3ADFADB1}" destId="{0C0F70BA-4CD2-43EA-AB63-D820E16DE9E7}" srcOrd="0" destOrd="0" presId="urn:microsoft.com/office/officeart/2005/8/layout/chevron2"/>
    <dgm:cxn modelId="{246557BE-10A0-4A1B-8585-BFEF874835CA}" srcId="{0B1AC99D-456A-4E00-9D9A-FF3717341390}" destId="{A67D2A1F-6727-4BA1-B6F2-2C525C4B2D0F}" srcOrd="2" destOrd="0" parTransId="{908B9593-E88E-412C-B33A-A9F4ADD9E877}" sibTransId="{F91F8EDB-C691-4F76-84DD-90E04BD3017D}"/>
    <dgm:cxn modelId="{7AC637C2-31EC-4EF2-AFBC-B7A70ECB4FE1}" srcId="{82302B88-061C-46F1-8411-0692D9F4F0F0}" destId="{714D616C-8323-4D5D-9430-BB5A40FFAC5E}" srcOrd="2" destOrd="0" parTransId="{B87115DD-2A49-42B1-AA4E-35EE00308CFD}" sibTransId="{6711888F-235A-4168-8904-B851BECEF927}"/>
    <dgm:cxn modelId="{59A7E0C9-F058-4D14-82EC-B7B606172239}" srcId="{1E1EDB0C-9B01-433B-9306-43C99FCF37DA}" destId="{3E148B74-C830-418F-82AF-06AC8ED18B9E}" srcOrd="1" destOrd="0" parTransId="{F3375C8B-6C51-408E-986C-8113EF1B5BB4}" sibTransId="{D3FE97B7-9411-46AB-986F-625680744CFA}"/>
    <dgm:cxn modelId="{37892CD4-ED35-4BB6-97B6-6E4E6C6E9B30}" type="presOf" srcId="{3E148B74-C830-418F-82AF-06AC8ED18B9E}" destId="{C6684F71-49F1-493E-9FB4-92B103829964}" srcOrd="0" destOrd="1" presId="urn:microsoft.com/office/officeart/2005/8/layout/chevron2"/>
    <dgm:cxn modelId="{5DF9E3F0-DB19-43A8-90D5-99FBB7E4A942}" srcId="{82302B88-061C-46F1-8411-0692D9F4F0F0}" destId="{59FD4346-73C3-4CA5-8F2D-6DC121D4231A}" srcOrd="1" destOrd="0" parTransId="{024EC0A1-1F2C-4EA8-A7AB-C4FDA5DAFD04}" sibTransId="{32F9E17E-51CF-46B7-998C-2E52EAEF152B}"/>
    <dgm:cxn modelId="{82DEA36B-9BB7-4DE8-BFFA-ACFA80ECE78D}" type="presParOf" srcId="{0C0F70BA-4CD2-43EA-AB63-D820E16DE9E7}" destId="{91B5A829-3719-4616-91BA-DCC286902795}" srcOrd="0" destOrd="0" presId="urn:microsoft.com/office/officeart/2005/8/layout/chevron2"/>
    <dgm:cxn modelId="{BF6AC3C1-173E-4C56-AF6E-40F5401A943C}" type="presParOf" srcId="{91B5A829-3719-4616-91BA-DCC286902795}" destId="{5B3C8B30-58EC-4098-9528-0FABA25CB713}" srcOrd="0" destOrd="0" presId="urn:microsoft.com/office/officeart/2005/8/layout/chevron2"/>
    <dgm:cxn modelId="{5758C187-F04B-4505-8547-79ECE6F29569}" type="presParOf" srcId="{91B5A829-3719-4616-91BA-DCC286902795}" destId="{C6684F71-49F1-493E-9FB4-92B103829964}" srcOrd="1" destOrd="0" presId="urn:microsoft.com/office/officeart/2005/8/layout/chevron2"/>
    <dgm:cxn modelId="{4BA9398D-764C-41B4-BC1A-F7E058A23316}" type="presParOf" srcId="{0C0F70BA-4CD2-43EA-AB63-D820E16DE9E7}" destId="{E5F40348-E09D-4243-96B6-3AAD01602717}" srcOrd="1" destOrd="0" presId="urn:microsoft.com/office/officeart/2005/8/layout/chevron2"/>
    <dgm:cxn modelId="{4641E5D6-1B53-4577-A705-9DE07FFE70F4}" type="presParOf" srcId="{0C0F70BA-4CD2-43EA-AB63-D820E16DE9E7}" destId="{B323194D-352F-4A28-9F99-E1DE865B48FF}" srcOrd="2" destOrd="0" presId="urn:microsoft.com/office/officeart/2005/8/layout/chevron2"/>
    <dgm:cxn modelId="{890117E0-AC31-41EF-A646-0C258F66BA49}" type="presParOf" srcId="{B323194D-352F-4A28-9F99-E1DE865B48FF}" destId="{392DE67A-02A5-4781-BB39-954BFA8A85F6}" srcOrd="0" destOrd="0" presId="urn:microsoft.com/office/officeart/2005/8/layout/chevron2"/>
    <dgm:cxn modelId="{BFB03EA3-DBA5-47A5-BBAA-64608DC32AFE}" type="presParOf" srcId="{B323194D-352F-4A28-9F99-E1DE865B48FF}" destId="{B3EC67A4-9B11-426A-83E9-CBFB8022521F}" srcOrd="1" destOrd="0" presId="urn:microsoft.com/office/officeart/2005/8/layout/chevron2"/>
    <dgm:cxn modelId="{E37080E7-8C58-47C6-952F-C90C7E5B351D}" type="presParOf" srcId="{0C0F70BA-4CD2-43EA-AB63-D820E16DE9E7}" destId="{569B7343-E039-4B67-8C2F-562C2EEB5BC2}" srcOrd="3" destOrd="0" presId="urn:microsoft.com/office/officeart/2005/8/layout/chevron2"/>
    <dgm:cxn modelId="{9BD374B4-326B-46B5-BB54-5524A42B5920}" type="presParOf" srcId="{0C0F70BA-4CD2-43EA-AB63-D820E16DE9E7}" destId="{E8749B24-F66E-4906-A905-D9DC33447351}" srcOrd="4" destOrd="0" presId="urn:microsoft.com/office/officeart/2005/8/layout/chevron2"/>
    <dgm:cxn modelId="{F7D21E98-4B6C-419C-B7FF-D3C894EC3BA7}" type="presParOf" srcId="{E8749B24-F66E-4906-A905-D9DC33447351}" destId="{ED5A6D52-3E34-4A3A-9B71-448515819BED}" srcOrd="0" destOrd="0" presId="urn:microsoft.com/office/officeart/2005/8/layout/chevron2"/>
    <dgm:cxn modelId="{BE8546B9-9D23-409F-98EB-ADAE0A6DC1BB}" type="presParOf" srcId="{E8749B24-F66E-4906-A905-D9DC33447351}" destId="{C923AFB1-8717-47F2-A390-E0957DDF226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5BA854-6F0D-401C-BB9E-3F9C3ADFADB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E1EDB0C-9B01-433B-9306-43C99FCF37DA}">
      <dgm:prSet phldrT="[Text]"/>
      <dgm:spPr/>
      <dgm:t>
        <a:bodyPr/>
        <a:lstStyle/>
        <a:p>
          <a:r>
            <a:rPr lang="en-US" dirty="0"/>
            <a:t>Football</a:t>
          </a:r>
        </a:p>
      </dgm:t>
    </dgm:pt>
    <dgm:pt modelId="{08777CC2-7F67-492A-BE1A-B090EB33E450}" type="parTrans" cxnId="{4A02CC68-930F-4CD4-83A3-90310A0F9FC0}">
      <dgm:prSet/>
      <dgm:spPr/>
      <dgm:t>
        <a:bodyPr/>
        <a:lstStyle/>
        <a:p>
          <a:endParaRPr lang="en-US"/>
        </a:p>
      </dgm:t>
    </dgm:pt>
    <dgm:pt modelId="{1C5EEF30-58E0-4FC9-BF1C-1519CB7EE78A}" type="sibTrans" cxnId="{4A02CC68-930F-4CD4-83A3-90310A0F9FC0}">
      <dgm:prSet/>
      <dgm:spPr/>
      <dgm:t>
        <a:bodyPr/>
        <a:lstStyle/>
        <a:p>
          <a:endParaRPr lang="en-US"/>
        </a:p>
      </dgm:t>
    </dgm:pt>
    <dgm:pt modelId="{BB994260-77E2-4350-9803-3D49845F3250}">
      <dgm:prSet phldrT="[Text]"/>
      <dgm:spPr/>
      <dgm:t>
        <a:bodyPr/>
        <a:lstStyle/>
        <a:p>
          <a:r>
            <a:rPr lang="en-US" dirty="0"/>
            <a:t>Tied School Record with 12 wins and Advanced to National Championship game</a:t>
          </a:r>
        </a:p>
      </dgm:t>
    </dgm:pt>
    <dgm:pt modelId="{0A4F4191-7C73-4AC8-BCC6-B9013B19527F}" type="parTrans" cxnId="{B63545B1-1185-469C-84D1-2F72A71A5D97}">
      <dgm:prSet/>
      <dgm:spPr/>
      <dgm:t>
        <a:bodyPr/>
        <a:lstStyle/>
        <a:p>
          <a:endParaRPr lang="en-US"/>
        </a:p>
      </dgm:t>
    </dgm:pt>
    <dgm:pt modelId="{A46377FF-7F0B-44A0-BF9D-7DD4FB6AFCE0}" type="sibTrans" cxnId="{B63545B1-1185-469C-84D1-2F72A71A5D97}">
      <dgm:prSet/>
      <dgm:spPr/>
      <dgm:t>
        <a:bodyPr/>
        <a:lstStyle/>
        <a:p>
          <a:endParaRPr lang="en-US"/>
        </a:p>
      </dgm:t>
    </dgm:pt>
    <dgm:pt modelId="{0B1AC99D-456A-4E00-9D9A-FF3717341390}">
      <dgm:prSet phldrT="[Text]"/>
      <dgm:spPr/>
      <dgm:t>
        <a:bodyPr/>
        <a:lstStyle/>
        <a:p>
          <a:r>
            <a:rPr lang="en-US" dirty="0"/>
            <a:t>Men’s Basketball</a:t>
          </a:r>
        </a:p>
      </dgm:t>
    </dgm:pt>
    <dgm:pt modelId="{1A9C0AE1-D17C-43B2-8417-5CEFE817502C}" type="parTrans" cxnId="{F9827016-9FFD-4FC8-A514-0EB89615D1B4}">
      <dgm:prSet/>
      <dgm:spPr/>
      <dgm:t>
        <a:bodyPr/>
        <a:lstStyle/>
        <a:p>
          <a:endParaRPr lang="en-US"/>
        </a:p>
      </dgm:t>
    </dgm:pt>
    <dgm:pt modelId="{1AC6A274-A19F-4F07-81FF-6522DD34BBEB}" type="sibTrans" cxnId="{F9827016-9FFD-4FC8-A514-0EB89615D1B4}">
      <dgm:prSet/>
      <dgm:spPr/>
      <dgm:t>
        <a:bodyPr/>
        <a:lstStyle/>
        <a:p>
          <a:endParaRPr lang="en-US"/>
        </a:p>
      </dgm:t>
    </dgm:pt>
    <dgm:pt modelId="{8056165F-EE6B-41FE-8DC9-FE5F4BE350E2}">
      <dgm:prSet phldrT="[Text]"/>
      <dgm:spPr/>
      <dgm:t>
        <a:bodyPr/>
        <a:lstStyle/>
        <a:p>
          <a:r>
            <a:rPr lang="en-US" dirty="0"/>
            <a:t>4</a:t>
          </a:r>
          <a:r>
            <a:rPr lang="en-US" baseline="30000" dirty="0"/>
            <a:t>th</a:t>
          </a:r>
          <a:r>
            <a:rPr lang="en-US" dirty="0"/>
            <a:t> ever NCAA Tournament Appearance</a:t>
          </a:r>
        </a:p>
      </dgm:t>
    </dgm:pt>
    <dgm:pt modelId="{452A0FE5-8520-4AFE-9AC2-D6EE853794EA}" type="parTrans" cxnId="{BF6C3652-30ED-44D2-B677-579C9465922B}">
      <dgm:prSet/>
      <dgm:spPr/>
      <dgm:t>
        <a:bodyPr/>
        <a:lstStyle/>
        <a:p>
          <a:endParaRPr lang="en-US"/>
        </a:p>
      </dgm:t>
    </dgm:pt>
    <dgm:pt modelId="{AD234B7C-51DA-48A0-B528-B68413F2141D}" type="sibTrans" cxnId="{BF6C3652-30ED-44D2-B677-579C9465922B}">
      <dgm:prSet/>
      <dgm:spPr/>
      <dgm:t>
        <a:bodyPr/>
        <a:lstStyle/>
        <a:p>
          <a:endParaRPr lang="en-US"/>
        </a:p>
      </dgm:t>
    </dgm:pt>
    <dgm:pt modelId="{82302B88-061C-46F1-8411-0692D9F4F0F0}">
      <dgm:prSet phldrT="[Text]"/>
      <dgm:spPr/>
      <dgm:t>
        <a:bodyPr/>
        <a:lstStyle/>
        <a:p>
          <a:r>
            <a:rPr lang="en-US" dirty="0"/>
            <a:t>Women’s Basketball</a:t>
          </a:r>
        </a:p>
      </dgm:t>
    </dgm:pt>
    <dgm:pt modelId="{D8B8AE77-63DD-4958-A09A-A09684AA1AAC}" type="parTrans" cxnId="{A5AB0217-C02C-411E-9587-94B6CB293ED8}">
      <dgm:prSet/>
      <dgm:spPr/>
      <dgm:t>
        <a:bodyPr/>
        <a:lstStyle/>
        <a:p>
          <a:endParaRPr lang="en-US"/>
        </a:p>
      </dgm:t>
    </dgm:pt>
    <dgm:pt modelId="{09DD7EE9-98CE-4A0A-BB2D-ED5EBF5E3A71}" type="sibTrans" cxnId="{A5AB0217-C02C-411E-9587-94B6CB293ED8}">
      <dgm:prSet/>
      <dgm:spPr/>
      <dgm:t>
        <a:bodyPr/>
        <a:lstStyle/>
        <a:p>
          <a:endParaRPr lang="en-US"/>
        </a:p>
      </dgm:t>
    </dgm:pt>
    <dgm:pt modelId="{8F4D0E3A-AAF4-488C-BE07-3348190C1588}">
      <dgm:prSet phldrT="[Text]"/>
      <dgm:spPr/>
      <dgm:t>
        <a:bodyPr/>
        <a:lstStyle/>
        <a:p>
          <a:r>
            <a:rPr lang="en-US" dirty="0"/>
            <a:t>3</a:t>
          </a:r>
          <a:r>
            <a:rPr lang="en-US" baseline="30000" dirty="0"/>
            <a:t>rd</a:t>
          </a:r>
          <a:r>
            <a:rPr lang="en-US" dirty="0"/>
            <a:t> ever NCAA Tournament Appearance</a:t>
          </a:r>
        </a:p>
      </dgm:t>
    </dgm:pt>
    <dgm:pt modelId="{B3EB985B-3E94-4C3F-A62B-9189BB3DE0B0}" type="parTrans" cxnId="{387BBFBC-2EDD-4216-A989-5BD07A18CD89}">
      <dgm:prSet/>
      <dgm:spPr/>
      <dgm:t>
        <a:bodyPr/>
        <a:lstStyle/>
        <a:p>
          <a:endParaRPr lang="en-US"/>
        </a:p>
      </dgm:t>
    </dgm:pt>
    <dgm:pt modelId="{02F68186-95FF-4BE7-8180-14E504E9ED7E}" type="sibTrans" cxnId="{387BBFBC-2EDD-4216-A989-5BD07A18CD89}">
      <dgm:prSet/>
      <dgm:spPr/>
      <dgm:t>
        <a:bodyPr/>
        <a:lstStyle/>
        <a:p>
          <a:endParaRPr lang="en-US"/>
        </a:p>
      </dgm:t>
    </dgm:pt>
    <dgm:pt modelId="{C0B82E0B-8603-42BA-B0F1-7E1BEF5F87B0}">
      <dgm:prSet phldrT="[Text]"/>
      <dgm:spPr/>
      <dgm:t>
        <a:bodyPr/>
        <a:lstStyle/>
        <a:p>
          <a:r>
            <a:rPr lang="en-US" dirty="0"/>
            <a:t>2 Bobcats Taken in the NFL Draft, 3 others signed as undrafted free agents</a:t>
          </a:r>
        </a:p>
      </dgm:t>
    </dgm:pt>
    <dgm:pt modelId="{54D50144-E25A-4013-8473-2522E0937627}" type="parTrans" cxnId="{3F876492-A08C-4687-AD36-2DB4AC870CAC}">
      <dgm:prSet/>
      <dgm:spPr/>
      <dgm:t>
        <a:bodyPr/>
        <a:lstStyle/>
        <a:p>
          <a:endParaRPr lang="en-US"/>
        </a:p>
      </dgm:t>
    </dgm:pt>
    <dgm:pt modelId="{93A7ED84-99E6-4E62-86F2-1316B3E13383}" type="sibTrans" cxnId="{3F876492-A08C-4687-AD36-2DB4AC870CAC}">
      <dgm:prSet/>
      <dgm:spPr/>
      <dgm:t>
        <a:bodyPr/>
        <a:lstStyle/>
        <a:p>
          <a:endParaRPr lang="en-US"/>
        </a:p>
      </dgm:t>
    </dgm:pt>
    <dgm:pt modelId="{DF3F695E-AC86-4C75-8B5E-B412C00DFF0A}">
      <dgm:prSet phldrT="[Text]"/>
      <dgm:spPr/>
      <dgm:t>
        <a:bodyPr/>
        <a:lstStyle/>
        <a:p>
          <a:r>
            <a:rPr lang="en-US" dirty="0"/>
            <a:t>Troy Anderson earned All American Honors for 3</a:t>
          </a:r>
          <a:r>
            <a:rPr lang="en-US" baseline="30000" dirty="0"/>
            <a:t>rd</a:t>
          </a:r>
          <a:r>
            <a:rPr lang="en-US" dirty="0"/>
            <a:t> time, while 3 others named all-Americans</a:t>
          </a:r>
        </a:p>
      </dgm:t>
    </dgm:pt>
    <dgm:pt modelId="{EA7D55C9-EFAB-49FC-BBB7-2DA8EF27CED8}" type="parTrans" cxnId="{57B73C16-E39A-4E77-AF62-DC77B76997CD}">
      <dgm:prSet/>
      <dgm:spPr/>
      <dgm:t>
        <a:bodyPr/>
        <a:lstStyle/>
        <a:p>
          <a:endParaRPr lang="en-US"/>
        </a:p>
      </dgm:t>
    </dgm:pt>
    <dgm:pt modelId="{39FAF819-CD24-4F52-BFD5-DDEA1A9B0321}" type="sibTrans" cxnId="{57B73C16-E39A-4E77-AF62-DC77B76997CD}">
      <dgm:prSet/>
      <dgm:spPr/>
      <dgm:t>
        <a:bodyPr/>
        <a:lstStyle/>
        <a:p>
          <a:endParaRPr lang="en-US"/>
        </a:p>
      </dgm:t>
    </dgm:pt>
    <dgm:pt modelId="{BAC8C822-D57D-41F5-A235-20E4F4A3C3D5}">
      <dgm:prSet phldrT="[Text]"/>
      <dgm:spPr/>
      <dgm:t>
        <a:bodyPr/>
        <a:lstStyle/>
        <a:p>
          <a:endParaRPr lang="en-US" dirty="0"/>
        </a:p>
      </dgm:t>
    </dgm:pt>
    <dgm:pt modelId="{D969E80C-8C9B-40EE-823F-23533BE0F6DB}" type="parTrans" cxnId="{401FF9BE-F20F-4074-AD0A-8469FDE02DB9}">
      <dgm:prSet/>
      <dgm:spPr/>
      <dgm:t>
        <a:bodyPr/>
        <a:lstStyle/>
        <a:p>
          <a:endParaRPr lang="en-US"/>
        </a:p>
      </dgm:t>
    </dgm:pt>
    <dgm:pt modelId="{D56AAA39-76E2-47C5-B685-2ACA8D0112A8}" type="sibTrans" cxnId="{401FF9BE-F20F-4074-AD0A-8469FDE02DB9}">
      <dgm:prSet/>
      <dgm:spPr/>
      <dgm:t>
        <a:bodyPr/>
        <a:lstStyle/>
        <a:p>
          <a:endParaRPr lang="en-US"/>
        </a:p>
      </dgm:t>
    </dgm:pt>
    <dgm:pt modelId="{2355B65C-F2EB-49B0-B0D5-324DE56F8D1F}">
      <dgm:prSet phldrT="[Text]"/>
      <dgm:spPr/>
      <dgm:t>
        <a:bodyPr/>
        <a:lstStyle/>
        <a:p>
          <a:r>
            <a:rPr lang="en-US" dirty="0"/>
            <a:t>Won both Big Sky Conference Tournament and regular season title, first time since 1997</a:t>
          </a:r>
        </a:p>
      </dgm:t>
    </dgm:pt>
    <dgm:pt modelId="{C8162765-EB68-4E6F-84FE-DACC168093A7}" type="parTrans" cxnId="{36A79AAE-69A7-46D9-8E30-CB9E53934BEC}">
      <dgm:prSet/>
      <dgm:spPr/>
      <dgm:t>
        <a:bodyPr/>
        <a:lstStyle/>
        <a:p>
          <a:endParaRPr lang="en-US"/>
        </a:p>
      </dgm:t>
    </dgm:pt>
    <dgm:pt modelId="{9180457C-A41D-4E48-AA00-5C6F97BFECC4}" type="sibTrans" cxnId="{36A79AAE-69A7-46D9-8E30-CB9E53934BEC}">
      <dgm:prSet/>
      <dgm:spPr/>
      <dgm:t>
        <a:bodyPr/>
        <a:lstStyle/>
        <a:p>
          <a:endParaRPr lang="en-US"/>
        </a:p>
      </dgm:t>
    </dgm:pt>
    <dgm:pt modelId="{8ED59B3E-6DDE-437A-9A42-BCC165427CCB}">
      <dgm:prSet phldrT="[Text]"/>
      <dgm:spPr/>
      <dgm:t>
        <a:bodyPr/>
        <a:lstStyle/>
        <a:p>
          <a:r>
            <a:rPr lang="en-US" dirty="0"/>
            <a:t>Won more Big Sky Conference games, 16, than any team ever in the program’s history. </a:t>
          </a:r>
        </a:p>
      </dgm:t>
    </dgm:pt>
    <dgm:pt modelId="{9C44AE8A-D326-4237-96D8-8F9C516A563E}" type="parTrans" cxnId="{8952BE84-19CF-4BF3-8145-A9854D5B6869}">
      <dgm:prSet/>
      <dgm:spPr/>
      <dgm:t>
        <a:bodyPr/>
        <a:lstStyle/>
        <a:p>
          <a:endParaRPr lang="en-US"/>
        </a:p>
      </dgm:t>
    </dgm:pt>
    <dgm:pt modelId="{F4A957E9-98C9-4620-98E0-FFEA867817A3}" type="sibTrans" cxnId="{8952BE84-19CF-4BF3-8145-A9854D5B6869}">
      <dgm:prSet/>
      <dgm:spPr/>
      <dgm:t>
        <a:bodyPr/>
        <a:lstStyle/>
        <a:p>
          <a:endParaRPr lang="en-US"/>
        </a:p>
      </dgm:t>
    </dgm:pt>
    <dgm:pt modelId="{80328F84-EE12-4E64-B426-95ACCC99EEEA}">
      <dgm:prSet phldrT="[Text]"/>
      <dgm:spPr/>
      <dgm:t>
        <a:bodyPr/>
        <a:lstStyle/>
        <a:p>
          <a:r>
            <a:rPr lang="en-US" dirty="0"/>
            <a:t>Darian White was a unanimous First Team All Big Sky Selection; MVP of Tournament and Defensive POY</a:t>
          </a:r>
        </a:p>
      </dgm:t>
    </dgm:pt>
    <dgm:pt modelId="{B006177F-C188-4F7D-9ED3-CADE44CAD902}" type="parTrans" cxnId="{212AA46E-5E80-45D6-9DF1-C400B7D67AB2}">
      <dgm:prSet/>
      <dgm:spPr/>
      <dgm:t>
        <a:bodyPr/>
        <a:lstStyle/>
        <a:p>
          <a:endParaRPr lang="en-US"/>
        </a:p>
      </dgm:t>
    </dgm:pt>
    <dgm:pt modelId="{448810D2-1322-4993-8A3B-C7C58FDB9E0B}" type="sibTrans" cxnId="{212AA46E-5E80-45D6-9DF1-C400B7D67AB2}">
      <dgm:prSet/>
      <dgm:spPr/>
      <dgm:t>
        <a:bodyPr/>
        <a:lstStyle/>
        <a:p>
          <a:endParaRPr lang="en-US"/>
        </a:p>
      </dgm:t>
    </dgm:pt>
    <dgm:pt modelId="{7D002C53-91AC-424F-87A9-A2584F014AF9}">
      <dgm:prSet phldrT="[Text]"/>
      <dgm:spPr/>
      <dgm:t>
        <a:bodyPr/>
        <a:lstStyle/>
        <a:p>
          <a:r>
            <a:rPr lang="en-US" dirty="0"/>
            <a:t>Kola Bad Bear was named to the all-Big Sky Third-Team and garnered Big Sky All-Tournament Team</a:t>
          </a:r>
        </a:p>
      </dgm:t>
    </dgm:pt>
    <dgm:pt modelId="{26DE358E-D460-4800-B186-9F2565428E88}" type="parTrans" cxnId="{1D407930-E2E5-4443-90DB-7D98D7661672}">
      <dgm:prSet/>
      <dgm:spPr/>
      <dgm:t>
        <a:bodyPr/>
        <a:lstStyle/>
        <a:p>
          <a:endParaRPr lang="en-US"/>
        </a:p>
      </dgm:t>
    </dgm:pt>
    <dgm:pt modelId="{A455E1DB-E657-40B5-B1FA-337718002378}" type="sibTrans" cxnId="{1D407930-E2E5-4443-90DB-7D98D7661672}">
      <dgm:prSet/>
      <dgm:spPr/>
      <dgm:t>
        <a:bodyPr/>
        <a:lstStyle/>
        <a:p>
          <a:endParaRPr lang="en-US"/>
        </a:p>
      </dgm:t>
    </dgm:pt>
    <dgm:pt modelId="{0C0F70BA-4CD2-43EA-AB63-D820E16DE9E7}" type="pres">
      <dgm:prSet presAssocID="{735BA854-6F0D-401C-BB9E-3F9C3ADFADB1}" presName="linearFlow" presStyleCnt="0">
        <dgm:presLayoutVars>
          <dgm:dir/>
          <dgm:animLvl val="lvl"/>
          <dgm:resizeHandles val="exact"/>
        </dgm:presLayoutVars>
      </dgm:prSet>
      <dgm:spPr/>
    </dgm:pt>
    <dgm:pt modelId="{91B5A829-3719-4616-91BA-DCC286902795}" type="pres">
      <dgm:prSet presAssocID="{1E1EDB0C-9B01-433B-9306-43C99FCF37DA}" presName="composite" presStyleCnt="0"/>
      <dgm:spPr/>
    </dgm:pt>
    <dgm:pt modelId="{5B3C8B30-58EC-4098-9528-0FABA25CB713}" type="pres">
      <dgm:prSet presAssocID="{1E1EDB0C-9B01-433B-9306-43C99FCF37DA}" presName="parentText" presStyleLbl="alignNode1" presStyleIdx="0" presStyleCnt="3">
        <dgm:presLayoutVars>
          <dgm:chMax val="1"/>
          <dgm:bulletEnabled val="1"/>
        </dgm:presLayoutVars>
      </dgm:prSet>
      <dgm:spPr/>
    </dgm:pt>
    <dgm:pt modelId="{C6684F71-49F1-493E-9FB4-92B103829964}" type="pres">
      <dgm:prSet presAssocID="{1E1EDB0C-9B01-433B-9306-43C99FCF37DA}" presName="descendantText" presStyleLbl="alignAcc1" presStyleIdx="0" presStyleCnt="3" custLinFactNeighborX="131" custLinFactNeighborY="-2121">
        <dgm:presLayoutVars>
          <dgm:bulletEnabled val="1"/>
        </dgm:presLayoutVars>
      </dgm:prSet>
      <dgm:spPr/>
    </dgm:pt>
    <dgm:pt modelId="{E5F40348-E09D-4243-96B6-3AAD01602717}" type="pres">
      <dgm:prSet presAssocID="{1C5EEF30-58E0-4FC9-BF1C-1519CB7EE78A}" presName="sp" presStyleCnt="0"/>
      <dgm:spPr/>
    </dgm:pt>
    <dgm:pt modelId="{B323194D-352F-4A28-9F99-E1DE865B48FF}" type="pres">
      <dgm:prSet presAssocID="{0B1AC99D-456A-4E00-9D9A-FF3717341390}" presName="composite" presStyleCnt="0"/>
      <dgm:spPr/>
    </dgm:pt>
    <dgm:pt modelId="{392DE67A-02A5-4781-BB39-954BFA8A85F6}" type="pres">
      <dgm:prSet presAssocID="{0B1AC99D-456A-4E00-9D9A-FF3717341390}" presName="parentText" presStyleLbl="alignNode1" presStyleIdx="1" presStyleCnt="3">
        <dgm:presLayoutVars>
          <dgm:chMax val="1"/>
          <dgm:bulletEnabled val="1"/>
        </dgm:presLayoutVars>
      </dgm:prSet>
      <dgm:spPr/>
    </dgm:pt>
    <dgm:pt modelId="{B3EC67A4-9B11-426A-83E9-CBFB8022521F}" type="pres">
      <dgm:prSet presAssocID="{0B1AC99D-456A-4E00-9D9A-FF3717341390}" presName="descendantText" presStyleLbl="alignAcc1" presStyleIdx="1" presStyleCnt="3" custLinFactNeighborX="0" custLinFactNeighborY="0">
        <dgm:presLayoutVars>
          <dgm:bulletEnabled val="1"/>
        </dgm:presLayoutVars>
      </dgm:prSet>
      <dgm:spPr/>
    </dgm:pt>
    <dgm:pt modelId="{569B7343-E039-4B67-8C2F-562C2EEB5BC2}" type="pres">
      <dgm:prSet presAssocID="{1AC6A274-A19F-4F07-81FF-6522DD34BBEB}" presName="sp" presStyleCnt="0"/>
      <dgm:spPr/>
    </dgm:pt>
    <dgm:pt modelId="{E8749B24-F66E-4906-A905-D9DC33447351}" type="pres">
      <dgm:prSet presAssocID="{82302B88-061C-46F1-8411-0692D9F4F0F0}" presName="composite" presStyleCnt="0"/>
      <dgm:spPr/>
    </dgm:pt>
    <dgm:pt modelId="{ED5A6D52-3E34-4A3A-9B71-448515819BED}" type="pres">
      <dgm:prSet presAssocID="{82302B88-061C-46F1-8411-0692D9F4F0F0}" presName="parentText" presStyleLbl="alignNode1" presStyleIdx="2" presStyleCnt="3">
        <dgm:presLayoutVars>
          <dgm:chMax val="1"/>
          <dgm:bulletEnabled val="1"/>
        </dgm:presLayoutVars>
      </dgm:prSet>
      <dgm:spPr/>
    </dgm:pt>
    <dgm:pt modelId="{C923AFB1-8717-47F2-A390-E0957DDF226E}" type="pres">
      <dgm:prSet presAssocID="{82302B88-061C-46F1-8411-0692D9F4F0F0}" presName="descendantText" presStyleLbl="alignAcc1" presStyleIdx="2" presStyleCnt="3">
        <dgm:presLayoutVars>
          <dgm:bulletEnabled val="1"/>
        </dgm:presLayoutVars>
      </dgm:prSet>
      <dgm:spPr/>
    </dgm:pt>
  </dgm:ptLst>
  <dgm:cxnLst>
    <dgm:cxn modelId="{A227BE11-D7C3-48BB-B250-ECB627D927E0}" type="presOf" srcId="{8ED59B3E-6DDE-437A-9A42-BCC165427CCB}" destId="{B3EC67A4-9B11-426A-83E9-CBFB8022521F}" srcOrd="0" destOrd="2" presId="urn:microsoft.com/office/officeart/2005/8/layout/chevron2"/>
    <dgm:cxn modelId="{57B73C16-E39A-4E77-AF62-DC77B76997CD}" srcId="{1E1EDB0C-9B01-433B-9306-43C99FCF37DA}" destId="{DF3F695E-AC86-4C75-8B5E-B412C00DFF0A}" srcOrd="1" destOrd="0" parTransId="{EA7D55C9-EFAB-49FC-BBB7-2DA8EF27CED8}" sibTransId="{39FAF819-CD24-4F52-BFD5-DDEA1A9B0321}"/>
    <dgm:cxn modelId="{F9827016-9FFD-4FC8-A514-0EB89615D1B4}" srcId="{735BA854-6F0D-401C-BB9E-3F9C3ADFADB1}" destId="{0B1AC99D-456A-4E00-9D9A-FF3717341390}" srcOrd="1" destOrd="0" parTransId="{1A9C0AE1-D17C-43B2-8417-5CEFE817502C}" sibTransId="{1AC6A274-A19F-4F07-81FF-6522DD34BBEB}"/>
    <dgm:cxn modelId="{A5AB0217-C02C-411E-9587-94B6CB293ED8}" srcId="{735BA854-6F0D-401C-BB9E-3F9C3ADFADB1}" destId="{82302B88-061C-46F1-8411-0692D9F4F0F0}" srcOrd="2" destOrd="0" parTransId="{D8B8AE77-63DD-4958-A09A-A09684AA1AAC}" sibTransId="{09DD7EE9-98CE-4A0A-BB2D-ED5EBF5E3A71}"/>
    <dgm:cxn modelId="{657D1C28-7127-48F2-9D16-1142C9120E4F}" type="presOf" srcId="{0B1AC99D-456A-4E00-9D9A-FF3717341390}" destId="{392DE67A-02A5-4781-BB39-954BFA8A85F6}" srcOrd="0" destOrd="0" presId="urn:microsoft.com/office/officeart/2005/8/layout/chevron2"/>
    <dgm:cxn modelId="{1D407930-E2E5-4443-90DB-7D98D7661672}" srcId="{82302B88-061C-46F1-8411-0692D9F4F0F0}" destId="{7D002C53-91AC-424F-87A9-A2584F014AF9}" srcOrd="2" destOrd="0" parTransId="{26DE358E-D460-4800-B186-9F2565428E88}" sibTransId="{A455E1DB-E657-40B5-B1FA-337718002378}"/>
    <dgm:cxn modelId="{001F343F-63A1-41FA-A9CD-97B495FA3414}" type="presOf" srcId="{82302B88-061C-46F1-8411-0692D9F4F0F0}" destId="{ED5A6D52-3E34-4A3A-9B71-448515819BED}" srcOrd="0" destOrd="0" presId="urn:microsoft.com/office/officeart/2005/8/layout/chevron2"/>
    <dgm:cxn modelId="{D01F8348-8112-44BD-8E84-5356C4BA254C}" type="presOf" srcId="{7D002C53-91AC-424F-87A9-A2584F014AF9}" destId="{C923AFB1-8717-47F2-A390-E0957DDF226E}" srcOrd="0" destOrd="2" presId="urn:microsoft.com/office/officeart/2005/8/layout/chevron2"/>
    <dgm:cxn modelId="{4A02CC68-930F-4CD4-83A3-90310A0F9FC0}" srcId="{735BA854-6F0D-401C-BB9E-3F9C3ADFADB1}" destId="{1E1EDB0C-9B01-433B-9306-43C99FCF37DA}" srcOrd="0" destOrd="0" parTransId="{08777CC2-7F67-492A-BE1A-B090EB33E450}" sibTransId="{1C5EEF30-58E0-4FC9-BF1C-1519CB7EE78A}"/>
    <dgm:cxn modelId="{3B57986C-759D-49CD-BDFD-C73843817131}" type="presOf" srcId="{BB994260-77E2-4350-9803-3D49845F3250}" destId="{C6684F71-49F1-493E-9FB4-92B103829964}" srcOrd="0" destOrd="0" presId="urn:microsoft.com/office/officeart/2005/8/layout/chevron2"/>
    <dgm:cxn modelId="{212AA46E-5E80-45D6-9DF1-C400B7D67AB2}" srcId="{82302B88-061C-46F1-8411-0692D9F4F0F0}" destId="{80328F84-EE12-4E64-B426-95ACCC99EEEA}" srcOrd="1" destOrd="0" parTransId="{B006177F-C188-4F7D-9ED3-CADE44CAD902}" sibTransId="{448810D2-1322-4993-8A3B-C7C58FDB9E0B}"/>
    <dgm:cxn modelId="{50B0F371-1476-48A5-AAEC-3FF8BD99C237}" type="presOf" srcId="{BAC8C822-D57D-41F5-A235-20E4F4A3C3D5}" destId="{B3EC67A4-9B11-426A-83E9-CBFB8022521F}" srcOrd="0" destOrd="3" presId="urn:microsoft.com/office/officeart/2005/8/layout/chevron2"/>
    <dgm:cxn modelId="{BF6C3652-30ED-44D2-B677-579C9465922B}" srcId="{0B1AC99D-456A-4E00-9D9A-FF3717341390}" destId="{8056165F-EE6B-41FE-8DC9-FE5F4BE350E2}" srcOrd="0" destOrd="0" parTransId="{452A0FE5-8520-4AFE-9AC2-D6EE853794EA}" sibTransId="{AD234B7C-51DA-48A0-B528-B68413F2141D}"/>
    <dgm:cxn modelId="{8952BE84-19CF-4BF3-8145-A9854D5B6869}" srcId="{0B1AC99D-456A-4E00-9D9A-FF3717341390}" destId="{8ED59B3E-6DDE-437A-9A42-BCC165427CCB}" srcOrd="2" destOrd="0" parTransId="{9C44AE8A-D326-4237-96D8-8F9C516A563E}" sibTransId="{F4A957E9-98C9-4620-98E0-FFEA867817A3}"/>
    <dgm:cxn modelId="{1C067E88-B55D-4CCE-9BAB-BCD66454F391}" type="presOf" srcId="{1E1EDB0C-9B01-433B-9306-43C99FCF37DA}" destId="{5B3C8B30-58EC-4098-9528-0FABA25CB713}" srcOrd="0" destOrd="0" presId="urn:microsoft.com/office/officeart/2005/8/layout/chevron2"/>
    <dgm:cxn modelId="{3F876492-A08C-4687-AD36-2DB4AC870CAC}" srcId="{1E1EDB0C-9B01-433B-9306-43C99FCF37DA}" destId="{C0B82E0B-8603-42BA-B0F1-7E1BEF5F87B0}" srcOrd="2" destOrd="0" parTransId="{54D50144-E25A-4013-8473-2522E0937627}" sibTransId="{93A7ED84-99E6-4E62-86F2-1316B3E13383}"/>
    <dgm:cxn modelId="{48A0E397-971C-4A24-AE30-E19E47D4D383}" type="presOf" srcId="{8F4D0E3A-AAF4-488C-BE07-3348190C1588}" destId="{C923AFB1-8717-47F2-A390-E0957DDF226E}" srcOrd="0" destOrd="0" presId="urn:microsoft.com/office/officeart/2005/8/layout/chevron2"/>
    <dgm:cxn modelId="{C914C99E-4356-448B-891B-5F85FA4692C6}" type="presOf" srcId="{8056165F-EE6B-41FE-8DC9-FE5F4BE350E2}" destId="{B3EC67A4-9B11-426A-83E9-CBFB8022521F}" srcOrd="0" destOrd="0" presId="urn:microsoft.com/office/officeart/2005/8/layout/chevron2"/>
    <dgm:cxn modelId="{61EB73A4-4AF0-4540-BFFE-6AD274E7E883}" type="presOf" srcId="{DF3F695E-AC86-4C75-8B5E-B412C00DFF0A}" destId="{C6684F71-49F1-493E-9FB4-92B103829964}" srcOrd="0" destOrd="1" presId="urn:microsoft.com/office/officeart/2005/8/layout/chevron2"/>
    <dgm:cxn modelId="{36A79AAE-69A7-46D9-8E30-CB9E53934BEC}" srcId="{0B1AC99D-456A-4E00-9D9A-FF3717341390}" destId="{2355B65C-F2EB-49B0-B0D5-324DE56F8D1F}" srcOrd="1" destOrd="0" parTransId="{C8162765-EB68-4E6F-84FE-DACC168093A7}" sibTransId="{9180457C-A41D-4E48-AA00-5C6F97BFECC4}"/>
    <dgm:cxn modelId="{B63545B1-1185-469C-84D1-2F72A71A5D97}" srcId="{1E1EDB0C-9B01-433B-9306-43C99FCF37DA}" destId="{BB994260-77E2-4350-9803-3D49845F3250}" srcOrd="0" destOrd="0" parTransId="{0A4F4191-7C73-4AC8-BCC6-B9013B19527F}" sibTransId="{A46377FF-7F0B-44A0-BF9D-7DD4FB6AFCE0}"/>
    <dgm:cxn modelId="{387BBFBC-2EDD-4216-A989-5BD07A18CD89}" srcId="{82302B88-061C-46F1-8411-0692D9F4F0F0}" destId="{8F4D0E3A-AAF4-488C-BE07-3348190C1588}" srcOrd="0" destOrd="0" parTransId="{B3EB985B-3E94-4C3F-A62B-9189BB3DE0B0}" sibTransId="{02F68186-95FF-4BE7-8180-14E504E9ED7E}"/>
    <dgm:cxn modelId="{00697ABD-6134-4D60-BD4E-389B248A5518}" type="presOf" srcId="{735BA854-6F0D-401C-BB9E-3F9C3ADFADB1}" destId="{0C0F70BA-4CD2-43EA-AB63-D820E16DE9E7}" srcOrd="0" destOrd="0" presId="urn:microsoft.com/office/officeart/2005/8/layout/chevron2"/>
    <dgm:cxn modelId="{401FF9BE-F20F-4074-AD0A-8469FDE02DB9}" srcId="{0B1AC99D-456A-4E00-9D9A-FF3717341390}" destId="{BAC8C822-D57D-41F5-A235-20E4F4A3C3D5}" srcOrd="3" destOrd="0" parTransId="{D969E80C-8C9B-40EE-823F-23533BE0F6DB}" sibTransId="{D56AAA39-76E2-47C5-B685-2ACA8D0112A8}"/>
    <dgm:cxn modelId="{AF9AB6C0-229D-4E1D-A56D-712BE191F37C}" type="presOf" srcId="{80328F84-EE12-4E64-B426-95ACCC99EEEA}" destId="{C923AFB1-8717-47F2-A390-E0957DDF226E}" srcOrd="0" destOrd="1" presId="urn:microsoft.com/office/officeart/2005/8/layout/chevron2"/>
    <dgm:cxn modelId="{698259DC-64D9-4319-84F7-D4854DED3298}" type="presOf" srcId="{C0B82E0B-8603-42BA-B0F1-7E1BEF5F87B0}" destId="{C6684F71-49F1-493E-9FB4-92B103829964}" srcOrd="0" destOrd="2" presId="urn:microsoft.com/office/officeart/2005/8/layout/chevron2"/>
    <dgm:cxn modelId="{9DC235E9-DF51-4A34-A699-9337CEBEAD38}" type="presOf" srcId="{2355B65C-F2EB-49B0-B0D5-324DE56F8D1F}" destId="{B3EC67A4-9B11-426A-83E9-CBFB8022521F}" srcOrd="0" destOrd="1" presId="urn:microsoft.com/office/officeart/2005/8/layout/chevron2"/>
    <dgm:cxn modelId="{82DEA36B-9BB7-4DE8-BFFA-ACFA80ECE78D}" type="presParOf" srcId="{0C0F70BA-4CD2-43EA-AB63-D820E16DE9E7}" destId="{91B5A829-3719-4616-91BA-DCC286902795}" srcOrd="0" destOrd="0" presId="urn:microsoft.com/office/officeart/2005/8/layout/chevron2"/>
    <dgm:cxn modelId="{BF6AC3C1-173E-4C56-AF6E-40F5401A943C}" type="presParOf" srcId="{91B5A829-3719-4616-91BA-DCC286902795}" destId="{5B3C8B30-58EC-4098-9528-0FABA25CB713}" srcOrd="0" destOrd="0" presId="urn:microsoft.com/office/officeart/2005/8/layout/chevron2"/>
    <dgm:cxn modelId="{5758C187-F04B-4505-8547-79ECE6F29569}" type="presParOf" srcId="{91B5A829-3719-4616-91BA-DCC286902795}" destId="{C6684F71-49F1-493E-9FB4-92B103829964}" srcOrd="1" destOrd="0" presId="urn:microsoft.com/office/officeart/2005/8/layout/chevron2"/>
    <dgm:cxn modelId="{4BA9398D-764C-41B4-BC1A-F7E058A23316}" type="presParOf" srcId="{0C0F70BA-4CD2-43EA-AB63-D820E16DE9E7}" destId="{E5F40348-E09D-4243-96B6-3AAD01602717}" srcOrd="1" destOrd="0" presId="urn:microsoft.com/office/officeart/2005/8/layout/chevron2"/>
    <dgm:cxn modelId="{4641E5D6-1B53-4577-A705-9DE07FFE70F4}" type="presParOf" srcId="{0C0F70BA-4CD2-43EA-AB63-D820E16DE9E7}" destId="{B323194D-352F-4A28-9F99-E1DE865B48FF}" srcOrd="2" destOrd="0" presId="urn:microsoft.com/office/officeart/2005/8/layout/chevron2"/>
    <dgm:cxn modelId="{890117E0-AC31-41EF-A646-0C258F66BA49}" type="presParOf" srcId="{B323194D-352F-4A28-9F99-E1DE865B48FF}" destId="{392DE67A-02A5-4781-BB39-954BFA8A85F6}" srcOrd="0" destOrd="0" presId="urn:microsoft.com/office/officeart/2005/8/layout/chevron2"/>
    <dgm:cxn modelId="{BFB03EA3-DBA5-47A5-BBAA-64608DC32AFE}" type="presParOf" srcId="{B323194D-352F-4A28-9F99-E1DE865B48FF}" destId="{B3EC67A4-9B11-426A-83E9-CBFB8022521F}" srcOrd="1" destOrd="0" presId="urn:microsoft.com/office/officeart/2005/8/layout/chevron2"/>
    <dgm:cxn modelId="{E37080E7-8C58-47C6-952F-C90C7E5B351D}" type="presParOf" srcId="{0C0F70BA-4CD2-43EA-AB63-D820E16DE9E7}" destId="{569B7343-E039-4B67-8C2F-562C2EEB5BC2}" srcOrd="3" destOrd="0" presId="urn:microsoft.com/office/officeart/2005/8/layout/chevron2"/>
    <dgm:cxn modelId="{9BD374B4-326B-46B5-BB54-5524A42B5920}" type="presParOf" srcId="{0C0F70BA-4CD2-43EA-AB63-D820E16DE9E7}" destId="{E8749B24-F66E-4906-A905-D9DC33447351}" srcOrd="4" destOrd="0" presId="urn:microsoft.com/office/officeart/2005/8/layout/chevron2"/>
    <dgm:cxn modelId="{F7D21E98-4B6C-419C-B7FF-D3C894EC3BA7}" type="presParOf" srcId="{E8749B24-F66E-4906-A905-D9DC33447351}" destId="{ED5A6D52-3E34-4A3A-9B71-448515819BED}" srcOrd="0" destOrd="0" presId="urn:microsoft.com/office/officeart/2005/8/layout/chevron2"/>
    <dgm:cxn modelId="{BE8546B9-9D23-409F-98EB-ADAE0A6DC1BB}" type="presParOf" srcId="{E8749B24-F66E-4906-A905-D9DC33447351}" destId="{C923AFB1-8717-47F2-A390-E0957DDF226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5BA854-6F0D-401C-BB9E-3F9C3ADFADB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E1EDB0C-9B01-433B-9306-43C99FCF37DA}">
      <dgm:prSet phldrT="[Text]"/>
      <dgm:spPr/>
      <dgm:t>
        <a:bodyPr/>
        <a:lstStyle/>
        <a:p>
          <a:r>
            <a:rPr lang="en-US" dirty="0"/>
            <a:t>Women’s Tennis</a:t>
          </a:r>
        </a:p>
      </dgm:t>
    </dgm:pt>
    <dgm:pt modelId="{08777CC2-7F67-492A-BE1A-B090EB33E450}" type="parTrans" cxnId="{4A02CC68-930F-4CD4-83A3-90310A0F9FC0}">
      <dgm:prSet/>
      <dgm:spPr/>
      <dgm:t>
        <a:bodyPr/>
        <a:lstStyle/>
        <a:p>
          <a:endParaRPr lang="en-US"/>
        </a:p>
      </dgm:t>
    </dgm:pt>
    <dgm:pt modelId="{1C5EEF30-58E0-4FC9-BF1C-1519CB7EE78A}" type="sibTrans" cxnId="{4A02CC68-930F-4CD4-83A3-90310A0F9FC0}">
      <dgm:prSet/>
      <dgm:spPr/>
      <dgm:t>
        <a:bodyPr/>
        <a:lstStyle/>
        <a:p>
          <a:endParaRPr lang="en-US"/>
        </a:p>
      </dgm:t>
    </dgm:pt>
    <dgm:pt modelId="{BB994260-77E2-4350-9803-3D49845F3250}">
      <dgm:prSet phldrT="[Text]"/>
      <dgm:spPr/>
      <dgm:t>
        <a:bodyPr/>
        <a:lstStyle/>
        <a:p>
          <a:r>
            <a:rPr lang="en-US" dirty="0"/>
            <a:t>Highest Fall Team GPA at 3.767</a:t>
          </a:r>
        </a:p>
      </dgm:t>
    </dgm:pt>
    <dgm:pt modelId="{0A4F4191-7C73-4AC8-BCC6-B9013B19527F}" type="parTrans" cxnId="{B63545B1-1185-469C-84D1-2F72A71A5D97}">
      <dgm:prSet/>
      <dgm:spPr/>
      <dgm:t>
        <a:bodyPr/>
        <a:lstStyle/>
        <a:p>
          <a:endParaRPr lang="en-US"/>
        </a:p>
      </dgm:t>
    </dgm:pt>
    <dgm:pt modelId="{A46377FF-7F0B-44A0-BF9D-7DD4FB6AFCE0}" type="sibTrans" cxnId="{B63545B1-1185-469C-84D1-2F72A71A5D97}">
      <dgm:prSet/>
      <dgm:spPr/>
      <dgm:t>
        <a:bodyPr/>
        <a:lstStyle/>
        <a:p>
          <a:endParaRPr lang="en-US"/>
        </a:p>
      </dgm:t>
    </dgm:pt>
    <dgm:pt modelId="{0B1AC99D-456A-4E00-9D9A-FF3717341390}">
      <dgm:prSet phldrT="[Text]"/>
      <dgm:spPr/>
      <dgm:t>
        <a:bodyPr/>
        <a:lstStyle/>
        <a:p>
          <a:r>
            <a:rPr lang="en-US" dirty="0"/>
            <a:t>Men’s Tennis</a:t>
          </a:r>
        </a:p>
      </dgm:t>
    </dgm:pt>
    <dgm:pt modelId="{1A9C0AE1-D17C-43B2-8417-5CEFE817502C}" type="parTrans" cxnId="{F9827016-9FFD-4FC8-A514-0EB89615D1B4}">
      <dgm:prSet/>
      <dgm:spPr/>
      <dgm:t>
        <a:bodyPr/>
        <a:lstStyle/>
        <a:p>
          <a:endParaRPr lang="en-US"/>
        </a:p>
      </dgm:t>
    </dgm:pt>
    <dgm:pt modelId="{1AC6A274-A19F-4F07-81FF-6522DD34BBEB}" type="sibTrans" cxnId="{F9827016-9FFD-4FC8-A514-0EB89615D1B4}">
      <dgm:prSet/>
      <dgm:spPr/>
      <dgm:t>
        <a:bodyPr/>
        <a:lstStyle/>
        <a:p>
          <a:endParaRPr lang="en-US"/>
        </a:p>
      </dgm:t>
    </dgm:pt>
    <dgm:pt modelId="{8056165F-EE6B-41FE-8DC9-FE5F4BE350E2}">
      <dgm:prSet phldrT="[Text]"/>
      <dgm:spPr/>
      <dgm:t>
        <a:bodyPr/>
        <a:lstStyle/>
        <a:p>
          <a:endParaRPr lang="en-US" dirty="0"/>
        </a:p>
      </dgm:t>
    </dgm:pt>
    <dgm:pt modelId="{452A0FE5-8520-4AFE-9AC2-D6EE853794EA}" type="parTrans" cxnId="{BF6C3652-30ED-44D2-B677-579C9465922B}">
      <dgm:prSet/>
      <dgm:spPr/>
      <dgm:t>
        <a:bodyPr/>
        <a:lstStyle/>
        <a:p>
          <a:endParaRPr lang="en-US"/>
        </a:p>
      </dgm:t>
    </dgm:pt>
    <dgm:pt modelId="{AD234B7C-51DA-48A0-B528-B68413F2141D}" type="sibTrans" cxnId="{BF6C3652-30ED-44D2-B677-579C9465922B}">
      <dgm:prSet/>
      <dgm:spPr/>
      <dgm:t>
        <a:bodyPr/>
        <a:lstStyle/>
        <a:p>
          <a:endParaRPr lang="en-US"/>
        </a:p>
      </dgm:t>
    </dgm:pt>
    <dgm:pt modelId="{82302B88-061C-46F1-8411-0692D9F4F0F0}">
      <dgm:prSet phldrT="[Text]"/>
      <dgm:spPr/>
      <dgm:t>
        <a:bodyPr/>
        <a:lstStyle/>
        <a:p>
          <a:r>
            <a:rPr lang="en-US" dirty="0"/>
            <a:t>Golf</a:t>
          </a:r>
        </a:p>
      </dgm:t>
    </dgm:pt>
    <dgm:pt modelId="{D8B8AE77-63DD-4958-A09A-A09684AA1AAC}" type="parTrans" cxnId="{A5AB0217-C02C-411E-9587-94B6CB293ED8}">
      <dgm:prSet/>
      <dgm:spPr/>
      <dgm:t>
        <a:bodyPr/>
        <a:lstStyle/>
        <a:p>
          <a:endParaRPr lang="en-US"/>
        </a:p>
      </dgm:t>
    </dgm:pt>
    <dgm:pt modelId="{09DD7EE9-98CE-4A0A-BB2D-ED5EBF5E3A71}" type="sibTrans" cxnId="{A5AB0217-C02C-411E-9587-94B6CB293ED8}">
      <dgm:prSet/>
      <dgm:spPr/>
      <dgm:t>
        <a:bodyPr/>
        <a:lstStyle/>
        <a:p>
          <a:endParaRPr lang="en-US"/>
        </a:p>
      </dgm:t>
    </dgm:pt>
    <dgm:pt modelId="{8F4D0E3A-AAF4-488C-BE07-3348190C1588}">
      <dgm:prSet phldrT="[Text]"/>
      <dgm:spPr/>
      <dgm:t>
        <a:bodyPr/>
        <a:lstStyle/>
        <a:p>
          <a:pPr>
            <a:buFont typeface="Arial" panose="020B0604020202020204" pitchFamily="34" charset="0"/>
            <a:buChar char="•"/>
          </a:pPr>
          <a:r>
            <a:rPr lang="en-US" dirty="0"/>
            <a:t>Excellent Team GPA of 3.46 in Fall</a:t>
          </a:r>
        </a:p>
      </dgm:t>
    </dgm:pt>
    <dgm:pt modelId="{B3EB985B-3E94-4C3F-A62B-9189BB3DE0B0}" type="parTrans" cxnId="{387BBFBC-2EDD-4216-A989-5BD07A18CD89}">
      <dgm:prSet/>
      <dgm:spPr/>
      <dgm:t>
        <a:bodyPr/>
        <a:lstStyle/>
        <a:p>
          <a:endParaRPr lang="en-US"/>
        </a:p>
      </dgm:t>
    </dgm:pt>
    <dgm:pt modelId="{02F68186-95FF-4BE7-8180-14E504E9ED7E}" type="sibTrans" cxnId="{387BBFBC-2EDD-4216-A989-5BD07A18CD89}">
      <dgm:prSet/>
      <dgm:spPr/>
      <dgm:t>
        <a:bodyPr/>
        <a:lstStyle/>
        <a:p>
          <a:endParaRPr lang="en-US"/>
        </a:p>
      </dgm:t>
    </dgm:pt>
    <dgm:pt modelId="{BAC8C822-D57D-41F5-A235-20E4F4A3C3D5}">
      <dgm:prSet phldrT="[Text]"/>
      <dgm:spPr/>
      <dgm:t>
        <a:bodyPr/>
        <a:lstStyle/>
        <a:p>
          <a:r>
            <a:rPr lang="en-US" dirty="0"/>
            <a:t>Clinched Brawl of the Wild Trophy with Win over Griz</a:t>
          </a:r>
        </a:p>
      </dgm:t>
    </dgm:pt>
    <dgm:pt modelId="{D969E80C-8C9B-40EE-823F-23533BE0F6DB}" type="parTrans" cxnId="{401FF9BE-F20F-4074-AD0A-8469FDE02DB9}">
      <dgm:prSet/>
      <dgm:spPr/>
      <dgm:t>
        <a:bodyPr/>
        <a:lstStyle/>
        <a:p>
          <a:endParaRPr lang="en-US"/>
        </a:p>
      </dgm:t>
    </dgm:pt>
    <dgm:pt modelId="{D56AAA39-76E2-47C5-B685-2ACA8D0112A8}" type="sibTrans" cxnId="{401FF9BE-F20F-4074-AD0A-8469FDE02DB9}">
      <dgm:prSet/>
      <dgm:spPr/>
      <dgm:t>
        <a:bodyPr/>
        <a:lstStyle/>
        <a:p>
          <a:endParaRPr lang="en-US"/>
        </a:p>
      </dgm:t>
    </dgm:pt>
    <dgm:pt modelId="{956D5FDB-DDF5-4278-B48E-18EC2ACAD050}">
      <dgm:prSet phldrT="[Text]"/>
      <dgm:spPr/>
      <dgm:t>
        <a:bodyPr/>
        <a:lstStyle/>
        <a:p>
          <a:endParaRPr lang="en-US" dirty="0"/>
        </a:p>
      </dgm:t>
    </dgm:pt>
    <dgm:pt modelId="{6553D894-86C2-4BAD-A2E1-2701E9A9C1D4}" type="parTrans" cxnId="{3278A401-EED4-4906-A1B6-1A10DE61BD28}">
      <dgm:prSet/>
      <dgm:spPr/>
      <dgm:t>
        <a:bodyPr/>
        <a:lstStyle/>
        <a:p>
          <a:endParaRPr lang="en-US"/>
        </a:p>
      </dgm:t>
    </dgm:pt>
    <dgm:pt modelId="{78FE28BC-728B-48B1-A0AA-1A2A309E3FA9}" type="sibTrans" cxnId="{3278A401-EED4-4906-A1B6-1A10DE61BD28}">
      <dgm:prSet/>
      <dgm:spPr/>
      <dgm:t>
        <a:bodyPr/>
        <a:lstStyle/>
        <a:p>
          <a:endParaRPr lang="en-US"/>
        </a:p>
      </dgm:t>
    </dgm:pt>
    <dgm:pt modelId="{268C1B52-0181-4508-A538-1C6C7FB526B5}">
      <dgm:prSet phldrT="[Text]"/>
      <dgm:spPr/>
      <dgm:t>
        <a:bodyPr/>
        <a:lstStyle/>
        <a:p>
          <a:r>
            <a:rPr lang="en-US" dirty="0"/>
            <a:t>Big Sky Conference regular season champions</a:t>
          </a:r>
        </a:p>
      </dgm:t>
    </dgm:pt>
    <dgm:pt modelId="{2E2E5916-FB39-43C8-A58E-92AFB9B27231}" type="parTrans" cxnId="{8A7E0DFB-7AD2-4A9E-B4FC-532AC47CE882}">
      <dgm:prSet/>
      <dgm:spPr/>
      <dgm:t>
        <a:bodyPr/>
        <a:lstStyle/>
        <a:p>
          <a:endParaRPr lang="en-US"/>
        </a:p>
      </dgm:t>
    </dgm:pt>
    <dgm:pt modelId="{222E64F4-A7CC-4BD9-BDAE-74E3AD9C064B}" type="sibTrans" cxnId="{8A7E0DFB-7AD2-4A9E-B4FC-532AC47CE882}">
      <dgm:prSet/>
      <dgm:spPr/>
      <dgm:t>
        <a:bodyPr/>
        <a:lstStyle/>
        <a:p>
          <a:endParaRPr lang="en-US"/>
        </a:p>
      </dgm:t>
    </dgm:pt>
    <dgm:pt modelId="{F586DB48-CD63-434D-A58A-F5708D7342B1}">
      <dgm:prSet phldrT="[Text]"/>
      <dgm:spPr/>
      <dgm:t>
        <a:bodyPr/>
        <a:lstStyle/>
        <a:p>
          <a:r>
            <a:rPr lang="en-US" dirty="0"/>
            <a:t>Doubles team ranked nationally</a:t>
          </a:r>
        </a:p>
      </dgm:t>
    </dgm:pt>
    <dgm:pt modelId="{4C84E44C-2961-4CB2-95D7-1FE5E0DD001F}" type="parTrans" cxnId="{16CF4D43-DAF0-4147-A5C0-E98834F893BF}">
      <dgm:prSet/>
      <dgm:spPr/>
      <dgm:t>
        <a:bodyPr/>
        <a:lstStyle/>
        <a:p>
          <a:endParaRPr lang="en-US"/>
        </a:p>
      </dgm:t>
    </dgm:pt>
    <dgm:pt modelId="{A2D06872-C620-4650-9640-A848A3CD090C}" type="sibTrans" cxnId="{16CF4D43-DAF0-4147-A5C0-E98834F893BF}">
      <dgm:prSet/>
      <dgm:spPr/>
      <dgm:t>
        <a:bodyPr/>
        <a:lstStyle/>
        <a:p>
          <a:endParaRPr lang="en-US"/>
        </a:p>
      </dgm:t>
    </dgm:pt>
    <dgm:pt modelId="{1450DEE9-4634-4AFC-B9E6-316C5E98467F}">
      <dgm:prSet phldrT="[Text]"/>
      <dgm:spPr/>
      <dgm:t>
        <a:bodyPr/>
        <a:lstStyle/>
        <a:p>
          <a:pPr>
            <a:buFont typeface="Arial" panose="020B0604020202020204" pitchFamily="34" charset="0"/>
            <a:buChar char="•"/>
          </a:pPr>
          <a:r>
            <a:rPr lang="en-US" dirty="0" err="1"/>
            <a:t>Kameryn</a:t>
          </a:r>
          <a:r>
            <a:rPr lang="en-US" dirty="0"/>
            <a:t> Basye won the individual title at Battle of Old Works as team finished 2</a:t>
          </a:r>
          <a:r>
            <a:rPr lang="en-US" baseline="30000" dirty="0"/>
            <a:t>nd</a:t>
          </a:r>
          <a:r>
            <a:rPr lang="en-US" dirty="0"/>
            <a:t>.</a:t>
          </a:r>
        </a:p>
      </dgm:t>
    </dgm:pt>
    <dgm:pt modelId="{89114FC1-87AC-4D2D-804C-DDA0AC3B2009}" type="parTrans" cxnId="{49CECC31-C937-46EA-97EE-660686DE6928}">
      <dgm:prSet/>
      <dgm:spPr/>
      <dgm:t>
        <a:bodyPr/>
        <a:lstStyle/>
        <a:p>
          <a:endParaRPr lang="en-US"/>
        </a:p>
      </dgm:t>
    </dgm:pt>
    <dgm:pt modelId="{4F111164-5101-4375-8EBC-4C674884A6B4}" type="sibTrans" cxnId="{49CECC31-C937-46EA-97EE-660686DE6928}">
      <dgm:prSet/>
      <dgm:spPr/>
      <dgm:t>
        <a:bodyPr/>
        <a:lstStyle/>
        <a:p>
          <a:endParaRPr lang="en-US"/>
        </a:p>
      </dgm:t>
    </dgm:pt>
    <dgm:pt modelId="{0C0F70BA-4CD2-43EA-AB63-D820E16DE9E7}" type="pres">
      <dgm:prSet presAssocID="{735BA854-6F0D-401C-BB9E-3F9C3ADFADB1}" presName="linearFlow" presStyleCnt="0">
        <dgm:presLayoutVars>
          <dgm:dir/>
          <dgm:animLvl val="lvl"/>
          <dgm:resizeHandles val="exact"/>
        </dgm:presLayoutVars>
      </dgm:prSet>
      <dgm:spPr/>
    </dgm:pt>
    <dgm:pt modelId="{91B5A829-3719-4616-91BA-DCC286902795}" type="pres">
      <dgm:prSet presAssocID="{1E1EDB0C-9B01-433B-9306-43C99FCF37DA}" presName="composite" presStyleCnt="0"/>
      <dgm:spPr/>
    </dgm:pt>
    <dgm:pt modelId="{5B3C8B30-58EC-4098-9528-0FABA25CB713}" type="pres">
      <dgm:prSet presAssocID="{1E1EDB0C-9B01-433B-9306-43C99FCF37DA}" presName="parentText" presStyleLbl="alignNode1" presStyleIdx="0" presStyleCnt="3">
        <dgm:presLayoutVars>
          <dgm:chMax val="1"/>
          <dgm:bulletEnabled val="1"/>
        </dgm:presLayoutVars>
      </dgm:prSet>
      <dgm:spPr/>
    </dgm:pt>
    <dgm:pt modelId="{C6684F71-49F1-493E-9FB4-92B103829964}" type="pres">
      <dgm:prSet presAssocID="{1E1EDB0C-9B01-433B-9306-43C99FCF37DA}" presName="descendantText" presStyleLbl="alignAcc1" presStyleIdx="0" presStyleCnt="3" custLinFactNeighborX="0" custLinFactNeighborY="-124">
        <dgm:presLayoutVars>
          <dgm:bulletEnabled val="1"/>
        </dgm:presLayoutVars>
      </dgm:prSet>
      <dgm:spPr/>
    </dgm:pt>
    <dgm:pt modelId="{E5F40348-E09D-4243-96B6-3AAD01602717}" type="pres">
      <dgm:prSet presAssocID="{1C5EEF30-58E0-4FC9-BF1C-1519CB7EE78A}" presName="sp" presStyleCnt="0"/>
      <dgm:spPr/>
    </dgm:pt>
    <dgm:pt modelId="{B323194D-352F-4A28-9F99-E1DE865B48FF}" type="pres">
      <dgm:prSet presAssocID="{0B1AC99D-456A-4E00-9D9A-FF3717341390}" presName="composite" presStyleCnt="0"/>
      <dgm:spPr/>
    </dgm:pt>
    <dgm:pt modelId="{392DE67A-02A5-4781-BB39-954BFA8A85F6}" type="pres">
      <dgm:prSet presAssocID="{0B1AC99D-456A-4E00-9D9A-FF3717341390}" presName="parentText" presStyleLbl="alignNode1" presStyleIdx="1" presStyleCnt="3">
        <dgm:presLayoutVars>
          <dgm:chMax val="1"/>
          <dgm:bulletEnabled val="1"/>
        </dgm:presLayoutVars>
      </dgm:prSet>
      <dgm:spPr/>
    </dgm:pt>
    <dgm:pt modelId="{B3EC67A4-9B11-426A-83E9-CBFB8022521F}" type="pres">
      <dgm:prSet presAssocID="{0B1AC99D-456A-4E00-9D9A-FF3717341390}" presName="descendantText" presStyleLbl="alignAcc1" presStyleIdx="1" presStyleCnt="3" custLinFactNeighborX="0" custLinFactNeighborY="0">
        <dgm:presLayoutVars>
          <dgm:bulletEnabled val="1"/>
        </dgm:presLayoutVars>
      </dgm:prSet>
      <dgm:spPr/>
    </dgm:pt>
    <dgm:pt modelId="{569B7343-E039-4B67-8C2F-562C2EEB5BC2}" type="pres">
      <dgm:prSet presAssocID="{1AC6A274-A19F-4F07-81FF-6522DD34BBEB}" presName="sp" presStyleCnt="0"/>
      <dgm:spPr/>
    </dgm:pt>
    <dgm:pt modelId="{E8749B24-F66E-4906-A905-D9DC33447351}" type="pres">
      <dgm:prSet presAssocID="{82302B88-061C-46F1-8411-0692D9F4F0F0}" presName="composite" presStyleCnt="0"/>
      <dgm:spPr/>
    </dgm:pt>
    <dgm:pt modelId="{ED5A6D52-3E34-4A3A-9B71-448515819BED}" type="pres">
      <dgm:prSet presAssocID="{82302B88-061C-46F1-8411-0692D9F4F0F0}" presName="parentText" presStyleLbl="alignNode1" presStyleIdx="2" presStyleCnt="3">
        <dgm:presLayoutVars>
          <dgm:chMax val="1"/>
          <dgm:bulletEnabled val="1"/>
        </dgm:presLayoutVars>
      </dgm:prSet>
      <dgm:spPr/>
    </dgm:pt>
    <dgm:pt modelId="{C923AFB1-8717-47F2-A390-E0957DDF226E}" type="pres">
      <dgm:prSet presAssocID="{82302B88-061C-46F1-8411-0692D9F4F0F0}" presName="descendantText" presStyleLbl="alignAcc1" presStyleIdx="2" presStyleCnt="3" custLinFactNeighborY="0">
        <dgm:presLayoutVars>
          <dgm:bulletEnabled val="1"/>
        </dgm:presLayoutVars>
      </dgm:prSet>
      <dgm:spPr/>
    </dgm:pt>
  </dgm:ptLst>
  <dgm:cxnLst>
    <dgm:cxn modelId="{3278A401-EED4-4906-A1B6-1A10DE61BD28}" srcId="{1E1EDB0C-9B01-433B-9306-43C99FCF37DA}" destId="{956D5FDB-DDF5-4278-B48E-18EC2ACAD050}" srcOrd="1" destOrd="0" parTransId="{6553D894-86C2-4BAD-A2E1-2701E9A9C1D4}" sibTransId="{78FE28BC-728B-48B1-A0AA-1A2A309E3FA9}"/>
    <dgm:cxn modelId="{F9827016-9FFD-4FC8-A514-0EB89615D1B4}" srcId="{735BA854-6F0D-401C-BB9E-3F9C3ADFADB1}" destId="{0B1AC99D-456A-4E00-9D9A-FF3717341390}" srcOrd="1" destOrd="0" parTransId="{1A9C0AE1-D17C-43B2-8417-5CEFE817502C}" sibTransId="{1AC6A274-A19F-4F07-81FF-6522DD34BBEB}"/>
    <dgm:cxn modelId="{A5AB0217-C02C-411E-9587-94B6CB293ED8}" srcId="{735BA854-6F0D-401C-BB9E-3F9C3ADFADB1}" destId="{82302B88-061C-46F1-8411-0692D9F4F0F0}" srcOrd="2" destOrd="0" parTransId="{D8B8AE77-63DD-4958-A09A-A09684AA1AAC}" sibTransId="{09DD7EE9-98CE-4A0A-BB2D-ED5EBF5E3A71}"/>
    <dgm:cxn modelId="{864A7D1C-82E1-4FDA-92C8-A6515534EA7C}" type="presOf" srcId="{1450DEE9-4634-4AFC-B9E6-316C5E98467F}" destId="{C923AFB1-8717-47F2-A390-E0957DDF226E}" srcOrd="0" destOrd="1" presId="urn:microsoft.com/office/officeart/2005/8/layout/chevron2"/>
    <dgm:cxn modelId="{657D1C28-7127-48F2-9D16-1142C9120E4F}" type="presOf" srcId="{0B1AC99D-456A-4E00-9D9A-FF3717341390}" destId="{392DE67A-02A5-4781-BB39-954BFA8A85F6}" srcOrd="0" destOrd="0" presId="urn:microsoft.com/office/officeart/2005/8/layout/chevron2"/>
    <dgm:cxn modelId="{49CECC31-C937-46EA-97EE-660686DE6928}" srcId="{82302B88-061C-46F1-8411-0692D9F4F0F0}" destId="{1450DEE9-4634-4AFC-B9E6-316C5E98467F}" srcOrd="1" destOrd="0" parTransId="{89114FC1-87AC-4D2D-804C-DDA0AC3B2009}" sibTransId="{4F111164-5101-4375-8EBC-4C674884A6B4}"/>
    <dgm:cxn modelId="{001F343F-63A1-41FA-A9CD-97B495FA3414}" type="presOf" srcId="{82302B88-061C-46F1-8411-0692D9F4F0F0}" destId="{ED5A6D52-3E34-4A3A-9B71-448515819BED}" srcOrd="0" destOrd="0" presId="urn:microsoft.com/office/officeart/2005/8/layout/chevron2"/>
    <dgm:cxn modelId="{16CF4D43-DAF0-4147-A5C0-E98834F893BF}" srcId="{0B1AC99D-456A-4E00-9D9A-FF3717341390}" destId="{F586DB48-CD63-434D-A58A-F5708D7342B1}" srcOrd="3" destOrd="0" parTransId="{4C84E44C-2961-4CB2-95D7-1FE5E0DD001F}" sibTransId="{A2D06872-C620-4650-9640-A848A3CD090C}"/>
    <dgm:cxn modelId="{4A02CC68-930F-4CD4-83A3-90310A0F9FC0}" srcId="{735BA854-6F0D-401C-BB9E-3F9C3ADFADB1}" destId="{1E1EDB0C-9B01-433B-9306-43C99FCF37DA}" srcOrd="0" destOrd="0" parTransId="{08777CC2-7F67-492A-BE1A-B090EB33E450}" sibTransId="{1C5EEF30-58E0-4FC9-BF1C-1519CB7EE78A}"/>
    <dgm:cxn modelId="{3B57986C-759D-49CD-BDFD-C73843817131}" type="presOf" srcId="{BB994260-77E2-4350-9803-3D49845F3250}" destId="{C6684F71-49F1-493E-9FB4-92B103829964}" srcOrd="0" destOrd="0" presId="urn:microsoft.com/office/officeart/2005/8/layout/chevron2"/>
    <dgm:cxn modelId="{D161B051-03EC-4FB6-92EF-FC6D87748F3B}" type="presOf" srcId="{956D5FDB-DDF5-4278-B48E-18EC2ACAD050}" destId="{C6684F71-49F1-493E-9FB4-92B103829964}" srcOrd="0" destOrd="1" presId="urn:microsoft.com/office/officeart/2005/8/layout/chevron2"/>
    <dgm:cxn modelId="{50B0F371-1476-48A5-AAEC-3FF8BD99C237}" type="presOf" srcId="{BAC8C822-D57D-41F5-A235-20E4F4A3C3D5}" destId="{B3EC67A4-9B11-426A-83E9-CBFB8022521F}" srcOrd="0" destOrd="1" presId="urn:microsoft.com/office/officeart/2005/8/layout/chevron2"/>
    <dgm:cxn modelId="{BF6C3652-30ED-44D2-B677-579C9465922B}" srcId="{0B1AC99D-456A-4E00-9D9A-FF3717341390}" destId="{8056165F-EE6B-41FE-8DC9-FE5F4BE350E2}" srcOrd="0" destOrd="0" parTransId="{452A0FE5-8520-4AFE-9AC2-D6EE853794EA}" sibTransId="{AD234B7C-51DA-48A0-B528-B68413F2141D}"/>
    <dgm:cxn modelId="{E88BCF7C-567D-4B0C-8450-02BCF0C81E3C}" type="presOf" srcId="{268C1B52-0181-4508-A538-1C6C7FB526B5}" destId="{B3EC67A4-9B11-426A-83E9-CBFB8022521F}" srcOrd="0" destOrd="2" presId="urn:microsoft.com/office/officeart/2005/8/layout/chevron2"/>
    <dgm:cxn modelId="{1C067E88-B55D-4CCE-9BAB-BCD66454F391}" type="presOf" srcId="{1E1EDB0C-9B01-433B-9306-43C99FCF37DA}" destId="{5B3C8B30-58EC-4098-9528-0FABA25CB713}" srcOrd="0" destOrd="0" presId="urn:microsoft.com/office/officeart/2005/8/layout/chevron2"/>
    <dgm:cxn modelId="{3C79CF92-0D6A-4BA4-9681-9074BCC92FE9}" type="presOf" srcId="{F586DB48-CD63-434D-A58A-F5708D7342B1}" destId="{B3EC67A4-9B11-426A-83E9-CBFB8022521F}" srcOrd="0" destOrd="3" presId="urn:microsoft.com/office/officeart/2005/8/layout/chevron2"/>
    <dgm:cxn modelId="{48A0E397-971C-4A24-AE30-E19E47D4D383}" type="presOf" srcId="{8F4D0E3A-AAF4-488C-BE07-3348190C1588}" destId="{C923AFB1-8717-47F2-A390-E0957DDF226E}" srcOrd="0" destOrd="0" presId="urn:microsoft.com/office/officeart/2005/8/layout/chevron2"/>
    <dgm:cxn modelId="{C914C99E-4356-448B-891B-5F85FA4692C6}" type="presOf" srcId="{8056165F-EE6B-41FE-8DC9-FE5F4BE350E2}" destId="{B3EC67A4-9B11-426A-83E9-CBFB8022521F}" srcOrd="0" destOrd="0" presId="urn:microsoft.com/office/officeart/2005/8/layout/chevron2"/>
    <dgm:cxn modelId="{B63545B1-1185-469C-84D1-2F72A71A5D97}" srcId="{1E1EDB0C-9B01-433B-9306-43C99FCF37DA}" destId="{BB994260-77E2-4350-9803-3D49845F3250}" srcOrd="0" destOrd="0" parTransId="{0A4F4191-7C73-4AC8-BCC6-B9013B19527F}" sibTransId="{A46377FF-7F0B-44A0-BF9D-7DD4FB6AFCE0}"/>
    <dgm:cxn modelId="{387BBFBC-2EDD-4216-A989-5BD07A18CD89}" srcId="{82302B88-061C-46F1-8411-0692D9F4F0F0}" destId="{8F4D0E3A-AAF4-488C-BE07-3348190C1588}" srcOrd="0" destOrd="0" parTransId="{B3EB985B-3E94-4C3F-A62B-9189BB3DE0B0}" sibTransId="{02F68186-95FF-4BE7-8180-14E504E9ED7E}"/>
    <dgm:cxn modelId="{00697ABD-6134-4D60-BD4E-389B248A5518}" type="presOf" srcId="{735BA854-6F0D-401C-BB9E-3F9C3ADFADB1}" destId="{0C0F70BA-4CD2-43EA-AB63-D820E16DE9E7}" srcOrd="0" destOrd="0" presId="urn:microsoft.com/office/officeart/2005/8/layout/chevron2"/>
    <dgm:cxn modelId="{401FF9BE-F20F-4074-AD0A-8469FDE02DB9}" srcId="{0B1AC99D-456A-4E00-9D9A-FF3717341390}" destId="{BAC8C822-D57D-41F5-A235-20E4F4A3C3D5}" srcOrd="1" destOrd="0" parTransId="{D969E80C-8C9B-40EE-823F-23533BE0F6DB}" sibTransId="{D56AAA39-76E2-47C5-B685-2ACA8D0112A8}"/>
    <dgm:cxn modelId="{8A7E0DFB-7AD2-4A9E-B4FC-532AC47CE882}" srcId="{0B1AC99D-456A-4E00-9D9A-FF3717341390}" destId="{268C1B52-0181-4508-A538-1C6C7FB526B5}" srcOrd="2" destOrd="0" parTransId="{2E2E5916-FB39-43C8-A58E-92AFB9B27231}" sibTransId="{222E64F4-A7CC-4BD9-BDAE-74E3AD9C064B}"/>
    <dgm:cxn modelId="{82DEA36B-9BB7-4DE8-BFFA-ACFA80ECE78D}" type="presParOf" srcId="{0C0F70BA-4CD2-43EA-AB63-D820E16DE9E7}" destId="{91B5A829-3719-4616-91BA-DCC286902795}" srcOrd="0" destOrd="0" presId="urn:microsoft.com/office/officeart/2005/8/layout/chevron2"/>
    <dgm:cxn modelId="{BF6AC3C1-173E-4C56-AF6E-40F5401A943C}" type="presParOf" srcId="{91B5A829-3719-4616-91BA-DCC286902795}" destId="{5B3C8B30-58EC-4098-9528-0FABA25CB713}" srcOrd="0" destOrd="0" presId="urn:microsoft.com/office/officeart/2005/8/layout/chevron2"/>
    <dgm:cxn modelId="{5758C187-F04B-4505-8547-79ECE6F29569}" type="presParOf" srcId="{91B5A829-3719-4616-91BA-DCC286902795}" destId="{C6684F71-49F1-493E-9FB4-92B103829964}" srcOrd="1" destOrd="0" presId="urn:microsoft.com/office/officeart/2005/8/layout/chevron2"/>
    <dgm:cxn modelId="{4BA9398D-764C-41B4-BC1A-F7E058A23316}" type="presParOf" srcId="{0C0F70BA-4CD2-43EA-AB63-D820E16DE9E7}" destId="{E5F40348-E09D-4243-96B6-3AAD01602717}" srcOrd="1" destOrd="0" presId="urn:microsoft.com/office/officeart/2005/8/layout/chevron2"/>
    <dgm:cxn modelId="{4641E5D6-1B53-4577-A705-9DE07FFE70F4}" type="presParOf" srcId="{0C0F70BA-4CD2-43EA-AB63-D820E16DE9E7}" destId="{B323194D-352F-4A28-9F99-E1DE865B48FF}" srcOrd="2" destOrd="0" presId="urn:microsoft.com/office/officeart/2005/8/layout/chevron2"/>
    <dgm:cxn modelId="{890117E0-AC31-41EF-A646-0C258F66BA49}" type="presParOf" srcId="{B323194D-352F-4A28-9F99-E1DE865B48FF}" destId="{392DE67A-02A5-4781-BB39-954BFA8A85F6}" srcOrd="0" destOrd="0" presId="urn:microsoft.com/office/officeart/2005/8/layout/chevron2"/>
    <dgm:cxn modelId="{BFB03EA3-DBA5-47A5-BBAA-64608DC32AFE}" type="presParOf" srcId="{B323194D-352F-4A28-9F99-E1DE865B48FF}" destId="{B3EC67A4-9B11-426A-83E9-CBFB8022521F}" srcOrd="1" destOrd="0" presId="urn:microsoft.com/office/officeart/2005/8/layout/chevron2"/>
    <dgm:cxn modelId="{E37080E7-8C58-47C6-952F-C90C7E5B351D}" type="presParOf" srcId="{0C0F70BA-4CD2-43EA-AB63-D820E16DE9E7}" destId="{569B7343-E039-4B67-8C2F-562C2EEB5BC2}" srcOrd="3" destOrd="0" presId="urn:microsoft.com/office/officeart/2005/8/layout/chevron2"/>
    <dgm:cxn modelId="{9BD374B4-326B-46B5-BB54-5524A42B5920}" type="presParOf" srcId="{0C0F70BA-4CD2-43EA-AB63-D820E16DE9E7}" destId="{E8749B24-F66E-4906-A905-D9DC33447351}" srcOrd="4" destOrd="0" presId="urn:microsoft.com/office/officeart/2005/8/layout/chevron2"/>
    <dgm:cxn modelId="{F7D21E98-4B6C-419C-B7FF-D3C894EC3BA7}" type="presParOf" srcId="{E8749B24-F66E-4906-A905-D9DC33447351}" destId="{ED5A6D52-3E34-4A3A-9B71-448515819BED}" srcOrd="0" destOrd="0" presId="urn:microsoft.com/office/officeart/2005/8/layout/chevron2"/>
    <dgm:cxn modelId="{BE8546B9-9D23-409F-98EB-ADAE0A6DC1BB}" type="presParOf" srcId="{E8749B24-F66E-4906-A905-D9DC33447351}" destId="{C923AFB1-8717-47F2-A390-E0957DDF226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C8B30-58EC-4098-9528-0FABA25CB713}">
      <dsp:nvSpPr>
        <dsp:cNvPr id="0" name=""/>
        <dsp:cNvSpPr/>
      </dsp:nvSpPr>
      <dsp:spPr>
        <a:xfrm rot="5400000">
          <a:off x="-214618" y="215771"/>
          <a:ext cx="1430789" cy="1001552"/>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Cross Country/Track and Field</a:t>
          </a:r>
        </a:p>
      </dsp:txBody>
      <dsp:txXfrm rot="-5400000">
        <a:off x="1" y="501928"/>
        <a:ext cx="1001552" cy="429237"/>
      </dsp:txXfrm>
    </dsp:sp>
    <dsp:sp modelId="{C6684F71-49F1-493E-9FB4-92B103829964}">
      <dsp:nvSpPr>
        <dsp:cNvPr id="0" name=""/>
        <dsp:cNvSpPr/>
      </dsp:nvSpPr>
      <dsp:spPr>
        <a:xfrm rot="5400000">
          <a:off x="4657090" y="-3655537"/>
          <a:ext cx="930013" cy="8241088"/>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Two XC Athletes qualified for NCAA Cross Country Championships</a:t>
          </a:r>
        </a:p>
        <a:p>
          <a:pPr marL="114300" lvl="1" indent="-114300" algn="l" defTabSz="666750">
            <a:lnSpc>
              <a:spcPct val="90000"/>
            </a:lnSpc>
            <a:spcBef>
              <a:spcPct val="0"/>
            </a:spcBef>
            <a:spcAft>
              <a:spcPct val="15000"/>
            </a:spcAft>
            <a:buChar char="•"/>
          </a:pPr>
          <a:r>
            <a:rPr lang="en-US" sz="1500" kern="1200" dirty="0"/>
            <a:t>Corbett and Hamilton earned all-America honors at NCAA Indoor Championships</a:t>
          </a:r>
        </a:p>
        <a:p>
          <a:pPr marL="114300" lvl="1" indent="-114300" algn="l" defTabSz="666750">
            <a:lnSpc>
              <a:spcPct val="90000"/>
            </a:lnSpc>
            <a:spcBef>
              <a:spcPct val="0"/>
            </a:spcBef>
            <a:spcAft>
              <a:spcPct val="15000"/>
            </a:spcAft>
            <a:buChar char="•"/>
          </a:pPr>
          <a:r>
            <a:rPr lang="en-US" sz="1500" kern="1200" dirty="0"/>
            <a:t>Outdoor still on but exceptional performances and records broken</a:t>
          </a:r>
        </a:p>
      </dsp:txBody>
      <dsp:txXfrm rot="-5400000">
        <a:off x="1001553" y="45399"/>
        <a:ext cx="8195689" cy="839215"/>
      </dsp:txXfrm>
    </dsp:sp>
    <dsp:sp modelId="{392DE67A-02A5-4781-BB39-954BFA8A85F6}">
      <dsp:nvSpPr>
        <dsp:cNvPr id="0" name=""/>
        <dsp:cNvSpPr/>
      </dsp:nvSpPr>
      <dsp:spPr>
        <a:xfrm rot="5400000">
          <a:off x="-214618" y="1450127"/>
          <a:ext cx="1430789" cy="1001552"/>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Volleyball</a:t>
          </a:r>
        </a:p>
      </dsp:txBody>
      <dsp:txXfrm rot="-5400000">
        <a:off x="1" y="1736284"/>
        <a:ext cx="1001552" cy="429237"/>
      </dsp:txXfrm>
    </dsp:sp>
    <dsp:sp modelId="{B3EC67A4-9B11-426A-83E9-CBFB8022521F}">
      <dsp:nvSpPr>
        <dsp:cNvPr id="0" name=""/>
        <dsp:cNvSpPr/>
      </dsp:nvSpPr>
      <dsp:spPr>
        <a:xfrm rot="5400000">
          <a:off x="4657090" y="-2420028"/>
          <a:ext cx="930013" cy="8241088"/>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5</a:t>
          </a:r>
          <a:r>
            <a:rPr lang="en-US" sz="1500" kern="1200" baseline="30000" dirty="0"/>
            <a:t>th</a:t>
          </a:r>
          <a:r>
            <a:rPr lang="en-US" sz="1500" kern="1200" dirty="0"/>
            <a:t> Consecutive Winning Season</a:t>
          </a:r>
        </a:p>
        <a:p>
          <a:pPr marL="114300" lvl="1" indent="-114300" algn="l" defTabSz="666750">
            <a:lnSpc>
              <a:spcPct val="90000"/>
            </a:lnSpc>
            <a:spcBef>
              <a:spcPct val="0"/>
            </a:spcBef>
            <a:spcAft>
              <a:spcPct val="15000"/>
            </a:spcAft>
            <a:buChar char="•"/>
          </a:pPr>
          <a:r>
            <a:rPr lang="en-US" sz="1500" kern="1200" dirty="0"/>
            <a:t>4 players to Second Team All Big Sky</a:t>
          </a:r>
        </a:p>
        <a:p>
          <a:pPr marL="114300" lvl="1" indent="-114300" algn="l" defTabSz="666750">
            <a:lnSpc>
              <a:spcPct val="90000"/>
            </a:lnSpc>
            <a:spcBef>
              <a:spcPct val="0"/>
            </a:spcBef>
            <a:spcAft>
              <a:spcPct val="15000"/>
            </a:spcAft>
            <a:buChar char="•"/>
          </a:pPr>
          <a:r>
            <a:rPr lang="en-US" sz="1500" kern="1200" dirty="0"/>
            <a:t>Jordan </a:t>
          </a:r>
          <a:r>
            <a:rPr lang="en-US" sz="1500" kern="1200" dirty="0" err="1"/>
            <a:t>Radick</a:t>
          </a:r>
          <a:r>
            <a:rPr lang="en-US" sz="1500" kern="1200" dirty="0"/>
            <a:t> named Big Sky Conference Freshman of the Year</a:t>
          </a:r>
        </a:p>
      </dsp:txBody>
      <dsp:txXfrm rot="-5400000">
        <a:off x="1001553" y="1280908"/>
        <a:ext cx="8195689" cy="839215"/>
      </dsp:txXfrm>
    </dsp:sp>
    <dsp:sp modelId="{ED5A6D52-3E34-4A3A-9B71-448515819BED}">
      <dsp:nvSpPr>
        <dsp:cNvPr id="0" name=""/>
        <dsp:cNvSpPr/>
      </dsp:nvSpPr>
      <dsp:spPr>
        <a:xfrm rot="5400000">
          <a:off x="-214618" y="2684484"/>
          <a:ext cx="1430789" cy="1001552"/>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Skiing</a:t>
          </a:r>
        </a:p>
      </dsp:txBody>
      <dsp:txXfrm rot="-5400000">
        <a:off x="1" y="2970641"/>
        <a:ext cx="1001552" cy="429237"/>
      </dsp:txXfrm>
    </dsp:sp>
    <dsp:sp modelId="{C923AFB1-8717-47F2-A390-E0957DDF226E}">
      <dsp:nvSpPr>
        <dsp:cNvPr id="0" name=""/>
        <dsp:cNvSpPr/>
      </dsp:nvSpPr>
      <dsp:spPr>
        <a:xfrm rot="5400000">
          <a:off x="4657090" y="-1185671"/>
          <a:ext cx="930013" cy="8241088"/>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3 Athletes First Team All American Honors</a:t>
          </a:r>
        </a:p>
        <a:p>
          <a:pPr marL="114300" lvl="1" indent="-114300" algn="l" defTabSz="666750">
            <a:lnSpc>
              <a:spcPct val="90000"/>
            </a:lnSpc>
            <a:spcBef>
              <a:spcPct val="0"/>
            </a:spcBef>
            <a:spcAft>
              <a:spcPct val="15000"/>
            </a:spcAft>
            <a:buChar char="•"/>
          </a:pPr>
          <a:r>
            <a:rPr lang="en-US" sz="1500" kern="1200" dirty="0"/>
            <a:t>Riley Segar became first bobcat to earn Elite 90 Award</a:t>
          </a:r>
        </a:p>
        <a:p>
          <a:pPr marL="114300" lvl="1" indent="-114300" algn="l" defTabSz="666750">
            <a:lnSpc>
              <a:spcPct val="90000"/>
            </a:lnSpc>
            <a:spcBef>
              <a:spcPct val="0"/>
            </a:spcBef>
            <a:spcAft>
              <a:spcPct val="15000"/>
            </a:spcAft>
            <a:buChar char="•"/>
          </a:pPr>
          <a:r>
            <a:rPr lang="en-US" sz="1500" kern="1200" dirty="0"/>
            <a:t>Talbot and </a:t>
          </a:r>
          <a:r>
            <a:rPr lang="en-US" sz="1500" kern="1200" dirty="0" err="1"/>
            <a:t>Bekkestad</a:t>
          </a:r>
          <a:r>
            <a:rPr lang="en-US" sz="1500" kern="1200" dirty="0"/>
            <a:t> earned MVP accolades from RMISA</a:t>
          </a:r>
        </a:p>
      </dsp:txBody>
      <dsp:txXfrm rot="-5400000">
        <a:off x="1001553" y="2515265"/>
        <a:ext cx="8195689" cy="839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C8B30-58EC-4098-9528-0FABA25CB713}">
      <dsp:nvSpPr>
        <dsp:cNvPr id="0" name=""/>
        <dsp:cNvSpPr/>
      </dsp:nvSpPr>
      <dsp:spPr>
        <a:xfrm rot="5400000">
          <a:off x="-214618" y="215771"/>
          <a:ext cx="1430789" cy="1001552"/>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Football</a:t>
          </a:r>
        </a:p>
      </dsp:txBody>
      <dsp:txXfrm rot="-5400000">
        <a:off x="1" y="501928"/>
        <a:ext cx="1001552" cy="429237"/>
      </dsp:txXfrm>
    </dsp:sp>
    <dsp:sp modelId="{C6684F71-49F1-493E-9FB4-92B103829964}">
      <dsp:nvSpPr>
        <dsp:cNvPr id="0" name=""/>
        <dsp:cNvSpPr/>
      </dsp:nvSpPr>
      <dsp:spPr>
        <a:xfrm rot="5400000">
          <a:off x="4657090" y="-3655537"/>
          <a:ext cx="930013" cy="8241088"/>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Tied School Record with 12 wins and Advanced to National Championship game</a:t>
          </a:r>
        </a:p>
        <a:p>
          <a:pPr marL="114300" lvl="1" indent="-114300" algn="l" defTabSz="577850">
            <a:lnSpc>
              <a:spcPct val="90000"/>
            </a:lnSpc>
            <a:spcBef>
              <a:spcPct val="0"/>
            </a:spcBef>
            <a:spcAft>
              <a:spcPct val="15000"/>
            </a:spcAft>
            <a:buChar char="•"/>
          </a:pPr>
          <a:r>
            <a:rPr lang="en-US" sz="1300" kern="1200" dirty="0"/>
            <a:t>Troy Anderson earned All American Honors for 3</a:t>
          </a:r>
          <a:r>
            <a:rPr lang="en-US" sz="1300" kern="1200" baseline="30000" dirty="0"/>
            <a:t>rd</a:t>
          </a:r>
          <a:r>
            <a:rPr lang="en-US" sz="1300" kern="1200" dirty="0"/>
            <a:t> time, while 3 others named all-Americans</a:t>
          </a:r>
        </a:p>
        <a:p>
          <a:pPr marL="114300" lvl="1" indent="-114300" algn="l" defTabSz="577850">
            <a:lnSpc>
              <a:spcPct val="90000"/>
            </a:lnSpc>
            <a:spcBef>
              <a:spcPct val="0"/>
            </a:spcBef>
            <a:spcAft>
              <a:spcPct val="15000"/>
            </a:spcAft>
            <a:buChar char="•"/>
          </a:pPr>
          <a:r>
            <a:rPr lang="en-US" sz="1300" kern="1200" dirty="0"/>
            <a:t>2 Bobcats Taken in the NFL Draft, 3 others signed as undrafted free agents</a:t>
          </a:r>
        </a:p>
      </dsp:txBody>
      <dsp:txXfrm rot="-5400000">
        <a:off x="1001553" y="45399"/>
        <a:ext cx="8195689" cy="839215"/>
      </dsp:txXfrm>
    </dsp:sp>
    <dsp:sp modelId="{392DE67A-02A5-4781-BB39-954BFA8A85F6}">
      <dsp:nvSpPr>
        <dsp:cNvPr id="0" name=""/>
        <dsp:cNvSpPr/>
      </dsp:nvSpPr>
      <dsp:spPr>
        <a:xfrm rot="5400000">
          <a:off x="-214618" y="1450127"/>
          <a:ext cx="1430789" cy="1001552"/>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Men’s Basketball</a:t>
          </a:r>
        </a:p>
      </dsp:txBody>
      <dsp:txXfrm rot="-5400000">
        <a:off x="1" y="1736284"/>
        <a:ext cx="1001552" cy="429237"/>
      </dsp:txXfrm>
    </dsp:sp>
    <dsp:sp modelId="{B3EC67A4-9B11-426A-83E9-CBFB8022521F}">
      <dsp:nvSpPr>
        <dsp:cNvPr id="0" name=""/>
        <dsp:cNvSpPr/>
      </dsp:nvSpPr>
      <dsp:spPr>
        <a:xfrm rot="5400000">
          <a:off x="4657090" y="-2420028"/>
          <a:ext cx="930013" cy="8241088"/>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4</a:t>
          </a:r>
          <a:r>
            <a:rPr lang="en-US" sz="1300" kern="1200" baseline="30000" dirty="0"/>
            <a:t>th</a:t>
          </a:r>
          <a:r>
            <a:rPr lang="en-US" sz="1300" kern="1200" dirty="0"/>
            <a:t> ever NCAA Tournament Appearance</a:t>
          </a:r>
        </a:p>
        <a:p>
          <a:pPr marL="114300" lvl="1" indent="-114300" algn="l" defTabSz="577850">
            <a:lnSpc>
              <a:spcPct val="90000"/>
            </a:lnSpc>
            <a:spcBef>
              <a:spcPct val="0"/>
            </a:spcBef>
            <a:spcAft>
              <a:spcPct val="15000"/>
            </a:spcAft>
            <a:buChar char="•"/>
          </a:pPr>
          <a:r>
            <a:rPr lang="en-US" sz="1300" kern="1200" dirty="0"/>
            <a:t>Won both Big Sky Conference Tournament and regular season title, first time since 1997</a:t>
          </a:r>
        </a:p>
        <a:p>
          <a:pPr marL="114300" lvl="1" indent="-114300" algn="l" defTabSz="577850">
            <a:lnSpc>
              <a:spcPct val="90000"/>
            </a:lnSpc>
            <a:spcBef>
              <a:spcPct val="0"/>
            </a:spcBef>
            <a:spcAft>
              <a:spcPct val="15000"/>
            </a:spcAft>
            <a:buChar char="•"/>
          </a:pPr>
          <a:r>
            <a:rPr lang="en-US" sz="1300" kern="1200" dirty="0"/>
            <a:t>Won more Big Sky Conference games, 16, than any team ever in the program’s history. </a:t>
          </a:r>
        </a:p>
        <a:p>
          <a:pPr marL="114300" lvl="1" indent="-114300" algn="l" defTabSz="577850">
            <a:lnSpc>
              <a:spcPct val="90000"/>
            </a:lnSpc>
            <a:spcBef>
              <a:spcPct val="0"/>
            </a:spcBef>
            <a:spcAft>
              <a:spcPct val="15000"/>
            </a:spcAft>
            <a:buChar char="•"/>
          </a:pPr>
          <a:endParaRPr lang="en-US" sz="1300" kern="1200" dirty="0"/>
        </a:p>
      </dsp:txBody>
      <dsp:txXfrm rot="-5400000">
        <a:off x="1001553" y="1280908"/>
        <a:ext cx="8195689" cy="839215"/>
      </dsp:txXfrm>
    </dsp:sp>
    <dsp:sp modelId="{ED5A6D52-3E34-4A3A-9B71-448515819BED}">
      <dsp:nvSpPr>
        <dsp:cNvPr id="0" name=""/>
        <dsp:cNvSpPr/>
      </dsp:nvSpPr>
      <dsp:spPr>
        <a:xfrm rot="5400000">
          <a:off x="-214618" y="2684484"/>
          <a:ext cx="1430789" cy="1001552"/>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Women’s Basketball</a:t>
          </a:r>
        </a:p>
      </dsp:txBody>
      <dsp:txXfrm rot="-5400000">
        <a:off x="1" y="2970641"/>
        <a:ext cx="1001552" cy="429237"/>
      </dsp:txXfrm>
    </dsp:sp>
    <dsp:sp modelId="{C923AFB1-8717-47F2-A390-E0957DDF226E}">
      <dsp:nvSpPr>
        <dsp:cNvPr id="0" name=""/>
        <dsp:cNvSpPr/>
      </dsp:nvSpPr>
      <dsp:spPr>
        <a:xfrm rot="5400000">
          <a:off x="4657090" y="-1185671"/>
          <a:ext cx="930013" cy="8241088"/>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3</a:t>
          </a:r>
          <a:r>
            <a:rPr lang="en-US" sz="1300" kern="1200" baseline="30000" dirty="0"/>
            <a:t>rd</a:t>
          </a:r>
          <a:r>
            <a:rPr lang="en-US" sz="1300" kern="1200" dirty="0"/>
            <a:t> ever NCAA Tournament Appearance</a:t>
          </a:r>
        </a:p>
        <a:p>
          <a:pPr marL="114300" lvl="1" indent="-114300" algn="l" defTabSz="577850">
            <a:lnSpc>
              <a:spcPct val="90000"/>
            </a:lnSpc>
            <a:spcBef>
              <a:spcPct val="0"/>
            </a:spcBef>
            <a:spcAft>
              <a:spcPct val="15000"/>
            </a:spcAft>
            <a:buChar char="•"/>
          </a:pPr>
          <a:r>
            <a:rPr lang="en-US" sz="1300" kern="1200" dirty="0"/>
            <a:t>Darian White was a unanimous First Team All Big Sky Selection; MVP of Tournament and Defensive POY</a:t>
          </a:r>
        </a:p>
        <a:p>
          <a:pPr marL="114300" lvl="1" indent="-114300" algn="l" defTabSz="577850">
            <a:lnSpc>
              <a:spcPct val="90000"/>
            </a:lnSpc>
            <a:spcBef>
              <a:spcPct val="0"/>
            </a:spcBef>
            <a:spcAft>
              <a:spcPct val="15000"/>
            </a:spcAft>
            <a:buChar char="•"/>
          </a:pPr>
          <a:r>
            <a:rPr lang="en-US" sz="1300" kern="1200" dirty="0"/>
            <a:t>Kola Bad Bear was named to the all-Big Sky Third-Team and garnered Big Sky All-Tournament Team</a:t>
          </a:r>
        </a:p>
      </dsp:txBody>
      <dsp:txXfrm rot="-5400000">
        <a:off x="1001553" y="2515265"/>
        <a:ext cx="8195689" cy="8392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C8B30-58EC-4098-9528-0FABA25CB713}">
      <dsp:nvSpPr>
        <dsp:cNvPr id="0" name=""/>
        <dsp:cNvSpPr/>
      </dsp:nvSpPr>
      <dsp:spPr>
        <a:xfrm rot="5400000">
          <a:off x="-219855" y="221056"/>
          <a:ext cx="1465704" cy="1025992"/>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Women’s Tennis</a:t>
          </a:r>
        </a:p>
      </dsp:txBody>
      <dsp:txXfrm rot="-5400000">
        <a:off x="1" y="514196"/>
        <a:ext cx="1025992" cy="439712"/>
      </dsp:txXfrm>
    </dsp:sp>
    <dsp:sp modelId="{C6684F71-49F1-493E-9FB4-92B103829964}">
      <dsp:nvSpPr>
        <dsp:cNvPr id="0" name=""/>
        <dsp:cNvSpPr/>
      </dsp:nvSpPr>
      <dsp:spPr>
        <a:xfrm rot="5400000">
          <a:off x="3135665" y="-2109652"/>
          <a:ext cx="952707" cy="5172052"/>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Highest Fall Team GPA at 3.767</a:t>
          </a:r>
        </a:p>
        <a:p>
          <a:pPr marL="114300" lvl="1" indent="-114300" algn="l" defTabSz="577850">
            <a:lnSpc>
              <a:spcPct val="90000"/>
            </a:lnSpc>
            <a:spcBef>
              <a:spcPct val="0"/>
            </a:spcBef>
            <a:spcAft>
              <a:spcPct val="15000"/>
            </a:spcAft>
            <a:buChar char="•"/>
          </a:pPr>
          <a:endParaRPr lang="en-US" sz="1300" kern="1200" dirty="0"/>
        </a:p>
      </dsp:txBody>
      <dsp:txXfrm rot="-5400000">
        <a:off x="1025993" y="46527"/>
        <a:ext cx="5125545" cy="859693"/>
      </dsp:txXfrm>
    </dsp:sp>
    <dsp:sp modelId="{392DE67A-02A5-4781-BB39-954BFA8A85F6}">
      <dsp:nvSpPr>
        <dsp:cNvPr id="0" name=""/>
        <dsp:cNvSpPr/>
      </dsp:nvSpPr>
      <dsp:spPr>
        <a:xfrm rot="5400000">
          <a:off x="-219855" y="1490850"/>
          <a:ext cx="1465704" cy="1025992"/>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Men’s Tennis</a:t>
          </a:r>
        </a:p>
      </dsp:txBody>
      <dsp:txXfrm rot="-5400000">
        <a:off x="1" y="1783990"/>
        <a:ext cx="1025992" cy="439712"/>
      </dsp:txXfrm>
    </dsp:sp>
    <dsp:sp modelId="{B3EC67A4-9B11-426A-83E9-CBFB8022521F}">
      <dsp:nvSpPr>
        <dsp:cNvPr id="0" name=""/>
        <dsp:cNvSpPr/>
      </dsp:nvSpPr>
      <dsp:spPr>
        <a:xfrm rot="5400000">
          <a:off x="3135665" y="-838677"/>
          <a:ext cx="952707" cy="5172052"/>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Char char="•"/>
          </a:pPr>
          <a:r>
            <a:rPr lang="en-US" sz="1300" kern="1200" dirty="0"/>
            <a:t>Clinched Brawl of the Wild Trophy with Win over Griz</a:t>
          </a:r>
        </a:p>
        <a:p>
          <a:pPr marL="114300" lvl="1" indent="-114300" algn="l" defTabSz="577850">
            <a:lnSpc>
              <a:spcPct val="90000"/>
            </a:lnSpc>
            <a:spcBef>
              <a:spcPct val="0"/>
            </a:spcBef>
            <a:spcAft>
              <a:spcPct val="15000"/>
            </a:spcAft>
            <a:buChar char="•"/>
          </a:pPr>
          <a:r>
            <a:rPr lang="en-US" sz="1300" kern="1200" dirty="0"/>
            <a:t>Big Sky Conference regular season champions</a:t>
          </a:r>
        </a:p>
        <a:p>
          <a:pPr marL="114300" lvl="1" indent="-114300" algn="l" defTabSz="577850">
            <a:lnSpc>
              <a:spcPct val="90000"/>
            </a:lnSpc>
            <a:spcBef>
              <a:spcPct val="0"/>
            </a:spcBef>
            <a:spcAft>
              <a:spcPct val="15000"/>
            </a:spcAft>
            <a:buChar char="•"/>
          </a:pPr>
          <a:r>
            <a:rPr lang="en-US" sz="1300" kern="1200" dirty="0"/>
            <a:t>Doubles team ranked nationally</a:t>
          </a:r>
        </a:p>
      </dsp:txBody>
      <dsp:txXfrm rot="-5400000">
        <a:off x="1025993" y="1317502"/>
        <a:ext cx="5125545" cy="859693"/>
      </dsp:txXfrm>
    </dsp:sp>
    <dsp:sp modelId="{ED5A6D52-3E34-4A3A-9B71-448515819BED}">
      <dsp:nvSpPr>
        <dsp:cNvPr id="0" name=""/>
        <dsp:cNvSpPr/>
      </dsp:nvSpPr>
      <dsp:spPr>
        <a:xfrm rot="5400000">
          <a:off x="-219855" y="2760643"/>
          <a:ext cx="1465704" cy="1025992"/>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Golf</a:t>
          </a:r>
        </a:p>
      </dsp:txBody>
      <dsp:txXfrm rot="-5400000">
        <a:off x="1" y="3053783"/>
        <a:ext cx="1025992" cy="439712"/>
      </dsp:txXfrm>
    </dsp:sp>
    <dsp:sp modelId="{C923AFB1-8717-47F2-A390-E0957DDF226E}">
      <dsp:nvSpPr>
        <dsp:cNvPr id="0" name=""/>
        <dsp:cNvSpPr/>
      </dsp:nvSpPr>
      <dsp:spPr>
        <a:xfrm rot="5400000">
          <a:off x="3135665" y="431116"/>
          <a:ext cx="952707" cy="5172052"/>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Excellent Team GPA of 3.46 in Fall</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err="1"/>
            <a:t>Kameryn</a:t>
          </a:r>
          <a:r>
            <a:rPr lang="en-US" sz="1300" kern="1200" dirty="0"/>
            <a:t> Basye won the individual title at Battle of Old Works as team finished 2</a:t>
          </a:r>
          <a:r>
            <a:rPr lang="en-US" sz="1300" kern="1200" baseline="30000" dirty="0"/>
            <a:t>nd</a:t>
          </a:r>
          <a:r>
            <a:rPr lang="en-US" sz="1300" kern="1200" dirty="0"/>
            <a:t>.</a:t>
          </a:r>
        </a:p>
      </dsp:txBody>
      <dsp:txXfrm rot="-5400000">
        <a:off x="1025993" y="2587296"/>
        <a:ext cx="5125545" cy="85969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D9132F2-3545-8440-A240-5263C91C13F2}" type="datetimeFigureOut">
              <a:rPr lang="en-US" smtClean="0"/>
              <a:t>5/2/2022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5EBEABF-D3AD-0149-B449-D86C89F2F052}" type="slidenum">
              <a:rPr lang="en-US" smtClean="0"/>
              <a:t>‹#›</a:t>
            </a:fld>
            <a:endParaRPr lang="en-US" dirty="0"/>
          </a:p>
        </p:txBody>
      </p:sp>
    </p:spTree>
    <p:extLst>
      <p:ext uri="{BB962C8B-B14F-4D97-AF65-F5344CB8AC3E}">
        <p14:creationId xmlns:p14="http://schemas.microsoft.com/office/powerpoint/2010/main" val="2397675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1</a:t>
            </a:fld>
            <a:endParaRPr lang="en-US" dirty="0"/>
          </a:p>
        </p:txBody>
      </p:sp>
    </p:spTree>
    <p:extLst>
      <p:ext uri="{BB962C8B-B14F-4D97-AF65-F5344CB8AC3E}">
        <p14:creationId xmlns:p14="http://schemas.microsoft.com/office/powerpoint/2010/main" val="781430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22</a:t>
            </a:fld>
            <a:endParaRPr lang="en-US" dirty="0"/>
          </a:p>
        </p:txBody>
      </p:sp>
    </p:spTree>
    <p:extLst>
      <p:ext uri="{BB962C8B-B14F-4D97-AF65-F5344CB8AC3E}">
        <p14:creationId xmlns:p14="http://schemas.microsoft.com/office/powerpoint/2010/main" val="1280818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23</a:t>
            </a:fld>
            <a:endParaRPr lang="en-US" dirty="0"/>
          </a:p>
        </p:txBody>
      </p:sp>
    </p:spTree>
    <p:extLst>
      <p:ext uri="{BB962C8B-B14F-4D97-AF65-F5344CB8AC3E}">
        <p14:creationId xmlns:p14="http://schemas.microsoft.com/office/powerpoint/2010/main" val="1262276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24</a:t>
            </a:fld>
            <a:endParaRPr lang="en-US" dirty="0"/>
          </a:p>
        </p:txBody>
      </p:sp>
    </p:spTree>
    <p:extLst>
      <p:ext uri="{BB962C8B-B14F-4D97-AF65-F5344CB8AC3E}">
        <p14:creationId xmlns:p14="http://schemas.microsoft.com/office/powerpoint/2010/main" val="810439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25</a:t>
            </a:fld>
            <a:endParaRPr lang="en-US" dirty="0"/>
          </a:p>
        </p:txBody>
      </p:sp>
    </p:spTree>
    <p:extLst>
      <p:ext uri="{BB962C8B-B14F-4D97-AF65-F5344CB8AC3E}">
        <p14:creationId xmlns:p14="http://schemas.microsoft.com/office/powerpoint/2010/main" val="1758873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26</a:t>
            </a:fld>
            <a:endParaRPr lang="en-US" dirty="0"/>
          </a:p>
        </p:txBody>
      </p:sp>
    </p:spTree>
    <p:extLst>
      <p:ext uri="{BB962C8B-B14F-4D97-AF65-F5344CB8AC3E}">
        <p14:creationId xmlns:p14="http://schemas.microsoft.com/office/powerpoint/2010/main" val="2229418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27</a:t>
            </a:fld>
            <a:endParaRPr lang="en-US" dirty="0"/>
          </a:p>
        </p:txBody>
      </p:sp>
    </p:spTree>
    <p:extLst>
      <p:ext uri="{BB962C8B-B14F-4D97-AF65-F5344CB8AC3E}">
        <p14:creationId xmlns:p14="http://schemas.microsoft.com/office/powerpoint/2010/main" val="67576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3</a:t>
            </a:fld>
            <a:endParaRPr lang="en-US" dirty="0"/>
          </a:p>
        </p:txBody>
      </p:sp>
    </p:spTree>
    <p:extLst>
      <p:ext uri="{BB962C8B-B14F-4D97-AF65-F5344CB8AC3E}">
        <p14:creationId xmlns:p14="http://schemas.microsoft.com/office/powerpoint/2010/main" val="165660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4</a:t>
            </a:fld>
            <a:endParaRPr lang="en-US" dirty="0"/>
          </a:p>
        </p:txBody>
      </p:sp>
    </p:spTree>
    <p:extLst>
      <p:ext uri="{BB962C8B-B14F-4D97-AF65-F5344CB8AC3E}">
        <p14:creationId xmlns:p14="http://schemas.microsoft.com/office/powerpoint/2010/main" val="4188438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6</a:t>
            </a:fld>
            <a:endParaRPr lang="en-US" dirty="0"/>
          </a:p>
        </p:txBody>
      </p:sp>
    </p:spTree>
    <p:extLst>
      <p:ext uri="{BB962C8B-B14F-4D97-AF65-F5344CB8AC3E}">
        <p14:creationId xmlns:p14="http://schemas.microsoft.com/office/powerpoint/2010/main" val="2831545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7</a:t>
            </a:fld>
            <a:endParaRPr lang="en-US" dirty="0"/>
          </a:p>
        </p:txBody>
      </p:sp>
    </p:spTree>
    <p:extLst>
      <p:ext uri="{BB962C8B-B14F-4D97-AF65-F5344CB8AC3E}">
        <p14:creationId xmlns:p14="http://schemas.microsoft.com/office/powerpoint/2010/main" val="415966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8</a:t>
            </a:fld>
            <a:endParaRPr lang="en-US" dirty="0"/>
          </a:p>
        </p:txBody>
      </p:sp>
    </p:spTree>
    <p:extLst>
      <p:ext uri="{BB962C8B-B14F-4D97-AF65-F5344CB8AC3E}">
        <p14:creationId xmlns:p14="http://schemas.microsoft.com/office/powerpoint/2010/main" val="18519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18</a:t>
            </a:fld>
            <a:endParaRPr lang="en-US" dirty="0"/>
          </a:p>
        </p:txBody>
      </p:sp>
    </p:spTree>
    <p:extLst>
      <p:ext uri="{BB962C8B-B14F-4D97-AF65-F5344CB8AC3E}">
        <p14:creationId xmlns:p14="http://schemas.microsoft.com/office/powerpoint/2010/main" val="192357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20</a:t>
            </a:fld>
            <a:endParaRPr lang="en-US" dirty="0"/>
          </a:p>
        </p:txBody>
      </p:sp>
    </p:spTree>
    <p:extLst>
      <p:ext uri="{BB962C8B-B14F-4D97-AF65-F5344CB8AC3E}">
        <p14:creationId xmlns:p14="http://schemas.microsoft.com/office/powerpoint/2010/main" val="393045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BEABF-D3AD-0149-B449-D86C89F2F052}" type="slidenum">
              <a:rPr lang="en-US" smtClean="0"/>
              <a:t>21</a:t>
            </a:fld>
            <a:endParaRPr lang="en-US" dirty="0"/>
          </a:p>
        </p:txBody>
      </p:sp>
    </p:spTree>
    <p:extLst>
      <p:ext uri="{BB962C8B-B14F-4D97-AF65-F5344CB8AC3E}">
        <p14:creationId xmlns:p14="http://schemas.microsoft.com/office/powerpoint/2010/main" val="1201418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FBB0-4C99-D747-88E2-ADF251D776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329E40-1016-564E-8746-329ED3273D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C9F0E0-4F0C-8242-AA05-444C10EE265B}"/>
              </a:ext>
            </a:extLst>
          </p:cNvPr>
          <p:cNvSpPr>
            <a:spLocks noGrp="1"/>
          </p:cNvSpPr>
          <p:nvPr>
            <p:ph type="dt" sz="half" idx="10"/>
          </p:nvPr>
        </p:nvSpPr>
        <p:spPr/>
        <p:txBody>
          <a:bodyPr/>
          <a:lstStyle/>
          <a:p>
            <a:fld id="{9A0A578E-09F2-054D-9AD2-5BD2891D81DD}" type="datetimeFigureOut">
              <a:rPr lang="en-US" smtClean="0"/>
              <a:t>5/2/2022</a:t>
            </a:fld>
            <a:endParaRPr lang="en-US" dirty="0"/>
          </a:p>
        </p:txBody>
      </p:sp>
      <p:sp>
        <p:nvSpPr>
          <p:cNvPr id="5" name="Footer Placeholder 4">
            <a:extLst>
              <a:ext uri="{FF2B5EF4-FFF2-40B4-BE49-F238E27FC236}">
                <a16:creationId xmlns:a16="http://schemas.microsoft.com/office/drawing/2014/main" id="{F49B840F-51C1-B149-92B6-A5EAE9C590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7F3841-8024-3B41-8659-CC8C5F2F1F7E}"/>
              </a:ext>
            </a:extLst>
          </p:cNvPr>
          <p:cNvSpPr>
            <a:spLocks noGrp="1"/>
          </p:cNvSpPr>
          <p:nvPr>
            <p:ph type="sldNum" sz="quarter" idx="12"/>
          </p:nvPr>
        </p:nvSpPr>
        <p:spPr/>
        <p:txBody>
          <a:bodyPr/>
          <a:lstStyle/>
          <a:p>
            <a:fld id="{3FBD028D-13DE-0349-AD9F-715C28CD085A}" type="slidenum">
              <a:rPr lang="en-US" smtClean="0"/>
              <a:t>‹#›</a:t>
            </a:fld>
            <a:endParaRPr lang="en-US" dirty="0"/>
          </a:p>
        </p:txBody>
      </p:sp>
    </p:spTree>
    <p:extLst>
      <p:ext uri="{BB962C8B-B14F-4D97-AF65-F5344CB8AC3E}">
        <p14:creationId xmlns:p14="http://schemas.microsoft.com/office/powerpoint/2010/main" val="427395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1A42-2263-8C45-9E18-34D74E7C3A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D5F29E-7BE3-7C4A-BA45-A004BC4CB1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629EA-E5C7-1F42-B9E8-730B59642BE6}"/>
              </a:ext>
            </a:extLst>
          </p:cNvPr>
          <p:cNvSpPr>
            <a:spLocks noGrp="1"/>
          </p:cNvSpPr>
          <p:nvPr>
            <p:ph type="dt" sz="half" idx="10"/>
          </p:nvPr>
        </p:nvSpPr>
        <p:spPr/>
        <p:txBody>
          <a:bodyPr/>
          <a:lstStyle/>
          <a:p>
            <a:fld id="{9A0A578E-09F2-054D-9AD2-5BD2891D81DD}" type="datetimeFigureOut">
              <a:rPr lang="en-US" smtClean="0"/>
              <a:t>5/2/2022</a:t>
            </a:fld>
            <a:endParaRPr lang="en-US" dirty="0"/>
          </a:p>
        </p:txBody>
      </p:sp>
      <p:sp>
        <p:nvSpPr>
          <p:cNvPr id="5" name="Footer Placeholder 4">
            <a:extLst>
              <a:ext uri="{FF2B5EF4-FFF2-40B4-BE49-F238E27FC236}">
                <a16:creationId xmlns:a16="http://schemas.microsoft.com/office/drawing/2014/main" id="{88C1B1AB-434F-B546-8A7B-D64A7AE483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58997B-3728-5043-8CE9-B72D951CD7D4}"/>
              </a:ext>
            </a:extLst>
          </p:cNvPr>
          <p:cNvSpPr>
            <a:spLocks noGrp="1"/>
          </p:cNvSpPr>
          <p:nvPr>
            <p:ph type="sldNum" sz="quarter" idx="12"/>
          </p:nvPr>
        </p:nvSpPr>
        <p:spPr/>
        <p:txBody>
          <a:bodyPr/>
          <a:lstStyle/>
          <a:p>
            <a:fld id="{3FBD028D-13DE-0349-AD9F-715C28CD085A}" type="slidenum">
              <a:rPr lang="en-US" smtClean="0"/>
              <a:t>‹#›</a:t>
            </a:fld>
            <a:endParaRPr lang="en-US" dirty="0"/>
          </a:p>
        </p:txBody>
      </p:sp>
    </p:spTree>
    <p:extLst>
      <p:ext uri="{BB962C8B-B14F-4D97-AF65-F5344CB8AC3E}">
        <p14:creationId xmlns:p14="http://schemas.microsoft.com/office/powerpoint/2010/main" val="31958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E62D27-22B7-A842-923F-3E833B7A67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B852F9-7A65-7D49-8BFA-BA3E3E1AFF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485A9-99D1-F648-B29F-3D3B6F3A4D44}"/>
              </a:ext>
            </a:extLst>
          </p:cNvPr>
          <p:cNvSpPr>
            <a:spLocks noGrp="1"/>
          </p:cNvSpPr>
          <p:nvPr>
            <p:ph type="dt" sz="half" idx="10"/>
          </p:nvPr>
        </p:nvSpPr>
        <p:spPr/>
        <p:txBody>
          <a:bodyPr/>
          <a:lstStyle/>
          <a:p>
            <a:fld id="{9A0A578E-09F2-054D-9AD2-5BD2891D81DD}" type="datetimeFigureOut">
              <a:rPr lang="en-US" smtClean="0"/>
              <a:t>5/2/2022</a:t>
            </a:fld>
            <a:endParaRPr lang="en-US" dirty="0"/>
          </a:p>
        </p:txBody>
      </p:sp>
      <p:sp>
        <p:nvSpPr>
          <p:cNvPr id="5" name="Footer Placeholder 4">
            <a:extLst>
              <a:ext uri="{FF2B5EF4-FFF2-40B4-BE49-F238E27FC236}">
                <a16:creationId xmlns:a16="http://schemas.microsoft.com/office/drawing/2014/main" id="{0378FFF6-DE5C-E040-90E8-420F36DF6E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BA3FD0-8D2A-454A-83DE-4A9D1868FD46}"/>
              </a:ext>
            </a:extLst>
          </p:cNvPr>
          <p:cNvSpPr>
            <a:spLocks noGrp="1"/>
          </p:cNvSpPr>
          <p:nvPr>
            <p:ph type="sldNum" sz="quarter" idx="12"/>
          </p:nvPr>
        </p:nvSpPr>
        <p:spPr/>
        <p:txBody>
          <a:bodyPr/>
          <a:lstStyle/>
          <a:p>
            <a:fld id="{3FBD028D-13DE-0349-AD9F-715C28CD085A}" type="slidenum">
              <a:rPr lang="en-US" smtClean="0"/>
              <a:t>‹#›</a:t>
            </a:fld>
            <a:endParaRPr lang="en-US" dirty="0"/>
          </a:p>
        </p:txBody>
      </p:sp>
    </p:spTree>
    <p:extLst>
      <p:ext uri="{BB962C8B-B14F-4D97-AF65-F5344CB8AC3E}">
        <p14:creationId xmlns:p14="http://schemas.microsoft.com/office/powerpoint/2010/main" val="1729173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a:solidFill>
                  <a:schemeClr val="tx1"/>
                </a:solidFill>
              </a:defRPr>
            </a:lvl1pPr>
          </a:lstStyle>
          <a:p>
            <a:r>
              <a:rPr lang="en-US"/>
              <a:t>Title</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sp>
        <p:nvSpPr>
          <p:cNvPr id="4" name="Date Placeholder 3"/>
          <p:cNvSpPr>
            <a:spLocks noGrp="1"/>
          </p:cNvSpPr>
          <p:nvPr>
            <p:ph type="dt" sz="half" idx="10"/>
          </p:nvPr>
        </p:nvSpPr>
        <p:spPr/>
        <p:txBody>
          <a:bodyPr/>
          <a:lstStyle/>
          <a:p>
            <a:fld id="{07A9634C-365A-9845-9775-8941B6FBB9ED}"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400222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a:t>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9634C-365A-9845-9775-8941B6FBB9ED}"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3478211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A9634C-365A-9845-9775-8941B6FBB9ED}"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186706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A9634C-365A-9845-9775-8941B6FBB9ED}"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10163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A9634C-365A-9845-9775-8941B6FBB9ED}" type="datetimeFigureOut">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1431912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A9634C-365A-9845-9775-8941B6FBB9ED}" type="datetimeFigureOut">
              <a:rPr lang="en-US" smtClean="0"/>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1580828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9634C-365A-9845-9775-8941B6FBB9ED}" type="datetimeFigureOut">
              <a:rPr lang="en-US" smtClean="0"/>
              <a:t>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3368497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A9634C-365A-9845-9775-8941B6FBB9ED}"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452246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9310-1C29-2E44-9400-1980878799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1473AB-D640-DE45-B61F-EA1F437955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11DD8-1F79-3C4D-AD0B-46EB429E06B9}"/>
              </a:ext>
            </a:extLst>
          </p:cNvPr>
          <p:cNvSpPr>
            <a:spLocks noGrp="1"/>
          </p:cNvSpPr>
          <p:nvPr>
            <p:ph type="dt" sz="half" idx="10"/>
          </p:nvPr>
        </p:nvSpPr>
        <p:spPr/>
        <p:txBody>
          <a:bodyPr/>
          <a:lstStyle/>
          <a:p>
            <a:fld id="{9A0A578E-09F2-054D-9AD2-5BD2891D81DD}" type="datetimeFigureOut">
              <a:rPr lang="en-US" smtClean="0"/>
              <a:t>5/2/2022</a:t>
            </a:fld>
            <a:endParaRPr lang="en-US" dirty="0"/>
          </a:p>
        </p:txBody>
      </p:sp>
      <p:sp>
        <p:nvSpPr>
          <p:cNvPr id="5" name="Footer Placeholder 4">
            <a:extLst>
              <a:ext uri="{FF2B5EF4-FFF2-40B4-BE49-F238E27FC236}">
                <a16:creationId xmlns:a16="http://schemas.microsoft.com/office/drawing/2014/main" id="{81CA2BFA-D017-7246-9B13-AC1A8EFDD3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4A8D1F-A80A-4545-90C2-BF78885DD2C1}"/>
              </a:ext>
            </a:extLst>
          </p:cNvPr>
          <p:cNvSpPr>
            <a:spLocks noGrp="1"/>
          </p:cNvSpPr>
          <p:nvPr>
            <p:ph type="sldNum" sz="quarter" idx="12"/>
          </p:nvPr>
        </p:nvSpPr>
        <p:spPr/>
        <p:txBody>
          <a:bodyPr/>
          <a:lstStyle/>
          <a:p>
            <a:fld id="{3FBD028D-13DE-0349-AD9F-715C28CD085A}" type="slidenum">
              <a:rPr lang="en-US" smtClean="0"/>
              <a:t>‹#›</a:t>
            </a:fld>
            <a:endParaRPr lang="en-US" dirty="0"/>
          </a:p>
        </p:txBody>
      </p:sp>
    </p:spTree>
    <p:extLst>
      <p:ext uri="{BB962C8B-B14F-4D97-AF65-F5344CB8AC3E}">
        <p14:creationId xmlns:p14="http://schemas.microsoft.com/office/powerpoint/2010/main" val="1085189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A9634C-365A-9845-9775-8941B6FBB9ED}"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3723231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9634C-365A-9845-9775-8941B6FBB9ED}"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348597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9634C-365A-9845-9775-8941B6FBB9ED}"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3468098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7A9634C-365A-9845-9775-8941B6FBB9ED}"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2402076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9634C-365A-9845-9775-8941B6FBB9ED}"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3176454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7A9634C-365A-9845-9775-8941B6FBB9ED}"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2574092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A9634C-365A-9845-9775-8941B6FBB9ED}"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1207868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A9634C-365A-9845-9775-8941B6FBB9ED}" type="datetimeFigureOut">
              <a:rPr lang="en-US" smtClean="0"/>
              <a:t>5/2/2022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3125257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A9634C-365A-9845-9775-8941B6FBB9ED}" type="datetimeFigureOut">
              <a:rPr lang="en-US" smtClean="0"/>
              <a:t>5/2/2022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137679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9634C-365A-9845-9775-8941B6FBB9ED}" type="datetimeFigureOut">
              <a:rPr lang="en-US" smtClean="0"/>
              <a:t>5/2/2022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1563480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8EB0-8DA9-734A-925B-A82376494A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B27B90-AC66-7743-84A8-7D2C72C33A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0F2245-FB06-D94B-BBE6-4F54FF46F3AC}"/>
              </a:ext>
            </a:extLst>
          </p:cNvPr>
          <p:cNvSpPr>
            <a:spLocks noGrp="1"/>
          </p:cNvSpPr>
          <p:nvPr>
            <p:ph type="dt" sz="half" idx="10"/>
          </p:nvPr>
        </p:nvSpPr>
        <p:spPr/>
        <p:txBody>
          <a:bodyPr/>
          <a:lstStyle/>
          <a:p>
            <a:fld id="{9A0A578E-09F2-054D-9AD2-5BD2891D81DD}" type="datetimeFigureOut">
              <a:rPr lang="en-US" smtClean="0"/>
              <a:t>5/2/2022</a:t>
            </a:fld>
            <a:endParaRPr lang="en-US" dirty="0"/>
          </a:p>
        </p:txBody>
      </p:sp>
      <p:sp>
        <p:nvSpPr>
          <p:cNvPr id="5" name="Footer Placeholder 4">
            <a:extLst>
              <a:ext uri="{FF2B5EF4-FFF2-40B4-BE49-F238E27FC236}">
                <a16:creationId xmlns:a16="http://schemas.microsoft.com/office/drawing/2014/main" id="{21E9AE8E-781A-A84E-B5DC-DD800298F2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A860F2-BC8C-B640-A339-D3406A5FB161}"/>
              </a:ext>
            </a:extLst>
          </p:cNvPr>
          <p:cNvSpPr>
            <a:spLocks noGrp="1"/>
          </p:cNvSpPr>
          <p:nvPr>
            <p:ph type="sldNum" sz="quarter" idx="12"/>
          </p:nvPr>
        </p:nvSpPr>
        <p:spPr/>
        <p:txBody>
          <a:bodyPr/>
          <a:lstStyle/>
          <a:p>
            <a:fld id="{3FBD028D-13DE-0349-AD9F-715C28CD085A}" type="slidenum">
              <a:rPr lang="en-US" smtClean="0"/>
              <a:t>‹#›</a:t>
            </a:fld>
            <a:endParaRPr lang="en-US" dirty="0"/>
          </a:p>
        </p:txBody>
      </p:sp>
    </p:spTree>
    <p:extLst>
      <p:ext uri="{BB962C8B-B14F-4D97-AF65-F5344CB8AC3E}">
        <p14:creationId xmlns:p14="http://schemas.microsoft.com/office/powerpoint/2010/main" val="1561824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A9634C-365A-9845-9775-8941B6FBB9ED}"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2340631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A9634C-365A-9845-9775-8941B6FBB9ED}"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708384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9634C-365A-9845-9775-8941B6FBB9ED}"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2290318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9634C-365A-9845-9775-8941B6FBB9ED}"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2166734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67DE9C12-647A-49BD-98F4-3DCD9C40D01A}" type="datetimeFigureOut">
              <a:rPr lang="en-US" smtClean="0"/>
              <a:t>5/4/2022</a:t>
            </a:fld>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A4DFF54B-B837-401C-8A9A-8FA58D23AE91}" type="slidenum">
              <a:rPr lang="en-US" smtClean="0"/>
              <a:t>‹#›</a:t>
            </a:fld>
            <a:endParaRPr lang="en-US"/>
          </a:p>
        </p:txBody>
      </p:sp>
    </p:spTree>
    <p:extLst>
      <p:ext uri="{BB962C8B-B14F-4D97-AF65-F5344CB8AC3E}">
        <p14:creationId xmlns:p14="http://schemas.microsoft.com/office/powerpoint/2010/main" val="2558125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67DE9C12-647A-49BD-98F4-3DCD9C40D01A}" type="datetimeFigureOut">
              <a:rPr lang="en-US" smtClean="0"/>
              <a:t>5/4/2022</a:t>
            </a:fld>
            <a:endParaRPr lang="en-US"/>
          </a:p>
        </p:txBody>
      </p:sp>
      <p:sp>
        <p:nvSpPr>
          <p:cNvPr id="5" name="Footer Placeholder 4"/>
          <p:cNvSpPr>
            <a:spLocks noGrp="1"/>
          </p:cNvSpPr>
          <p:nvPr>
            <p:ph type="ftr" sz="quarter" idx="11"/>
          </p:nvPr>
        </p:nvSpPr>
        <p:spPr>
          <a:xfrm>
            <a:off x="4213727" y="6553199"/>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A4DFF54B-B837-401C-8A9A-8FA58D23AE91}" type="slidenum">
              <a:rPr lang="en-US" smtClean="0"/>
              <a:t>‹#›</a:t>
            </a:fld>
            <a:endParaRPr lang="en-US"/>
          </a:p>
        </p:txBody>
      </p:sp>
    </p:spTree>
    <p:extLst>
      <p:ext uri="{BB962C8B-B14F-4D97-AF65-F5344CB8AC3E}">
        <p14:creationId xmlns:p14="http://schemas.microsoft.com/office/powerpoint/2010/main" val="853709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67DE9C12-647A-49BD-98F4-3DCD9C40D01A}" type="datetimeFigureOut">
              <a:rPr lang="en-US" smtClean="0"/>
              <a:t>5/4/2022</a:t>
            </a:fld>
            <a:endParaRPr lang="en-US"/>
          </a:p>
        </p:txBody>
      </p:sp>
      <p:sp>
        <p:nvSpPr>
          <p:cNvPr id="5" name="Footer Placeholder 4"/>
          <p:cNvSpPr>
            <a:spLocks noGrp="1"/>
          </p:cNvSpPr>
          <p:nvPr>
            <p:ph type="ftr" sz="quarter" idx="11"/>
          </p:nvPr>
        </p:nvSpPr>
        <p:spPr>
          <a:xfrm>
            <a:off x="4213727" y="6553199"/>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A4DFF54B-B837-401C-8A9A-8FA58D23AE91}" type="slidenum">
              <a:rPr lang="en-US" smtClean="0"/>
              <a:t>‹#›</a:t>
            </a:fld>
            <a:endParaRPr lang="en-US"/>
          </a:p>
        </p:txBody>
      </p:sp>
    </p:spTree>
    <p:extLst>
      <p:ext uri="{BB962C8B-B14F-4D97-AF65-F5344CB8AC3E}">
        <p14:creationId xmlns:p14="http://schemas.microsoft.com/office/powerpoint/2010/main" val="41169734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67DE9C12-647A-49BD-98F4-3DCD9C40D01A}" type="datetimeFigureOut">
              <a:rPr lang="en-US" smtClean="0"/>
              <a:t>5/4/2022</a:t>
            </a:fld>
            <a:endParaRPr lang="en-US"/>
          </a:p>
        </p:txBody>
      </p:sp>
      <p:sp>
        <p:nvSpPr>
          <p:cNvPr id="6" name="Footer Placeholder 5"/>
          <p:cNvSpPr>
            <a:spLocks noGrp="1"/>
          </p:cNvSpPr>
          <p:nvPr>
            <p:ph type="ftr" sz="quarter" idx="11"/>
          </p:nvPr>
        </p:nvSpPr>
        <p:spPr>
          <a:xfrm>
            <a:off x="4213727" y="6553199"/>
            <a:ext cx="3859795" cy="304801"/>
          </a:xfrm>
          <a:prstGeom prst="rect">
            <a:avLst/>
          </a:prstGeom>
        </p:spPr>
        <p:txBody>
          <a:bodyPr/>
          <a:lstStyle/>
          <a:p>
            <a:endParaRPr 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A4DFF54B-B837-401C-8A9A-8FA58D23AE91}" type="slidenum">
              <a:rPr lang="en-US" smtClean="0"/>
              <a:t>‹#›</a:t>
            </a:fld>
            <a:endParaRPr lang="en-US"/>
          </a:p>
        </p:txBody>
      </p:sp>
    </p:spTree>
    <p:extLst>
      <p:ext uri="{BB962C8B-B14F-4D97-AF65-F5344CB8AC3E}">
        <p14:creationId xmlns:p14="http://schemas.microsoft.com/office/powerpoint/2010/main" val="3402858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rot="5400000">
            <a:off x="10155639" y="1790701"/>
            <a:ext cx="990599" cy="304799"/>
          </a:xfrm>
          <a:prstGeom prst="rect">
            <a:avLst/>
          </a:prstGeom>
        </p:spPr>
        <p:txBody>
          <a:bodyPr/>
          <a:lstStyle/>
          <a:p>
            <a:fld id="{67DE9C12-647A-49BD-98F4-3DCD9C40D01A}" type="datetimeFigureOut">
              <a:rPr lang="en-US" smtClean="0"/>
              <a:t>5/4/2022</a:t>
            </a:fld>
            <a:endParaRPr lang="en-US"/>
          </a:p>
        </p:txBody>
      </p:sp>
      <p:sp>
        <p:nvSpPr>
          <p:cNvPr id="8" name="Footer Placeholder 7"/>
          <p:cNvSpPr>
            <a:spLocks noGrp="1"/>
          </p:cNvSpPr>
          <p:nvPr>
            <p:ph type="ftr" sz="quarter" idx="11"/>
          </p:nvPr>
        </p:nvSpPr>
        <p:spPr>
          <a:xfrm>
            <a:off x="4213727" y="6553199"/>
            <a:ext cx="3859795" cy="304801"/>
          </a:xfrm>
          <a:prstGeom prst="rect">
            <a:avLst/>
          </a:prstGeom>
        </p:spPr>
        <p:txBody>
          <a:bodyPr/>
          <a:lstStyle/>
          <a:p>
            <a:endParaRPr lang="en-US"/>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A4DFF54B-B837-401C-8A9A-8FA58D23AE91}" type="slidenum">
              <a:rPr lang="en-US" smtClean="0"/>
              <a:t>‹#›</a:t>
            </a:fld>
            <a:endParaRPr lang="en-US"/>
          </a:p>
        </p:txBody>
      </p:sp>
    </p:spTree>
    <p:extLst>
      <p:ext uri="{BB962C8B-B14F-4D97-AF65-F5344CB8AC3E}">
        <p14:creationId xmlns:p14="http://schemas.microsoft.com/office/powerpoint/2010/main" val="1515184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a:xfrm rot="5400000">
            <a:off x="10155639" y="1790701"/>
            <a:ext cx="990599" cy="304799"/>
          </a:xfrm>
          <a:prstGeom prst="rect">
            <a:avLst/>
          </a:prstGeom>
        </p:spPr>
        <p:txBody>
          <a:bodyPr/>
          <a:lstStyle/>
          <a:p>
            <a:fld id="{67DE9C12-647A-49BD-98F4-3DCD9C40D01A}" type="datetimeFigureOut">
              <a:rPr lang="en-US" smtClean="0"/>
              <a:t>5/4/2022</a:t>
            </a:fld>
            <a:endParaRPr lang="en-US"/>
          </a:p>
        </p:txBody>
      </p:sp>
      <p:sp>
        <p:nvSpPr>
          <p:cNvPr id="5" name="Footer Placeholder 3"/>
          <p:cNvSpPr>
            <a:spLocks noGrp="1"/>
          </p:cNvSpPr>
          <p:nvPr>
            <p:ph type="ftr" sz="quarter" idx="11"/>
          </p:nvPr>
        </p:nvSpPr>
        <p:spPr>
          <a:xfrm>
            <a:off x="4213727" y="6553199"/>
            <a:ext cx="3859795" cy="304801"/>
          </a:xfrm>
          <a:prstGeom prst="rect">
            <a:avLst/>
          </a:prstGeom>
        </p:spPr>
        <p:txBody>
          <a:bodyPr/>
          <a:lstStyle/>
          <a:p>
            <a:endParaRPr lang="en-US"/>
          </a:p>
        </p:txBody>
      </p:sp>
      <p:sp>
        <p:nvSpPr>
          <p:cNvPr id="6" name="Slide Number Placeholder 4"/>
          <p:cNvSpPr>
            <a:spLocks noGrp="1"/>
          </p:cNvSpPr>
          <p:nvPr>
            <p:ph type="sldNum" sz="quarter" idx="12"/>
          </p:nvPr>
        </p:nvSpPr>
        <p:spPr>
          <a:xfrm>
            <a:off x="10352540" y="295729"/>
            <a:ext cx="838199" cy="767687"/>
          </a:xfrm>
          <a:prstGeom prst="rect">
            <a:avLst/>
          </a:prstGeom>
        </p:spPr>
        <p:txBody>
          <a:bodyPr/>
          <a:lstStyle/>
          <a:p>
            <a:fld id="{A4DFF54B-B837-401C-8A9A-8FA58D23AE91}" type="slidenum">
              <a:rPr lang="en-US" smtClean="0"/>
              <a:t>‹#›</a:t>
            </a:fld>
            <a:endParaRPr lang="en-US"/>
          </a:p>
        </p:txBody>
      </p:sp>
    </p:spTree>
    <p:extLst>
      <p:ext uri="{BB962C8B-B14F-4D97-AF65-F5344CB8AC3E}">
        <p14:creationId xmlns:p14="http://schemas.microsoft.com/office/powerpoint/2010/main" val="1864659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8749-C7EE-964C-93DB-127516B23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CB638-4E15-4640-AFC0-86AB7B89D3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08860C-6620-7441-B2EB-1E4EDC042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E1057A-F66E-254F-8162-EC9F8F41B721}"/>
              </a:ext>
            </a:extLst>
          </p:cNvPr>
          <p:cNvSpPr>
            <a:spLocks noGrp="1"/>
          </p:cNvSpPr>
          <p:nvPr>
            <p:ph type="dt" sz="half" idx="10"/>
          </p:nvPr>
        </p:nvSpPr>
        <p:spPr/>
        <p:txBody>
          <a:bodyPr/>
          <a:lstStyle/>
          <a:p>
            <a:fld id="{9A0A578E-09F2-054D-9AD2-5BD2891D81DD}" type="datetimeFigureOut">
              <a:rPr lang="en-US" smtClean="0"/>
              <a:t>5/2/2022</a:t>
            </a:fld>
            <a:endParaRPr lang="en-US" dirty="0"/>
          </a:p>
        </p:txBody>
      </p:sp>
      <p:sp>
        <p:nvSpPr>
          <p:cNvPr id="6" name="Footer Placeholder 5">
            <a:extLst>
              <a:ext uri="{FF2B5EF4-FFF2-40B4-BE49-F238E27FC236}">
                <a16:creationId xmlns:a16="http://schemas.microsoft.com/office/drawing/2014/main" id="{39367433-5C30-A146-A399-8CDCADB56B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E5F97-1D24-264B-91E9-5B4CCAEEB9FF}"/>
              </a:ext>
            </a:extLst>
          </p:cNvPr>
          <p:cNvSpPr>
            <a:spLocks noGrp="1"/>
          </p:cNvSpPr>
          <p:nvPr>
            <p:ph type="sldNum" sz="quarter" idx="12"/>
          </p:nvPr>
        </p:nvSpPr>
        <p:spPr/>
        <p:txBody>
          <a:bodyPr/>
          <a:lstStyle/>
          <a:p>
            <a:fld id="{3FBD028D-13DE-0349-AD9F-715C28CD085A}" type="slidenum">
              <a:rPr lang="en-US" smtClean="0"/>
              <a:t>‹#›</a:t>
            </a:fld>
            <a:endParaRPr lang="en-US" dirty="0"/>
          </a:p>
        </p:txBody>
      </p:sp>
    </p:spTree>
    <p:extLst>
      <p:ext uri="{BB962C8B-B14F-4D97-AF65-F5344CB8AC3E}">
        <p14:creationId xmlns:p14="http://schemas.microsoft.com/office/powerpoint/2010/main" val="41298495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39" y="1790701"/>
            <a:ext cx="990599" cy="304799"/>
          </a:xfrm>
          <a:prstGeom prst="rect">
            <a:avLst/>
          </a:prstGeom>
        </p:spPr>
        <p:txBody>
          <a:bodyPr/>
          <a:lstStyle/>
          <a:p>
            <a:fld id="{67DE9C12-647A-49BD-98F4-3DCD9C40D01A}" type="datetimeFigureOut">
              <a:rPr lang="en-US" smtClean="0"/>
              <a:t>5/4/2022</a:t>
            </a:fld>
            <a:endParaRPr lang="en-US"/>
          </a:p>
        </p:txBody>
      </p:sp>
      <p:sp>
        <p:nvSpPr>
          <p:cNvPr id="5" name="Footer Placeholder 2"/>
          <p:cNvSpPr>
            <a:spLocks noGrp="1"/>
          </p:cNvSpPr>
          <p:nvPr>
            <p:ph type="ftr" sz="quarter" idx="11"/>
          </p:nvPr>
        </p:nvSpPr>
        <p:spPr>
          <a:xfrm>
            <a:off x="4213727" y="6553199"/>
            <a:ext cx="3859795" cy="304801"/>
          </a:xfrm>
          <a:prstGeom prst="rect">
            <a:avLst/>
          </a:prstGeom>
        </p:spPr>
        <p:txBody>
          <a:bodyPr/>
          <a:lstStyle/>
          <a:p>
            <a:endParaRPr lang="en-US"/>
          </a:p>
        </p:txBody>
      </p:sp>
      <p:sp>
        <p:nvSpPr>
          <p:cNvPr id="6" name="Slide Number Placeholder 3"/>
          <p:cNvSpPr>
            <a:spLocks noGrp="1"/>
          </p:cNvSpPr>
          <p:nvPr>
            <p:ph type="sldNum" sz="quarter" idx="12"/>
          </p:nvPr>
        </p:nvSpPr>
        <p:spPr>
          <a:xfrm>
            <a:off x="10352540" y="295729"/>
            <a:ext cx="838199" cy="767687"/>
          </a:xfrm>
          <a:prstGeom prst="rect">
            <a:avLst/>
          </a:prstGeom>
        </p:spPr>
        <p:txBody>
          <a:bodyPr/>
          <a:lstStyle/>
          <a:p>
            <a:fld id="{A4DFF54B-B837-401C-8A9A-8FA58D23AE91}" type="slidenum">
              <a:rPr lang="en-US" smtClean="0"/>
              <a:t>‹#›</a:t>
            </a:fld>
            <a:endParaRPr lang="en-US"/>
          </a:p>
        </p:txBody>
      </p:sp>
    </p:spTree>
    <p:extLst>
      <p:ext uri="{BB962C8B-B14F-4D97-AF65-F5344CB8AC3E}">
        <p14:creationId xmlns:p14="http://schemas.microsoft.com/office/powerpoint/2010/main" val="3334258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rot="5400000">
            <a:off x="10155639" y="1790701"/>
            <a:ext cx="990599" cy="304799"/>
          </a:xfrm>
          <a:prstGeom prst="rect">
            <a:avLst/>
          </a:prstGeom>
        </p:spPr>
        <p:txBody>
          <a:bodyPr/>
          <a:lstStyle/>
          <a:p>
            <a:fld id="{67DE9C12-647A-49BD-98F4-3DCD9C40D01A}" type="datetimeFigureOut">
              <a:rPr lang="en-US" smtClean="0"/>
              <a:t>5/4/2022</a:t>
            </a:fld>
            <a:endParaRPr lang="en-US"/>
          </a:p>
        </p:txBody>
      </p:sp>
      <p:sp>
        <p:nvSpPr>
          <p:cNvPr id="5" name="Footer Placeholder 5"/>
          <p:cNvSpPr>
            <a:spLocks noGrp="1"/>
          </p:cNvSpPr>
          <p:nvPr>
            <p:ph type="ftr" sz="quarter" idx="11"/>
          </p:nvPr>
        </p:nvSpPr>
        <p:spPr>
          <a:xfrm>
            <a:off x="4213727" y="6553199"/>
            <a:ext cx="3859795" cy="304801"/>
          </a:xfrm>
          <a:prstGeom prst="rect">
            <a:avLst/>
          </a:prstGeom>
        </p:spPr>
        <p:txBody>
          <a:bodyPr/>
          <a:lstStyle/>
          <a:p>
            <a:endParaRPr lang="en-US"/>
          </a:p>
        </p:txBody>
      </p:sp>
      <p:sp>
        <p:nvSpPr>
          <p:cNvPr id="6" name="Slide Number Placeholder 6"/>
          <p:cNvSpPr>
            <a:spLocks noGrp="1"/>
          </p:cNvSpPr>
          <p:nvPr>
            <p:ph type="sldNum" sz="quarter" idx="12"/>
          </p:nvPr>
        </p:nvSpPr>
        <p:spPr>
          <a:xfrm>
            <a:off x="10352540" y="295729"/>
            <a:ext cx="838199" cy="767687"/>
          </a:xfrm>
          <a:prstGeom prst="rect">
            <a:avLst/>
          </a:prstGeom>
        </p:spPr>
        <p:txBody>
          <a:bodyPr/>
          <a:lstStyle/>
          <a:p>
            <a:fld id="{A4DFF54B-B837-401C-8A9A-8FA58D23AE91}" type="slidenum">
              <a:rPr lang="en-US" smtClean="0"/>
              <a:t>‹#›</a:t>
            </a:fld>
            <a:endParaRPr lang="en-US"/>
          </a:p>
        </p:txBody>
      </p:sp>
    </p:spTree>
    <p:extLst>
      <p:ext uri="{BB962C8B-B14F-4D97-AF65-F5344CB8AC3E}">
        <p14:creationId xmlns:p14="http://schemas.microsoft.com/office/powerpoint/2010/main" val="3436368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67DE9C12-647A-49BD-98F4-3DCD9C40D01A}" type="datetimeFigureOut">
              <a:rPr lang="en-US" smtClean="0"/>
              <a:t>5/4/2022</a:t>
            </a:fld>
            <a:endParaRPr lang="en-US"/>
          </a:p>
        </p:txBody>
      </p:sp>
      <p:sp>
        <p:nvSpPr>
          <p:cNvPr id="6" name="Footer Placeholder 5"/>
          <p:cNvSpPr>
            <a:spLocks noGrp="1"/>
          </p:cNvSpPr>
          <p:nvPr>
            <p:ph type="ftr" sz="quarter" idx="11"/>
          </p:nvPr>
        </p:nvSpPr>
        <p:spPr>
          <a:xfrm>
            <a:off x="4213727" y="6553199"/>
            <a:ext cx="3859795" cy="304801"/>
          </a:xfrm>
          <a:prstGeom prst="rect">
            <a:avLst/>
          </a:prstGeom>
        </p:spPr>
        <p:txBody>
          <a:bodyPr/>
          <a:lstStyle/>
          <a:p>
            <a:endParaRPr 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A4DFF54B-B837-401C-8A9A-8FA58D23AE91}" type="slidenum">
              <a:rPr lang="en-US" smtClean="0"/>
              <a:t>‹#›</a:t>
            </a:fld>
            <a:endParaRPr lang="en-US"/>
          </a:p>
        </p:txBody>
      </p:sp>
    </p:spTree>
    <p:extLst>
      <p:ext uri="{BB962C8B-B14F-4D97-AF65-F5344CB8AC3E}">
        <p14:creationId xmlns:p14="http://schemas.microsoft.com/office/powerpoint/2010/main" val="1551648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smtClean="0"/>
              <a:t>5/4/2022</a:t>
            </a:fld>
            <a:endParaRPr lang="en-US" dirty="0"/>
          </a:p>
        </p:txBody>
      </p:sp>
      <p:sp>
        <p:nvSpPr>
          <p:cNvPr id="6" name="Footer Placeholder 5"/>
          <p:cNvSpPr>
            <a:spLocks noGrp="1"/>
          </p:cNvSpPr>
          <p:nvPr>
            <p:ph type="ftr" sz="quarter" idx="11"/>
          </p:nvPr>
        </p:nvSpPr>
        <p:spPr>
          <a:xfrm>
            <a:off x="4213727" y="6553199"/>
            <a:ext cx="3859795" cy="304801"/>
          </a:xfrm>
          <a:prstGeom prst="rect">
            <a:avLst/>
          </a:prstGeom>
        </p:spPr>
        <p:txBody>
          <a:bodyPr/>
          <a:lstStyle/>
          <a:p>
            <a:r>
              <a:rPr lang="en-US"/>
              <a:t>msubobcats.com</a:t>
            </a:r>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273803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smtClean="0"/>
              <a:t>5/4/2022</a:t>
            </a:fld>
            <a:endParaRPr lang="en-US" dirty="0"/>
          </a:p>
        </p:txBody>
      </p:sp>
      <p:sp>
        <p:nvSpPr>
          <p:cNvPr id="5" name="Footer Placeholder 4"/>
          <p:cNvSpPr>
            <a:spLocks noGrp="1"/>
          </p:cNvSpPr>
          <p:nvPr>
            <p:ph type="ftr" sz="quarter" idx="11"/>
          </p:nvPr>
        </p:nvSpPr>
        <p:spPr>
          <a:xfrm>
            <a:off x="4213727" y="6553199"/>
            <a:ext cx="3859795" cy="304801"/>
          </a:xfrm>
          <a:prstGeom prst="rect">
            <a:avLst/>
          </a:prstGeom>
        </p:spPr>
        <p:txBody>
          <a:bodyPr/>
          <a:lstStyle/>
          <a:p>
            <a:r>
              <a:rPr lang="en-US"/>
              <a:t>msubobcats.com</a:t>
            </a:r>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9567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smtClean="0"/>
              <a:t>5/4/2022</a:t>
            </a:fld>
            <a:endParaRPr lang="en-US" dirty="0"/>
          </a:p>
        </p:txBody>
      </p:sp>
      <p:sp>
        <p:nvSpPr>
          <p:cNvPr id="5" name="Footer Placeholder 4"/>
          <p:cNvSpPr>
            <a:spLocks noGrp="1"/>
          </p:cNvSpPr>
          <p:nvPr>
            <p:ph type="ftr" sz="quarter" idx="11"/>
          </p:nvPr>
        </p:nvSpPr>
        <p:spPr>
          <a:xfrm>
            <a:off x="4213727" y="6553199"/>
            <a:ext cx="3859795" cy="304801"/>
          </a:xfrm>
          <a:prstGeom prst="rect">
            <a:avLst/>
          </a:prstGeom>
        </p:spPr>
        <p:txBody>
          <a:bodyPr/>
          <a:lstStyle/>
          <a:p>
            <a:r>
              <a:rPr lang="en-US"/>
              <a:t>msubobcats.com</a:t>
            </a:r>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52890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smtClean="0"/>
              <a:t>5/4/2022</a:t>
            </a:fld>
            <a:endParaRPr lang="en-US" dirty="0"/>
          </a:p>
        </p:txBody>
      </p:sp>
      <p:sp>
        <p:nvSpPr>
          <p:cNvPr id="5" name="Footer Placeholder 4"/>
          <p:cNvSpPr>
            <a:spLocks noGrp="1"/>
          </p:cNvSpPr>
          <p:nvPr>
            <p:ph type="ftr" sz="quarter" idx="11"/>
          </p:nvPr>
        </p:nvSpPr>
        <p:spPr>
          <a:xfrm>
            <a:off x="4213727" y="6553199"/>
            <a:ext cx="3859795" cy="304801"/>
          </a:xfrm>
          <a:prstGeom prst="rect">
            <a:avLst/>
          </a:prstGeom>
        </p:spPr>
        <p:txBody>
          <a:bodyPr/>
          <a:lstStyle/>
          <a:p>
            <a:r>
              <a:rPr lang="en-US"/>
              <a:t>msubobcats.com</a:t>
            </a:r>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54523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smtClean="0"/>
              <a:t>5/4/2022</a:t>
            </a:fld>
            <a:endParaRPr lang="en-US" dirty="0"/>
          </a:p>
        </p:txBody>
      </p:sp>
      <p:sp>
        <p:nvSpPr>
          <p:cNvPr id="4" name="Footer Placeholder 4"/>
          <p:cNvSpPr>
            <a:spLocks noGrp="1"/>
          </p:cNvSpPr>
          <p:nvPr>
            <p:ph type="ftr" sz="quarter" idx="11"/>
          </p:nvPr>
        </p:nvSpPr>
        <p:spPr>
          <a:xfrm>
            <a:off x="4213727" y="6553199"/>
            <a:ext cx="3859795" cy="304801"/>
          </a:xfrm>
          <a:prstGeom prst="rect">
            <a:avLst/>
          </a:prstGeom>
        </p:spPr>
        <p:txBody>
          <a:bodyPr/>
          <a:lstStyle/>
          <a:p>
            <a:r>
              <a:rPr lang="en-US"/>
              <a:t>msubobcats.com</a:t>
            </a:r>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77450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smtClean="0"/>
              <a:t>5/4/2022</a:t>
            </a:fld>
            <a:endParaRPr lang="en-US" dirty="0"/>
          </a:p>
        </p:txBody>
      </p:sp>
      <p:sp>
        <p:nvSpPr>
          <p:cNvPr id="4" name="Footer Placeholder 4"/>
          <p:cNvSpPr>
            <a:spLocks noGrp="1"/>
          </p:cNvSpPr>
          <p:nvPr>
            <p:ph type="ftr" sz="quarter" idx="11"/>
          </p:nvPr>
        </p:nvSpPr>
        <p:spPr>
          <a:xfrm>
            <a:off x="4213727" y="6553199"/>
            <a:ext cx="3859795" cy="304801"/>
          </a:xfrm>
          <a:prstGeom prst="rect">
            <a:avLst/>
          </a:prstGeom>
        </p:spPr>
        <p:txBody>
          <a:bodyPr/>
          <a:lstStyle/>
          <a:p>
            <a:r>
              <a:rPr lang="en-US"/>
              <a:t>msubobcats.com</a:t>
            </a:r>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45508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67DE9C12-647A-49BD-98F4-3DCD9C40D01A}" type="datetimeFigureOut">
              <a:rPr lang="en-US" smtClean="0"/>
              <a:t>5/4/2022</a:t>
            </a:fld>
            <a:endParaRPr lang="en-US"/>
          </a:p>
        </p:txBody>
      </p:sp>
      <p:sp>
        <p:nvSpPr>
          <p:cNvPr id="5" name="Footer Placeholder 4"/>
          <p:cNvSpPr>
            <a:spLocks noGrp="1"/>
          </p:cNvSpPr>
          <p:nvPr>
            <p:ph type="ftr" sz="quarter" idx="11"/>
          </p:nvPr>
        </p:nvSpPr>
        <p:spPr>
          <a:xfrm>
            <a:off x="4213727" y="6553199"/>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A4DFF54B-B837-401C-8A9A-8FA58D23AE91}" type="slidenum">
              <a:rPr lang="en-US" smtClean="0"/>
              <a:t>‹#›</a:t>
            </a:fld>
            <a:endParaRPr lang="en-US"/>
          </a:p>
        </p:txBody>
      </p:sp>
    </p:spTree>
    <p:extLst>
      <p:ext uri="{BB962C8B-B14F-4D97-AF65-F5344CB8AC3E}">
        <p14:creationId xmlns:p14="http://schemas.microsoft.com/office/powerpoint/2010/main" val="3038134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3CCEB-6D43-284A-AEA2-3E8E90CDB4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EE8E3D-19DC-F945-A0EB-C4C2C59F0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9AE52C-F163-C24D-AF69-6645E38FC2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C6747B-60CC-CC43-9FBF-7F7FF1AA9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9E689C-F834-4D45-8E0C-275D2271CB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9D36FD-9203-8548-B5AB-1AD23D08B162}"/>
              </a:ext>
            </a:extLst>
          </p:cNvPr>
          <p:cNvSpPr>
            <a:spLocks noGrp="1"/>
          </p:cNvSpPr>
          <p:nvPr>
            <p:ph type="dt" sz="half" idx="10"/>
          </p:nvPr>
        </p:nvSpPr>
        <p:spPr/>
        <p:txBody>
          <a:bodyPr/>
          <a:lstStyle/>
          <a:p>
            <a:fld id="{9A0A578E-09F2-054D-9AD2-5BD2891D81DD}" type="datetimeFigureOut">
              <a:rPr lang="en-US" smtClean="0"/>
              <a:t>5/2/2022</a:t>
            </a:fld>
            <a:endParaRPr lang="en-US" dirty="0"/>
          </a:p>
        </p:txBody>
      </p:sp>
      <p:sp>
        <p:nvSpPr>
          <p:cNvPr id="8" name="Footer Placeholder 7">
            <a:extLst>
              <a:ext uri="{FF2B5EF4-FFF2-40B4-BE49-F238E27FC236}">
                <a16:creationId xmlns:a16="http://schemas.microsoft.com/office/drawing/2014/main" id="{16DF6CBC-799C-884C-8377-97A1432294E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A8FAE2F-ABD1-4C46-BB41-9D9FC32ED073}"/>
              </a:ext>
            </a:extLst>
          </p:cNvPr>
          <p:cNvSpPr>
            <a:spLocks noGrp="1"/>
          </p:cNvSpPr>
          <p:nvPr>
            <p:ph type="sldNum" sz="quarter" idx="12"/>
          </p:nvPr>
        </p:nvSpPr>
        <p:spPr/>
        <p:txBody>
          <a:bodyPr/>
          <a:lstStyle/>
          <a:p>
            <a:fld id="{3FBD028D-13DE-0349-AD9F-715C28CD085A}" type="slidenum">
              <a:rPr lang="en-US" smtClean="0"/>
              <a:t>‹#›</a:t>
            </a:fld>
            <a:endParaRPr lang="en-US" dirty="0"/>
          </a:p>
        </p:txBody>
      </p:sp>
    </p:spTree>
    <p:extLst>
      <p:ext uri="{BB962C8B-B14F-4D97-AF65-F5344CB8AC3E}">
        <p14:creationId xmlns:p14="http://schemas.microsoft.com/office/powerpoint/2010/main" val="13091681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67DE9C12-647A-49BD-98F4-3DCD9C40D01A}" type="datetimeFigureOut">
              <a:rPr lang="en-US" smtClean="0"/>
              <a:t>5/4/2022</a:t>
            </a:fld>
            <a:endParaRPr lang="en-US"/>
          </a:p>
        </p:txBody>
      </p:sp>
      <p:sp>
        <p:nvSpPr>
          <p:cNvPr id="5" name="Footer Placeholder 4"/>
          <p:cNvSpPr>
            <a:spLocks noGrp="1"/>
          </p:cNvSpPr>
          <p:nvPr>
            <p:ph type="ftr" sz="quarter" idx="11"/>
          </p:nvPr>
        </p:nvSpPr>
        <p:spPr>
          <a:xfrm>
            <a:off x="4213727" y="6553199"/>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A4DFF54B-B837-401C-8A9A-8FA58D23AE91}" type="slidenum">
              <a:rPr lang="en-US" smtClean="0"/>
              <a:t>‹#›</a:t>
            </a:fld>
            <a:endParaRPr lang="en-US"/>
          </a:p>
        </p:txBody>
      </p:sp>
    </p:spTree>
    <p:extLst>
      <p:ext uri="{BB962C8B-B14F-4D97-AF65-F5344CB8AC3E}">
        <p14:creationId xmlns:p14="http://schemas.microsoft.com/office/powerpoint/2010/main" val="117342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C022BAE-33FF-4071-93A5-D17D6D65A0AF}"/>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229" r="42678"/>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56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D4C0F2-3EA1-4626-ADCA-54B94C4DF44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229" r="42678"/>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F38F492-27FF-4467-9ABB-FDFEC0540633}"/>
              </a:ext>
            </a:extLst>
          </p:cNvPr>
          <p:cNvSpPr/>
          <p:nvPr userDrawn="1"/>
        </p:nvSpPr>
        <p:spPr>
          <a:xfrm>
            <a:off x="-1" y="0"/>
            <a:ext cx="12192000"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625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EE80-BD7F-8D48-BE44-B3815021B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984828-723B-C046-A908-095C614CB9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225905-9096-9D48-BA58-F96F6C125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DB3883-6B4D-B446-9257-2F31D1145CA8}"/>
              </a:ext>
            </a:extLst>
          </p:cNvPr>
          <p:cNvSpPr>
            <a:spLocks noGrp="1"/>
          </p:cNvSpPr>
          <p:nvPr>
            <p:ph type="dt" sz="half" idx="10"/>
          </p:nvPr>
        </p:nvSpPr>
        <p:spPr/>
        <p:txBody>
          <a:bodyPr/>
          <a:lstStyle/>
          <a:p>
            <a:fld id="{9A0A578E-09F2-054D-9AD2-5BD2891D81DD}" type="datetimeFigureOut">
              <a:rPr lang="en-US" smtClean="0"/>
              <a:t>5/2/2022</a:t>
            </a:fld>
            <a:endParaRPr lang="en-US" dirty="0"/>
          </a:p>
        </p:txBody>
      </p:sp>
      <p:sp>
        <p:nvSpPr>
          <p:cNvPr id="6" name="Footer Placeholder 5">
            <a:extLst>
              <a:ext uri="{FF2B5EF4-FFF2-40B4-BE49-F238E27FC236}">
                <a16:creationId xmlns:a16="http://schemas.microsoft.com/office/drawing/2014/main" id="{F35FEC81-A06F-9545-9868-AC3F90DEC7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07F3846-F33E-D747-9FEA-C9BB51D85BB0}"/>
              </a:ext>
            </a:extLst>
          </p:cNvPr>
          <p:cNvSpPr>
            <a:spLocks noGrp="1"/>
          </p:cNvSpPr>
          <p:nvPr>
            <p:ph type="sldNum" sz="quarter" idx="12"/>
          </p:nvPr>
        </p:nvSpPr>
        <p:spPr/>
        <p:txBody>
          <a:bodyPr/>
          <a:lstStyle/>
          <a:p>
            <a:fld id="{3FBD028D-13DE-0349-AD9F-715C28CD085A}" type="slidenum">
              <a:rPr lang="en-US" smtClean="0"/>
              <a:t>‹#›</a:t>
            </a:fld>
            <a:endParaRPr lang="en-US" dirty="0"/>
          </a:p>
        </p:txBody>
      </p:sp>
    </p:spTree>
    <p:extLst>
      <p:ext uri="{BB962C8B-B14F-4D97-AF65-F5344CB8AC3E}">
        <p14:creationId xmlns:p14="http://schemas.microsoft.com/office/powerpoint/2010/main" val="183273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CA13-DC8F-794A-A8DF-D89DDF42B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08757E-EE5A-3143-9880-451A8B54D1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D3BB581-DB47-BF4F-84D2-4B033847A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51003D-03C9-EC49-B212-5753F5489F74}"/>
              </a:ext>
            </a:extLst>
          </p:cNvPr>
          <p:cNvSpPr>
            <a:spLocks noGrp="1"/>
          </p:cNvSpPr>
          <p:nvPr>
            <p:ph type="dt" sz="half" idx="10"/>
          </p:nvPr>
        </p:nvSpPr>
        <p:spPr/>
        <p:txBody>
          <a:bodyPr/>
          <a:lstStyle/>
          <a:p>
            <a:fld id="{9A0A578E-09F2-054D-9AD2-5BD2891D81DD}" type="datetimeFigureOut">
              <a:rPr lang="en-US" smtClean="0"/>
              <a:t>5/2/2022</a:t>
            </a:fld>
            <a:endParaRPr lang="en-US" dirty="0"/>
          </a:p>
        </p:txBody>
      </p:sp>
      <p:sp>
        <p:nvSpPr>
          <p:cNvPr id="6" name="Footer Placeholder 5">
            <a:extLst>
              <a:ext uri="{FF2B5EF4-FFF2-40B4-BE49-F238E27FC236}">
                <a16:creationId xmlns:a16="http://schemas.microsoft.com/office/drawing/2014/main" id="{88319C42-EC0A-6549-8592-C193EF5BFF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98C2BBE-30D4-0940-A5AE-AFFCD71464A2}"/>
              </a:ext>
            </a:extLst>
          </p:cNvPr>
          <p:cNvSpPr>
            <a:spLocks noGrp="1"/>
          </p:cNvSpPr>
          <p:nvPr>
            <p:ph type="sldNum" sz="quarter" idx="12"/>
          </p:nvPr>
        </p:nvSpPr>
        <p:spPr/>
        <p:txBody>
          <a:bodyPr/>
          <a:lstStyle/>
          <a:p>
            <a:fld id="{3FBD028D-13DE-0349-AD9F-715C28CD085A}" type="slidenum">
              <a:rPr lang="en-US" smtClean="0"/>
              <a:t>‹#›</a:t>
            </a:fld>
            <a:endParaRPr lang="en-US" dirty="0"/>
          </a:p>
        </p:txBody>
      </p:sp>
    </p:spTree>
    <p:extLst>
      <p:ext uri="{BB962C8B-B14F-4D97-AF65-F5344CB8AC3E}">
        <p14:creationId xmlns:p14="http://schemas.microsoft.com/office/powerpoint/2010/main" val="249858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image" Target="../media/image7.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9.png"/><Relationship Id="rId10" Type="http://schemas.openxmlformats.org/officeDocument/2006/relationships/slideLayout" Target="../slideLayouts/slideLayout43.xml"/><Relationship Id="rId19" Type="http://schemas.openxmlformats.org/officeDocument/2006/relationships/image" Target="../media/image5.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E38D3-106F-604C-8229-0AC79BDA01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F6D875-46A6-3149-AAB7-C7D4E037AF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6AAD1-6C24-0848-8E3B-52BB813363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A578E-09F2-054D-9AD2-5BD2891D81DD}" type="datetimeFigureOut">
              <a:rPr lang="en-US" smtClean="0"/>
              <a:t>5/2/2022</a:t>
            </a:fld>
            <a:endParaRPr lang="en-US" dirty="0"/>
          </a:p>
        </p:txBody>
      </p:sp>
      <p:sp>
        <p:nvSpPr>
          <p:cNvPr id="5" name="Footer Placeholder 4">
            <a:extLst>
              <a:ext uri="{FF2B5EF4-FFF2-40B4-BE49-F238E27FC236}">
                <a16:creationId xmlns:a16="http://schemas.microsoft.com/office/drawing/2014/main" id="{8A99CE9F-93A1-224D-91FD-9FE0FCA5C7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5E8E547-4B01-734E-B184-AA2610353F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D028D-13DE-0349-AD9F-715C28CD085A}" type="slidenum">
              <a:rPr lang="en-US" smtClean="0"/>
              <a:t>‹#›</a:t>
            </a:fld>
            <a:endParaRPr lang="en-US" dirty="0"/>
          </a:p>
        </p:txBody>
      </p:sp>
    </p:spTree>
    <p:extLst>
      <p:ext uri="{BB962C8B-B14F-4D97-AF65-F5344CB8AC3E}">
        <p14:creationId xmlns:p14="http://schemas.microsoft.com/office/powerpoint/2010/main" val="658717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t>5/2/2022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t>‹#›</a:t>
            </a:fld>
            <a:endParaRPr lang="en-US"/>
          </a:p>
        </p:txBody>
      </p:sp>
    </p:spTree>
    <p:extLst>
      <p:ext uri="{BB962C8B-B14F-4D97-AF65-F5344CB8AC3E}">
        <p14:creationId xmlns:p14="http://schemas.microsoft.com/office/powerpoint/2010/main" val="4088457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t>5/2/2022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t>‹#›</a:t>
            </a:fld>
            <a:endParaRPr lang="en-US" dirty="0"/>
          </a:p>
        </p:txBody>
      </p:sp>
      <p:pic>
        <p:nvPicPr>
          <p:cNvPr id="7" name="Picture 6" descr="MSU-ppt-2013-medium blue-final.jpg"/>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821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13989" y="1490862"/>
            <a:ext cx="9404723" cy="761827"/>
          </a:xfrm>
          <a:prstGeom prst="rect">
            <a:avLst/>
          </a:prstGeom>
        </p:spPr>
        <p:txBody>
          <a:bodyPr vert="horz" lIns="91440" tIns="45720" rIns="91440" bIns="45720" rtlCol="0" anchor="t">
            <a:noAutofit/>
          </a:bodyPr>
          <a:lstStyle/>
          <a:p>
            <a:r>
              <a:rPr lang="en-US" dirty="0"/>
              <a:t>EDITABLE TITLE</a:t>
            </a:r>
          </a:p>
        </p:txBody>
      </p:sp>
      <p:sp>
        <p:nvSpPr>
          <p:cNvPr id="3" name="Text Placeholder 2"/>
          <p:cNvSpPr>
            <a:spLocks noGrp="1"/>
          </p:cNvSpPr>
          <p:nvPr>
            <p:ph type="body" idx="1"/>
          </p:nvPr>
        </p:nvSpPr>
        <p:spPr>
          <a:xfrm>
            <a:off x="613989" y="2205318"/>
            <a:ext cx="10358662" cy="4195481"/>
          </a:xfrm>
          <a:prstGeom prst="rect">
            <a:avLst/>
          </a:prstGeom>
        </p:spPr>
        <p:txBody>
          <a:bodyPr vert="horz" lIns="91440" tIns="45720" rIns="91440" bIns="45720" rtlCol="0">
            <a:normAutofit/>
          </a:bodyPr>
          <a:lstStyle/>
          <a:p>
            <a:pPr lvl="0"/>
            <a:r>
              <a:rPr lang="en-US" dirty="0"/>
              <a:t>Editable Body Type</a:t>
            </a:r>
          </a:p>
        </p:txBody>
      </p:sp>
      <p:pic>
        <p:nvPicPr>
          <p:cNvPr id="13" name="Picture 12"/>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191679" y="38762"/>
            <a:ext cx="3203281" cy="2135520"/>
          </a:xfrm>
          <a:prstGeom prst="rect">
            <a:avLst/>
          </a:prstGeom>
        </p:spPr>
      </p:pic>
      <p:sp>
        <p:nvSpPr>
          <p:cNvPr id="15" name="Rectangle 14"/>
          <p:cNvSpPr/>
          <p:nvPr userDrawn="1"/>
        </p:nvSpPr>
        <p:spPr>
          <a:xfrm>
            <a:off x="-130629" y="6531429"/>
            <a:ext cx="12417879" cy="326571"/>
          </a:xfrm>
          <a:prstGeom prst="rect">
            <a:avLst/>
          </a:prstGeom>
          <a:solidFill>
            <a:srgbClr val="B997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4198863" y="6513160"/>
            <a:ext cx="3188912" cy="369332"/>
          </a:xfrm>
          <a:prstGeom prst="rect">
            <a:avLst/>
          </a:prstGeom>
          <a:noFill/>
        </p:spPr>
        <p:txBody>
          <a:bodyPr wrap="square" rtlCol="0">
            <a:spAutoFit/>
          </a:bodyPr>
          <a:lstStyle/>
          <a:p>
            <a:pPr algn="ctr"/>
            <a:r>
              <a:rPr lang="en-US" dirty="0">
                <a:latin typeface="Museo Slab 900" panose="02000000000000000000" pitchFamily="50" charset="0"/>
              </a:rPr>
              <a:t>msubobcats.com</a:t>
            </a:r>
          </a:p>
        </p:txBody>
      </p:sp>
    </p:spTree>
    <p:extLst>
      <p:ext uri="{BB962C8B-B14F-4D97-AF65-F5344CB8AC3E}">
        <p14:creationId xmlns:p14="http://schemas.microsoft.com/office/powerpoint/2010/main" val="429399658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4200" b="1" i="0" kern="1200" baseline="0">
          <a:solidFill>
            <a:schemeClr val="tx2"/>
          </a:solidFill>
          <a:latin typeface="Museo Slab 900"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baseline="0">
          <a:solidFill>
            <a:schemeClr val="tx1"/>
          </a:solidFill>
          <a:latin typeface="Franklin Gothic Demi" panose="020B0703020102020204" pitchFamily="34" charset="0"/>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Franklin Gothic Demi" panose="020B0703020102020204" pitchFamily="34" charset="0"/>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Franklin Gothic Demi" panose="020B0703020102020204" pitchFamily="34" charset="0"/>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Franklin Gothic Demi" panose="020B0703020102020204" pitchFamily="34" charset="0"/>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Franklin Gothic Demi" panose="020B0703020102020204" pitchFamily="34" charset="0"/>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hyperlink" Target="https://nextcatalog.montana.edu/courseadmin/?key=5370"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nextcatalog.montana.edu/courseadmin/?key=54" TargetMode="External"/><Relationship Id="rId5" Type="http://schemas.openxmlformats.org/officeDocument/2006/relationships/hyperlink" Target="https://nam10.safelinks.protection.outlook.com/?url=https%3A%2F%2Fnextcatalog.montana.edu%2Fcourseadmin%2F%3Fkey%3D5361&amp;amp;data=04%7C01%7Ckeely.holmes%40montana.edu%7Cf6b923cfd68d4cd1770008da1d91713a%7C324aa97a03a644fc91e43846fbced113%7C0%7C0%7C637854807769839484%7CUnknown%7CTWFpbGZsb3d8eyJWIjoiMC4wLjAwMDAiLCJQIjoiV2luMzIiLCJBTiI6Ik1haWwiLCJXVCI6Mn0%3D%7C3000&amp;amp;sdata=WevBh5yDeqpO7000c%2F%2FxnhLeNc0dZ5ZChBKXVM0oV44%3D&amp;amp;reserved=0" TargetMode="External"/><Relationship Id="rId4" Type="http://schemas.openxmlformats.org/officeDocument/2006/relationships/hyperlink" Target="https://nam10.safelinks.protection.outlook.com/?url=https%3A%2F%2Fnextcatalog.montana.edu%2Fcourseadmin%2F%3Fkey%3D5415&amp;amp;data=04%7C01%7Ckeely.holmes%40montana.edu%7C16e81aa8f766480b6b1008da1d9160be%7C324aa97a03a644fc91e43846fbced113%7C0%7C0%7C637854807474706215%7CUnknown%7CTWFpbGZsb3d8eyJWIjoiMC4wLjAwMDAiLCJQIjoiV2luMzIiLCJBTiI6Ik1haWwiLCJXVCI6Mn0%3D%7C3000&amp;amp;sdata=HkfI13ml799kMuzbR0JTAZWocXS3p%2B4H%2B3LYnLbh6qQ%3D&amp;amp;reserved=0"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nextcatalog.montana.edu/courseadmin/?key=5331"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BE32B-0AEE-431B-9D52-45C8B6B44983}"/>
              </a:ext>
            </a:extLst>
          </p:cNvPr>
          <p:cNvSpPr txBox="1"/>
          <p:nvPr/>
        </p:nvSpPr>
        <p:spPr>
          <a:xfrm>
            <a:off x="1852392" y="383957"/>
            <a:ext cx="9864452" cy="1200329"/>
          </a:xfrm>
          <a:prstGeom prst="rect">
            <a:avLst/>
          </a:prstGeom>
          <a:noFill/>
        </p:spPr>
        <p:txBody>
          <a:bodyPr wrap="square" rtlCol="0">
            <a:spAutoFit/>
          </a:bodyPr>
          <a:lstStyle/>
          <a:p>
            <a:pPr algn="r"/>
            <a:r>
              <a:rPr lang="en-US" sz="3600" dirty="0"/>
              <a:t>Faculty Senate Meeting</a:t>
            </a:r>
          </a:p>
          <a:p>
            <a:pPr algn="r"/>
            <a:r>
              <a:rPr lang="en-US" sz="3600" dirty="0"/>
              <a:t>May 04, 2022  </a:t>
            </a:r>
          </a:p>
        </p:txBody>
      </p:sp>
      <p:sp>
        <p:nvSpPr>
          <p:cNvPr id="7" name="TextBox 6">
            <a:extLst>
              <a:ext uri="{FF2B5EF4-FFF2-40B4-BE49-F238E27FC236}">
                <a16:creationId xmlns:a16="http://schemas.microsoft.com/office/drawing/2014/main" id="{511B3B45-AABE-4334-BDB7-12E9182904EA}"/>
              </a:ext>
            </a:extLst>
          </p:cNvPr>
          <p:cNvSpPr txBox="1"/>
          <p:nvPr/>
        </p:nvSpPr>
        <p:spPr>
          <a:xfrm>
            <a:off x="6975027" y="1580553"/>
            <a:ext cx="4741817" cy="584775"/>
          </a:xfrm>
          <a:prstGeom prst="rect">
            <a:avLst/>
          </a:prstGeom>
          <a:noFill/>
        </p:spPr>
        <p:txBody>
          <a:bodyPr wrap="square" rtlCol="0">
            <a:spAutoFit/>
          </a:bodyPr>
          <a:lstStyle/>
          <a:p>
            <a:pPr algn="r"/>
            <a:r>
              <a:rPr lang="en-US" sz="3200" dirty="0"/>
              <a:t>WELCOME</a:t>
            </a:r>
          </a:p>
        </p:txBody>
      </p:sp>
    </p:spTree>
    <p:extLst>
      <p:ext uri="{BB962C8B-B14F-4D97-AF65-F5344CB8AC3E}">
        <p14:creationId xmlns:p14="http://schemas.microsoft.com/office/powerpoint/2010/main" val="1237800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ATHLETICS UPDATE</a:t>
            </a:r>
            <a:br>
              <a:rPr lang="en-US" dirty="0"/>
            </a:br>
            <a:r>
              <a:rPr lang="en-US" dirty="0">
                <a:solidFill>
                  <a:srgbClr val="FFC000"/>
                </a:solidFill>
              </a:rPr>
              <a:t>‘Year of the Bobcats’</a:t>
            </a:r>
          </a:p>
        </p:txBody>
      </p:sp>
      <p:sp>
        <p:nvSpPr>
          <p:cNvPr id="3" name="Subtitle 2"/>
          <p:cNvSpPr>
            <a:spLocks noGrp="1"/>
          </p:cNvSpPr>
          <p:nvPr>
            <p:ph type="subTitle" idx="1"/>
          </p:nvPr>
        </p:nvSpPr>
        <p:spPr/>
        <p:txBody>
          <a:bodyPr/>
          <a:lstStyle/>
          <a:p>
            <a:r>
              <a:rPr lang="en-US" dirty="0"/>
              <a:t>May 4, 2022</a:t>
            </a:r>
          </a:p>
        </p:txBody>
      </p:sp>
    </p:spTree>
    <p:extLst>
      <p:ext uri="{BB962C8B-B14F-4D97-AF65-F5344CB8AC3E}">
        <p14:creationId xmlns:p14="http://schemas.microsoft.com/office/powerpoint/2010/main" val="2362626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A6F0-93F1-45F0-86BD-24058BA6AB80}"/>
              </a:ext>
            </a:extLst>
          </p:cNvPr>
          <p:cNvSpPr>
            <a:spLocks noGrp="1"/>
          </p:cNvSpPr>
          <p:nvPr>
            <p:ph type="title"/>
          </p:nvPr>
        </p:nvSpPr>
        <p:spPr>
          <a:xfrm>
            <a:off x="1483426" y="1568214"/>
            <a:ext cx="8930080" cy="1447800"/>
          </a:xfrm>
        </p:spPr>
        <p:txBody>
          <a:bodyPr anchor="ctr"/>
          <a:lstStyle/>
          <a:p>
            <a:pPr algn="ctr"/>
            <a:r>
              <a:rPr lang="en-US" sz="3200" b="1" dirty="0">
                <a:solidFill>
                  <a:schemeClr val="accent1"/>
                </a:solidFill>
              </a:rPr>
              <a:t>Fall 2021 Student-Athlete Academic Statistics</a:t>
            </a:r>
          </a:p>
        </p:txBody>
      </p:sp>
      <p:graphicFrame>
        <p:nvGraphicFramePr>
          <p:cNvPr id="6" name="Table 5">
            <a:extLst>
              <a:ext uri="{FF2B5EF4-FFF2-40B4-BE49-F238E27FC236}">
                <a16:creationId xmlns:a16="http://schemas.microsoft.com/office/drawing/2014/main" id="{24F8FB09-ADCA-4F94-B761-E727FE6DDEDF}"/>
              </a:ext>
            </a:extLst>
          </p:cNvPr>
          <p:cNvGraphicFramePr>
            <a:graphicFrameLocks noGrp="1"/>
          </p:cNvGraphicFramePr>
          <p:nvPr/>
        </p:nvGraphicFramePr>
        <p:xfrm>
          <a:off x="2207717" y="2906970"/>
          <a:ext cx="7481498" cy="2595880"/>
        </p:xfrm>
        <a:graphic>
          <a:graphicData uri="http://schemas.openxmlformats.org/drawingml/2006/table">
            <a:tbl>
              <a:tblPr firstRow="1" bandRow="1">
                <a:tableStyleId>{5C22544A-7EE6-4342-B048-85BDC9FD1C3A}</a:tableStyleId>
              </a:tblPr>
              <a:tblGrid>
                <a:gridCol w="5816609">
                  <a:extLst>
                    <a:ext uri="{9D8B030D-6E8A-4147-A177-3AD203B41FA5}">
                      <a16:colId xmlns:a16="http://schemas.microsoft.com/office/drawing/2014/main" val="1144586582"/>
                    </a:ext>
                  </a:extLst>
                </a:gridCol>
                <a:gridCol w="1664889">
                  <a:extLst>
                    <a:ext uri="{9D8B030D-6E8A-4147-A177-3AD203B41FA5}">
                      <a16:colId xmlns:a16="http://schemas.microsoft.com/office/drawing/2014/main" val="3436008294"/>
                    </a:ext>
                  </a:extLst>
                </a:gridCol>
              </a:tblGrid>
              <a:tr h="370840">
                <a:tc>
                  <a:txBody>
                    <a:bodyPr/>
                    <a:lstStyle/>
                    <a:p>
                      <a:endParaRPr lang="en-US" dirty="0"/>
                    </a:p>
                  </a:txBody>
                  <a:tcPr/>
                </a:tc>
                <a:tc>
                  <a:txBody>
                    <a:bodyPr/>
                    <a:lstStyle/>
                    <a:p>
                      <a:r>
                        <a:rPr lang="en-US" dirty="0"/>
                        <a:t>Fall 21</a:t>
                      </a:r>
                    </a:p>
                  </a:txBody>
                  <a:tcPr/>
                </a:tc>
                <a:extLst>
                  <a:ext uri="{0D108BD9-81ED-4DB2-BD59-A6C34878D82A}">
                    <a16:rowId xmlns:a16="http://schemas.microsoft.com/office/drawing/2014/main" val="4120813156"/>
                  </a:ext>
                </a:extLst>
              </a:tr>
              <a:tr h="370840">
                <a:tc>
                  <a:txBody>
                    <a:bodyPr/>
                    <a:lstStyle/>
                    <a:p>
                      <a:r>
                        <a:rPr lang="en-US" dirty="0"/>
                        <a:t>Avg Student-Athlete GPA</a:t>
                      </a:r>
                    </a:p>
                  </a:txBody>
                  <a:tcPr/>
                </a:tc>
                <a:tc>
                  <a:txBody>
                    <a:bodyPr/>
                    <a:lstStyle/>
                    <a:p>
                      <a:r>
                        <a:rPr lang="en-US" dirty="0"/>
                        <a:t>3.28</a:t>
                      </a:r>
                    </a:p>
                  </a:txBody>
                  <a:tcPr/>
                </a:tc>
                <a:extLst>
                  <a:ext uri="{0D108BD9-81ED-4DB2-BD59-A6C34878D82A}">
                    <a16:rowId xmlns:a16="http://schemas.microsoft.com/office/drawing/2014/main" val="2015333477"/>
                  </a:ext>
                </a:extLst>
              </a:tr>
              <a:tr h="370840">
                <a:tc>
                  <a:txBody>
                    <a:bodyPr/>
                    <a:lstStyle/>
                    <a:p>
                      <a:r>
                        <a:rPr lang="en-US" dirty="0"/>
                        <a:t>Students on President’s List</a:t>
                      </a:r>
                    </a:p>
                  </a:txBody>
                  <a:tcPr/>
                </a:tc>
                <a:tc>
                  <a:txBody>
                    <a:bodyPr/>
                    <a:lstStyle/>
                    <a:p>
                      <a:r>
                        <a:rPr lang="en-US" dirty="0"/>
                        <a:t>43</a:t>
                      </a:r>
                    </a:p>
                  </a:txBody>
                  <a:tcPr/>
                </a:tc>
                <a:extLst>
                  <a:ext uri="{0D108BD9-81ED-4DB2-BD59-A6C34878D82A}">
                    <a16:rowId xmlns:a16="http://schemas.microsoft.com/office/drawing/2014/main" val="1747056269"/>
                  </a:ext>
                </a:extLst>
              </a:tr>
              <a:tr h="370840">
                <a:tc>
                  <a:txBody>
                    <a:bodyPr/>
                    <a:lstStyle/>
                    <a:p>
                      <a:r>
                        <a:rPr lang="en-US" dirty="0"/>
                        <a:t>Students on Dean’s List</a:t>
                      </a:r>
                    </a:p>
                  </a:txBody>
                  <a:tcPr/>
                </a:tc>
                <a:tc>
                  <a:txBody>
                    <a:bodyPr/>
                    <a:lstStyle/>
                    <a:p>
                      <a:r>
                        <a:rPr lang="en-US" dirty="0"/>
                        <a:t>97</a:t>
                      </a:r>
                    </a:p>
                  </a:txBody>
                  <a:tcPr/>
                </a:tc>
                <a:extLst>
                  <a:ext uri="{0D108BD9-81ED-4DB2-BD59-A6C34878D82A}">
                    <a16:rowId xmlns:a16="http://schemas.microsoft.com/office/drawing/2014/main" val="1251286349"/>
                  </a:ext>
                </a:extLst>
              </a:tr>
              <a:tr h="370840">
                <a:tc>
                  <a:txBody>
                    <a:bodyPr/>
                    <a:lstStyle/>
                    <a:p>
                      <a:r>
                        <a:rPr lang="en-US" dirty="0"/>
                        <a:t>Teams with 3.5+ GPA</a:t>
                      </a:r>
                    </a:p>
                  </a:txBody>
                  <a:tcPr/>
                </a:tc>
                <a:tc>
                  <a:txBody>
                    <a:bodyPr/>
                    <a:lstStyle/>
                    <a:p>
                      <a:r>
                        <a:rPr lang="en-US" dirty="0"/>
                        <a:t>6</a:t>
                      </a:r>
                    </a:p>
                  </a:txBody>
                  <a:tcPr/>
                </a:tc>
                <a:extLst>
                  <a:ext uri="{0D108BD9-81ED-4DB2-BD59-A6C34878D82A}">
                    <a16:rowId xmlns:a16="http://schemas.microsoft.com/office/drawing/2014/main" val="2914522428"/>
                  </a:ext>
                </a:extLst>
              </a:tr>
              <a:tr h="370840">
                <a:tc>
                  <a:txBody>
                    <a:bodyPr/>
                    <a:lstStyle/>
                    <a:p>
                      <a:r>
                        <a:rPr lang="en-US" dirty="0"/>
                        <a:t>Student-Athletes with Term GPA &gt;3.0</a:t>
                      </a:r>
                    </a:p>
                  </a:txBody>
                  <a:tcPr/>
                </a:tc>
                <a:tc>
                  <a:txBody>
                    <a:bodyPr/>
                    <a:lstStyle/>
                    <a:p>
                      <a:r>
                        <a:rPr lang="en-US" dirty="0"/>
                        <a:t>71%</a:t>
                      </a:r>
                    </a:p>
                  </a:txBody>
                  <a:tcPr/>
                </a:tc>
                <a:extLst>
                  <a:ext uri="{0D108BD9-81ED-4DB2-BD59-A6C34878D82A}">
                    <a16:rowId xmlns:a16="http://schemas.microsoft.com/office/drawing/2014/main" val="4125800447"/>
                  </a:ext>
                </a:extLst>
              </a:tr>
              <a:tr h="370840">
                <a:tc>
                  <a:txBody>
                    <a:bodyPr/>
                    <a:lstStyle/>
                    <a:p>
                      <a:r>
                        <a:rPr lang="en-US" dirty="0"/>
                        <a:t>Fall Graduates</a:t>
                      </a:r>
                    </a:p>
                  </a:txBody>
                  <a:tcPr/>
                </a:tc>
                <a:tc>
                  <a:txBody>
                    <a:bodyPr/>
                    <a:lstStyle/>
                    <a:p>
                      <a:r>
                        <a:rPr lang="en-US" dirty="0"/>
                        <a:t>20</a:t>
                      </a:r>
                    </a:p>
                  </a:txBody>
                  <a:tcPr/>
                </a:tc>
                <a:extLst>
                  <a:ext uri="{0D108BD9-81ED-4DB2-BD59-A6C34878D82A}">
                    <a16:rowId xmlns:a16="http://schemas.microsoft.com/office/drawing/2014/main" val="3785723900"/>
                  </a:ext>
                </a:extLst>
              </a:tr>
            </a:tbl>
          </a:graphicData>
        </a:graphic>
      </p:graphicFrame>
    </p:spTree>
    <p:extLst>
      <p:ext uri="{BB962C8B-B14F-4D97-AF65-F5344CB8AC3E}">
        <p14:creationId xmlns:p14="http://schemas.microsoft.com/office/powerpoint/2010/main" val="1948139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4C9D-30E4-4A9C-B727-608E2DBBD38F}"/>
              </a:ext>
            </a:extLst>
          </p:cNvPr>
          <p:cNvSpPr>
            <a:spLocks noGrp="1"/>
          </p:cNvSpPr>
          <p:nvPr>
            <p:ph type="title"/>
          </p:nvPr>
        </p:nvSpPr>
        <p:spPr>
          <a:xfrm>
            <a:off x="-453651" y="1423746"/>
            <a:ext cx="6198045" cy="608592"/>
          </a:xfrm>
        </p:spPr>
        <p:txBody>
          <a:bodyPr>
            <a:normAutofit/>
          </a:bodyPr>
          <a:lstStyle/>
          <a:p>
            <a:pPr algn="ctr"/>
            <a:r>
              <a:rPr lang="en-US" sz="2800" b="1" dirty="0">
                <a:solidFill>
                  <a:schemeClr val="accent1"/>
                </a:solidFill>
              </a:rPr>
              <a:t>Athletic Accomplishments</a:t>
            </a:r>
            <a:endParaRPr lang="en-US" sz="2200" b="1" dirty="0">
              <a:solidFill>
                <a:schemeClr val="accent1"/>
              </a:solidFill>
            </a:endParaRPr>
          </a:p>
        </p:txBody>
      </p:sp>
      <p:graphicFrame>
        <p:nvGraphicFramePr>
          <p:cNvPr id="5" name="Diagram 4">
            <a:extLst>
              <a:ext uri="{FF2B5EF4-FFF2-40B4-BE49-F238E27FC236}">
                <a16:creationId xmlns:a16="http://schemas.microsoft.com/office/drawing/2014/main" id="{32ACE132-D56C-4229-A27B-4FA1EF6608EB}"/>
              </a:ext>
            </a:extLst>
          </p:cNvPr>
          <p:cNvGraphicFramePr/>
          <p:nvPr/>
        </p:nvGraphicFramePr>
        <p:xfrm>
          <a:off x="869025" y="2218770"/>
          <a:ext cx="9242641" cy="3901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0276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4C9D-30E4-4A9C-B727-608E2DBBD38F}"/>
              </a:ext>
            </a:extLst>
          </p:cNvPr>
          <p:cNvSpPr>
            <a:spLocks noGrp="1"/>
          </p:cNvSpPr>
          <p:nvPr>
            <p:ph type="title"/>
          </p:nvPr>
        </p:nvSpPr>
        <p:spPr>
          <a:xfrm>
            <a:off x="-453651" y="1423746"/>
            <a:ext cx="6198045" cy="608592"/>
          </a:xfrm>
        </p:spPr>
        <p:txBody>
          <a:bodyPr>
            <a:normAutofit/>
          </a:bodyPr>
          <a:lstStyle/>
          <a:p>
            <a:pPr algn="ctr"/>
            <a:r>
              <a:rPr lang="en-US" sz="2800" b="1" dirty="0">
                <a:solidFill>
                  <a:schemeClr val="accent1"/>
                </a:solidFill>
              </a:rPr>
              <a:t>Athletic Accomplishments</a:t>
            </a:r>
            <a:endParaRPr lang="en-US" sz="2200" b="1" dirty="0">
              <a:solidFill>
                <a:schemeClr val="accent1"/>
              </a:solidFill>
            </a:endParaRPr>
          </a:p>
        </p:txBody>
      </p:sp>
      <p:graphicFrame>
        <p:nvGraphicFramePr>
          <p:cNvPr id="5" name="Diagram 4">
            <a:extLst>
              <a:ext uri="{FF2B5EF4-FFF2-40B4-BE49-F238E27FC236}">
                <a16:creationId xmlns:a16="http://schemas.microsoft.com/office/drawing/2014/main" id="{32ACE132-D56C-4229-A27B-4FA1EF6608EB}"/>
              </a:ext>
            </a:extLst>
          </p:cNvPr>
          <p:cNvGraphicFramePr/>
          <p:nvPr/>
        </p:nvGraphicFramePr>
        <p:xfrm>
          <a:off x="869025" y="2218770"/>
          <a:ext cx="9242641" cy="3901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6092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4C9D-30E4-4A9C-B727-608E2DBBD38F}"/>
              </a:ext>
            </a:extLst>
          </p:cNvPr>
          <p:cNvSpPr>
            <a:spLocks noGrp="1"/>
          </p:cNvSpPr>
          <p:nvPr>
            <p:ph type="title"/>
          </p:nvPr>
        </p:nvSpPr>
        <p:spPr>
          <a:xfrm>
            <a:off x="-453651" y="1423746"/>
            <a:ext cx="6198045" cy="608592"/>
          </a:xfrm>
        </p:spPr>
        <p:txBody>
          <a:bodyPr>
            <a:normAutofit/>
          </a:bodyPr>
          <a:lstStyle/>
          <a:p>
            <a:pPr algn="ctr"/>
            <a:r>
              <a:rPr lang="en-US" sz="2800" b="1" dirty="0">
                <a:solidFill>
                  <a:schemeClr val="accent1"/>
                </a:solidFill>
              </a:rPr>
              <a:t>Athletic Accomplishments</a:t>
            </a:r>
            <a:endParaRPr lang="en-US" sz="2200" b="1" dirty="0">
              <a:solidFill>
                <a:schemeClr val="accent1"/>
              </a:solidFill>
            </a:endParaRPr>
          </a:p>
        </p:txBody>
      </p:sp>
      <p:graphicFrame>
        <p:nvGraphicFramePr>
          <p:cNvPr id="5" name="Diagram 4">
            <a:extLst>
              <a:ext uri="{FF2B5EF4-FFF2-40B4-BE49-F238E27FC236}">
                <a16:creationId xmlns:a16="http://schemas.microsoft.com/office/drawing/2014/main" id="{32ACE132-D56C-4229-A27B-4FA1EF6608EB}"/>
              </a:ext>
            </a:extLst>
          </p:cNvPr>
          <p:cNvGraphicFramePr/>
          <p:nvPr/>
        </p:nvGraphicFramePr>
        <p:xfrm>
          <a:off x="869025" y="2112885"/>
          <a:ext cx="6198045" cy="4007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A72AE137-B76E-401F-85AE-E721760B440F}"/>
              </a:ext>
            </a:extLst>
          </p:cNvPr>
          <p:cNvPicPr>
            <a:picLocks noChangeAspect="1"/>
          </p:cNvPicPr>
          <p:nvPr/>
        </p:nvPicPr>
        <p:blipFill rotWithShape="1">
          <a:blip r:embed="rId7"/>
          <a:srcRect t="14498" r="2024"/>
          <a:stretch/>
        </p:blipFill>
        <p:spPr>
          <a:xfrm>
            <a:off x="7417745" y="1256293"/>
            <a:ext cx="4341106" cy="4007693"/>
          </a:xfrm>
          <a:prstGeom prst="rect">
            <a:avLst/>
          </a:prstGeom>
          <a:ln w="19050">
            <a:solidFill>
              <a:schemeClr val="tx1"/>
            </a:solidFill>
          </a:ln>
        </p:spPr>
      </p:pic>
    </p:spTree>
    <p:extLst>
      <p:ext uri="{BB962C8B-B14F-4D97-AF65-F5344CB8AC3E}">
        <p14:creationId xmlns:p14="http://schemas.microsoft.com/office/powerpoint/2010/main" val="1777659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7A6A-90F9-4364-A087-9298A536F55E}"/>
              </a:ext>
            </a:extLst>
          </p:cNvPr>
          <p:cNvSpPr>
            <a:spLocks noGrp="1"/>
          </p:cNvSpPr>
          <p:nvPr>
            <p:ph type="title"/>
          </p:nvPr>
        </p:nvSpPr>
        <p:spPr>
          <a:xfrm>
            <a:off x="1002987" y="3834850"/>
            <a:ext cx="3986264" cy="1574808"/>
          </a:xfrm>
        </p:spPr>
        <p:txBody>
          <a:bodyPr>
            <a:noAutofit/>
          </a:bodyPr>
          <a:lstStyle/>
          <a:p>
            <a:pPr algn="ctr"/>
            <a:r>
              <a:rPr lang="en-US" sz="4000" b="1" dirty="0">
                <a:solidFill>
                  <a:schemeClr val="accent1"/>
                </a:solidFill>
              </a:rPr>
              <a:t>Celebration of Student-Athletes</a:t>
            </a:r>
            <a:br>
              <a:rPr lang="en-US" sz="4000" b="1" dirty="0">
                <a:solidFill>
                  <a:schemeClr val="accent1"/>
                </a:solidFill>
              </a:rPr>
            </a:br>
            <a:br>
              <a:rPr lang="en-US" sz="4000" b="1" dirty="0">
                <a:solidFill>
                  <a:schemeClr val="accent1"/>
                </a:solidFill>
              </a:rPr>
            </a:br>
            <a:r>
              <a:rPr lang="en-US" sz="4000" b="1" dirty="0">
                <a:solidFill>
                  <a:schemeClr val="accent1"/>
                </a:solidFill>
              </a:rPr>
              <a:t>Return of the Golden Bobcats</a:t>
            </a:r>
          </a:p>
        </p:txBody>
      </p:sp>
      <p:pic>
        <p:nvPicPr>
          <p:cNvPr id="6" name="Picture 5" descr="A group of people on a stage&#10;&#10;Description automatically generated">
            <a:extLst>
              <a:ext uri="{FF2B5EF4-FFF2-40B4-BE49-F238E27FC236}">
                <a16:creationId xmlns:a16="http://schemas.microsoft.com/office/drawing/2014/main" id="{BAB91731-0A6A-45B2-A775-EBB0F1084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466" t="20294" r="8175"/>
          <a:stretch/>
        </p:blipFill>
        <p:spPr>
          <a:xfrm>
            <a:off x="5524965" y="1627778"/>
            <a:ext cx="5761703" cy="4414144"/>
          </a:xfrm>
          <a:prstGeom prst="rect">
            <a:avLst/>
          </a:prstGeom>
          <a:ln w="25400">
            <a:solidFill>
              <a:schemeClr val="tx1"/>
            </a:solidFill>
          </a:ln>
        </p:spPr>
      </p:pic>
    </p:spTree>
    <p:extLst>
      <p:ext uri="{BB962C8B-B14F-4D97-AF65-F5344CB8AC3E}">
        <p14:creationId xmlns:p14="http://schemas.microsoft.com/office/powerpoint/2010/main" val="991037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617A4-C274-4686-9E52-2EEC22A5E0FF}"/>
              </a:ext>
            </a:extLst>
          </p:cNvPr>
          <p:cNvSpPr>
            <a:spLocks noGrp="1"/>
          </p:cNvSpPr>
          <p:nvPr>
            <p:ph type="title"/>
          </p:nvPr>
        </p:nvSpPr>
        <p:spPr>
          <a:xfrm>
            <a:off x="-2170736" y="3702139"/>
            <a:ext cx="10853097" cy="643392"/>
          </a:xfrm>
        </p:spPr>
        <p:txBody>
          <a:bodyPr>
            <a:noAutofit/>
          </a:bodyPr>
          <a:lstStyle/>
          <a:p>
            <a:pPr algn="ctr"/>
            <a:r>
              <a:rPr lang="en-US" sz="5400" b="1" dirty="0">
                <a:solidFill>
                  <a:schemeClr val="accent1"/>
                </a:solidFill>
              </a:rPr>
              <a:t>Upcoming</a:t>
            </a:r>
            <a:br>
              <a:rPr lang="en-US" sz="5400" b="1" dirty="0">
                <a:solidFill>
                  <a:schemeClr val="accent1"/>
                </a:solidFill>
              </a:rPr>
            </a:br>
            <a:r>
              <a:rPr lang="en-US" sz="5400" b="1" dirty="0">
                <a:solidFill>
                  <a:schemeClr val="accent1"/>
                </a:solidFill>
              </a:rPr>
              <a:t>Projects</a:t>
            </a:r>
            <a:endParaRPr lang="en-US" sz="5400" dirty="0">
              <a:solidFill>
                <a:schemeClr val="accent1"/>
              </a:solidFill>
            </a:endParaRPr>
          </a:p>
        </p:txBody>
      </p:sp>
      <p:sp>
        <p:nvSpPr>
          <p:cNvPr id="4" name="Title 1">
            <a:extLst>
              <a:ext uri="{FF2B5EF4-FFF2-40B4-BE49-F238E27FC236}">
                <a16:creationId xmlns:a16="http://schemas.microsoft.com/office/drawing/2014/main" id="{6C249640-45A6-4CEE-B4AB-C5D611D9AED9}"/>
              </a:ext>
            </a:extLst>
          </p:cNvPr>
          <p:cNvSpPr txBox="1">
            <a:spLocks/>
          </p:cNvSpPr>
          <p:nvPr/>
        </p:nvSpPr>
        <p:spPr>
          <a:xfrm>
            <a:off x="5823336" y="4662721"/>
            <a:ext cx="5195645" cy="643392"/>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baseline="0">
                <a:solidFill>
                  <a:schemeClr val="tx2"/>
                </a:solidFill>
                <a:latin typeface="Museo Slab 900"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685800" marR="0" lvl="0" indent="-6858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white"/>
                </a:solidFill>
                <a:effectLst/>
                <a:uLnTx/>
                <a:uFillTx/>
                <a:latin typeface="Museo Slab 900" panose="02000000000000000000" pitchFamily="50" charset="0"/>
                <a:ea typeface="+mj-ea"/>
                <a:cs typeface="+mj-cs"/>
              </a:rPr>
              <a:t>Locker Rooms</a:t>
            </a:r>
          </a:p>
          <a:p>
            <a:pPr marL="685800" marR="0" lvl="0" indent="-6858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white"/>
                </a:solidFill>
                <a:effectLst/>
                <a:uLnTx/>
                <a:uFillTx/>
                <a:latin typeface="Museo Slab 900" panose="02000000000000000000" pitchFamily="50" charset="0"/>
                <a:ea typeface="+mj-ea"/>
                <a:cs typeface="+mj-cs"/>
              </a:rPr>
              <a:t>Academic Center</a:t>
            </a:r>
          </a:p>
          <a:p>
            <a:pPr marL="685800" marR="0" lvl="0" indent="-6858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white"/>
                </a:solidFill>
                <a:effectLst/>
                <a:uLnTx/>
                <a:uFillTx/>
                <a:latin typeface="Museo Slab 900" panose="02000000000000000000" pitchFamily="50" charset="0"/>
                <a:ea typeface="+mj-ea"/>
                <a:cs typeface="+mj-cs"/>
              </a:rPr>
              <a:t>Health and Wellness</a:t>
            </a:r>
          </a:p>
          <a:p>
            <a:pPr marL="685800" marR="0" lvl="0" indent="-6858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white"/>
                </a:solidFill>
                <a:effectLst/>
                <a:uLnTx/>
                <a:uFillTx/>
                <a:latin typeface="Museo Slab 900" panose="02000000000000000000" pitchFamily="50" charset="0"/>
                <a:ea typeface="+mj-ea"/>
                <a:cs typeface="+mj-cs"/>
              </a:rPr>
              <a:t>Fieldhouse Weight and Training Room</a:t>
            </a:r>
            <a:endParaRPr kumimoji="0" lang="en-US" sz="4000" b="0" i="0" u="none" strike="noStrike" kern="1200" cap="none" spc="0" normalizeH="0" baseline="0" noProof="0" dirty="0">
              <a:ln>
                <a:noFill/>
              </a:ln>
              <a:solidFill>
                <a:prstClr val="white"/>
              </a:solidFill>
              <a:effectLst/>
              <a:uLnTx/>
              <a:uFillTx/>
              <a:latin typeface="Museo Slab 900" panose="02000000000000000000" pitchFamily="50" charset="0"/>
              <a:ea typeface="+mj-ea"/>
              <a:cs typeface="+mj-cs"/>
            </a:endParaRPr>
          </a:p>
        </p:txBody>
      </p:sp>
    </p:spTree>
    <p:extLst>
      <p:ext uri="{BB962C8B-B14F-4D97-AF65-F5344CB8AC3E}">
        <p14:creationId xmlns:p14="http://schemas.microsoft.com/office/powerpoint/2010/main" val="4122495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D540-850E-435E-A6D7-CEF034396512}"/>
              </a:ext>
            </a:extLst>
          </p:cNvPr>
          <p:cNvSpPr>
            <a:spLocks noGrp="1"/>
          </p:cNvSpPr>
          <p:nvPr>
            <p:ph type="title"/>
          </p:nvPr>
        </p:nvSpPr>
        <p:spPr/>
        <p:txBody>
          <a:bodyPr>
            <a:normAutofit/>
          </a:bodyPr>
          <a:lstStyle/>
          <a:p>
            <a:r>
              <a:rPr lang="en-US" sz="7200" dirty="0"/>
              <a:t>Questions</a:t>
            </a:r>
          </a:p>
        </p:txBody>
      </p:sp>
    </p:spTree>
    <p:extLst>
      <p:ext uri="{BB962C8B-B14F-4D97-AF65-F5344CB8AC3E}">
        <p14:creationId xmlns:p14="http://schemas.microsoft.com/office/powerpoint/2010/main" val="2281475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35926-B0FC-A04A-B6F5-35A394ABECB9}"/>
              </a:ext>
            </a:extLst>
          </p:cNvPr>
          <p:cNvSpPr>
            <a:spLocks noGrp="1"/>
          </p:cNvSpPr>
          <p:nvPr>
            <p:ph type="title" idx="4294967295"/>
          </p:nvPr>
        </p:nvSpPr>
        <p:spPr>
          <a:xfrm>
            <a:off x="838200" y="365125"/>
            <a:ext cx="10515600" cy="1325563"/>
          </a:xfrm>
        </p:spPr>
        <p:txBody>
          <a:bodyPr/>
          <a:lstStyle/>
          <a:p>
            <a:r>
              <a:rPr lang="en-US" dirty="0"/>
              <a:t>Undergraduate Courses (second reading)</a:t>
            </a:r>
          </a:p>
        </p:txBody>
      </p:sp>
      <p:sp>
        <p:nvSpPr>
          <p:cNvPr id="3" name="Content Placeholder 2">
            <a:extLst>
              <a:ext uri="{FF2B5EF4-FFF2-40B4-BE49-F238E27FC236}">
                <a16:creationId xmlns:a16="http://schemas.microsoft.com/office/drawing/2014/main" id="{BE60B8A2-F1E6-294D-83B1-79543EB37054}"/>
              </a:ext>
            </a:extLst>
          </p:cNvPr>
          <p:cNvSpPr>
            <a:spLocks noGrp="1"/>
          </p:cNvSpPr>
          <p:nvPr>
            <p:ph idx="4294967295"/>
          </p:nvPr>
        </p:nvSpPr>
        <p:spPr>
          <a:xfrm>
            <a:off x="167951" y="1825624"/>
            <a:ext cx="12024049" cy="4822825"/>
          </a:xfrm>
        </p:spPr>
        <p:txBody>
          <a:bodyPr>
            <a:normAutofit/>
          </a:bodyPr>
          <a:lstStyle/>
          <a:p>
            <a:pPr>
              <a:spcBef>
                <a:spcPts val="0"/>
              </a:spcBef>
            </a:pPr>
            <a:r>
              <a:rPr lang="en-US" u="sng" dirty="0">
                <a:solidFill>
                  <a:srgbClr val="09589A"/>
                </a:solidFill>
                <a:effectLst/>
                <a:latin typeface="Calibri" panose="020F0502020204030204" pitchFamily="34" charset="0"/>
                <a:ea typeface="Times New Roman" panose="02020603050405020304" pitchFamily="18" charset="0"/>
                <a:hlinkClick r:id="rId3"/>
              </a:rPr>
              <a:t>PSCI 336 : European Union</a:t>
            </a:r>
            <a:r>
              <a:rPr lang="en-US" dirty="0">
                <a:solidFill>
                  <a:srgbClr val="333333"/>
                </a:solidFill>
                <a:effectLst/>
                <a:latin typeface="Calibri" panose="020F0502020204030204" pitchFamily="34" charset="0"/>
                <a:ea typeface="Times New Roman" panose="02020603050405020304" pitchFamily="18" charset="0"/>
              </a:rPr>
              <a:t> (Summer 2022)</a:t>
            </a:r>
            <a:endParaRPr lang="en-US" dirty="0">
              <a:effectLst/>
              <a:latin typeface="Times New Roman" panose="02020603050405020304" pitchFamily="18" charset="0"/>
              <a:ea typeface="Times New Roman" panose="02020603050405020304" pitchFamily="18" charset="0"/>
            </a:endParaRPr>
          </a:p>
          <a:p>
            <a:pPr>
              <a:spcBef>
                <a:spcPts val="0"/>
              </a:spcBef>
            </a:pPr>
            <a:r>
              <a:rPr lang="en-US" u="sng" dirty="0">
                <a:solidFill>
                  <a:srgbClr val="09589A"/>
                </a:solidFill>
                <a:effectLst/>
                <a:latin typeface="Calibri" panose="020F0502020204030204" pitchFamily="34" charset="0"/>
                <a:ea typeface="Times New Roman" panose="02020603050405020304" pitchFamily="18" charset="0"/>
                <a:hlinkClick r:id="rId4"/>
              </a:rPr>
              <a:t>HVC 240 : HVAC Systems II</a:t>
            </a:r>
            <a:r>
              <a:rPr lang="en-US" dirty="0">
                <a:solidFill>
                  <a:srgbClr val="333333"/>
                </a:solidFill>
                <a:effectLst/>
                <a:latin typeface="Calibri" panose="020F0502020204030204" pitchFamily="34" charset="0"/>
                <a:ea typeface="Times New Roman" panose="02020603050405020304" pitchFamily="18" charset="0"/>
              </a:rPr>
              <a:t> (Fall 2022)</a:t>
            </a:r>
            <a:endParaRPr lang="en-US" dirty="0">
              <a:effectLst/>
              <a:latin typeface="Times New Roman" panose="02020603050405020304" pitchFamily="18" charset="0"/>
              <a:ea typeface="Times New Roman" panose="02020603050405020304" pitchFamily="18" charset="0"/>
            </a:endParaRPr>
          </a:p>
          <a:p>
            <a:pPr>
              <a:spcBef>
                <a:spcPts val="0"/>
              </a:spcBef>
            </a:pPr>
            <a:r>
              <a:rPr lang="en-US" u="sng" dirty="0">
                <a:solidFill>
                  <a:srgbClr val="09589A"/>
                </a:solidFill>
                <a:effectLst/>
                <a:latin typeface="Calibri" panose="020F0502020204030204" pitchFamily="34" charset="0"/>
                <a:ea typeface="Times New Roman" panose="02020603050405020304" pitchFamily="18" charset="0"/>
                <a:hlinkClick r:id="rId5"/>
              </a:rPr>
              <a:t>MUSI 212IA : Choir II</a:t>
            </a:r>
            <a:r>
              <a:rPr lang="en-US" dirty="0">
                <a:solidFill>
                  <a:srgbClr val="333333"/>
                </a:solidFill>
                <a:effectLst/>
                <a:latin typeface="Calibri" panose="020F0502020204030204" pitchFamily="34" charset="0"/>
                <a:ea typeface="Times New Roman" panose="02020603050405020304" pitchFamily="18" charset="0"/>
              </a:rPr>
              <a:t> (Fall 2022)</a:t>
            </a:r>
            <a:endParaRPr lang="en-US" dirty="0">
              <a:effectLst/>
              <a:latin typeface="Times New Roman" panose="02020603050405020304" pitchFamily="18" charset="0"/>
              <a:ea typeface="Times New Roman" panose="02020603050405020304" pitchFamily="18" charset="0"/>
            </a:endParaRPr>
          </a:p>
          <a:p>
            <a:pPr>
              <a:spcBef>
                <a:spcPts val="0"/>
              </a:spcBef>
            </a:pPr>
            <a:endParaRPr lang="en-US" sz="2600" dirty="0">
              <a:solidFill>
                <a:srgbClr val="333333"/>
              </a:solidFill>
              <a:latin typeface="Calibri" panose="020F0502020204030204" pitchFamily="34" charset="0"/>
              <a:ea typeface="Times New Roman" panose="02020603050405020304" pitchFamily="18" charset="0"/>
            </a:endParaRPr>
          </a:p>
          <a:p>
            <a:pPr>
              <a:spcBef>
                <a:spcPts val="0"/>
              </a:spcBef>
            </a:pPr>
            <a:endParaRPr lang="en-US" sz="2600" dirty="0">
              <a:solidFill>
                <a:srgbClr val="333333"/>
              </a:solidFill>
              <a:effectLst/>
              <a:latin typeface="Calibri" panose="020F0502020204030204" pitchFamily="34" charset="0"/>
              <a:ea typeface="Times New Roman" panose="02020603050405020304" pitchFamily="18" charset="0"/>
            </a:endParaRPr>
          </a:p>
          <a:p>
            <a:pPr>
              <a:spcBef>
                <a:spcPts val="0"/>
              </a:spcBef>
            </a:pPr>
            <a:r>
              <a:rPr lang="en-US" u="none" strike="noStrike" dirty="0">
                <a:solidFill>
                  <a:srgbClr val="09589A"/>
                </a:solidFill>
                <a:effectLst/>
                <a:ea typeface="Times New Roman" panose="02020603050405020304" pitchFamily="18" charset="0"/>
                <a:hlinkClick r:id="rId6"/>
              </a:rPr>
              <a:t>ACTG 421 : Data Analytics for Accountants</a:t>
            </a:r>
            <a:endParaRPr lang="en-US" dirty="0">
              <a:effectLst/>
              <a:ea typeface="Times New Roman" panose="02020603050405020304" pitchFamily="18" charset="0"/>
            </a:endParaRPr>
          </a:p>
          <a:p>
            <a:pPr lvl="1">
              <a:spcBef>
                <a:spcPts val="0"/>
              </a:spcBef>
            </a:pPr>
            <a:r>
              <a:rPr lang="en-US" sz="2800" dirty="0">
                <a:solidFill>
                  <a:srgbClr val="333333"/>
                </a:solidFill>
                <a:effectLst/>
                <a:ea typeface="Times New Roman" panose="02020603050405020304" pitchFamily="18" charset="0"/>
              </a:rPr>
              <a:t>Title changed from</a:t>
            </a:r>
            <a:endParaRPr lang="en-US" sz="2800" dirty="0">
              <a:effectLst/>
              <a:ea typeface="Times New Roman" panose="02020603050405020304" pitchFamily="18" charset="0"/>
            </a:endParaRPr>
          </a:p>
          <a:p>
            <a:pPr marL="2057400" marR="0">
              <a:spcBef>
                <a:spcPts val="0"/>
              </a:spcBef>
              <a:spcAft>
                <a:spcPts val="0"/>
              </a:spcAft>
            </a:pPr>
            <a:r>
              <a:rPr lang="en-US" dirty="0">
                <a:solidFill>
                  <a:srgbClr val="333333"/>
                </a:solidFill>
                <a:effectLst/>
                <a:ea typeface="Times New Roman" panose="02020603050405020304" pitchFamily="18" charset="0"/>
              </a:rPr>
              <a:t>Accounting Information Systems II</a:t>
            </a:r>
            <a:endParaRPr lang="en-US" dirty="0">
              <a:effectLst/>
              <a:ea typeface="Times New Roman" panose="02020603050405020304" pitchFamily="18" charset="0"/>
            </a:endParaRPr>
          </a:p>
          <a:p>
            <a:pPr lvl="1">
              <a:spcBef>
                <a:spcPts val="0"/>
              </a:spcBef>
            </a:pPr>
            <a:r>
              <a:rPr lang="en-US" sz="2800" dirty="0">
                <a:solidFill>
                  <a:srgbClr val="333333"/>
                </a:solidFill>
                <a:effectLst/>
                <a:ea typeface="Times New Roman" panose="02020603050405020304" pitchFamily="18" charset="0"/>
              </a:rPr>
              <a:t>Course title update to better reflect course LOs &amp; content.</a:t>
            </a:r>
            <a:endParaRPr lang="en-US" sz="2800" dirty="0">
              <a:effectLst/>
              <a:ea typeface="Times New Roman" panose="02020603050405020304" pitchFamily="18" charset="0"/>
            </a:endParaRPr>
          </a:p>
          <a:p>
            <a:pPr lvl="1">
              <a:spcBef>
                <a:spcPts val="0"/>
              </a:spcBef>
            </a:pPr>
            <a:endParaRPr lang="en-US" sz="2000" dirty="0">
              <a:effectLst/>
              <a:latin typeface="Times New Roman" panose="02020603050405020304" pitchFamily="18" charset="0"/>
              <a:ea typeface="Times New Roman" panose="02020603050405020304" pitchFamily="18" charset="0"/>
            </a:endParaRPr>
          </a:p>
          <a:p>
            <a:pPr>
              <a:spcBef>
                <a:spcPts val="0"/>
              </a:spcBef>
            </a:pP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8299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35926-B0FC-A04A-B6F5-35A394ABECB9}"/>
              </a:ext>
            </a:extLst>
          </p:cNvPr>
          <p:cNvSpPr>
            <a:spLocks noGrp="1"/>
          </p:cNvSpPr>
          <p:nvPr>
            <p:ph type="title" idx="4294967295"/>
          </p:nvPr>
        </p:nvSpPr>
        <p:spPr>
          <a:xfrm>
            <a:off x="838200" y="365125"/>
            <a:ext cx="11226282" cy="1325563"/>
          </a:xfrm>
        </p:spPr>
        <p:txBody>
          <a:bodyPr/>
          <a:lstStyle/>
          <a:p>
            <a:r>
              <a:rPr lang="en-US" dirty="0"/>
              <a:t>Graduate Courses (second reading)</a:t>
            </a:r>
          </a:p>
        </p:txBody>
      </p:sp>
      <p:sp>
        <p:nvSpPr>
          <p:cNvPr id="4" name="Content Placeholder 2">
            <a:extLst>
              <a:ext uri="{FF2B5EF4-FFF2-40B4-BE49-F238E27FC236}">
                <a16:creationId xmlns:a16="http://schemas.microsoft.com/office/drawing/2014/main" id="{569AD7AA-E21E-4522-80F6-D56B60959807}"/>
              </a:ext>
            </a:extLst>
          </p:cNvPr>
          <p:cNvSpPr txBox="1">
            <a:spLocks/>
          </p:cNvSpPr>
          <p:nvPr/>
        </p:nvSpPr>
        <p:spPr>
          <a:xfrm>
            <a:off x="289249" y="1825625"/>
            <a:ext cx="1190275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750"/>
              </a:spcAft>
            </a:pPr>
            <a:r>
              <a:rPr lang="en-US" sz="2600" u="sng" dirty="0">
                <a:solidFill>
                  <a:srgbClr val="09589A"/>
                </a:solidFill>
                <a:effectLst/>
                <a:latin typeface="Calibri" panose="020F0502020204030204" pitchFamily="34" charset="0"/>
                <a:ea typeface="Times New Roman" panose="02020603050405020304" pitchFamily="18" charset="0"/>
                <a:hlinkClick r:id="rId2"/>
              </a:rPr>
              <a:t>HDCO 540 : Mental Health, Identity Development, and Understanding</a:t>
            </a:r>
            <a:r>
              <a:rPr lang="en-US" sz="2600" dirty="0">
                <a:solidFill>
                  <a:srgbClr val="333333"/>
                </a:solidFill>
                <a:effectLst/>
                <a:latin typeface="Calibri" panose="020F0502020204030204" pitchFamily="34" charset="0"/>
                <a:ea typeface="Times New Roman" panose="02020603050405020304" pitchFamily="18" charset="0"/>
              </a:rPr>
              <a:t> (Summer 2022)</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00441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F7A2DE-8E8E-F449-8FFF-CF0EBAD1248F}"/>
              </a:ext>
            </a:extLst>
          </p:cNvPr>
          <p:cNvSpPr txBox="1"/>
          <p:nvPr/>
        </p:nvSpPr>
        <p:spPr>
          <a:xfrm>
            <a:off x="916034" y="1740796"/>
            <a:ext cx="10387223"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Faculty Senate is an open and public meeting</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Please, only Senators speak in the meeting, unless you are specifically called on by the Chair or Chair-elect to speak</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Public may address the Senate at end of the meeting during public comment</a:t>
            </a:r>
          </a:p>
          <a:p>
            <a:pPr marL="285750" indent="-285750">
              <a:buFont typeface="Arial" panose="020B0604020202020204" pitchFamily="34" charset="0"/>
              <a:buChar char="•"/>
            </a:pPr>
            <a:endParaRPr lang="en-US" sz="3200" dirty="0"/>
          </a:p>
        </p:txBody>
      </p:sp>
      <p:sp>
        <p:nvSpPr>
          <p:cNvPr id="6" name="TextBox 5">
            <a:extLst>
              <a:ext uri="{FF2B5EF4-FFF2-40B4-BE49-F238E27FC236}">
                <a16:creationId xmlns:a16="http://schemas.microsoft.com/office/drawing/2014/main" id="{6911E319-60BF-E74E-87A0-07D8A4C50AB4}"/>
              </a:ext>
            </a:extLst>
          </p:cNvPr>
          <p:cNvSpPr txBox="1"/>
          <p:nvPr/>
        </p:nvSpPr>
        <p:spPr>
          <a:xfrm>
            <a:off x="3706948" y="428147"/>
            <a:ext cx="4244744" cy="707886"/>
          </a:xfrm>
          <a:prstGeom prst="rect">
            <a:avLst/>
          </a:prstGeom>
          <a:noFill/>
        </p:spPr>
        <p:txBody>
          <a:bodyPr wrap="square" rtlCol="0">
            <a:spAutoFit/>
          </a:bodyPr>
          <a:lstStyle/>
          <a:p>
            <a:pPr algn="ctr"/>
            <a:r>
              <a:rPr lang="en-US" sz="4000" b="1" dirty="0"/>
              <a:t>Gentle Reminders</a:t>
            </a:r>
          </a:p>
        </p:txBody>
      </p:sp>
    </p:spTree>
    <p:extLst>
      <p:ext uri="{BB962C8B-B14F-4D97-AF65-F5344CB8AC3E}">
        <p14:creationId xmlns:p14="http://schemas.microsoft.com/office/powerpoint/2010/main" val="306504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552DD3-A93A-C94F-8ABC-6973FD05146C}"/>
              </a:ext>
            </a:extLst>
          </p:cNvPr>
          <p:cNvSpPr txBox="1"/>
          <p:nvPr/>
        </p:nvSpPr>
        <p:spPr>
          <a:xfrm>
            <a:off x="1944046" y="10978"/>
            <a:ext cx="9864452" cy="923330"/>
          </a:xfrm>
          <a:prstGeom prst="rect">
            <a:avLst/>
          </a:prstGeom>
          <a:noFill/>
        </p:spPr>
        <p:txBody>
          <a:bodyPr wrap="square" rtlCol="0">
            <a:spAutoFit/>
          </a:bodyPr>
          <a:lstStyle/>
          <a:p>
            <a:pPr algn="r"/>
            <a:r>
              <a:rPr lang="en-US" sz="5400" dirty="0"/>
              <a:t>Old Business</a:t>
            </a:r>
          </a:p>
        </p:txBody>
      </p:sp>
    </p:spTree>
    <p:extLst>
      <p:ext uri="{BB962C8B-B14F-4D97-AF65-F5344CB8AC3E}">
        <p14:creationId xmlns:p14="http://schemas.microsoft.com/office/powerpoint/2010/main" val="2263057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552DD3-A93A-C94F-8ABC-6973FD05146C}"/>
              </a:ext>
            </a:extLst>
          </p:cNvPr>
          <p:cNvSpPr txBox="1"/>
          <p:nvPr/>
        </p:nvSpPr>
        <p:spPr>
          <a:xfrm>
            <a:off x="2121328" y="472643"/>
            <a:ext cx="9864452" cy="923330"/>
          </a:xfrm>
          <a:prstGeom prst="rect">
            <a:avLst/>
          </a:prstGeom>
          <a:noFill/>
        </p:spPr>
        <p:txBody>
          <a:bodyPr wrap="square" rtlCol="0">
            <a:spAutoFit/>
          </a:bodyPr>
          <a:lstStyle/>
          <a:p>
            <a:pPr algn="r"/>
            <a:r>
              <a:rPr lang="en-US" sz="5400" dirty="0"/>
              <a:t>Faculty Responsibilities Policy</a:t>
            </a:r>
          </a:p>
        </p:txBody>
      </p:sp>
    </p:spTree>
    <p:extLst>
      <p:ext uri="{BB962C8B-B14F-4D97-AF65-F5344CB8AC3E}">
        <p14:creationId xmlns:p14="http://schemas.microsoft.com/office/powerpoint/2010/main" val="391838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35926-B0FC-A04A-B6F5-35A394ABECB9}"/>
              </a:ext>
            </a:extLst>
          </p:cNvPr>
          <p:cNvSpPr>
            <a:spLocks noGrp="1"/>
          </p:cNvSpPr>
          <p:nvPr>
            <p:ph type="title" idx="4294967295"/>
          </p:nvPr>
        </p:nvSpPr>
        <p:spPr>
          <a:xfrm>
            <a:off x="838200" y="0"/>
            <a:ext cx="10515600" cy="1325563"/>
          </a:xfrm>
        </p:spPr>
        <p:txBody>
          <a:bodyPr/>
          <a:lstStyle/>
          <a:p>
            <a:r>
              <a:rPr lang="en-US" dirty="0"/>
              <a:t>Faculty Responsibilities Policy</a:t>
            </a:r>
          </a:p>
        </p:txBody>
      </p:sp>
      <p:sp>
        <p:nvSpPr>
          <p:cNvPr id="3" name="TextBox 2">
            <a:extLst>
              <a:ext uri="{FF2B5EF4-FFF2-40B4-BE49-F238E27FC236}">
                <a16:creationId xmlns:a16="http://schemas.microsoft.com/office/drawing/2014/main" id="{85262BA0-89A4-4085-A7B2-17EB624CEF10}"/>
              </a:ext>
            </a:extLst>
          </p:cNvPr>
          <p:cNvSpPr txBox="1"/>
          <p:nvPr/>
        </p:nvSpPr>
        <p:spPr>
          <a:xfrm>
            <a:off x="587829" y="1057126"/>
            <a:ext cx="11604171" cy="5693866"/>
          </a:xfrm>
          <a:prstGeom prst="rect">
            <a:avLst/>
          </a:prstGeom>
          <a:noFill/>
        </p:spPr>
        <p:txBody>
          <a:bodyPr wrap="square" rtlCol="0">
            <a:spAutoFit/>
          </a:bodyPr>
          <a:lstStyle/>
          <a:p>
            <a:pPr marL="228600" marR="0">
              <a:spcBef>
                <a:spcPts val="0"/>
              </a:spcBef>
              <a:spcAft>
                <a:spcPts val="750"/>
              </a:spcAft>
            </a:pPr>
            <a:r>
              <a:rPr lang="en-US" sz="2600" dirty="0">
                <a:solidFill>
                  <a:srgbClr val="333333"/>
                </a:solidFill>
                <a:effectLst/>
                <a:latin typeface="Open Sans" panose="020B0606030504020204" pitchFamily="34" charset="0"/>
                <a:ea typeface="Calibri" panose="020F0502020204030204" pitchFamily="34" charset="0"/>
              </a:rPr>
              <a:t>Be available to students outside of class </a:t>
            </a:r>
            <a:r>
              <a:rPr lang="en-US" sz="2600" strike="sngStrike" dirty="0">
                <a:solidFill>
                  <a:srgbClr val="333333"/>
                </a:solidFill>
                <a:effectLst/>
                <a:latin typeface="Open Sans" panose="020B0606030504020204" pitchFamily="34" charset="0"/>
                <a:ea typeface="Calibri" panose="020F0502020204030204" pitchFamily="34" charset="0"/>
              </a:rPr>
              <a:t>through regularly scheduled</a:t>
            </a:r>
            <a:r>
              <a:rPr lang="en-US" sz="2600" dirty="0">
                <a:solidFill>
                  <a:srgbClr val="333333"/>
                </a:solidFill>
                <a:effectLst/>
                <a:latin typeface="Open Sans" panose="020B0606030504020204" pitchFamily="34" charset="0"/>
                <a:ea typeface="Calibri" panose="020F0502020204030204" pitchFamily="34" charset="0"/>
              </a:rPr>
              <a:t> for in-person meetings and individual student appointments. As part of their student-focused duties, faculty are expected to post and observe at least three hours of in-person office hours per week during an academic semester in which they have teaching or instructional-related responsibilities. Office hours should be scheduled at times that are reasonably convenient to students, consistent and predictable, and held in accessible academic spaces on campus such as a faculty office, studio, or laboratory. Faculty will prioritize student meetings over other activities during </a:t>
            </a:r>
            <a:r>
              <a:rPr lang="en-US" sz="2600" strike="sngStrike" dirty="0">
                <a:solidFill>
                  <a:srgbClr val="333333"/>
                </a:solidFill>
                <a:effectLst/>
                <a:latin typeface="Open Sans" panose="020B0606030504020204" pitchFamily="34" charset="0"/>
                <a:ea typeface="Calibri" panose="020F0502020204030204" pitchFamily="34" charset="0"/>
              </a:rPr>
              <a:t>regularly </a:t>
            </a:r>
            <a:r>
              <a:rPr lang="en-US" sz="2600" dirty="0">
                <a:solidFill>
                  <a:srgbClr val="333333"/>
                </a:solidFill>
                <a:effectLst/>
                <a:latin typeface="Open Sans" panose="020B0606030504020204" pitchFamily="34" charset="0"/>
                <a:ea typeface="Calibri" panose="020F0502020204030204" pitchFamily="34" charset="0"/>
              </a:rPr>
              <a:t> posted office hours. When teaching online courses, virtual office hours may be used instead of in-person. Faculty will clearly communicate their office hours to students </a:t>
            </a:r>
            <a:r>
              <a:rPr lang="en-US" sz="2600" strike="sngStrike" dirty="0">
                <a:solidFill>
                  <a:srgbClr val="333333"/>
                </a:solidFill>
                <a:effectLst/>
                <a:latin typeface="Open Sans" panose="020B0606030504020204" pitchFamily="34" charset="0"/>
                <a:ea typeface="Calibri" panose="020F0502020204030204" pitchFamily="34" charset="0"/>
              </a:rPr>
              <a:t>and their department head or director in writing each semester</a:t>
            </a:r>
            <a:r>
              <a:rPr lang="en-US" sz="2600" dirty="0">
                <a:solidFill>
                  <a:srgbClr val="333333"/>
                </a:solidFill>
                <a:effectLst/>
                <a:latin typeface="Open Sans" panose="020B0606030504020204" pitchFamily="34" charset="0"/>
                <a:ea typeface="Calibri" panose="020F0502020204030204" pitchFamily="34" charset="0"/>
              </a:rPr>
              <a:t> in their classes and that they advise. </a:t>
            </a:r>
            <a:endParaRPr lang="en-US" sz="2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19696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35926-B0FC-A04A-B6F5-35A394ABECB9}"/>
              </a:ext>
            </a:extLst>
          </p:cNvPr>
          <p:cNvSpPr>
            <a:spLocks noGrp="1"/>
          </p:cNvSpPr>
          <p:nvPr>
            <p:ph type="title" idx="4294967295"/>
          </p:nvPr>
        </p:nvSpPr>
        <p:spPr>
          <a:xfrm>
            <a:off x="838200" y="0"/>
            <a:ext cx="10515600" cy="1325563"/>
          </a:xfrm>
        </p:spPr>
        <p:txBody>
          <a:bodyPr/>
          <a:lstStyle/>
          <a:p>
            <a:r>
              <a:rPr lang="en-US" dirty="0"/>
              <a:t>Faculty Responsibilities Policy</a:t>
            </a:r>
          </a:p>
        </p:txBody>
      </p:sp>
      <p:sp>
        <p:nvSpPr>
          <p:cNvPr id="3" name="TextBox 2">
            <a:extLst>
              <a:ext uri="{FF2B5EF4-FFF2-40B4-BE49-F238E27FC236}">
                <a16:creationId xmlns:a16="http://schemas.microsoft.com/office/drawing/2014/main" id="{85262BA0-89A4-4085-A7B2-17EB624CEF10}"/>
              </a:ext>
            </a:extLst>
          </p:cNvPr>
          <p:cNvSpPr txBox="1"/>
          <p:nvPr/>
        </p:nvSpPr>
        <p:spPr>
          <a:xfrm>
            <a:off x="872218" y="1057126"/>
            <a:ext cx="10662557" cy="5293757"/>
          </a:xfrm>
          <a:prstGeom prst="rect">
            <a:avLst/>
          </a:prstGeom>
          <a:noFill/>
        </p:spPr>
        <p:txBody>
          <a:bodyPr wrap="square" rtlCol="0">
            <a:spAutoFit/>
          </a:bodyPr>
          <a:lstStyle/>
          <a:p>
            <a:pPr marR="0" lvl="1">
              <a:spcBef>
                <a:spcPts val="0"/>
              </a:spcBef>
              <a:spcAft>
                <a:spcPts val="0"/>
              </a:spcAft>
            </a:pPr>
            <a:r>
              <a:rPr lang="en-US" sz="2600" dirty="0"/>
              <a:t>Be available to students outside of class through regularly scheduled, in-person office hours and individual student appointments. As part of their student-focused duties, faculty are expected to post and observe at least three hours of in-person office hours per week during an academic semester in which they have teaching or instructional related responsibilities. Office hours should be scheduled at times that are reasonably convenient to students, consistent and predictable, and held in accessible academic spaces on campus such as a faculty office, studio, or laboratory. Faculty will prioritize student meetings over other activities during regularly posted office hours. When teaching online courses, virtual office hours may be used instead of in-person. Faculty will communicate their office hours to students and their department head or director in writing each semester.</a:t>
            </a:r>
            <a:endParaRPr lang="en-US" sz="260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51668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552DD3-A93A-C94F-8ABC-6973FD05146C}"/>
              </a:ext>
            </a:extLst>
          </p:cNvPr>
          <p:cNvSpPr txBox="1"/>
          <p:nvPr/>
        </p:nvSpPr>
        <p:spPr>
          <a:xfrm>
            <a:off x="2223965" y="561485"/>
            <a:ext cx="9864452" cy="923330"/>
          </a:xfrm>
          <a:prstGeom prst="rect">
            <a:avLst/>
          </a:prstGeom>
          <a:noFill/>
        </p:spPr>
        <p:txBody>
          <a:bodyPr wrap="square" rtlCol="0">
            <a:spAutoFit/>
          </a:bodyPr>
          <a:lstStyle/>
          <a:p>
            <a:pPr algn="r"/>
            <a:r>
              <a:rPr lang="en-US" sz="5400" dirty="0"/>
              <a:t>Senator’s Open Discussion</a:t>
            </a:r>
          </a:p>
        </p:txBody>
      </p:sp>
    </p:spTree>
    <p:extLst>
      <p:ext uri="{BB962C8B-B14F-4D97-AF65-F5344CB8AC3E}">
        <p14:creationId xmlns:p14="http://schemas.microsoft.com/office/powerpoint/2010/main" val="2707317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29B14A-D132-41E0-9B88-0993EEA116DA}"/>
              </a:ext>
            </a:extLst>
          </p:cNvPr>
          <p:cNvSpPr txBox="1"/>
          <p:nvPr/>
        </p:nvSpPr>
        <p:spPr>
          <a:xfrm>
            <a:off x="1888062" y="10978"/>
            <a:ext cx="9864452" cy="1785104"/>
          </a:xfrm>
          <a:prstGeom prst="rect">
            <a:avLst/>
          </a:prstGeom>
          <a:noFill/>
        </p:spPr>
        <p:txBody>
          <a:bodyPr wrap="square" rtlCol="0">
            <a:spAutoFit/>
          </a:bodyPr>
          <a:lstStyle/>
          <a:p>
            <a:pPr algn="r"/>
            <a:r>
              <a:rPr lang="en-US" sz="5400" dirty="0"/>
              <a:t>Public Comment</a:t>
            </a:r>
          </a:p>
          <a:p>
            <a:pPr algn="r"/>
            <a:r>
              <a:rPr lang="en-US" sz="2800" dirty="0"/>
              <a:t>Please state your full name </a:t>
            </a:r>
          </a:p>
          <a:p>
            <a:pPr algn="r"/>
            <a:r>
              <a:rPr lang="en-US" sz="2800" dirty="0"/>
              <a:t>and affiliation.</a:t>
            </a:r>
          </a:p>
        </p:txBody>
      </p:sp>
    </p:spTree>
    <p:extLst>
      <p:ext uri="{BB962C8B-B14F-4D97-AF65-F5344CB8AC3E}">
        <p14:creationId xmlns:p14="http://schemas.microsoft.com/office/powerpoint/2010/main" val="1720511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552DD3-A93A-C94F-8ABC-6973FD05146C}"/>
              </a:ext>
            </a:extLst>
          </p:cNvPr>
          <p:cNvSpPr txBox="1"/>
          <p:nvPr/>
        </p:nvSpPr>
        <p:spPr>
          <a:xfrm>
            <a:off x="2056013" y="0"/>
            <a:ext cx="9864452" cy="923330"/>
          </a:xfrm>
          <a:prstGeom prst="rect">
            <a:avLst/>
          </a:prstGeom>
          <a:noFill/>
        </p:spPr>
        <p:txBody>
          <a:bodyPr wrap="square" rtlCol="0">
            <a:spAutoFit/>
          </a:bodyPr>
          <a:lstStyle/>
          <a:p>
            <a:pPr algn="r"/>
            <a:r>
              <a:rPr lang="en-US" sz="5400" dirty="0"/>
              <a:t>Executive Session</a:t>
            </a:r>
          </a:p>
        </p:txBody>
      </p:sp>
    </p:spTree>
    <p:extLst>
      <p:ext uri="{BB962C8B-B14F-4D97-AF65-F5344CB8AC3E}">
        <p14:creationId xmlns:p14="http://schemas.microsoft.com/office/powerpoint/2010/main" val="3223340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D14869-F810-44BF-9A2E-737A7AF45182}"/>
              </a:ext>
            </a:extLst>
          </p:cNvPr>
          <p:cNvSpPr txBox="1"/>
          <p:nvPr/>
        </p:nvSpPr>
        <p:spPr>
          <a:xfrm>
            <a:off x="2121328" y="383957"/>
            <a:ext cx="9864452" cy="1200329"/>
          </a:xfrm>
          <a:prstGeom prst="rect">
            <a:avLst/>
          </a:prstGeom>
          <a:noFill/>
        </p:spPr>
        <p:txBody>
          <a:bodyPr wrap="square" rtlCol="0">
            <a:spAutoFit/>
          </a:bodyPr>
          <a:lstStyle/>
          <a:p>
            <a:pPr algn="r"/>
            <a:r>
              <a:rPr lang="en-US" sz="3600" dirty="0"/>
              <a:t>Faculty Senate Meeting</a:t>
            </a:r>
          </a:p>
          <a:p>
            <a:pPr algn="r"/>
            <a:r>
              <a:rPr lang="en-US" sz="3600" dirty="0"/>
              <a:t>May 04, 2022  </a:t>
            </a:r>
          </a:p>
        </p:txBody>
      </p:sp>
      <p:sp>
        <p:nvSpPr>
          <p:cNvPr id="7" name="TextBox 6">
            <a:extLst>
              <a:ext uri="{FF2B5EF4-FFF2-40B4-BE49-F238E27FC236}">
                <a16:creationId xmlns:a16="http://schemas.microsoft.com/office/drawing/2014/main" id="{FA95506E-BB63-4190-BA2C-A40A8961353D}"/>
              </a:ext>
            </a:extLst>
          </p:cNvPr>
          <p:cNvSpPr txBox="1"/>
          <p:nvPr/>
        </p:nvSpPr>
        <p:spPr>
          <a:xfrm>
            <a:off x="7243963" y="1504198"/>
            <a:ext cx="4741817" cy="584775"/>
          </a:xfrm>
          <a:prstGeom prst="rect">
            <a:avLst/>
          </a:prstGeom>
          <a:noFill/>
        </p:spPr>
        <p:txBody>
          <a:bodyPr wrap="square" rtlCol="0">
            <a:spAutoFit/>
          </a:bodyPr>
          <a:lstStyle/>
          <a:p>
            <a:pPr algn="r"/>
            <a:r>
              <a:rPr lang="en-US" sz="3200" dirty="0"/>
              <a:t>ADJOURNED</a:t>
            </a:r>
          </a:p>
        </p:txBody>
      </p:sp>
    </p:spTree>
    <p:extLst>
      <p:ext uri="{BB962C8B-B14F-4D97-AF65-F5344CB8AC3E}">
        <p14:creationId xmlns:p14="http://schemas.microsoft.com/office/powerpoint/2010/main" val="210101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11E319-60BF-E74E-87A0-07D8A4C50AB4}"/>
              </a:ext>
            </a:extLst>
          </p:cNvPr>
          <p:cNvSpPr txBox="1"/>
          <p:nvPr/>
        </p:nvSpPr>
        <p:spPr>
          <a:xfrm>
            <a:off x="872218" y="454015"/>
            <a:ext cx="10005579" cy="707886"/>
          </a:xfrm>
          <a:prstGeom prst="rect">
            <a:avLst/>
          </a:prstGeom>
          <a:noFill/>
        </p:spPr>
        <p:txBody>
          <a:bodyPr wrap="square" rtlCol="0">
            <a:spAutoFit/>
          </a:bodyPr>
          <a:lstStyle/>
          <a:p>
            <a:r>
              <a:rPr lang="en-US" sz="4000" b="1" dirty="0"/>
              <a:t>Agenda</a:t>
            </a:r>
          </a:p>
        </p:txBody>
      </p:sp>
      <p:sp>
        <p:nvSpPr>
          <p:cNvPr id="7" name="TextBox 6">
            <a:extLst>
              <a:ext uri="{FF2B5EF4-FFF2-40B4-BE49-F238E27FC236}">
                <a16:creationId xmlns:a16="http://schemas.microsoft.com/office/drawing/2014/main" id="{E2F7A2DE-8E8E-F449-8FFF-CF0EBAD1248F}"/>
              </a:ext>
            </a:extLst>
          </p:cNvPr>
          <p:cNvSpPr txBox="1"/>
          <p:nvPr/>
        </p:nvSpPr>
        <p:spPr>
          <a:xfrm>
            <a:off x="872218" y="1161901"/>
            <a:ext cx="10447564" cy="5078313"/>
          </a:xfrm>
          <a:prstGeom prst="rect">
            <a:avLst/>
          </a:prstGeom>
          <a:noFill/>
        </p:spPr>
        <p:txBody>
          <a:bodyPr wrap="square" rtlCol="0">
            <a:spAutoFit/>
          </a:bodyPr>
          <a:lstStyle/>
          <a:p>
            <a:pPr marL="285750" indent="-285750">
              <a:buFont typeface="Arial" panose="020B0604020202020204" pitchFamily="34" charset="0"/>
              <a:buChar char="•"/>
            </a:pPr>
            <a:r>
              <a:rPr lang="en-US" sz="3600" dirty="0"/>
              <a:t>Approval of Minutes</a:t>
            </a:r>
          </a:p>
          <a:p>
            <a:pPr marL="285750" indent="-285750">
              <a:buFont typeface="Arial" panose="020B0604020202020204" pitchFamily="34" charset="0"/>
              <a:buChar char="•"/>
            </a:pPr>
            <a:r>
              <a:rPr lang="en-US" sz="3600" dirty="0"/>
              <a:t>Conferral of Degrees</a:t>
            </a:r>
          </a:p>
          <a:p>
            <a:pPr marL="285750" indent="-285750">
              <a:buFont typeface="Arial" panose="020B0604020202020204" pitchFamily="34" charset="0"/>
              <a:buChar char="•"/>
            </a:pPr>
            <a:r>
              <a:rPr lang="en-US" sz="3600" dirty="0"/>
              <a:t>Information Updates</a:t>
            </a:r>
          </a:p>
          <a:p>
            <a:pPr marL="285750" indent="-285750">
              <a:buFont typeface="Arial" panose="020B0604020202020204" pitchFamily="34" charset="0"/>
              <a:buChar char="•"/>
            </a:pPr>
            <a:r>
              <a:rPr lang="en-US" sz="3600" dirty="0"/>
              <a:t>Courses and Programs</a:t>
            </a:r>
          </a:p>
          <a:p>
            <a:pPr marL="285750" indent="-285750">
              <a:buFont typeface="Arial" panose="020B0604020202020204" pitchFamily="34" charset="0"/>
              <a:buChar char="•"/>
            </a:pPr>
            <a:r>
              <a:rPr lang="en-US" sz="3600" dirty="0"/>
              <a:t>Old Business</a:t>
            </a:r>
          </a:p>
          <a:p>
            <a:pPr marL="285750" indent="-285750">
              <a:buFont typeface="Arial" panose="020B0604020202020204" pitchFamily="34" charset="0"/>
              <a:buChar char="•"/>
            </a:pPr>
            <a:r>
              <a:rPr lang="en-US" sz="3600" dirty="0"/>
              <a:t>Senator’s Open Discussion (time permitting) </a:t>
            </a:r>
          </a:p>
          <a:p>
            <a:pPr marL="336550" lvl="1" indent="-336550">
              <a:buFont typeface="Arial" panose="020B0604020202020204" pitchFamily="34" charset="0"/>
              <a:buChar char="•"/>
            </a:pPr>
            <a:r>
              <a:rPr lang="en-US" sz="3600" dirty="0"/>
              <a:t>Public Comment</a:t>
            </a:r>
          </a:p>
          <a:p>
            <a:pPr marL="336550" lvl="1" indent="-336550">
              <a:buFont typeface="Arial" panose="020B0604020202020204" pitchFamily="34" charset="0"/>
              <a:buChar char="•"/>
            </a:pPr>
            <a:r>
              <a:rPr lang="en-US" sz="3600" dirty="0"/>
              <a:t>Executive Session – Honorary Degree</a:t>
            </a:r>
          </a:p>
          <a:p>
            <a:pPr marL="285750" indent="-285750">
              <a:buFont typeface="Arial" panose="020B0604020202020204" pitchFamily="34" charset="0"/>
              <a:buChar char="•"/>
            </a:pPr>
            <a:r>
              <a:rPr lang="en-US" sz="3600" dirty="0"/>
              <a:t>Adjourn</a:t>
            </a:r>
          </a:p>
        </p:txBody>
      </p:sp>
    </p:spTree>
    <p:extLst>
      <p:ext uri="{BB962C8B-B14F-4D97-AF65-F5344CB8AC3E}">
        <p14:creationId xmlns:p14="http://schemas.microsoft.com/office/powerpoint/2010/main" val="3176751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11E319-60BF-E74E-87A0-07D8A4C50AB4}"/>
              </a:ext>
            </a:extLst>
          </p:cNvPr>
          <p:cNvSpPr txBox="1"/>
          <p:nvPr/>
        </p:nvSpPr>
        <p:spPr>
          <a:xfrm>
            <a:off x="872218" y="454015"/>
            <a:ext cx="10005579" cy="707886"/>
          </a:xfrm>
          <a:prstGeom prst="rect">
            <a:avLst/>
          </a:prstGeom>
          <a:noFill/>
        </p:spPr>
        <p:txBody>
          <a:bodyPr wrap="square" rtlCol="0">
            <a:spAutoFit/>
          </a:bodyPr>
          <a:lstStyle/>
          <a:p>
            <a:r>
              <a:rPr lang="en-US" sz="4000" b="1" dirty="0"/>
              <a:t>Approval of 04.20.2021 Minutes</a:t>
            </a:r>
          </a:p>
        </p:txBody>
      </p:sp>
      <p:sp>
        <p:nvSpPr>
          <p:cNvPr id="7" name="TextBox 6">
            <a:extLst>
              <a:ext uri="{FF2B5EF4-FFF2-40B4-BE49-F238E27FC236}">
                <a16:creationId xmlns:a16="http://schemas.microsoft.com/office/drawing/2014/main" id="{E2F7A2DE-8E8E-F449-8FFF-CF0EBAD1248F}"/>
              </a:ext>
            </a:extLst>
          </p:cNvPr>
          <p:cNvSpPr txBox="1"/>
          <p:nvPr/>
        </p:nvSpPr>
        <p:spPr>
          <a:xfrm>
            <a:off x="872218" y="1161901"/>
            <a:ext cx="7151121" cy="2308324"/>
          </a:xfrm>
          <a:prstGeom prst="rect">
            <a:avLst/>
          </a:prstGeom>
          <a:noFill/>
        </p:spPr>
        <p:txBody>
          <a:bodyPr wrap="square" rtlCol="0">
            <a:spAutoFit/>
          </a:bodyPr>
          <a:lstStyle/>
          <a:p>
            <a:pPr marL="457200" indent="-457200">
              <a:buFont typeface="Arial" panose="020B0604020202020204" pitchFamily="34" charset="0"/>
              <a:buChar char="•"/>
            </a:pPr>
            <a:r>
              <a:rPr lang="en-US" sz="3600" dirty="0"/>
              <a:t>Motion to approve</a:t>
            </a:r>
          </a:p>
          <a:p>
            <a:pPr marL="457200" indent="-457200">
              <a:buFont typeface="Arial" panose="020B0604020202020204" pitchFamily="34" charset="0"/>
              <a:buChar char="•"/>
            </a:pPr>
            <a:r>
              <a:rPr lang="en-US" sz="3600" dirty="0"/>
              <a:t>Second</a:t>
            </a:r>
          </a:p>
          <a:p>
            <a:pPr marL="457200" indent="-457200">
              <a:buFont typeface="Arial" panose="020B0604020202020204" pitchFamily="34" charset="0"/>
              <a:buChar char="•"/>
            </a:pPr>
            <a:r>
              <a:rPr lang="en-US" sz="3600" dirty="0"/>
              <a:t>Discussion</a:t>
            </a:r>
          </a:p>
          <a:p>
            <a:pPr marL="457200" indent="-457200">
              <a:buFont typeface="Arial" panose="020B0604020202020204" pitchFamily="34" charset="0"/>
              <a:buChar char="•"/>
            </a:pPr>
            <a:r>
              <a:rPr lang="en-US" sz="3600" dirty="0"/>
              <a:t>Voice Vote</a:t>
            </a:r>
          </a:p>
        </p:txBody>
      </p:sp>
    </p:spTree>
    <p:extLst>
      <p:ext uri="{BB962C8B-B14F-4D97-AF65-F5344CB8AC3E}">
        <p14:creationId xmlns:p14="http://schemas.microsoft.com/office/powerpoint/2010/main" val="3338731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35926-B0FC-A04A-B6F5-35A394ABECB9}"/>
              </a:ext>
            </a:extLst>
          </p:cNvPr>
          <p:cNvSpPr>
            <a:spLocks noGrp="1"/>
          </p:cNvSpPr>
          <p:nvPr>
            <p:ph type="title" idx="4294967295"/>
          </p:nvPr>
        </p:nvSpPr>
        <p:spPr>
          <a:xfrm>
            <a:off x="838200" y="822325"/>
            <a:ext cx="11226282" cy="1325563"/>
          </a:xfrm>
        </p:spPr>
        <p:txBody>
          <a:bodyPr>
            <a:normAutofit fontScale="90000"/>
          </a:bodyPr>
          <a:lstStyle/>
          <a:p>
            <a:r>
              <a:rPr lang="en-US" sz="4400" dirty="0"/>
              <a:t>Conferral of Degrees</a:t>
            </a:r>
            <a:br>
              <a:rPr lang="en-US" sz="4400" dirty="0"/>
            </a:br>
            <a:r>
              <a:rPr lang="en-US" sz="4400" dirty="0"/>
              <a:t>Registrar Tony Campeau</a:t>
            </a:r>
            <a:br>
              <a:rPr lang="en-US" sz="4400" dirty="0"/>
            </a:br>
            <a:endParaRPr lang="en-US" dirty="0"/>
          </a:p>
        </p:txBody>
      </p:sp>
    </p:spTree>
    <p:extLst>
      <p:ext uri="{BB962C8B-B14F-4D97-AF65-F5344CB8AC3E}">
        <p14:creationId xmlns:p14="http://schemas.microsoft.com/office/powerpoint/2010/main" val="2344278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11E319-60BF-E74E-87A0-07D8A4C50AB4}"/>
              </a:ext>
            </a:extLst>
          </p:cNvPr>
          <p:cNvSpPr txBox="1"/>
          <p:nvPr/>
        </p:nvSpPr>
        <p:spPr>
          <a:xfrm>
            <a:off x="872218" y="454015"/>
            <a:ext cx="10357162" cy="707886"/>
          </a:xfrm>
          <a:prstGeom prst="rect">
            <a:avLst/>
          </a:prstGeom>
          <a:noFill/>
        </p:spPr>
        <p:txBody>
          <a:bodyPr wrap="square" rtlCol="0">
            <a:spAutoFit/>
          </a:bodyPr>
          <a:lstStyle/>
          <a:p>
            <a:r>
              <a:rPr lang="en-US" sz="4000" b="1" dirty="0"/>
              <a:t>FYI Items</a:t>
            </a:r>
          </a:p>
        </p:txBody>
      </p:sp>
      <p:sp>
        <p:nvSpPr>
          <p:cNvPr id="7" name="TextBox 6">
            <a:extLst>
              <a:ext uri="{FF2B5EF4-FFF2-40B4-BE49-F238E27FC236}">
                <a16:creationId xmlns:a16="http://schemas.microsoft.com/office/drawing/2014/main" id="{E2F7A2DE-8E8E-F449-8FFF-CF0EBAD1248F}"/>
              </a:ext>
            </a:extLst>
          </p:cNvPr>
          <p:cNvSpPr txBox="1"/>
          <p:nvPr/>
        </p:nvSpPr>
        <p:spPr>
          <a:xfrm>
            <a:off x="872218" y="1161901"/>
            <a:ext cx="10662557" cy="4031873"/>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Calibri" panose="020F0502020204030204" pitchFamily="34" charset="0"/>
              </a:rPr>
              <a:t>Commencement is Friday May 13, 2022</a:t>
            </a:r>
          </a:p>
          <a:p>
            <a:pPr marL="1371600" lvl="2"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Please RSVP</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1" indent="-457200">
              <a:spcBef>
                <a:spcPts val="0"/>
              </a:spcBef>
              <a:spcAft>
                <a:spcPts val="0"/>
              </a:spcAft>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Calibri" panose="020F0502020204030204" pitchFamily="34" charset="0"/>
              </a:rPr>
              <a:t>Course Evaluations Open April 25 thru May 06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914400" lvl="1" indent="-457200">
              <a:buFont typeface="Arial" panose="020B0604020202020204" pitchFamily="34" charset="0"/>
              <a:buChar char="•"/>
            </a:pPr>
            <a:r>
              <a:rPr lang="en-US" sz="3200" dirty="0" err="1">
                <a:latin typeface="Calibri" panose="020F0502020204030204" pitchFamily="34" charset="0"/>
                <a:ea typeface="Calibri" panose="020F0502020204030204" pitchFamily="34" charset="0"/>
                <a:cs typeface="Calibri" panose="020F0502020204030204" pitchFamily="34" charset="0"/>
              </a:rPr>
              <a:t>MyInfo</a:t>
            </a:r>
            <a:r>
              <a:rPr lang="en-US" sz="3200" dirty="0">
                <a:latin typeface="Calibri" panose="020F0502020204030204" pitchFamily="34" charset="0"/>
                <a:ea typeface="Calibri" panose="020F0502020204030204" pitchFamily="34" charset="0"/>
                <a:cs typeface="Calibri" panose="020F0502020204030204" pitchFamily="34" charset="0"/>
              </a:rPr>
              <a:t> Rolling Updates</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914400" marR="0" lvl="1" indent="-457200">
              <a:spcBef>
                <a:spcPts val="0"/>
              </a:spcBef>
              <a:spcAft>
                <a:spcPts val="0"/>
              </a:spcAft>
              <a:buFont typeface="Arial" panose="020B0604020202020204" pitchFamily="34" charset="0"/>
              <a:buChar char="•"/>
            </a:pPr>
            <a:r>
              <a:rPr lang="en-US" sz="3200" dirty="0">
                <a:ea typeface="Open Sans" panose="020B0606030504020204" pitchFamily="34" charset="0"/>
                <a:cs typeface="Open Sans" panose="020B0606030504020204" pitchFamily="34" charset="0"/>
              </a:rPr>
              <a:t>Updated MSU Policy and Procedures website</a:t>
            </a:r>
          </a:p>
          <a:p>
            <a:pPr marL="1371600" lvl="2" indent="-457200">
              <a:buFont typeface="Arial" panose="020B0604020202020204" pitchFamily="34" charset="0"/>
              <a:buChar char="•"/>
            </a:pPr>
            <a:r>
              <a:rPr lang="en-US" sz="3200" dirty="0">
                <a:ea typeface="Open Sans" panose="020B0606030504020204" pitchFamily="34" charset="0"/>
                <a:cs typeface="Open Sans" panose="020B0606030504020204" pitchFamily="34" charset="0"/>
              </a:rPr>
              <a:t>https://www.montana.edu/policy/</a:t>
            </a:r>
          </a:p>
          <a:p>
            <a:pPr marL="914400" lvl="1" indent="-457200">
              <a:buFont typeface="Arial" panose="020B0604020202020204" pitchFamily="34" charset="0"/>
              <a:buChar char="•"/>
            </a:pPr>
            <a:r>
              <a:rPr lang="en-US" sz="3200" dirty="0">
                <a:ea typeface="Open Sans" panose="020B0606030504020204" pitchFamily="34" charset="0"/>
                <a:cs typeface="Open Sans" panose="020B0606030504020204" pitchFamily="34" charset="0"/>
              </a:rPr>
              <a:t>Senator Hours</a:t>
            </a:r>
          </a:p>
          <a:p>
            <a:pPr marL="1371600" lvl="2" indent="-457200">
              <a:buFont typeface="Arial" panose="020B0604020202020204" pitchFamily="34" charset="0"/>
              <a:buChar char="•"/>
            </a:pPr>
            <a:r>
              <a:rPr lang="en-US" sz="3200" dirty="0">
                <a:ea typeface="Open Sans" panose="020B0606030504020204" pitchFamily="34" charset="0"/>
                <a:cs typeface="Open Sans" panose="020B0606030504020204" pitchFamily="34" charset="0"/>
              </a:rPr>
              <a:t>Monday 11:30-12:30, Thursday 10:30-11:30 Via WebEx</a:t>
            </a:r>
          </a:p>
        </p:txBody>
      </p:sp>
    </p:spTree>
    <p:extLst>
      <p:ext uri="{BB962C8B-B14F-4D97-AF65-F5344CB8AC3E}">
        <p14:creationId xmlns:p14="http://schemas.microsoft.com/office/powerpoint/2010/main" val="2059072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35926-B0FC-A04A-B6F5-35A394ABECB9}"/>
              </a:ext>
            </a:extLst>
          </p:cNvPr>
          <p:cNvSpPr>
            <a:spLocks noGrp="1"/>
          </p:cNvSpPr>
          <p:nvPr>
            <p:ph type="title" idx="4294967295"/>
          </p:nvPr>
        </p:nvSpPr>
        <p:spPr>
          <a:xfrm>
            <a:off x="838200" y="0"/>
            <a:ext cx="10515600" cy="1325563"/>
          </a:xfrm>
        </p:spPr>
        <p:txBody>
          <a:bodyPr/>
          <a:lstStyle/>
          <a:p>
            <a:r>
              <a:rPr lang="en-US" dirty="0"/>
              <a:t>Information Items</a:t>
            </a:r>
          </a:p>
        </p:txBody>
      </p:sp>
      <p:sp>
        <p:nvSpPr>
          <p:cNvPr id="3" name="TextBox 2">
            <a:extLst>
              <a:ext uri="{FF2B5EF4-FFF2-40B4-BE49-F238E27FC236}">
                <a16:creationId xmlns:a16="http://schemas.microsoft.com/office/drawing/2014/main" id="{85262BA0-89A4-4085-A7B2-17EB624CEF10}"/>
              </a:ext>
            </a:extLst>
          </p:cNvPr>
          <p:cNvSpPr txBox="1"/>
          <p:nvPr/>
        </p:nvSpPr>
        <p:spPr>
          <a:xfrm>
            <a:off x="872218" y="1057126"/>
            <a:ext cx="10662557" cy="4401205"/>
          </a:xfrm>
          <a:prstGeom prst="rect">
            <a:avLst/>
          </a:prstGeom>
          <a:noFill/>
        </p:spPr>
        <p:txBody>
          <a:bodyPr wrap="square" rtlCol="0">
            <a:spAutoFit/>
          </a:bodyPr>
          <a:lstStyle/>
          <a:p>
            <a:pPr marR="0" lvl="1">
              <a:spcBef>
                <a:spcPts val="0"/>
              </a:spcBef>
              <a:spcAft>
                <a:spcPts val="0"/>
              </a:spcAft>
            </a:pPr>
            <a:r>
              <a:rPr lang="en-US" sz="4000" dirty="0">
                <a:ea typeface="Open Sans" panose="020B0606030504020204" pitchFamily="34" charset="0"/>
                <a:cs typeface="Open Sans" panose="020B0606030504020204" pitchFamily="34" charset="0"/>
              </a:rPr>
              <a:t>New Chair Elect</a:t>
            </a:r>
          </a:p>
          <a:p>
            <a:pPr marR="0" lvl="1">
              <a:spcBef>
                <a:spcPts val="0"/>
              </a:spcBef>
              <a:spcAft>
                <a:spcPts val="0"/>
              </a:spcAft>
            </a:pPr>
            <a:r>
              <a:rPr lang="en-US" sz="4000" dirty="0">
                <a:ea typeface="Open Sans" panose="020B0606030504020204" pitchFamily="34" charset="0"/>
                <a:cs typeface="Open Sans" panose="020B0606030504020204" pitchFamily="34" charset="0"/>
              </a:rPr>
              <a:t>	Jennifer Thomson</a:t>
            </a:r>
          </a:p>
          <a:p>
            <a:pPr marR="0" lvl="1">
              <a:spcBef>
                <a:spcPts val="0"/>
              </a:spcBef>
              <a:spcAft>
                <a:spcPts val="0"/>
              </a:spcAft>
            </a:pPr>
            <a:endParaRPr lang="en-US" sz="4000" dirty="0">
              <a:ea typeface="Open Sans" panose="020B0606030504020204" pitchFamily="34" charset="0"/>
              <a:cs typeface="Open Sans" panose="020B0606030504020204" pitchFamily="34" charset="0"/>
            </a:endParaRPr>
          </a:p>
          <a:p>
            <a:pPr marR="0" lvl="1">
              <a:spcBef>
                <a:spcPts val="0"/>
              </a:spcBef>
              <a:spcAft>
                <a:spcPts val="0"/>
              </a:spcAft>
            </a:pPr>
            <a:r>
              <a:rPr lang="en-US" sz="4000" dirty="0">
                <a:ea typeface="Open Sans" panose="020B0606030504020204" pitchFamily="34" charset="0"/>
                <a:cs typeface="Open Sans" panose="020B0606030504020204" pitchFamily="34" charset="0"/>
              </a:rPr>
              <a:t>MUS Learning Management System</a:t>
            </a:r>
          </a:p>
          <a:p>
            <a:pPr marR="0" lvl="1">
              <a:spcBef>
                <a:spcPts val="0"/>
              </a:spcBef>
              <a:spcAft>
                <a:spcPts val="0"/>
              </a:spcAft>
            </a:pPr>
            <a:r>
              <a:rPr lang="en-US" sz="4000" dirty="0">
                <a:ea typeface="Open Sans" panose="020B0606030504020204" pitchFamily="34" charset="0"/>
                <a:cs typeface="Open Sans" panose="020B0606030504020204" pitchFamily="34" charset="0"/>
              </a:rPr>
              <a:t>	Survey open until May 06</a:t>
            </a:r>
          </a:p>
          <a:p>
            <a:pPr marR="0" lvl="1">
              <a:spcBef>
                <a:spcPts val="0"/>
              </a:spcBef>
              <a:spcAft>
                <a:spcPts val="0"/>
              </a:spcAft>
            </a:pPr>
            <a:endParaRPr lang="en-US" sz="4000" dirty="0">
              <a:ea typeface="Open Sans" panose="020B0606030504020204" pitchFamily="34" charset="0"/>
              <a:cs typeface="Open Sans" panose="020B0606030504020204" pitchFamily="34" charset="0"/>
            </a:endParaRPr>
          </a:p>
          <a:p>
            <a:pPr marR="0" lvl="1">
              <a:spcBef>
                <a:spcPts val="0"/>
              </a:spcBef>
              <a:spcAft>
                <a:spcPts val="0"/>
              </a:spcAft>
            </a:pPr>
            <a:r>
              <a:rPr lang="en-US" sz="4000" dirty="0">
                <a:ea typeface="Open Sans" panose="020B0606030504020204" pitchFamily="34" charset="0"/>
                <a:cs typeface="Open Sans" panose="020B0606030504020204" pitchFamily="34" charset="0"/>
              </a:rPr>
              <a:t>Panopto Update</a:t>
            </a:r>
          </a:p>
        </p:txBody>
      </p:sp>
    </p:spTree>
    <p:extLst>
      <p:ext uri="{BB962C8B-B14F-4D97-AF65-F5344CB8AC3E}">
        <p14:creationId xmlns:p14="http://schemas.microsoft.com/office/powerpoint/2010/main" val="1542027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35926-B0FC-A04A-B6F5-35A394ABECB9}"/>
              </a:ext>
            </a:extLst>
          </p:cNvPr>
          <p:cNvSpPr>
            <a:spLocks noGrp="1"/>
          </p:cNvSpPr>
          <p:nvPr>
            <p:ph type="title" idx="4294967295"/>
          </p:nvPr>
        </p:nvSpPr>
        <p:spPr>
          <a:xfrm>
            <a:off x="838200" y="0"/>
            <a:ext cx="10515600" cy="1325563"/>
          </a:xfrm>
        </p:spPr>
        <p:txBody>
          <a:bodyPr/>
          <a:lstStyle/>
          <a:p>
            <a:r>
              <a:rPr lang="en-US" dirty="0"/>
              <a:t>Information Items</a:t>
            </a:r>
          </a:p>
        </p:txBody>
      </p:sp>
      <p:sp>
        <p:nvSpPr>
          <p:cNvPr id="3" name="TextBox 2">
            <a:extLst>
              <a:ext uri="{FF2B5EF4-FFF2-40B4-BE49-F238E27FC236}">
                <a16:creationId xmlns:a16="http://schemas.microsoft.com/office/drawing/2014/main" id="{85262BA0-89A4-4085-A7B2-17EB624CEF10}"/>
              </a:ext>
            </a:extLst>
          </p:cNvPr>
          <p:cNvSpPr txBox="1"/>
          <p:nvPr/>
        </p:nvSpPr>
        <p:spPr>
          <a:xfrm>
            <a:off x="872218" y="1057126"/>
            <a:ext cx="10662557" cy="1938992"/>
          </a:xfrm>
          <a:prstGeom prst="rect">
            <a:avLst/>
          </a:prstGeom>
          <a:noFill/>
        </p:spPr>
        <p:txBody>
          <a:bodyPr wrap="square" rtlCol="0">
            <a:spAutoFit/>
          </a:bodyPr>
          <a:lstStyle/>
          <a:p>
            <a:pPr marR="0" lvl="1">
              <a:spcBef>
                <a:spcPts val="0"/>
              </a:spcBef>
              <a:spcAft>
                <a:spcPts val="0"/>
              </a:spcAft>
            </a:pPr>
            <a:r>
              <a:rPr lang="en-US" sz="4000" dirty="0">
                <a:ea typeface="Open Sans" panose="020B0606030504020204" pitchFamily="34" charset="0"/>
                <a:cs typeface="Open Sans" panose="020B0606030504020204" pitchFamily="34" charset="0"/>
              </a:rPr>
              <a:t>Update on Sabbatical Letters</a:t>
            </a:r>
          </a:p>
          <a:p>
            <a:pPr marR="0" lvl="1">
              <a:spcBef>
                <a:spcPts val="0"/>
              </a:spcBef>
              <a:spcAft>
                <a:spcPts val="0"/>
              </a:spcAft>
            </a:pPr>
            <a:r>
              <a:rPr lang="en-US" sz="4000" dirty="0">
                <a:ea typeface="Open Sans" panose="020B0606030504020204" pitchFamily="34" charset="0"/>
                <a:cs typeface="Open Sans" panose="020B0606030504020204" pitchFamily="34" charset="0"/>
              </a:rPr>
              <a:t>	Two Letters – One External and One Internal</a:t>
            </a:r>
          </a:p>
          <a:p>
            <a:pPr marR="0" lvl="1">
              <a:spcBef>
                <a:spcPts val="0"/>
              </a:spcBef>
              <a:spcAft>
                <a:spcPts val="0"/>
              </a:spcAft>
            </a:pPr>
            <a:r>
              <a:rPr lang="en-US" sz="4000" dirty="0">
                <a:ea typeface="Open Sans" panose="020B0606030504020204" pitchFamily="34" charset="0"/>
                <a:cs typeface="Open Sans" panose="020B0606030504020204" pitchFamily="34" charset="0"/>
              </a:rPr>
              <a:t>	Specific direction on content of letter</a:t>
            </a:r>
          </a:p>
        </p:txBody>
      </p:sp>
    </p:spTree>
    <p:extLst>
      <p:ext uri="{BB962C8B-B14F-4D97-AF65-F5344CB8AC3E}">
        <p14:creationId xmlns:p14="http://schemas.microsoft.com/office/powerpoint/2010/main" val="3540619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35926-B0FC-A04A-B6F5-35A394ABECB9}"/>
              </a:ext>
            </a:extLst>
          </p:cNvPr>
          <p:cNvSpPr>
            <a:spLocks noGrp="1"/>
          </p:cNvSpPr>
          <p:nvPr>
            <p:ph type="title" idx="4294967295"/>
          </p:nvPr>
        </p:nvSpPr>
        <p:spPr>
          <a:xfrm>
            <a:off x="838200" y="0"/>
            <a:ext cx="10515600" cy="1325563"/>
          </a:xfrm>
        </p:spPr>
        <p:txBody>
          <a:bodyPr/>
          <a:lstStyle/>
          <a:p>
            <a:r>
              <a:rPr lang="en-US" dirty="0"/>
              <a:t>Strategic Plan Priority Recommendations</a:t>
            </a:r>
          </a:p>
        </p:txBody>
      </p:sp>
      <p:sp>
        <p:nvSpPr>
          <p:cNvPr id="3" name="TextBox 2">
            <a:extLst>
              <a:ext uri="{FF2B5EF4-FFF2-40B4-BE49-F238E27FC236}">
                <a16:creationId xmlns:a16="http://schemas.microsoft.com/office/drawing/2014/main" id="{85262BA0-89A4-4085-A7B2-17EB624CEF10}"/>
              </a:ext>
            </a:extLst>
          </p:cNvPr>
          <p:cNvSpPr txBox="1"/>
          <p:nvPr/>
        </p:nvSpPr>
        <p:spPr>
          <a:xfrm>
            <a:off x="872218" y="1161901"/>
            <a:ext cx="10662557" cy="5632311"/>
          </a:xfrm>
          <a:prstGeom prst="rect">
            <a:avLst/>
          </a:prstGeom>
          <a:noFill/>
        </p:spPr>
        <p:txBody>
          <a:bodyPr wrap="square" rtlCol="0">
            <a:spAutoFit/>
          </a:bodyPr>
          <a:lstStyle/>
          <a:p>
            <a:pPr algn="l"/>
            <a:r>
              <a:rPr lang="en-US" sz="4000" i="0" dirty="0">
                <a:effectLst/>
              </a:rPr>
              <a:t>GOAL 3.3: Foster a culture of collaboration, continuous improvement and individual growth</a:t>
            </a:r>
          </a:p>
          <a:p>
            <a:pPr marR="0" lvl="1">
              <a:spcBef>
                <a:spcPts val="0"/>
              </a:spcBef>
              <a:spcAft>
                <a:spcPts val="0"/>
              </a:spcAft>
            </a:pPr>
            <a:endParaRPr lang="en-US" sz="4000" dirty="0">
              <a:ea typeface="Open Sans" panose="020B0606030504020204" pitchFamily="34" charset="0"/>
              <a:cs typeface="Open Sans" panose="020B0606030504020204" pitchFamily="34" charset="0"/>
            </a:endParaRPr>
          </a:p>
          <a:p>
            <a:pPr algn="l"/>
            <a:r>
              <a:rPr lang="en-US" sz="4000" i="0" dirty="0">
                <a:effectLst/>
              </a:rPr>
              <a:t>GOAL 1.1: Broaden access for underrepresented populations and increase academic success for all students through excellence in undergraduate education.</a:t>
            </a:r>
          </a:p>
          <a:p>
            <a:pPr marR="0" lvl="1">
              <a:spcBef>
                <a:spcPts val="0"/>
              </a:spcBef>
              <a:spcAft>
                <a:spcPts val="0"/>
              </a:spcAft>
            </a:pPr>
            <a:endParaRPr lang="en-US" sz="4000" dirty="0">
              <a:ea typeface="Open Sans" panose="020B0606030504020204" pitchFamily="34" charset="0"/>
              <a:cs typeface="Open Sans" panose="020B0606030504020204" pitchFamily="34" charset="0"/>
            </a:endParaRPr>
          </a:p>
          <a:p>
            <a:pPr algn="l"/>
            <a:r>
              <a:rPr lang="en-US" sz="4000" i="0" dirty="0">
                <a:effectLst/>
              </a:rPr>
              <a:t>GOAL 1.2: Expand high-quality graduate education</a:t>
            </a:r>
          </a:p>
        </p:txBody>
      </p:sp>
    </p:spTree>
    <p:extLst>
      <p:ext uri="{BB962C8B-B14F-4D97-AF65-F5344CB8AC3E}">
        <p14:creationId xmlns:p14="http://schemas.microsoft.com/office/powerpoint/2010/main" val="4187746340"/>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Ion">
  <a:themeElements>
    <a:clrScheme name="MSUBobcats">
      <a:dk1>
        <a:sysClr val="windowText" lastClr="000000"/>
      </a:dk1>
      <a:lt1>
        <a:sysClr val="window" lastClr="FFFFFF"/>
      </a:lt1>
      <a:dk2>
        <a:srgbClr val="00205B"/>
      </a:dk2>
      <a:lt2>
        <a:srgbClr val="EEECE1"/>
      </a:lt2>
      <a:accent1>
        <a:srgbClr val="B9975B"/>
      </a:accent1>
      <a:accent2>
        <a:srgbClr val="FFFFFF"/>
      </a:accent2>
      <a:accent3>
        <a:srgbClr val="B9975B"/>
      </a:accent3>
      <a:accent4>
        <a:srgbClr val="8064A2"/>
      </a:accent4>
      <a:accent5>
        <a:srgbClr val="B9975B"/>
      </a:accent5>
      <a:accent6>
        <a:srgbClr val="FFFFFF"/>
      </a:accent6>
      <a:hlink>
        <a:srgbClr val="B9975B"/>
      </a:hlink>
      <a:folHlink>
        <a:srgbClr val="80008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Dean's Council 4-6-18.potx" id="{5B6F6B34-11AD-43D5-902C-52F78F66D10E}" vid="{A3089C28-C142-44E9-92BC-A6125B83E73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65799</TotalTime>
  <Words>999</Words>
  <Application>Microsoft Office PowerPoint</Application>
  <PresentationFormat>Widescreen</PresentationFormat>
  <Paragraphs>152</Paragraphs>
  <Slides>27</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27</vt:i4>
      </vt:variant>
    </vt:vector>
  </HeadingPairs>
  <TitlesOfParts>
    <vt:vector size="40" baseType="lpstr">
      <vt:lpstr>Arial</vt:lpstr>
      <vt:lpstr>Calibri</vt:lpstr>
      <vt:lpstr>Calibri Light</vt:lpstr>
      <vt:lpstr>Century Gothic</vt:lpstr>
      <vt:lpstr>Franklin Gothic Demi</vt:lpstr>
      <vt:lpstr>Museo Slab 900</vt:lpstr>
      <vt:lpstr>Open Sans</vt:lpstr>
      <vt:lpstr>Times New Roman</vt:lpstr>
      <vt:lpstr>Wingdings 3</vt:lpstr>
      <vt:lpstr>Office Theme</vt:lpstr>
      <vt:lpstr>1_Custom Design</vt:lpstr>
      <vt:lpstr>2_Custom Design</vt:lpstr>
      <vt:lpstr>Ion</vt:lpstr>
      <vt:lpstr>PowerPoint Presentation</vt:lpstr>
      <vt:lpstr>PowerPoint Presentation</vt:lpstr>
      <vt:lpstr>PowerPoint Presentation</vt:lpstr>
      <vt:lpstr>PowerPoint Presentation</vt:lpstr>
      <vt:lpstr>Conferral of Degrees Registrar Tony Campeau </vt:lpstr>
      <vt:lpstr>PowerPoint Presentation</vt:lpstr>
      <vt:lpstr>Information Items</vt:lpstr>
      <vt:lpstr>Information Items</vt:lpstr>
      <vt:lpstr>Strategic Plan Priority Recommendations</vt:lpstr>
      <vt:lpstr>ATHLETICS UPDATE ‘Year of the Bobcats’</vt:lpstr>
      <vt:lpstr>Fall 2021 Student-Athlete Academic Statistics</vt:lpstr>
      <vt:lpstr>Athletic Accomplishments</vt:lpstr>
      <vt:lpstr>Athletic Accomplishments</vt:lpstr>
      <vt:lpstr>Athletic Accomplishments</vt:lpstr>
      <vt:lpstr>Celebration of Student-Athletes  Return of the Golden Bobcats</vt:lpstr>
      <vt:lpstr>Upcoming Projects</vt:lpstr>
      <vt:lpstr>Questions</vt:lpstr>
      <vt:lpstr>Undergraduate Courses (second reading)</vt:lpstr>
      <vt:lpstr>Graduate Courses (second reading)</vt:lpstr>
      <vt:lpstr>PowerPoint Presentation</vt:lpstr>
      <vt:lpstr>PowerPoint Presentation</vt:lpstr>
      <vt:lpstr>Faculty Responsibilities Policy</vt:lpstr>
      <vt:lpstr>Faculty Responsibilities Policy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Brody, Michael</dc:creator>
  <cp:lastModifiedBy>Watson, Bradford</cp:lastModifiedBy>
  <cp:revision>542</cp:revision>
  <cp:lastPrinted>2022-04-21T15:01:16Z</cp:lastPrinted>
  <dcterms:created xsi:type="dcterms:W3CDTF">2020-08-17T20:22:04Z</dcterms:created>
  <dcterms:modified xsi:type="dcterms:W3CDTF">2022-05-04T14:19:03Z</dcterms:modified>
</cp:coreProperties>
</file>