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7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8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9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0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1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2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3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15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16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17.xml" ContentType="application/vnd.openxmlformats-officedocument.theme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18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19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20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21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theme/theme22.xml" ContentType="application/vnd.openxmlformats-officedocument.theme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theme/theme23.xml" ContentType="application/vnd.openxmlformats-officedocument.theme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24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theme/theme25.xml" ContentType="application/vnd.openxmlformats-officedocument.theme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theme/theme26.xml" ContentType="application/vnd.openxmlformats-officedocument.theme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27.xml" ContentType="application/vnd.openxmlformats-officedocument.theme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theme/theme28.xml" ContentType="application/vnd.openxmlformats-officedocument.theme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theme/theme29.xml" ContentType="application/vnd.openxmlformats-officedocument.theme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theme/theme30.xml" ContentType="application/vnd.openxmlformats-officedocument.theme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theme/theme31.xml" ContentType="application/vnd.openxmlformats-officedocument.theme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theme/theme32.xml" ContentType="application/vnd.openxmlformats-officedocument.theme+xml"/>
  <Override PartName="/ppt/theme/theme3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notesSlides/notesSlide13.xml" ContentType="application/vnd.openxmlformats-officedocument.presentationml.notesSlide+xml"/>
  <Override PartName="/ppt/tags/tag38.xml" ContentType="application/vnd.openxmlformats-officedocument.presentationml.tags+xml"/>
  <Override PartName="/ppt/notesSlides/notesSlide14.xml" ContentType="application/vnd.openxmlformats-officedocument.presentationml.notesSlide+xml"/>
  <Override PartName="/ppt/tags/tag39.xml" ContentType="application/vnd.openxmlformats-officedocument.presentationml.tags+xml"/>
  <Override PartName="/ppt/notesSlides/notesSlide15.xml" ContentType="application/vnd.openxmlformats-officedocument.presentationml.notesSlide+xml"/>
  <Override PartName="/ppt/tags/tag40.xml" ContentType="application/vnd.openxmlformats-officedocument.presentationml.tags+xml"/>
  <Override PartName="/ppt/notesSlides/notesSlide16.xml" ContentType="application/vnd.openxmlformats-officedocument.presentationml.notesSlide+xml"/>
  <Override PartName="/ppt/tags/tag41.xml" ContentType="application/vnd.openxmlformats-officedocument.presentationml.tags+xml"/>
  <Override PartName="/ppt/notesSlides/notesSlide17.xml" ContentType="application/vnd.openxmlformats-officedocument.presentationml.notesSlide+xml"/>
  <Override PartName="/ppt/tags/tag42.xml" ContentType="application/vnd.openxmlformats-officedocument.presentationml.tags+xml"/>
  <Override PartName="/ppt/notesSlides/notesSlide18.xml" ContentType="application/vnd.openxmlformats-officedocument.presentationml.notesSlide+xml"/>
  <Override PartName="/ppt/tags/tag43.xml" ContentType="application/vnd.openxmlformats-officedocument.presentationml.tags+xml"/>
  <Override PartName="/ppt/notesSlides/notesSlide19.xml" ContentType="application/vnd.openxmlformats-officedocument.presentationml.notesSlide+xml"/>
  <Override PartName="/ppt/tags/tag44.xml" ContentType="application/vnd.openxmlformats-officedocument.presentationml.tags+xml"/>
  <Override PartName="/ppt/notesSlides/notesSlide20.xml" ContentType="application/vnd.openxmlformats-officedocument.presentationml.notesSlide+xml"/>
  <Override PartName="/ppt/tags/tag45.xml" ContentType="application/vnd.openxmlformats-officedocument.presentationml.tags+xml"/>
  <Override PartName="/ppt/notesSlides/notesSlide21.xml" ContentType="application/vnd.openxmlformats-officedocument.presentationml.notesSlide+xml"/>
  <Override PartName="/ppt/tags/tag46.xml" ContentType="application/vnd.openxmlformats-officedocument.presentationml.tags+xml"/>
  <Override PartName="/ppt/notesSlides/notesSlide22.xml" ContentType="application/vnd.openxmlformats-officedocument.presentationml.notesSlide+xml"/>
  <Override PartName="/ppt/tags/tag47.xml" ContentType="application/vnd.openxmlformats-officedocument.presentationml.tags+xml"/>
  <Override PartName="/ppt/notesSlides/notesSlide23.xml" ContentType="application/vnd.openxmlformats-officedocument.presentationml.notesSlide+xml"/>
  <Override PartName="/ppt/tags/tag48.xml" ContentType="application/vnd.openxmlformats-officedocument.presentationml.tags+xml"/>
  <Override PartName="/ppt/notesSlides/notesSlide24.xml" ContentType="application/vnd.openxmlformats-officedocument.presentationml.notesSlide+xml"/>
  <Override PartName="/ppt/tags/tag49.xml" ContentType="application/vnd.openxmlformats-officedocument.presentationml.tags+xml"/>
  <Override PartName="/ppt/notesSlides/notesSlide25.xml" ContentType="application/vnd.openxmlformats-officedocument.presentationml.notesSlide+xml"/>
  <Override PartName="/ppt/tags/tag50.xml" ContentType="application/vnd.openxmlformats-officedocument.presentationml.tags+xml"/>
  <Override PartName="/ppt/notesSlides/notesSlide26.xml" ContentType="application/vnd.openxmlformats-officedocument.presentationml.notesSlide+xml"/>
  <Override PartName="/ppt/tags/tag51.xml" ContentType="application/vnd.openxmlformats-officedocument.presentationml.tags+xml"/>
  <Override PartName="/ppt/notesSlides/notesSlide27.xml" ContentType="application/vnd.openxmlformats-officedocument.presentationml.notesSlide+xml"/>
  <Override PartName="/ppt/tags/tag52.xml" ContentType="application/vnd.openxmlformats-officedocument.presentationml.tags+xml"/>
  <Override PartName="/ppt/notesSlides/notesSlide28.xml" ContentType="application/vnd.openxmlformats-officedocument.presentationml.notesSlide+xml"/>
  <Override PartName="/ppt/tags/tag53.xml" ContentType="application/vnd.openxmlformats-officedocument.presentationml.tags+xml"/>
  <Override PartName="/ppt/notesSlides/notesSlide2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0.xml" ContentType="application/vnd.openxmlformats-officedocument.presentationml.notesSlide+xml"/>
  <Override PartName="/ppt/tags/tag67.xml" ContentType="application/vnd.openxmlformats-officedocument.presentationml.tags+xml"/>
  <Override PartName="/ppt/notesSlides/notesSlide31.xml" ContentType="application/vnd.openxmlformats-officedocument.presentationml.notesSlide+xml"/>
  <Override PartName="/ppt/tags/tag68.xml" ContentType="application/vnd.openxmlformats-officedocument.presentationml.tags+xml"/>
  <Override PartName="/ppt/notesSlides/notesSlide32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33.xml" ContentType="application/vnd.openxmlformats-officedocument.presentationml.notesSlide+xml"/>
  <Override PartName="/ppt/tags/tag74.xml" ContentType="application/vnd.openxmlformats-officedocument.presentationml.tags+xml"/>
  <Override PartName="/ppt/notesSlides/notesSlide34.xml" ContentType="application/vnd.openxmlformats-officedocument.presentationml.notesSlide+xml"/>
  <Override PartName="/ppt/tags/tag75.xml" ContentType="application/vnd.openxmlformats-officedocument.presentationml.tags+xml"/>
  <Override PartName="/ppt/notesSlides/notesSlide35.xml" ContentType="application/vnd.openxmlformats-officedocument.presentationml.notesSlide+xml"/>
  <Override PartName="/ppt/tags/tag76.xml" ContentType="application/vnd.openxmlformats-officedocument.presentationml.tags+xml"/>
  <Override PartName="/ppt/notesSlides/notesSlide36.xml" ContentType="application/vnd.openxmlformats-officedocument.presentationml.notesSlide+xml"/>
  <Override PartName="/ppt/tags/tag77.xml" ContentType="application/vnd.openxmlformats-officedocument.presentationml.tags+xml"/>
  <Override PartName="/ppt/notesSlides/notesSlide37.xml" ContentType="application/vnd.openxmlformats-officedocument.presentationml.notesSlide+xml"/>
  <Override PartName="/ppt/tags/tag78.xml" ContentType="application/vnd.openxmlformats-officedocument.presentationml.tags+xml"/>
  <Override PartName="/ppt/notesSlides/notesSlide38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39.xml" ContentType="application/vnd.openxmlformats-officedocument.presentationml.notesSlide+xml"/>
  <Override PartName="/ppt/tags/tag84.xml" ContentType="application/vnd.openxmlformats-officedocument.presentationml.tags+xml"/>
  <Override PartName="/ppt/notesSlides/notesSlide40.xml" ContentType="application/vnd.openxmlformats-officedocument.presentationml.notesSlide+xml"/>
  <Override PartName="/ppt/tags/tag85.xml" ContentType="application/vnd.openxmlformats-officedocument.presentationml.tags+xml"/>
  <Override PartName="/ppt/notesSlides/notesSlide41.xml" ContentType="application/vnd.openxmlformats-officedocument.presentationml.notesSlide+xml"/>
  <Override PartName="/ppt/tags/tag86.xml" ContentType="application/vnd.openxmlformats-officedocument.presentationml.tags+xml"/>
  <Override PartName="/ppt/notesSlides/notesSlide42.xml" ContentType="application/vnd.openxmlformats-officedocument.presentationml.notesSlide+xml"/>
  <Override PartName="/ppt/tags/tag87.xml" ContentType="application/vnd.openxmlformats-officedocument.presentationml.tags+xml"/>
  <Override PartName="/ppt/notesSlides/notesSlide43.xml" ContentType="application/vnd.openxmlformats-officedocument.presentationml.notesSlide+xml"/>
  <Override PartName="/ppt/tags/tag88.xml" ContentType="application/vnd.openxmlformats-officedocument.presentationml.tags+xml"/>
  <Override PartName="/ppt/notesSlides/notesSlide44.xml" ContentType="application/vnd.openxmlformats-officedocument.presentationml.notesSlide+xml"/>
  <Override PartName="/ppt/tags/tag89.xml" ContentType="application/vnd.openxmlformats-officedocument.presentationml.tags+xml"/>
  <Override PartName="/ppt/notesSlides/notesSlide45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46.xml" ContentType="application/vnd.openxmlformats-officedocument.presentationml.notesSlide+xml"/>
  <Override PartName="/ppt/tags/tag92.xml" ContentType="application/vnd.openxmlformats-officedocument.presentationml.tags+xml"/>
  <Override PartName="/ppt/notesSlides/notesSlide47.xml" ContentType="application/vnd.openxmlformats-officedocument.presentationml.notesSlide+xml"/>
  <Override PartName="/ppt/tags/tag93.xml" ContentType="application/vnd.openxmlformats-officedocument.presentationml.tags+xml"/>
  <Override PartName="/ppt/notesSlides/notesSlide48.xml" ContentType="application/vnd.openxmlformats-officedocument.presentationml.notesSlide+xml"/>
  <Override PartName="/ppt/tags/tag94.xml" ContentType="application/vnd.openxmlformats-officedocument.presentationml.tags+xml"/>
  <Override PartName="/ppt/notesSlides/notesSlide49.xml" ContentType="application/vnd.openxmlformats-officedocument.presentationml.notesSlide+xml"/>
  <Override PartName="/ppt/tags/tag95.xml" ContentType="application/vnd.openxmlformats-officedocument.presentationml.tags+xml"/>
  <Override PartName="/ppt/notesSlides/notesSlide50.xml" ContentType="application/vnd.openxmlformats-officedocument.presentationml.notesSlide+xml"/>
  <Override PartName="/ppt/tags/tag96.xml" ContentType="application/vnd.openxmlformats-officedocument.presentationml.tags+xml"/>
  <Override PartName="/ppt/notesSlides/notesSlide51.xml" ContentType="application/vnd.openxmlformats-officedocument.presentationml.notesSlide+xml"/>
  <Override PartName="/ppt/tags/tag97.xml" ContentType="application/vnd.openxmlformats-officedocument.presentationml.tags+xml"/>
  <Override PartName="/ppt/notesSlides/notesSlide52.xml" ContentType="application/vnd.openxmlformats-officedocument.presentationml.notesSlide+xml"/>
  <Override PartName="/ppt/tags/tag98.xml" ContentType="application/vnd.openxmlformats-officedocument.presentationml.tags+xml"/>
  <Override PartName="/ppt/notesSlides/notesSlide53.xml" ContentType="application/vnd.openxmlformats-officedocument.presentationml.notesSlide+xml"/>
  <Override PartName="/ppt/tags/tag99.xml" ContentType="application/vnd.openxmlformats-officedocument.presentationml.tags+xml"/>
  <Override PartName="/ppt/notesSlides/notesSlide54.xml" ContentType="application/vnd.openxmlformats-officedocument.presentationml.notesSlide+xml"/>
  <Override PartName="/ppt/tags/tag100.xml" ContentType="application/vnd.openxmlformats-officedocument.presentationml.tags+xml"/>
  <Override PartName="/ppt/notesSlides/notesSlide55.xml" ContentType="application/vnd.openxmlformats-officedocument.presentationml.notesSlide+xml"/>
  <Override PartName="/ppt/tags/tag101.xml" ContentType="application/vnd.openxmlformats-officedocument.presentationml.tags+xml"/>
  <Override PartName="/ppt/notesSlides/notesSlide56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57.xml" ContentType="application/vnd.openxmlformats-officedocument.presentationml.notesSlide+xml"/>
  <Override PartName="/ppt/tags/tag107.xml" ContentType="application/vnd.openxmlformats-officedocument.presentationml.tags+xml"/>
  <Override PartName="/ppt/notesSlides/notesSlide58.xml" ContentType="application/vnd.openxmlformats-officedocument.presentationml.notesSlide+xml"/>
  <Override PartName="/ppt/tags/tag108.xml" ContentType="application/vnd.openxmlformats-officedocument.presentationml.tags+xml"/>
  <Override PartName="/ppt/notesSlides/notesSlide59.xml" ContentType="application/vnd.openxmlformats-officedocument.presentationml.notesSlide+xml"/>
  <Override PartName="/ppt/tags/tag109.xml" ContentType="application/vnd.openxmlformats-officedocument.presentationml.tags+xml"/>
  <Override PartName="/ppt/notesSlides/notesSlide60.xml" ContentType="application/vnd.openxmlformats-officedocument.presentationml.notesSlide+xml"/>
  <Override PartName="/ppt/tags/tag110.xml" ContentType="application/vnd.openxmlformats-officedocument.presentationml.tags+xml"/>
  <Override PartName="/ppt/notesSlides/notesSlide61.xml" ContentType="application/vnd.openxmlformats-officedocument.presentationml.notesSlide+xml"/>
  <Override PartName="/ppt/tags/tag111.xml" ContentType="application/vnd.openxmlformats-officedocument.presentationml.tags+xml"/>
  <Override PartName="/ppt/notesSlides/notesSlide62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63.xml" ContentType="application/vnd.openxmlformats-officedocument.presentationml.notesSlide+xml"/>
  <Override PartName="/ppt/tags/tag117.xml" ContentType="application/vnd.openxmlformats-officedocument.presentationml.tags+xml"/>
  <Override PartName="/ppt/notesSlides/notesSlide64.xml" ContentType="application/vnd.openxmlformats-officedocument.presentationml.notesSlide+xml"/>
  <Override PartName="/ppt/tags/tag118.xml" ContentType="application/vnd.openxmlformats-officedocument.presentationml.tags+xml"/>
  <Override PartName="/ppt/notesSlides/notesSlide65.xml" ContentType="application/vnd.openxmlformats-officedocument.presentationml.notesSlide+xml"/>
  <Override PartName="/ppt/tags/tag119.xml" ContentType="application/vnd.openxmlformats-officedocument.presentationml.tags+xml"/>
  <Override PartName="/ppt/notesSlides/notesSlide66.xml" ContentType="application/vnd.openxmlformats-officedocument.presentationml.notesSlide+xml"/>
  <Override PartName="/ppt/tags/tag120.xml" ContentType="application/vnd.openxmlformats-officedocument.presentationml.tags+xml"/>
  <Override PartName="/ppt/notesSlides/notesSlide67.xml" ContentType="application/vnd.openxmlformats-officedocument.presentationml.notesSlide+xml"/>
  <Override PartName="/ppt/tags/tag121.xml" ContentType="application/vnd.openxmlformats-officedocument.presentationml.tags+xml"/>
  <Override PartName="/ppt/notesSlides/notesSlide68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69.xml" ContentType="application/vnd.openxmlformats-officedocument.presentationml.notesSlide+xml"/>
  <Override PartName="/ppt/tags/tag127.xml" ContentType="application/vnd.openxmlformats-officedocument.presentationml.tags+xml"/>
  <Override PartName="/ppt/notesSlides/notesSlide70.xml" ContentType="application/vnd.openxmlformats-officedocument.presentationml.notesSlide+xml"/>
  <Override PartName="/ppt/tags/tag128.xml" ContentType="application/vnd.openxmlformats-officedocument.presentationml.tags+xml"/>
  <Override PartName="/ppt/notesSlides/notesSlide71.xml" ContentType="application/vnd.openxmlformats-officedocument.presentationml.notesSlide+xml"/>
  <Override PartName="/ppt/tags/tag129.xml" ContentType="application/vnd.openxmlformats-officedocument.presentationml.tags+xml"/>
  <Override PartName="/ppt/notesSlides/notesSlide72.xml" ContentType="application/vnd.openxmlformats-officedocument.presentationml.notesSlide+xml"/>
  <Override PartName="/ppt/tags/tag130.xml" ContentType="application/vnd.openxmlformats-officedocument.presentationml.tags+xml"/>
  <Override PartName="/ppt/notesSlides/notesSlide73.xml" ContentType="application/vnd.openxmlformats-officedocument.presentationml.notesSlide+xml"/>
  <Override PartName="/ppt/tags/tag131.xml" ContentType="application/vnd.openxmlformats-officedocument.presentationml.tags+xml"/>
  <Override PartName="/ppt/notesSlides/notesSlide74.xml" ContentType="application/vnd.openxmlformats-officedocument.presentationml.notesSlide+xml"/>
  <Override PartName="/ppt/tags/tag132.xml" ContentType="application/vnd.openxmlformats-officedocument.presentationml.tags+xml"/>
  <Override PartName="/ppt/notesSlides/notesSlide75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76.xml" ContentType="application/vnd.openxmlformats-officedocument.presentationml.notesSlide+xml"/>
  <Override PartName="/ppt/tags/tag138.xml" ContentType="application/vnd.openxmlformats-officedocument.presentationml.tags+xml"/>
  <Override PartName="/ppt/notesSlides/notesSlide77.xml" ContentType="application/vnd.openxmlformats-officedocument.presentationml.notesSlide+xml"/>
  <Override PartName="/ppt/tags/tag139.xml" ContentType="application/vnd.openxmlformats-officedocument.presentationml.tags+xml"/>
  <Override PartName="/ppt/notesSlides/notesSlide78.xml" ContentType="application/vnd.openxmlformats-officedocument.presentationml.notesSlide+xml"/>
  <Override PartName="/ppt/tags/tag140.xml" ContentType="application/vnd.openxmlformats-officedocument.presentationml.tags+xml"/>
  <Override PartName="/ppt/notesSlides/notesSlide79.xml" ContentType="application/vnd.openxmlformats-officedocument.presentationml.notesSlide+xml"/>
  <Override PartName="/ppt/tags/tag141.xml" ContentType="application/vnd.openxmlformats-officedocument.presentationml.tags+xml"/>
  <Override PartName="/ppt/notesSlides/notesSlide80.xml" ContentType="application/vnd.openxmlformats-officedocument.presentationml.notesSlide+xml"/>
  <Override PartName="/ppt/tags/tag142.xml" ContentType="application/vnd.openxmlformats-officedocument.presentationml.tags+xml"/>
  <Override PartName="/ppt/notesSlides/notesSlide81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82.xml" ContentType="application/vnd.openxmlformats-officedocument.presentationml.notesSlide+xml"/>
  <Override PartName="/ppt/tags/tag148.xml" ContentType="application/vnd.openxmlformats-officedocument.presentationml.tags+xml"/>
  <Override PartName="/ppt/notesSlides/notesSlide83.xml" ContentType="application/vnd.openxmlformats-officedocument.presentationml.notesSlide+xml"/>
  <Override PartName="/ppt/tags/tag149.xml" ContentType="application/vnd.openxmlformats-officedocument.presentationml.tags+xml"/>
  <Override PartName="/ppt/notesSlides/notesSlide84.xml" ContentType="application/vnd.openxmlformats-officedocument.presentationml.notesSlide+xml"/>
  <Override PartName="/ppt/tags/tag150.xml" ContentType="application/vnd.openxmlformats-officedocument.presentationml.tags+xml"/>
  <Override PartName="/ppt/notesSlides/notesSlide85.xml" ContentType="application/vnd.openxmlformats-officedocument.presentationml.notesSlide+xml"/>
  <Override PartName="/ppt/tags/tag151.xml" ContentType="application/vnd.openxmlformats-officedocument.presentationml.tags+xml"/>
  <Override PartName="/ppt/notesSlides/notesSlide86.xml" ContentType="application/vnd.openxmlformats-officedocument.presentationml.notesSlide+xml"/>
  <Override PartName="/ppt/tags/tag152.xml" ContentType="application/vnd.openxmlformats-officedocument.presentationml.tags+xml"/>
  <Override PartName="/ppt/notesSlides/notesSlide87.xml" ContentType="application/vnd.openxmlformats-officedocument.presentationml.notesSlide+xml"/>
  <Override PartName="/ppt/tags/tag153.xml" ContentType="application/vnd.openxmlformats-officedocument.presentationml.tags+xml"/>
  <Override PartName="/ppt/notesSlides/notesSlide88.xml" ContentType="application/vnd.openxmlformats-officedocument.presentationml.notesSlide+xml"/>
  <Override PartName="/ppt/tags/tag154.xml" ContentType="application/vnd.openxmlformats-officedocument.presentationml.tags+xml"/>
  <Override PartName="/ppt/notesSlides/notesSlide89.xml" ContentType="application/vnd.openxmlformats-officedocument.presentationml.notesSlide+xml"/>
  <Override PartName="/ppt/tags/tag155.xml" ContentType="application/vnd.openxmlformats-officedocument.presentationml.tags+xml"/>
  <Override PartName="/ppt/notesSlides/notesSlide90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91.xml" ContentType="application/vnd.openxmlformats-officedocument.presentationml.notesSlide+xml"/>
  <Override PartName="/ppt/tags/tag161.xml" ContentType="application/vnd.openxmlformats-officedocument.presentationml.tags+xml"/>
  <Override PartName="/ppt/notesSlides/notesSlide92.xml" ContentType="application/vnd.openxmlformats-officedocument.presentationml.notesSlide+xml"/>
  <Override PartName="/ppt/tags/tag162.xml" ContentType="application/vnd.openxmlformats-officedocument.presentationml.tags+xml"/>
  <Override PartName="/ppt/notesSlides/notesSlide93.xml" ContentType="application/vnd.openxmlformats-officedocument.presentationml.notesSlide+xml"/>
  <Override PartName="/ppt/tags/tag163.xml" ContentType="application/vnd.openxmlformats-officedocument.presentationml.tags+xml"/>
  <Override PartName="/ppt/notesSlides/notesSlide94.xml" ContentType="application/vnd.openxmlformats-officedocument.presentationml.notesSlide+xml"/>
  <Override PartName="/ppt/tags/tag164.xml" ContentType="application/vnd.openxmlformats-officedocument.presentationml.tags+xml"/>
  <Override PartName="/ppt/notesSlides/notesSlide95.xml" ContentType="application/vnd.openxmlformats-officedocument.presentationml.notesSlide+xml"/>
  <Override PartName="/ppt/tags/tag165.xml" ContentType="application/vnd.openxmlformats-officedocument.presentationml.tags+xml"/>
  <Override PartName="/ppt/notesSlides/notesSlide96.xml" ContentType="application/vnd.openxmlformats-officedocument.presentationml.notesSlide+xml"/>
  <Override PartName="/ppt/tags/tag166.xml" ContentType="application/vnd.openxmlformats-officedocument.presentationml.tags+xml"/>
  <Override PartName="/ppt/notesSlides/notesSlide97.xml" ContentType="application/vnd.openxmlformats-officedocument.presentationml.notesSlide+xml"/>
  <Override PartName="/ppt/tags/tag167.xml" ContentType="application/vnd.openxmlformats-officedocument.presentationml.tags+xml"/>
  <Override PartName="/ppt/notesSlides/notesSlide98.xml" ContentType="application/vnd.openxmlformats-officedocument.presentationml.notesSlide+xml"/>
  <Override PartName="/ppt/tags/tag168.xml" ContentType="application/vnd.openxmlformats-officedocument.presentationml.tags+xml"/>
  <Override PartName="/ppt/notesSlides/notesSlide99.xml" ContentType="application/vnd.openxmlformats-officedocument.presentationml.notesSlide+xml"/>
  <Override PartName="/ppt/tags/tag169.xml" ContentType="application/vnd.openxmlformats-officedocument.presentationml.tags+xml"/>
  <Override PartName="/ppt/notesSlides/notesSlide100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01.xml" ContentType="application/vnd.openxmlformats-officedocument.presentationml.notesSlide+xml"/>
  <Override PartName="/ppt/tags/tag175.xml" ContentType="application/vnd.openxmlformats-officedocument.presentationml.tags+xml"/>
  <Override PartName="/ppt/notesSlides/notesSlide102.xml" ContentType="application/vnd.openxmlformats-officedocument.presentationml.notesSlide+xml"/>
  <Override PartName="/ppt/tags/tag176.xml" ContentType="application/vnd.openxmlformats-officedocument.presentationml.tags+xml"/>
  <Override PartName="/ppt/notesSlides/notesSlide103.xml" ContentType="application/vnd.openxmlformats-officedocument.presentationml.notesSlide+xml"/>
  <Override PartName="/ppt/tags/tag177.xml" ContentType="application/vnd.openxmlformats-officedocument.presentationml.tags+xml"/>
  <Override PartName="/ppt/notesSlides/notesSlide104.xml" ContentType="application/vnd.openxmlformats-officedocument.presentationml.notesSlide+xml"/>
  <Override PartName="/ppt/tags/tag178.xml" ContentType="application/vnd.openxmlformats-officedocument.presentationml.tags+xml"/>
  <Override PartName="/ppt/notesSlides/notesSlide105.xml" ContentType="application/vnd.openxmlformats-officedocument.presentationml.notesSlide+xml"/>
  <Override PartName="/ppt/tags/tag179.xml" ContentType="application/vnd.openxmlformats-officedocument.presentationml.tags+xml"/>
  <Override PartName="/ppt/notesSlides/notesSlide106.xml" ContentType="application/vnd.openxmlformats-officedocument.presentationml.notesSlide+xml"/>
  <Override PartName="/ppt/tags/tag180.xml" ContentType="application/vnd.openxmlformats-officedocument.presentationml.tags+xml"/>
  <Override PartName="/ppt/notesSlides/notesSlide107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08.xml" ContentType="application/vnd.openxmlformats-officedocument.presentationml.notesSlide+xml"/>
  <Override PartName="/ppt/tags/tag186.xml" ContentType="application/vnd.openxmlformats-officedocument.presentationml.tags+xml"/>
  <Override PartName="/ppt/notesSlides/notesSlide109.xml" ContentType="application/vnd.openxmlformats-officedocument.presentationml.notesSlide+xml"/>
  <Override PartName="/ppt/tags/tag187.xml" ContentType="application/vnd.openxmlformats-officedocument.presentationml.tags+xml"/>
  <Override PartName="/ppt/notesSlides/notesSlide110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11.xml" ContentType="application/vnd.openxmlformats-officedocument.presentationml.notesSlide+xml"/>
  <Override PartName="/ppt/tags/tag193.xml" ContentType="application/vnd.openxmlformats-officedocument.presentationml.tags+xml"/>
  <Override PartName="/ppt/notesSlides/notesSlide112.xml" ContentType="application/vnd.openxmlformats-officedocument.presentationml.notesSlide+xml"/>
  <Override PartName="/ppt/tags/tag194.xml" ContentType="application/vnd.openxmlformats-officedocument.presentationml.tags+xml"/>
  <Override PartName="/ppt/notesSlides/notesSlide113.xml" ContentType="application/vnd.openxmlformats-officedocument.presentationml.notesSlide+xml"/>
  <Override PartName="/ppt/tags/tag195.xml" ContentType="application/vnd.openxmlformats-officedocument.presentationml.tags+xml"/>
  <Override PartName="/ppt/notesSlides/notesSlide114.xml" ContentType="application/vnd.openxmlformats-officedocument.presentationml.notesSlide+xml"/>
  <Override PartName="/ppt/tags/tag196.xml" ContentType="application/vnd.openxmlformats-officedocument.presentationml.tags+xml"/>
  <Override PartName="/ppt/notesSlides/notesSlide115.xml" ContentType="application/vnd.openxmlformats-officedocument.presentationml.notesSlide+xml"/>
  <Override PartName="/ppt/tags/tag197.xml" ContentType="application/vnd.openxmlformats-officedocument.presentationml.tags+xml"/>
  <Override PartName="/ppt/notesSlides/notesSlide1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03.xml" ContentType="application/vnd.openxmlformats-officedocument.presentationml.tags+xml"/>
  <Override PartName="/ppt/notesSlides/notesSlide118.xml" ContentType="application/vnd.openxmlformats-officedocument.presentationml.notesSlide+xml"/>
  <Override PartName="/ppt/tags/tag204.xml" ContentType="application/vnd.openxmlformats-officedocument.presentationml.tags+xml"/>
  <Override PartName="/ppt/notesSlides/notesSlide1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10.xml" ContentType="application/vnd.openxmlformats-officedocument.presentationml.tags+xml"/>
  <Override PartName="/ppt/notesSlides/notesSlide121.xml" ContentType="application/vnd.openxmlformats-officedocument.presentationml.notesSlide+xml"/>
  <Override PartName="/ppt/tags/tag211.xml" ContentType="application/vnd.openxmlformats-officedocument.presentationml.tags+xml"/>
  <Override PartName="/ppt/notesSlides/notesSlide1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123.xml" ContentType="application/vnd.openxmlformats-officedocument.presentationml.notesSlide+xml"/>
  <Override PartName="/ppt/tags/tag217.xml" ContentType="application/vnd.openxmlformats-officedocument.presentationml.tags+xml"/>
  <Override PartName="/ppt/notesSlides/notesSlide1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18.xml" ContentType="application/vnd.openxmlformats-officedocument.presentationml.tags+xml"/>
  <Override PartName="/ppt/notesSlides/notesSlide125.xml" ContentType="application/vnd.openxmlformats-officedocument.presentationml.notesSlide+xml"/>
  <Override PartName="/ppt/tags/tag219.xml" ContentType="application/vnd.openxmlformats-officedocument.presentationml.tags+xml"/>
  <Override PartName="/ppt/notesSlides/notesSlide1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27.xml" ContentType="application/vnd.openxmlformats-officedocument.presentationml.notesSlide+xml"/>
  <Override PartName="/ppt/tags/tag225.xml" ContentType="application/vnd.openxmlformats-officedocument.presentationml.tags+xml"/>
  <Override PartName="/ppt/notesSlides/notesSlide12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226.xml" ContentType="application/vnd.openxmlformats-officedocument.presentationml.tags+xml"/>
  <Override PartName="/ppt/notesSlides/notesSlide129.xml" ContentType="application/vnd.openxmlformats-officedocument.presentationml.notesSlide+xml"/>
  <Override PartName="/ppt/tags/tag227.xml" ContentType="application/vnd.openxmlformats-officedocument.presentationml.tags+xml"/>
  <Override PartName="/ppt/notesSlides/notesSlide13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228.xml" ContentType="application/vnd.openxmlformats-officedocument.presentationml.tags+xml"/>
  <Override PartName="/ppt/notesSlides/notesSlide131.xml" ContentType="application/vnd.openxmlformats-officedocument.presentationml.notesSlide+xml"/>
  <Override PartName="/ppt/tags/tag229.xml" ContentType="application/vnd.openxmlformats-officedocument.presentationml.tags+xml"/>
  <Override PartName="/ppt/notesSlides/notesSlide13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230.xml" ContentType="application/vnd.openxmlformats-officedocument.presentationml.tags+xml"/>
  <Override PartName="/ppt/notesSlides/notesSlide133.xml" ContentType="application/vnd.openxmlformats-officedocument.presentationml.notesSlide+xml"/>
  <Override PartName="/ppt/tags/tag231.xml" ContentType="application/vnd.openxmlformats-officedocument.presentationml.tags+xml"/>
  <Override PartName="/ppt/notesSlides/notesSlide13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13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237.xml" ContentType="application/vnd.openxmlformats-officedocument.presentationml.tags+xml"/>
  <Override PartName="/ppt/notesSlides/notesSlide136.xml" ContentType="application/vnd.openxmlformats-officedocument.presentationml.notesSlide+xml"/>
  <Override PartName="/ppt/tags/tag238.xml" ContentType="application/vnd.openxmlformats-officedocument.presentationml.tags+xml"/>
  <Override PartName="/ppt/notesSlides/notesSlide13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239.xml" ContentType="application/vnd.openxmlformats-officedocument.presentationml.tags+xml"/>
  <Override PartName="/ppt/notesSlides/notesSlide138.xml" ContentType="application/vnd.openxmlformats-officedocument.presentationml.notesSlide+xml"/>
  <Override PartName="/ppt/tags/tag240.xml" ContentType="application/vnd.openxmlformats-officedocument.presentationml.tags+xml"/>
  <Override PartName="/ppt/notesSlides/notesSlide139.xml" ContentType="application/vnd.openxmlformats-officedocument.presentationml.notesSlide+xml"/>
  <Override PartName="/ppt/tags/tag241.xml" ContentType="application/vnd.openxmlformats-officedocument.presentationml.tags+xml"/>
  <Override PartName="/ppt/notesSlides/notesSlide140.xml" ContentType="application/vnd.openxmlformats-officedocument.presentationml.notesSlide+xml"/>
  <Override PartName="/ppt/tags/tag242.xml" ContentType="application/vnd.openxmlformats-officedocument.presentationml.tags+xml"/>
  <Override PartName="/ppt/notesSlides/notesSlide141.xml" ContentType="application/vnd.openxmlformats-officedocument.presentationml.notesSlide+xml"/>
  <Override PartName="/ppt/tags/tag243.xml" ContentType="application/vnd.openxmlformats-officedocument.presentationml.tags+xml"/>
  <Override PartName="/ppt/notesSlides/notesSlide142.xml" ContentType="application/vnd.openxmlformats-officedocument.presentationml.notesSlide+xml"/>
  <Override PartName="/ppt/tags/tag244.xml" ContentType="application/vnd.openxmlformats-officedocument.presentationml.tags+xml"/>
  <Override PartName="/ppt/notesSlides/notesSlide143.xml" ContentType="application/vnd.openxmlformats-officedocument.presentationml.notesSlide+xml"/>
  <Override PartName="/ppt/tags/tag245.xml" ContentType="application/vnd.openxmlformats-officedocument.presentationml.tags+xml"/>
  <Override PartName="/ppt/notesSlides/notesSlide144.xml" ContentType="application/vnd.openxmlformats-officedocument.presentationml.notesSlide+xml"/>
  <Override PartName="/ppt/tags/tag246.xml" ContentType="application/vnd.openxmlformats-officedocument.presentationml.tags+xml"/>
  <Override PartName="/ppt/notesSlides/notesSlide145.xml" ContentType="application/vnd.openxmlformats-officedocument.presentationml.notesSlide+xml"/>
  <Override PartName="/ppt/tags/tag247.xml" ContentType="application/vnd.openxmlformats-officedocument.presentationml.tags+xml"/>
  <Override PartName="/ppt/notesSlides/notesSlide146.xml" ContentType="application/vnd.openxmlformats-officedocument.presentationml.notesSlide+xml"/>
  <Override PartName="/ppt/tags/tag248.xml" ContentType="application/vnd.openxmlformats-officedocument.presentationml.tags+xml"/>
  <Override PartName="/ppt/notesSlides/notesSlide147.xml" ContentType="application/vnd.openxmlformats-officedocument.presentationml.notesSlide+xml"/>
  <Override PartName="/ppt/tags/tag249.xml" ContentType="application/vnd.openxmlformats-officedocument.presentationml.tags+xml"/>
  <Override PartName="/ppt/notesSlides/notesSlide148.xml" ContentType="application/vnd.openxmlformats-officedocument.presentationml.notesSlide+xml"/>
  <Override PartName="/ppt/tags/tag250.xml" ContentType="application/vnd.openxmlformats-officedocument.presentationml.tags+xml"/>
  <Override PartName="/ppt/notesSlides/notesSlide149.xml" ContentType="application/vnd.openxmlformats-officedocument.presentationml.notesSlide+xml"/>
  <Override PartName="/ppt/tags/tag251.xml" ContentType="application/vnd.openxmlformats-officedocument.presentationml.tags+xml"/>
  <Override PartName="/ppt/notesSlides/notesSlide150.xml" ContentType="application/vnd.openxmlformats-officedocument.presentationml.notesSlide+xml"/>
  <Override PartName="/ppt/tags/tag252.xml" ContentType="application/vnd.openxmlformats-officedocument.presentationml.tags+xml"/>
  <Override PartName="/ppt/notesSlides/notesSlide151.xml" ContentType="application/vnd.openxmlformats-officedocument.presentationml.notesSlide+xml"/>
  <Override PartName="/ppt/tags/tag253.xml" ContentType="application/vnd.openxmlformats-officedocument.presentationml.tags+xml"/>
  <Override PartName="/ppt/notesSlides/notesSlide152.xml" ContentType="application/vnd.openxmlformats-officedocument.presentationml.notesSlide+xml"/>
  <Override PartName="/ppt/tags/tag254.xml" ContentType="application/vnd.openxmlformats-officedocument.presentationml.tags+xml"/>
  <Override PartName="/ppt/notesSlides/notesSlide15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255.xml" ContentType="application/vnd.openxmlformats-officedocument.presentationml.tags+xml"/>
  <Override PartName="/ppt/notesSlides/notesSlide154.xml" ContentType="application/vnd.openxmlformats-officedocument.presentationml.notesSlide+xml"/>
  <Override PartName="/ppt/tags/tag256.xml" ContentType="application/vnd.openxmlformats-officedocument.presentationml.tags+xml"/>
  <Override PartName="/ppt/notesSlides/notesSlide15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257.xml" ContentType="application/vnd.openxmlformats-officedocument.presentationml.tags+xml"/>
  <Override PartName="/ppt/notesSlides/notesSlide15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tags/tag258.xml" ContentType="application/vnd.openxmlformats-officedocument.presentationml.tags+xml"/>
  <Override PartName="/ppt/notesSlides/notesSlide15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tags/tag259.xml" ContentType="application/vnd.openxmlformats-officedocument.presentationml.tags+xml"/>
  <Override PartName="/ppt/notesSlides/notesSlide158.xml" ContentType="application/vnd.openxmlformats-officedocument.presentationml.notesSlide+xml"/>
  <Override PartName="/ppt/tags/tag260.xml" ContentType="application/vnd.openxmlformats-officedocument.presentationml.tags+xml"/>
  <Override PartName="/ppt/notesSlides/notesSlide159.xml" ContentType="application/vnd.openxmlformats-officedocument.presentationml.notesSlide+xml"/>
  <Override PartName="/ppt/tags/tag261.xml" ContentType="application/vnd.openxmlformats-officedocument.presentationml.tags+xml"/>
  <Override PartName="/ppt/notesSlides/notesSlide160.xml" ContentType="application/vnd.openxmlformats-officedocument.presentationml.notesSlide+xml"/>
  <Override PartName="/ppt/tags/tag262.xml" ContentType="application/vnd.openxmlformats-officedocument.presentationml.tags+xml"/>
  <Override PartName="/ppt/notesSlides/notesSlide161.xml" ContentType="application/vnd.openxmlformats-officedocument.presentationml.notesSlide+xml"/>
  <Override PartName="/ppt/tags/tag263.xml" ContentType="application/vnd.openxmlformats-officedocument.presentationml.tags+xml"/>
  <Override PartName="/ppt/notesSlides/notesSlide162.xml" ContentType="application/vnd.openxmlformats-officedocument.presentationml.notesSlide+xml"/>
  <Override PartName="/ppt/tags/tag264.xml" ContentType="application/vnd.openxmlformats-officedocument.presentationml.tags+xml"/>
  <Override PartName="/ppt/notesSlides/notesSlide163.xml" ContentType="application/vnd.openxmlformats-officedocument.presentationml.notesSlide+xml"/>
  <Override PartName="/ppt/tags/tag265.xml" ContentType="application/vnd.openxmlformats-officedocument.presentationml.tags+xml"/>
  <Override PartName="/ppt/notesSlides/notesSlide164.xml" ContentType="application/vnd.openxmlformats-officedocument.presentationml.notesSlide+xml"/>
  <Override PartName="/ppt/tags/tag266.xml" ContentType="application/vnd.openxmlformats-officedocument.presentationml.tags+xml"/>
  <Override PartName="/ppt/notesSlides/notesSlide165.xml" ContentType="application/vnd.openxmlformats-officedocument.presentationml.notesSlide+xml"/>
  <Override PartName="/ppt/tags/tag267.xml" ContentType="application/vnd.openxmlformats-officedocument.presentationml.tags+xml"/>
  <Override PartName="/ppt/notesSlides/notesSlide166.xml" ContentType="application/vnd.openxmlformats-officedocument.presentationml.notesSlide+xml"/>
  <Override PartName="/ppt/tags/tag268.xml" ContentType="application/vnd.openxmlformats-officedocument.presentationml.tags+xml"/>
  <Override PartName="/ppt/notesSlides/notesSlide167.xml" ContentType="application/vnd.openxmlformats-officedocument.presentationml.notesSlide+xml"/>
  <Override PartName="/ppt/tags/tag269.xml" ContentType="application/vnd.openxmlformats-officedocument.presentationml.tags+xml"/>
  <Override PartName="/ppt/notesSlides/notesSlide168.xml" ContentType="application/vnd.openxmlformats-officedocument.presentationml.notesSlide+xml"/>
  <Override PartName="/ppt/tags/tag270.xml" ContentType="application/vnd.openxmlformats-officedocument.presentationml.tags+xml"/>
  <Override PartName="/ppt/notesSlides/notesSlide169.xml" ContentType="application/vnd.openxmlformats-officedocument.presentationml.notesSlide+xml"/>
  <Override PartName="/ppt/tags/tag271.xml" ContentType="application/vnd.openxmlformats-officedocument.presentationml.tags+xml"/>
  <Override PartName="/ppt/notesSlides/notesSlide17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tags/tag272.xml" ContentType="application/vnd.openxmlformats-officedocument.presentationml.tags+xml"/>
  <Override PartName="/ppt/notesSlides/notesSlide17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tags/tag273.xml" ContentType="application/vnd.openxmlformats-officedocument.presentationml.tags+xml"/>
  <Override PartName="/ppt/notesSlides/notesSlide17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tags/tag274.xml" ContentType="application/vnd.openxmlformats-officedocument.presentationml.tags+xml"/>
  <Override PartName="/ppt/notesSlides/notesSlide17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tags/tag275.xml" ContentType="application/vnd.openxmlformats-officedocument.presentationml.tags+xml"/>
  <Override PartName="/ppt/notesSlides/notesSlide17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tags/tag276.xml" ContentType="application/vnd.openxmlformats-officedocument.presentationml.tags+xml"/>
  <Override PartName="/ppt/notesSlides/notesSlide175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tags/tag277.xml" ContentType="application/vnd.openxmlformats-officedocument.presentationml.tags+xml"/>
  <Override PartName="/ppt/notesSlides/notesSlide176.xml" ContentType="application/vnd.openxmlformats-officedocument.presentationml.notesSlide+xml"/>
  <Override PartName="/ppt/tags/tag278.xml" ContentType="application/vnd.openxmlformats-officedocument.presentationml.tags+xml"/>
  <Override PartName="/ppt/notesSlides/notesSlide177.xml" ContentType="application/vnd.openxmlformats-officedocument.presentationml.notesSlide+xml"/>
  <Override PartName="/ppt/tags/tag279.xml" ContentType="application/vnd.openxmlformats-officedocument.presentationml.tags+xml"/>
  <Override PartName="/ppt/notesSlides/notesSlide178.xml" ContentType="application/vnd.openxmlformats-officedocument.presentationml.notesSlide+xml"/>
  <Override PartName="/ppt/tags/tag280.xml" ContentType="application/vnd.openxmlformats-officedocument.presentationml.tags+xml"/>
  <Override PartName="/ppt/notesSlides/notesSlide179.xml" ContentType="application/vnd.openxmlformats-officedocument.presentationml.notesSlide+xml"/>
  <Override PartName="/ppt/tags/tag281.xml" ContentType="application/vnd.openxmlformats-officedocument.presentationml.tags+xml"/>
  <Override PartName="/ppt/notesSlides/notesSlide180.xml" ContentType="application/vnd.openxmlformats-officedocument.presentationml.notesSlide+xml"/>
  <Override PartName="/ppt/tags/tag282.xml" ContentType="application/vnd.openxmlformats-officedocument.presentationml.tags+xml"/>
  <Override PartName="/ppt/notesSlides/notesSlide181.xml" ContentType="application/vnd.openxmlformats-officedocument.presentationml.notesSlide+xml"/>
  <Override PartName="/ppt/tags/tag283.xml" ContentType="application/vnd.openxmlformats-officedocument.presentationml.tags+xml"/>
  <Override PartName="/ppt/notesSlides/notesSlide182.xml" ContentType="application/vnd.openxmlformats-officedocument.presentationml.notesSlide+xml"/>
  <Override PartName="/ppt/tags/tag284.xml" ContentType="application/vnd.openxmlformats-officedocument.presentationml.tags+xml"/>
  <Override PartName="/ppt/notesSlides/notesSlide183.xml" ContentType="application/vnd.openxmlformats-officedocument.presentationml.notesSlide+xml"/>
  <Override PartName="/ppt/tags/tag285.xml" ContentType="application/vnd.openxmlformats-officedocument.presentationml.tags+xml"/>
  <Override PartName="/ppt/notesSlides/notesSlide184.xml" ContentType="application/vnd.openxmlformats-officedocument.presentationml.notesSlide+xml"/>
  <Override PartName="/ppt/tags/tag286.xml" ContentType="application/vnd.openxmlformats-officedocument.presentationml.tags+xml"/>
  <Override PartName="/ppt/notesSlides/notesSlide185.xml" ContentType="application/vnd.openxmlformats-officedocument.presentationml.notesSlide+xml"/>
  <Override PartName="/ppt/tags/tag287.xml" ContentType="application/vnd.openxmlformats-officedocument.presentationml.tags+xml"/>
  <Override PartName="/ppt/notesSlides/notesSlide186.xml" ContentType="application/vnd.openxmlformats-officedocument.presentationml.notesSlide+xml"/>
  <Override PartName="/ppt/tags/tag288.xml" ContentType="application/vnd.openxmlformats-officedocument.presentationml.tags+xml"/>
  <Override PartName="/ppt/notesSlides/notesSlide187.xml" ContentType="application/vnd.openxmlformats-officedocument.presentationml.notesSlide+xml"/>
  <Override PartName="/ppt/tags/tag289.xml" ContentType="application/vnd.openxmlformats-officedocument.presentationml.tags+xml"/>
  <Override PartName="/ppt/notesSlides/notesSlide188.xml" ContentType="application/vnd.openxmlformats-officedocument.presentationml.notesSlide+xml"/>
  <Override PartName="/ppt/tags/tag290.xml" ContentType="application/vnd.openxmlformats-officedocument.presentationml.tags+xml"/>
  <Override PartName="/ppt/notesSlides/notesSlide189.xml" ContentType="application/vnd.openxmlformats-officedocument.presentationml.notesSlide+xml"/>
  <Override PartName="/ppt/tags/tag291.xml" ContentType="application/vnd.openxmlformats-officedocument.presentationml.tags+xml"/>
  <Override PartName="/ppt/notesSlides/notesSlide190.xml" ContentType="application/vnd.openxmlformats-officedocument.presentationml.notesSlide+xml"/>
  <Override PartName="/ppt/tags/tag292.xml" ContentType="application/vnd.openxmlformats-officedocument.presentationml.tags+xml"/>
  <Override PartName="/ppt/notesSlides/notesSlide191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192.xml" ContentType="application/vnd.openxmlformats-officedocument.presentationml.notesSlide+xml"/>
  <Override PartName="/ppt/tags/tag298.xml" ContentType="application/vnd.openxmlformats-officedocument.presentationml.tags+xml"/>
  <Override PartName="/ppt/notesSlides/notesSlide193.xml" ContentType="application/vnd.openxmlformats-officedocument.presentationml.notesSlide+xml"/>
  <Override PartName="/ppt/tags/tag299.xml" ContentType="application/vnd.openxmlformats-officedocument.presentationml.tags+xml"/>
  <Override PartName="/ppt/notesSlides/notesSlide194.xml" ContentType="application/vnd.openxmlformats-officedocument.presentationml.notesSlide+xml"/>
  <Override PartName="/ppt/tags/tag300.xml" ContentType="application/vnd.openxmlformats-officedocument.presentationml.tags+xml"/>
  <Override PartName="/ppt/notesSlides/notesSlide195.xml" ContentType="application/vnd.openxmlformats-officedocument.presentationml.notesSlide+xml"/>
  <Override PartName="/ppt/tags/tag301.xml" ContentType="application/vnd.openxmlformats-officedocument.presentationml.tags+xml"/>
  <Override PartName="/ppt/notesSlides/notesSlide196.xml" ContentType="application/vnd.openxmlformats-officedocument.presentationml.notesSlide+xml"/>
  <Override PartName="/ppt/tags/tag302.xml" ContentType="application/vnd.openxmlformats-officedocument.presentationml.tags+xml"/>
  <Override PartName="/ppt/notesSlides/notesSlide197.xml" ContentType="application/vnd.openxmlformats-officedocument.presentationml.notesSlide+xml"/>
  <Override PartName="/ppt/tags/tag303.xml" ContentType="application/vnd.openxmlformats-officedocument.presentationml.tags+xml"/>
  <Override PartName="/ppt/notesSlides/notesSlide198.xml" ContentType="application/vnd.openxmlformats-officedocument.presentationml.notesSlide+xml"/>
  <Override PartName="/ppt/tags/tag304.xml" ContentType="application/vnd.openxmlformats-officedocument.presentationml.tags+xml"/>
  <Override PartName="/ppt/notesSlides/notesSlide199.xml" ContentType="application/vnd.openxmlformats-officedocument.presentationml.notesSlide+xml"/>
  <Override PartName="/ppt/tags/tag305.xml" ContentType="application/vnd.openxmlformats-officedocument.presentationml.tags+xml"/>
  <Override PartName="/ppt/notesSlides/notesSlide200.xml" ContentType="application/vnd.openxmlformats-officedocument.presentationml.notesSlide+xml"/>
  <Override PartName="/ppt/tags/tag306.xml" ContentType="application/vnd.openxmlformats-officedocument.presentationml.tags+xml"/>
  <Override PartName="/ppt/notesSlides/notesSlide201.xml" ContentType="application/vnd.openxmlformats-officedocument.presentationml.notesSlide+xml"/>
  <Override PartName="/ppt/tags/tag307.xml" ContentType="application/vnd.openxmlformats-officedocument.presentationml.tags+xml"/>
  <Override PartName="/ppt/notesSlides/notesSlide202.xml" ContentType="application/vnd.openxmlformats-officedocument.presentationml.notesSlide+xml"/>
  <Override PartName="/ppt/tags/tag308.xml" ContentType="application/vnd.openxmlformats-officedocument.presentationml.tags+xml"/>
  <Override PartName="/ppt/notesSlides/notesSlide203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204.xml" ContentType="application/vnd.openxmlformats-officedocument.presentationml.notesSlide+xml"/>
  <Override PartName="/ppt/tags/tag314.xml" ContentType="application/vnd.openxmlformats-officedocument.presentationml.tags+xml"/>
  <Override PartName="/ppt/notesSlides/notesSlide205.xml" ContentType="application/vnd.openxmlformats-officedocument.presentationml.notesSlide+xml"/>
  <Override PartName="/ppt/tags/tag315.xml" ContentType="application/vnd.openxmlformats-officedocument.presentationml.tags+xml"/>
  <Override PartName="/ppt/notesSlides/notesSlide206.xml" ContentType="application/vnd.openxmlformats-officedocument.presentationml.notesSlide+xml"/>
  <Override PartName="/ppt/tags/tag316.xml" ContentType="application/vnd.openxmlformats-officedocument.presentationml.tags+xml"/>
  <Override PartName="/ppt/notesSlides/notesSlide207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tags/tag317.xml" ContentType="application/vnd.openxmlformats-officedocument.presentationml.tags+xml"/>
  <Override PartName="/ppt/notesSlides/notesSlide208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tags/tag318.xml" ContentType="application/vnd.openxmlformats-officedocument.presentationml.tags+xml"/>
  <Override PartName="/ppt/notesSlides/notesSlide209.xml" ContentType="application/vnd.openxmlformats-officedocument.presentationml.notesSlide+xml"/>
  <Override PartName="/ppt/tags/tag319.xml" ContentType="application/vnd.openxmlformats-officedocument.presentationml.tags+xml"/>
  <Override PartName="/ppt/notesSlides/notesSlide210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tags/tag320.xml" ContentType="application/vnd.openxmlformats-officedocument.presentationml.tags+xml"/>
  <Override PartName="/ppt/notesSlides/notesSlide211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tags/tag321.xml" ContentType="application/vnd.openxmlformats-officedocument.presentationml.tags+xml"/>
  <Override PartName="/ppt/notesSlides/notesSlide212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tags/tag322.xml" ContentType="application/vnd.openxmlformats-officedocument.presentationml.tags+xml"/>
  <Override PartName="/ppt/notesSlides/notesSlide213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tags/tag323.xml" ContentType="application/vnd.openxmlformats-officedocument.presentationml.tags+xml"/>
  <Override PartName="/ppt/notesSlides/notesSlide214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tags/tag324.xml" ContentType="application/vnd.openxmlformats-officedocument.presentationml.tags+xml"/>
  <Override PartName="/ppt/notesSlides/notesSlide215.xml" ContentType="application/vnd.openxmlformats-officedocument.presentationml.notesSlide+xml"/>
  <Override PartName="/ppt/tags/tag325.xml" ContentType="application/vnd.openxmlformats-officedocument.presentationml.tags+xml"/>
  <Override PartName="/ppt/notesSlides/notesSlide216.xml" ContentType="application/vnd.openxmlformats-officedocument.presentationml.notesSlide+xml"/>
  <Override PartName="/ppt/tags/tag326.xml" ContentType="application/vnd.openxmlformats-officedocument.presentationml.tags+xml"/>
  <Override PartName="/ppt/notesSlides/notesSlide217.xml" ContentType="application/vnd.openxmlformats-officedocument.presentationml.notesSlide+xml"/>
  <Override PartName="/ppt/tags/tag327.xml" ContentType="application/vnd.openxmlformats-officedocument.presentationml.tags+xml"/>
  <Override PartName="/ppt/notesSlides/notesSlide218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219.xml" ContentType="application/vnd.openxmlformats-officedocument.presentationml.notesSlide+xml"/>
  <Override PartName="/ppt/tags/tag333.xml" ContentType="application/vnd.openxmlformats-officedocument.presentationml.tags+xml"/>
  <Override PartName="/ppt/notesSlides/notesSlide220.xml" ContentType="application/vnd.openxmlformats-officedocument.presentationml.notesSlide+xml"/>
  <Override PartName="/ppt/tags/tag334.xml" ContentType="application/vnd.openxmlformats-officedocument.presentationml.tags+xml"/>
  <Override PartName="/ppt/notesSlides/notesSlide221.xml" ContentType="application/vnd.openxmlformats-officedocument.presentationml.notesSlide+xml"/>
  <Override PartName="/ppt/tags/tag335.xml" ContentType="application/vnd.openxmlformats-officedocument.presentationml.tags+xml"/>
  <Override PartName="/ppt/notesSlides/notesSlide222.xml" ContentType="application/vnd.openxmlformats-officedocument.presentationml.notesSlide+xml"/>
  <Override PartName="/ppt/tags/tag336.xml" ContentType="application/vnd.openxmlformats-officedocument.presentationml.tags+xml"/>
  <Override PartName="/ppt/notesSlides/notesSlide223.xml" ContentType="application/vnd.openxmlformats-officedocument.presentationml.notesSlide+xml"/>
  <Override PartName="/ppt/tags/tag337.xml" ContentType="application/vnd.openxmlformats-officedocument.presentationml.tags+xml"/>
  <Override PartName="/ppt/notesSlides/notesSlide224.xml" ContentType="application/vnd.openxmlformats-officedocument.presentationml.notesSlide+xml"/>
  <Override PartName="/ppt/tags/tag338.xml" ContentType="application/vnd.openxmlformats-officedocument.presentationml.tags+xml"/>
  <Override PartName="/ppt/notesSlides/notesSlide225.xml" ContentType="application/vnd.openxmlformats-officedocument.presentationml.notesSlid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2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  <p:sldMasterId id="2147483697" r:id="rId4"/>
    <p:sldMasterId id="2147483716" r:id="rId5"/>
    <p:sldMasterId id="2147483734" r:id="rId6"/>
    <p:sldMasterId id="2147483753" r:id="rId7"/>
    <p:sldMasterId id="2147483771" r:id="rId8"/>
    <p:sldMasterId id="2147483790" r:id="rId9"/>
    <p:sldMasterId id="2147483809" r:id="rId10"/>
    <p:sldMasterId id="2147483828" r:id="rId11"/>
    <p:sldMasterId id="2147483847" r:id="rId12"/>
    <p:sldMasterId id="2147483866" r:id="rId13"/>
    <p:sldMasterId id="2147483884" r:id="rId14"/>
    <p:sldMasterId id="2147483903" r:id="rId15"/>
    <p:sldMasterId id="2147483922" r:id="rId16"/>
    <p:sldMasterId id="2147483941" r:id="rId17"/>
    <p:sldMasterId id="2147483959" r:id="rId18"/>
    <p:sldMasterId id="2147483977" r:id="rId19"/>
    <p:sldMasterId id="2147483996" r:id="rId20"/>
    <p:sldMasterId id="2147484015" r:id="rId21"/>
    <p:sldMasterId id="2147484034" r:id="rId22"/>
    <p:sldMasterId id="2147484053" r:id="rId23"/>
    <p:sldMasterId id="2147484071" r:id="rId24"/>
    <p:sldMasterId id="2147484089" r:id="rId25"/>
    <p:sldMasterId id="2147484107" r:id="rId26"/>
    <p:sldMasterId id="2147484125" r:id="rId27"/>
    <p:sldMasterId id="2147484143" r:id="rId28"/>
    <p:sldMasterId id="2147484161" r:id="rId29"/>
    <p:sldMasterId id="2147484179" r:id="rId30"/>
    <p:sldMasterId id="2147484198" r:id="rId31"/>
    <p:sldMasterId id="2147484216" r:id="rId32"/>
  </p:sldMasterIdLst>
  <p:notesMasterIdLst>
    <p:notesMasterId r:id="rId297"/>
  </p:notesMasterIdLst>
  <p:sldIdLst>
    <p:sldId id="256" r:id="rId33"/>
    <p:sldId id="257" r:id="rId34"/>
    <p:sldId id="545" r:id="rId35"/>
    <p:sldId id="538" r:id="rId36"/>
    <p:sldId id="258" r:id="rId37"/>
    <p:sldId id="259" r:id="rId38"/>
    <p:sldId id="260" r:id="rId39"/>
    <p:sldId id="261" r:id="rId40"/>
    <p:sldId id="262" r:id="rId41"/>
    <p:sldId id="264" r:id="rId42"/>
    <p:sldId id="263" r:id="rId43"/>
    <p:sldId id="556" r:id="rId44"/>
    <p:sldId id="266" r:id="rId45"/>
    <p:sldId id="265" r:id="rId46"/>
    <p:sldId id="267" r:id="rId47"/>
    <p:sldId id="268" r:id="rId48"/>
    <p:sldId id="551" r:id="rId49"/>
    <p:sldId id="270" r:id="rId50"/>
    <p:sldId id="271" r:id="rId51"/>
    <p:sldId id="272" r:id="rId52"/>
    <p:sldId id="273" r:id="rId53"/>
    <p:sldId id="274" r:id="rId54"/>
    <p:sldId id="275" r:id="rId55"/>
    <p:sldId id="276" r:id="rId56"/>
    <p:sldId id="277" r:id="rId57"/>
    <p:sldId id="278" r:id="rId58"/>
    <p:sldId id="279" r:id="rId59"/>
    <p:sldId id="280" r:id="rId60"/>
    <p:sldId id="281" r:id="rId61"/>
    <p:sldId id="282" r:id="rId62"/>
    <p:sldId id="283" r:id="rId63"/>
    <p:sldId id="284" r:id="rId64"/>
    <p:sldId id="285" r:id="rId65"/>
    <p:sldId id="286" r:id="rId66"/>
    <p:sldId id="287" r:id="rId67"/>
    <p:sldId id="288" r:id="rId68"/>
    <p:sldId id="289" r:id="rId69"/>
    <p:sldId id="290" r:id="rId70"/>
    <p:sldId id="291" r:id="rId71"/>
    <p:sldId id="546" r:id="rId72"/>
    <p:sldId id="547" r:id="rId73"/>
    <p:sldId id="293" r:id="rId74"/>
    <p:sldId id="292" r:id="rId75"/>
    <p:sldId id="294" r:id="rId76"/>
    <p:sldId id="548" r:id="rId77"/>
    <p:sldId id="296" r:id="rId78"/>
    <p:sldId id="297" r:id="rId79"/>
    <p:sldId id="298" r:id="rId80"/>
    <p:sldId id="299" r:id="rId81"/>
    <p:sldId id="300" r:id="rId82"/>
    <p:sldId id="302" r:id="rId83"/>
    <p:sldId id="544" r:id="rId84"/>
    <p:sldId id="301" r:id="rId85"/>
    <p:sldId id="543" r:id="rId86"/>
    <p:sldId id="303" r:id="rId87"/>
    <p:sldId id="304" r:id="rId88"/>
    <p:sldId id="305" r:id="rId89"/>
    <p:sldId id="306" r:id="rId90"/>
    <p:sldId id="307" r:id="rId91"/>
    <p:sldId id="557" r:id="rId92"/>
    <p:sldId id="308" r:id="rId93"/>
    <p:sldId id="309" r:id="rId94"/>
    <p:sldId id="310" r:id="rId95"/>
    <p:sldId id="311" r:id="rId96"/>
    <p:sldId id="312" r:id="rId97"/>
    <p:sldId id="313" r:id="rId98"/>
    <p:sldId id="314" r:id="rId99"/>
    <p:sldId id="315" r:id="rId100"/>
    <p:sldId id="316" r:id="rId101"/>
    <p:sldId id="317" r:id="rId102"/>
    <p:sldId id="318" r:id="rId103"/>
    <p:sldId id="319" r:id="rId104"/>
    <p:sldId id="320" r:id="rId105"/>
    <p:sldId id="321" r:id="rId106"/>
    <p:sldId id="322" r:id="rId107"/>
    <p:sldId id="323" r:id="rId108"/>
    <p:sldId id="324" r:id="rId109"/>
    <p:sldId id="325" r:id="rId110"/>
    <p:sldId id="326" r:id="rId111"/>
    <p:sldId id="327" r:id="rId112"/>
    <p:sldId id="328" r:id="rId113"/>
    <p:sldId id="329" r:id="rId114"/>
    <p:sldId id="330" r:id="rId115"/>
    <p:sldId id="331" r:id="rId116"/>
    <p:sldId id="332" r:id="rId117"/>
    <p:sldId id="333" r:id="rId118"/>
    <p:sldId id="334" r:id="rId119"/>
    <p:sldId id="335" r:id="rId120"/>
    <p:sldId id="337" r:id="rId121"/>
    <p:sldId id="336" r:id="rId122"/>
    <p:sldId id="338" r:id="rId123"/>
    <p:sldId id="339" r:id="rId124"/>
    <p:sldId id="340" r:id="rId125"/>
    <p:sldId id="341" r:id="rId126"/>
    <p:sldId id="342" r:id="rId127"/>
    <p:sldId id="343" r:id="rId128"/>
    <p:sldId id="344" r:id="rId129"/>
    <p:sldId id="345" r:id="rId130"/>
    <p:sldId id="346" r:id="rId131"/>
    <p:sldId id="347" r:id="rId132"/>
    <p:sldId id="348" r:id="rId133"/>
    <p:sldId id="349" r:id="rId134"/>
    <p:sldId id="354" r:id="rId135"/>
    <p:sldId id="350" r:id="rId136"/>
    <p:sldId id="351" r:id="rId137"/>
    <p:sldId id="357" r:id="rId138"/>
    <p:sldId id="355" r:id="rId139"/>
    <p:sldId id="359" r:id="rId140"/>
    <p:sldId id="360" r:id="rId141"/>
    <p:sldId id="361" r:id="rId142"/>
    <p:sldId id="362" r:id="rId143"/>
    <p:sldId id="363" r:id="rId144"/>
    <p:sldId id="365" r:id="rId145"/>
    <p:sldId id="366" r:id="rId146"/>
    <p:sldId id="367" r:id="rId147"/>
    <p:sldId id="368" r:id="rId148"/>
    <p:sldId id="369" r:id="rId149"/>
    <p:sldId id="370" r:id="rId150"/>
    <p:sldId id="373" r:id="rId151"/>
    <p:sldId id="374" r:id="rId152"/>
    <p:sldId id="375" r:id="rId153"/>
    <p:sldId id="376" r:id="rId154"/>
    <p:sldId id="377" r:id="rId155"/>
    <p:sldId id="378" r:id="rId156"/>
    <p:sldId id="379" r:id="rId157"/>
    <p:sldId id="380" r:id="rId158"/>
    <p:sldId id="381" r:id="rId159"/>
    <p:sldId id="382" r:id="rId160"/>
    <p:sldId id="383" r:id="rId161"/>
    <p:sldId id="384" r:id="rId162"/>
    <p:sldId id="385" r:id="rId163"/>
    <p:sldId id="386" r:id="rId164"/>
    <p:sldId id="387" r:id="rId165"/>
    <p:sldId id="388" r:id="rId166"/>
    <p:sldId id="389" r:id="rId167"/>
    <p:sldId id="390" r:id="rId168"/>
    <p:sldId id="391" r:id="rId169"/>
    <p:sldId id="392" r:id="rId170"/>
    <p:sldId id="393" r:id="rId171"/>
    <p:sldId id="394" r:id="rId172"/>
    <p:sldId id="395" r:id="rId173"/>
    <p:sldId id="396" r:id="rId174"/>
    <p:sldId id="397" r:id="rId175"/>
    <p:sldId id="398" r:id="rId176"/>
    <p:sldId id="399" r:id="rId177"/>
    <p:sldId id="400" r:id="rId178"/>
    <p:sldId id="401" r:id="rId179"/>
    <p:sldId id="402" r:id="rId180"/>
    <p:sldId id="403" r:id="rId181"/>
    <p:sldId id="404" r:id="rId182"/>
    <p:sldId id="405" r:id="rId183"/>
    <p:sldId id="406" r:id="rId184"/>
    <p:sldId id="407" r:id="rId185"/>
    <p:sldId id="408" r:id="rId186"/>
    <p:sldId id="409" r:id="rId187"/>
    <p:sldId id="410" r:id="rId188"/>
    <p:sldId id="411" r:id="rId189"/>
    <p:sldId id="412" r:id="rId190"/>
    <p:sldId id="413" r:id="rId191"/>
    <p:sldId id="417" r:id="rId192"/>
    <p:sldId id="415" r:id="rId193"/>
    <p:sldId id="416" r:id="rId194"/>
    <p:sldId id="418" r:id="rId195"/>
    <p:sldId id="419" r:id="rId196"/>
    <p:sldId id="420" r:id="rId197"/>
    <p:sldId id="421" r:id="rId198"/>
    <p:sldId id="422" r:id="rId199"/>
    <p:sldId id="423" r:id="rId200"/>
    <p:sldId id="424" r:id="rId201"/>
    <p:sldId id="425" r:id="rId202"/>
    <p:sldId id="426" r:id="rId203"/>
    <p:sldId id="427" r:id="rId204"/>
    <p:sldId id="428" r:id="rId205"/>
    <p:sldId id="429" r:id="rId206"/>
    <p:sldId id="430" r:id="rId207"/>
    <p:sldId id="431" r:id="rId208"/>
    <p:sldId id="432" r:id="rId209"/>
    <p:sldId id="433" r:id="rId210"/>
    <p:sldId id="434" r:id="rId211"/>
    <p:sldId id="435" r:id="rId212"/>
    <p:sldId id="436" r:id="rId213"/>
    <p:sldId id="438" r:id="rId214"/>
    <p:sldId id="439" r:id="rId215"/>
    <p:sldId id="440" r:id="rId216"/>
    <p:sldId id="441" r:id="rId217"/>
    <p:sldId id="442" r:id="rId218"/>
    <p:sldId id="443" r:id="rId219"/>
    <p:sldId id="444" r:id="rId220"/>
    <p:sldId id="445" r:id="rId221"/>
    <p:sldId id="446" r:id="rId222"/>
    <p:sldId id="447" r:id="rId223"/>
    <p:sldId id="448" r:id="rId224"/>
    <p:sldId id="449" r:id="rId225"/>
    <p:sldId id="450" r:id="rId226"/>
    <p:sldId id="451" r:id="rId227"/>
    <p:sldId id="452" r:id="rId228"/>
    <p:sldId id="453" r:id="rId229"/>
    <p:sldId id="454" r:id="rId230"/>
    <p:sldId id="455" r:id="rId231"/>
    <p:sldId id="456" r:id="rId232"/>
    <p:sldId id="457" r:id="rId233"/>
    <p:sldId id="539" r:id="rId234"/>
    <p:sldId id="540" r:id="rId235"/>
    <p:sldId id="541" r:id="rId236"/>
    <p:sldId id="458" r:id="rId237"/>
    <p:sldId id="459" r:id="rId238"/>
    <p:sldId id="460" r:id="rId239"/>
    <p:sldId id="461" r:id="rId240"/>
    <p:sldId id="462" r:id="rId241"/>
    <p:sldId id="463" r:id="rId242"/>
    <p:sldId id="464" r:id="rId243"/>
    <p:sldId id="465" r:id="rId244"/>
    <p:sldId id="466" r:id="rId245"/>
    <p:sldId id="467" r:id="rId246"/>
    <p:sldId id="468" r:id="rId247"/>
    <p:sldId id="469" r:id="rId248"/>
    <p:sldId id="470" r:id="rId249"/>
    <p:sldId id="472" r:id="rId250"/>
    <p:sldId id="473" r:id="rId251"/>
    <p:sldId id="474" r:id="rId252"/>
    <p:sldId id="549" r:id="rId253"/>
    <p:sldId id="475" r:id="rId254"/>
    <p:sldId id="476" r:id="rId255"/>
    <p:sldId id="477" r:id="rId256"/>
    <p:sldId id="478" r:id="rId257"/>
    <p:sldId id="479" r:id="rId258"/>
    <p:sldId id="480" r:id="rId259"/>
    <p:sldId id="482" r:id="rId260"/>
    <p:sldId id="484" r:id="rId261"/>
    <p:sldId id="485" r:id="rId262"/>
    <p:sldId id="487" r:id="rId263"/>
    <p:sldId id="488" r:id="rId264"/>
    <p:sldId id="489" r:id="rId265"/>
    <p:sldId id="550" r:id="rId266"/>
    <p:sldId id="494" r:id="rId267"/>
    <p:sldId id="495" r:id="rId268"/>
    <p:sldId id="496" r:id="rId269"/>
    <p:sldId id="497" r:id="rId270"/>
    <p:sldId id="499" r:id="rId271"/>
    <p:sldId id="500" r:id="rId272"/>
    <p:sldId id="502" r:id="rId273"/>
    <p:sldId id="504" r:id="rId274"/>
    <p:sldId id="508" r:id="rId275"/>
    <p:sldId id="510" r:id="rId276"/>
    <p:sldId id="512" r:id="rId277"/>
    <p:sldId id="513" r:id="rId278"/>
    <p:sldId id="515" r:id="rId279"/>
    <p:sldId id="517" r:id="rId280"/>
    <p:sldId id="519" r:id="rId281"/>
    <p:sldId id="520" r:id="rId282"/>
    <p:sldId id="524" r:id="rId283"/>
    <p:sldId id="526" r:id="rId284"/>
    <p:sldId id="527" r:id="rId285"/>
    <p:sldId id="558" r:id="rId286"/>
    <p:sldId id="554" r:id="rId287"/>
    <p:sldId id="555" r:id="rId288"/>
    <p:sldId id="533" r:id="rId289"/>
    <p:sldId id="531" r:id="rId290"/>
    <p:sldId id="552" r:id="rId291"/>
    <p:sldId id="553" r:id="rId292"/>
    <p:sldId id="532" r:id="rId293"/>
    <p:sldId id="535" r:id="rId294"/>
    <p:sldId id="536" r:id="rId295"/>
    <p:sldId id="537" r:id="rId296"/>
  </p:sldIdLst>
  <p:sldSz cx="9144000" cy="6858000" type="screen4x3"/>
  <p:notesSz cx="7053263" cy="9356725"/>
  <p:custDataLst>
    <p:tags r:id="rId29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00FF00"/>
    <a:srgbClr val="FF3399"/>
    <a:srgbClr val="0000CC"/>
    <a:srgbClr val="66FF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55" autoAdjust="0"/>
    <p:restoredTop sz="94704" autoAdjust="0"/>
  </p:normalViewPr>
  <p:slideViewPr>
    <p:cSldViewPr>
      <p:cViewPr varScale="1">
        <p:scale>
          <a:sx n="62" d="100"/>
          <a:sy n="62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278"/>
    </p:cViewPr>
  </p:sorterViewPr>
  <p:notesViewPr>
    <p:cSldViewPr>
      <p:cViewPr varScale="1">
        <p:scale>
          <a:sx n="77" d="100"/>
          <a:sy n="77" d="100"/>
        </p:scale>
        <p:origin x="-2046" y="-90"/>
      </p:cViewPr>
      <p:guideLst>
        <p:guide orient="horz" pos="2947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85.xml"/><Relationship Id="rId299" Type="http://schemas.openxmlformats.org/officeDocument/2006/relationships/presProps" Target="presProps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0.xml"/><Relationship Id="rId63" Type="http://schemas.openxmlformats.org/officeDocument/2006/relationships/slide" Target="slides/slide31.xml"/><Relationship Id="rId84" Type="http://schemas.openxmlformats.org/officeDocument/2006/relationships/slide" Target="slides/slide52.xml"/><Relationship Id="rId138" Type="http://schemas.openxmlformats.org/officeDocument/2006/relationships/slide" Target="slides/slide106.xml"/><Relationship Id="rId159" Type="http://schemas.openxmlformats.org/officeDocument/2006/relationships/slide" Target="slides/slide127.xml"/><Relationship Id="rId170" Type="http://schemas.openxmlformats.org/officeDocument/2006/relationships/slide" Target="slides/slide138.xml"/><Relationship Id="rId191" Type="http://schemas.openxmlformats.org/officeDocument/2006/relationships/slide" Target="slides/slide159.xml"/><Relationship Id="rId205" Type="http://schemas.openxmlformats.org/officeDocument/2006/relationships/slide" Target="slides/slide173.xml"/><Relationship Id="rId226" Type="http://schemas.openxmlformats.org/officeDocument/2006/relationships/slide" Target="slides/slide194.xml"/><Relationship Id="rId247" Type="http://schemas.openxmlformats.org/officeDocument/2006/relationships/slide" Target="slides/slide215.xml"/><Relationship Id="rId107" Type="http://schemas.openxmlformats.org/officeDocument/2006/relationships/slide" Target="slides/slide75.xml"/><Relationship Id="rId268" Type="http://schemas.openxmlformats.org/officeDocument/2006/relationships/slide" Target="slides/slide236.xml"/><Relationship Id="rId289" Type="http://schemas.openxmlformats.org/officeDocument/2006/relationships/slide" Target="slides/slide25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" Target="slides/slide21.xml"/><Relationship Id="rId74" Type="http://schemas.openxmlformats.org/officeDocument/2006/relationships/slide" Target="slides/slide42.xml"/><Relationship Id="rId128" Type="http://schemas.openxmlformats.org/officeDocument/2006/relationships/slide" Target="slides/slide96.xml"/><Relationship Id="rId149" Type="http://schemas.openxmlformats.org/officeDocument/2006/relationships/slide" Target="slides/slide117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63.xml"/><Relationship Id="rId160" Type="http://schemas.openxmlformats.org/officeDocument/2006/relationships/slide" Target="slides/slide128.xml"/><Relationship Id="rId181" Type="http://schemas.openxmlformats.org/officeDocument/2006/relationships/slide" Target="slides/slide149.xml"/><Relationship Id="rId216" Type="http://schemas.openxmlformats.org/officeDocument/2006/relationships/slide" Target="slides/slide184.xml"/><Relationship Id="rId237" Type="http://schemas.openxmlformats.org/officeDocument/2006/relationships/slide" Target="slides/slide205.xml"/><Relationship Id="rId258" Type="http://schemas.openxmlformats.org/officeDocument/2006/relationships/slide" Target="slides/slide226.xml"/><Relationship Id="rId279" Type="http://schemas.openxmlformats.org/officeDocument/2006/relationships/slide" Target="slides/slide247.xml"/><Relationship Id="rId22" Type="http://schemas.openxmlformats.org/officeDocument/2006/relationships/slideMaster" Target="slideMasters/slideMaster22.xml"/><Relationship Id="rId43" Type="http://schemas.openxmlformats.org/officeDocument/2006/relationships/slide" Target="slides/slide11.xml"/><Relationship Id="rId64" Type="http://schemas.openxmlformats.org/officeDocument/2006/relationships/slide" Target="slides/slide32.xml"/><Relationship Id="rId118" Type="http://schemas.openxmlformats.org/officeDocument/2006/relationships/slide" Target="slides/slide86.xml"/><Relationship Id="rId139" Type="http://schemas.openxmlformats.org/officeDocument/2006/relationships/slide" Target="slides/slide107.xml"/><Relationship Id="rId290" Type="http://schemas.openxmlformats.org/officeDocument/2006/relationships/slide" Target="slides/slide258.xml"/><Relationship Id="rId85" Type="http://schemas.openxmlformats.org/officeDocument/2006/relationships/slide" Target="slides/slide53.xml"/><Relationship Id="rId150" Type="http://schemas.openxmlformats.org/officeDocument/2006/relationships/slide" Target="slides/slide118.xml"/><Relationship Id="rId171" Type="http://schemas.openxmlformats.org/officeDocument/2006/relationships/slide" Target="slides/slide139.xml"/><Relationship Id="rId192" Type="http://schemas.openxmlformats.org/officeDocument/2006/relationships/slide" Target="slides/slide160.xml"/><Relationship Id="rId206" Type="http://schemas.openxmlformats.org/officeDocument/2006/relationships/slide" Target="slides/slide174.xml"/><Relationship Id="rId227" Type="http://schemas.openxmlformats.org/officeDocument/2006/relationships/slide" Target="slides/slide195.xml"/><Relationship Id="rId248" Type="http://schemas.openxmlformats.org/officeDocument/2006/relationships/slide" Target="slides/slide216.xml"/><Relationship Id="rId269" Type="http://schemas.openxmlformats.org/officeDocument/2006/relationships/slide" Target="slides/slide237.xml"/><Relationship Id="rId12" Type="http://schemas.openxmlformats.org/officeDocument/2006/relationships/slideMaster" Target="slideMasters/slideMaster12.xml"/><Relationship Id="rId33" Type="http://schemas.openxmlformats.org/officeDocument/2006/relationships/slide" Target="slides/slide1.xml"/><Relationship Id="rId108" Type="http://schemas.openxmlformats.org/officeDocument/2006/relationships/slide" Target="slides/slide76.xml"/><Relationship Id="rId129" Type="http://schemas.openxmlformats.org/officeDocument/2006/relationships/slide" Target="slides/slide97.xml"/><Relationship Id="rId280" Type="http://schemas.openxmlformats.org/officeDocument/2006/relationships/slide" Target="slides/slide248.xml"/><Relationship Id="rId54" Type="http://schemas.openxmlformats.org/officeDocument/2006/relationships/slide" Target="slides/slide22.xml"/><Relationship Id="rId75" Type="http://schemas.openxmlformats.org/officeDocument/2006/relationships/slide" Target="slides/slide43.xml"/><Relationship Id="rId96" Type="http://schemas.openxmlformats.org/officeDocument/2006/relationships/slide" Target="slides/slide64.xml"/><Relationship Id="rId140" Type="http://schemas.openxmlformats.org/officeDocument/2006/relationships/slide" Target="slides/slide108.xml"/><Relationship Id="rId161" Type="http://schemas.openxmlformats.org/officeDocument/2006/relationships/slide" Target="slides/slide129.xml"/><Relationship Id="rId182" Type="http://schemas.openxmlformats.org/officeDocument/2006/relationships/slide" Target="slides/slide150.xml"/><Relationship Id="rId217" Type="http://schemas.openxmlformats.org/officeDocument/2006/relationships/slide" Target="slides/slide185.xml"/><Relationship Id="rId6" Type="http://schemas.openxmlformats.org/officeDocument/2006/relationships/slideMaster" Target="slideMasters/slideMaster6.xml"/><Relationship Id="rId238" Type="http://schemas.openxmlformats.org/officeDocument/2006/relationships/slide" Target="slides/slide206.xml"/><Relationship Id="rId259" Type="http://schemas.openxmlformats.org/officeDocument/2006/relationships/slide" Target="slides/slide227.xml"/><Relationship Id="rId23" Type="http://schemas.openxmlformats.org/officeDocument/2006/relationships/slideMaster" Target="slideMasters/slideMaster23.xml"/><Relationship Id="rId119" Type="http://schemas.openxmlformats.org/officeDocument/2006/relationships/slide" Target="slides/slide87.xml"/><Relationship Id="rId270" Type="http://schemas.openxmlformats.org/officeDocument/2006/relationships/slide" Target="slides/slide238.xml"/><Relationship Id="rId291" Type="http://schemas.openxmlformats.org/officeDocument/2006/relationships/slide" Target="slides/slide259.xml"/><Relationship Id="rId44" Type="http://schemas.openxmlformats.org/officeDocument/2006/relationships/slide" Target="slides/slide12.xml"/><Relationship Id="rId65" Type="http://schemas.openxmlformats.org/officeDocument/2006/relationships/slide" Target="slides/slide33.xml"/><Relationship Id="rId86" Type="http://schemas.openxmlformats.org/officeDocument/2006/relationships/slide" Target="slides/slide54.xml"/><Relationship Id="rId130" Type="http://schemas.openxmlformats.org/officeDocument/2006/relationships/slide" Target="slides/slide98.xml"/><Relationship Id="rId151" Type="http://schemas.openxmlformats.org/officeDocument/2006/relationships/slide" Target="slides/slide119.xml"/><Relationship Id="rId172" Type="http://schemas.openxmlformats.org/officeDocument/2006/relationships/slide" Target="slides/slide140.xml"/><Relationship Id="rId193" Type="http://schemas.openxmlformats.org/officeDocument/2006/relationships/slide" Target="slides/slide161.xml"/><Relationship Id="rId207" Type="http://schemas.openxmlformats.org/officeDocument/2006/relationships/slide" Target="slides/slide175.xml"/><Relationship Id="rId228" Type="http://schemas.openxmlformats.org/officeDocument/2006/relationships/slide" Target="slides/slide196.xml"/><Relationship Id="rId249" Type="http://schemas.openxmlformats.org/officeDocument/2006/relationships/slide" Target="slides/slide217.xml"/><Relationship Id="rId13" Type="http://schemas.openxmlformats.org/officeDocument/2006/relationships/slideMaster" Target="slideMasters/slideMaster13.xml"/><Relationship Id="rId109" Type="http://schemas.openxmlformats.org/officeDocument/2006/relationships/slide" Target="slides/slide77.xml"/><Relationship Id="rId260" Type="http://schemas.openxmlformats.org/officeDocument/2006/relationships/slide" Target="slides/slide228.xml"/><Relationship Id="rId281" Type="http://schemas.openxmlformats.org/officeDocument/2006/relationships/slide" Target="slides/slide249.xml"/><Relationship Id="rId34" Type="http://schemas.openxmlformats.org/officeDocument/2006/relationships/slide" Target="slides/slide2.xml"/><Relationship Id="rId55" Type="http://schemas.openxmlformats.org/officeDocument/2006/relationships/slide" Target="slides/slide23.xml"/><Relationship Id="rId76" Type="http://schemas.openxmlformats.org/officeDocument/2006/relationships/slide" Target="slides/slide44.xml"/><Relationship Id="rId97" Type="http://schemas.openxmlformats.org/officeDocument/2006/relationships/slide" Target="slides/slide65.xml"/><Relationship Id="rId120" Type="http://schemas.openxmlformats.org/officeDocument/2006/relationships/slide" Target="slides/slide88.xml"/><Relationship Id="rId141" Type="http://schemas.openxmlformats.org/officeDocument/2006/relationships/slide" Target="slides/slide109.xml"/><Relationship Id="rId7" Type="http://schemas.openxmlformats.org/officeDocument/2006/relationships/slideMaster" Target="slideMasters/slideMaster7.xml"/><Relationship Id="rId162" Type="http://schemas.openxmlformats.org/officeDocument/2006/relationships/slide" Target="slides/slide130.xml"/><Relationship Id="rId183" Type="http://schemas.openxmlformats.org/officeDocument/2006/relationships/slide" Target="slides/slide151.xml"/><Relationship Id="rId218" Type="http://schemas.openxmlformats.org/officeDocument/2006/relationships/slide" Target="slides/slide186.xml"/><Relationship Id="rId239" Type="http://schemas.openxmlformats.org/officeDocument/2006/relationships/slide" Target="slides/slide207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50" Type="http://schemas.openxmlformats.org/officeDocument/2006/relationships/slide" Target="slides/slide218.xml"/><Relationship Id="rId255" Type="http://schemas.openxmlformats.org/officeDocument/2006/relationships/slide" Target="slides/slide223.xml"/><Relationship Id="rId271" Type="http://schemas.openxmlformats.org/officeDocument/2006/relationships/slide" Target="slides/slide239.xml"/><Relationship Id="rId276" Type="http://schemas.openxmlformats.org/officeDocument/2006/relationships/slide" Target="slides/slide244.xml"/><Relationship Id="rId292" Type="http://schemas.openxmlformats.org/officeDocument/2006/relationships/slide" Target="slides/slide260.xml"/><Relationship Id="rId297" Type="http://schemas.openxmlformats.org/officeDocument/2006/relationships/notesMaster" Target="notesMasters/notesMaster1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66" Type="http://schemas.openxmlformats.org/officeDocument/2006/relationships/slide" Target="slides/slide34.xml"/><Relationship Id="rId87" Type="http://schemas.openxmlformats.org/officeDocument/2006/relationships/slide" Target="slides/slide55.xml"/><Relationship Id="rId110" Type="http://schemas.openxmlformats.org/officeDocument/2006/relationships/slide" Target="slides/slide78.xml"/><Relationship Id="rId115" Type="http://schemas.openxmlformats.org/officeDocument/2006/relationships/slide" Target="slides/slide83.xml"/><Relationship Id="rId131" Type="http://schemas.openxmlformats.org/officeDocument/2006/relationships/slide" Target="slides/slide99.xml"/><Relationship Id="rId136" Type="http://schemas.openxmlformats.org/officeDocument/2006/relationships/slide" Target="slides/slide104.xml"/><Relationship Id="rId157" Type="http://schemas.openxmlformats.org/officeDocument/2006/relationships/slide" Target="slides/slide125.xml"/><Relationship Id="rId178" Type="http://schemas.openxmlformats.org/officeDocument/2006/relationships/slide" Target="slides/slide146.xml"/><Relationship Id="rId301" Type="http://schemas.openxmlformats.org/officeDocument/2006/relationships/theme" Target="theme/theme1.xml"/><Relationship Id="rId61" Type="http://schemas.openxmlformats.org/officeDocument/2006/relationships/slide" Target="slides/slide29.xml"/><Relationship Id="rId82" Type="http://schemas.openxmlformats.org/officeDocument/2006/relationships/slide" Target="slides/slide50.xml"/><Relationship Id="rId152" Type="http://schemas.openxmlformats.org/officeDocument/2006/relationships/slide" Target="slides/slide120.xml"/><Relationship Id="rId173" Type="http://schemas.openxmlformats.org/officeDocument/2006/relationships/slide" Target="slides/slide141.xml"/><Relationship Id="rId194" Type="http://schemas.openxmlformats.org/officeDocument/2006/relationships/slide" Target="slides/slide162.xml"/><Relationship Id="rId199" Type="http://schemas.openxmlformats.org/officeDocument/2006/relationships/slide" Target="slides/slide167.xml"/><Relationship Id="rId203" Type="http://schemas.openxmlformats.org/officeDocument/2006/relationships/slide" Target="slides/slide171.xml"/><Relationship Id="rId208" Type="http://schemas.openxmlformats.org/officeDocument/2006/relationships/slide" Target="slides/slide176.xml"/><Relationship Id="rId229" Type="http://schemas.openxmlformats.org/officeDocument/2006/relationships/slide" Target="slides/slide197.xml"/><Relationship Id="rId19" Type="http://schemas.openxmlformats.org/officeDocument/2006/relationships/slideMaster" Target="slideMasters/slideMaster19.xml"/><Relationship Id="rId224" Type="http://schemas.openxmlformats.org/officeDocument/2006/relationships/slide" Target="slides/slide192.xml"/><Relationship Id="rId240" Type="http://schemas.openxmlformats.org/officeDocument/2006/relationships/slide" Target="slides/slide208.xml"/><Relationship Id="rId245" Type="http://schemas.openxmlformats.org/officeDocument/2006/relationships/slide" Target="slides/slide213.xml"/><Relationship Id="rId261" Type="http://schemas.openxmlformats.org/officeDocument/2006/relationships/slide" Target="slides/slide229.xml"/><Relationship Id="rId266" Type="http://schemas.openxmlformats.org/officeDocument/2006/relationships/slide" Target="slides/slide234.xml"/><Relationship Id="rId287" Type="http://schemas.openxmlformats.org/officeDocument/2006/relationships/slide" Target="slides/slide255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56" Type="http://schemas.openxmlformats.org/officeDocument/2006/relationships/slide" Target="slides/slide24.xml"/><Relationship Id="rId77" Type="http://schemas.openxmlformats.org/officeDocument/2006/relationships/slide" Target="slides/slide45.xml"/><Relationship Id="rId100" Type="http://schemas.openxmlformats.org/officeDocument/2006/relationships/slide" Target="slides/slide68.xml"/><Relationship Id="rId105" Type="http://schemas.openxmlformats.org/officeDocument/2006/relationships/slide" Target="slides/slide73.xml"/><Relationship Id="rId126" Type="http://schemas.openxmlformats.org/officeDocument/2006/relationships/slide" Target="slides/slide94.xml"/><Relationship Id="rId147" Type="http://schemas.openxmlformats.org/officeDocument/2006/relationships/slide" Target="slides/slide115.xml"/><Relationship Id="rId168" Type="http://schemas.openxmlformats.org/officeDocument/2006/relationships/slide" Target="slides/slide136.xml"/><Relationship Id="rId282" Type="http://schemas.openxmlformats.org/officeDocument/2006/relationships/slide" Target="slides/slide25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9.xml"/><Relationship Id="rId72" Type="http://schemas.openxmlformats.org/officeDocument/2006/relationships/slide" Target="slides/slide40.xml"/><Relationship Id="rId93" Type="http://schemas.openxmlformats.org/officeDocument/2006/relationships/slide" Target="slides/slide61.xml"/><Relationship Id="rId98" Type="http://schemas.openxmlformats.org/officeDocument/2006/relationships/slide" Target="slides/slide66.xml"/><Relationship Id="rId121" Type="http://schemas.openxmlformats.org/officeDocument/2006/relationships/slide" Target="slides/slide89.xml"/><Relationship Id="rId142" Type="http://schemas.openxmlformats.org/officeDocument/2006/relationships/slide" Target="slides/slide110.xml"/><Relationship Id="rId163" Type="http://schemas.openxmlformats.org/officeDocument/2006/relationships/slide" Target="slides/slide131.xml"/><Relationship Id="rId184" Type="http://schemas.openxmlformats.org/officeDocument/2006/relationships/slide" Target="slides/slide152.xml"/><Relationship Id="rId189" Type="http://schemas.openxmlformats.org/officeDocument/2006/relationships/slide" Target="slides/slide157.xml"/><Relationship Id="rId219" Type="http://schemas.openxmlformats.org/officeDocument/2006/relationships/slide" Target="slides/slide187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182.xml"/><Relationship Id="rId230" Type="http://schemas.openxmlformats.org/officeDocument/2006/relationships/slide" Target="slides/slide198.xml"/><Relationship Id="rId235" Type="http://schemas.openxmlformats.org/officeDocument/2006/relationships/slide" Target="slides/slide203.xml"/><Relationship Id="rId251" Type="http://schemas.openxmlformats.org/officeDocument/2006/relationships/slide" Target="slides/slide219.xml"/><Relationship Id="rId256" Type="http://schemas.openxmlformats.org/officeDocument/2006/relationships/slide" Target="slides/slide224.xml"/><Relationship Id="rId277" Type="http://schemas.openxmlformats.org/officeDocument/2006/relationships/slide" Target="slides/slide245.xml"/><Relationship Id="rId298" Type="http://schemas.openxmlformats.org/officeDocument/2006/relationships/tags" Target="tags/tag1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14.xml"/><Relationship Id="rId67" Type="http://schemas.openxmlformats.org/officeDocument/2006/relationships/slide" Target="slides/slide35.xml"/><Relationship Id="rId116" Type="http://schemas.openxmlformats.org/officeDocument/2006/relationships/slide" Target="slides/slide84.xml"/><Relationship Id="rId137" Type="http://schemas.openxmlformats.org/officeDocument/2006/relationships/slide" Target="slides/slide105.xml"/><Relationship Id="rId158" Type="http://schemas.openxmlformats.org/officeDocument/2006/relationships/slide" Target="slides/slide126.xml"/><Relationship Id="rId272" Type="http://schemas.openxmlformats.org/officeDocument/2006/relationships/slide" Target="slides/slide240.xml"/><Relationship Id="rId293" Type="http://schemas.openxmlformats.org/officeDocument/2006/relationships/slide" Target="slides/slide261.xml"/><Relationship Id="rId302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9.xml"/><Relationship Id="rId62" Type="http://schemas.openxmlformats.org/officeDocument/2006/relationships/slide" Target="slides/slide30.xml"/><Relationship Id="rId83" Type="http://schemas.openxmlformats.org/officeDocument/2006/relationships/slide" Target="slides/slide51.xml"/><Relationship Id="rId88" Type="http://schemas.openxmlformats.org/officeDocument/2006/relationships/slide" Target="slides/slide56.xml"/><Relationship Id="rId111" Type="http://schemas.openxmlformats.org/officeDocument/2006/relationships/slide" Target="slides/slide79.xml"/><Relationship Id="rId132" Type="http://schemas.openxmlformats.org/officeDocument/2006/relationships/slide" Target="slides/slide100.xml"/><Relationship Id="rId153" Type="http://schemas.openxmlformats.org/officeDocument/2006/relationships/slide" Target="slides/slide121.xml"/><Relationship Id="rId174" Type="http://schemas.openxmlformats.org/officeDocument/2006/relationships/slide" Target="slides/slide142.xml"/><Relationship Id="rId179" Type="http://schemas.openxmlformats.org/officeDocument/2006/relationships/slide" Target="slides/slide147.xml"/><Relationship Id="rId195" Type="http://schemas.openxmlformats.org/officeDocument/2006/relationships/slide" Target="slides/slide163.xml"/><Relationship Id="rId209" Type="http://schemas.openxmlformats.org/officeDocument/2006/relationships/slide" Target="slides/slide177.xml"/><Relationship Id="rId190" Type="http://schemas.openxmlformats.org/officeDocument/2006/relationships/slide" Target="slides/slide158.xml"/><Relationship Id="rId204" Type="http://schemas.openxmlformats.org/officeDocument/2006/relationships/slide" Target="slides/slide172.xml"/><Relationship Id="rId220" Type="http://schemas.openxmlformats.org/officeDocument/2006/relationships/slide" Target="slides/slide188.xml"/><Relationship Id="rId225" Type="http://schemas.openxmlformats.org/officeDocument/2006/relationships/slide" Target="slides/slide193.xml"/><Relationship Id="rId241" Type="http://schemas.openxmlformats.org/officeDocument/2006/relationships/slide" Target="slides/slide209.xml"/><Relationship Id="rId246" Type="http://schemas.openxmlformats.org/officeDocument/2006/relationships/slide" Target="slides/slide214.xml"/><Relationship Id="rId267" Type="http://schemas.openxmlformats.org/officeDocument/2006/relationships/slide" Target="slides/slide235.xml"/><Relationship Id="rId288" Type="http://schemas.openxmlformats.org/officeDocument/2006/relationships/slide" Target="slides/slide256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4.xml"/><Relationship Id="rId57" Type="http://schemas.openxmlformats.org/officeDocument/2006/relationships/slide" Target="slides/slide25.xml"/><Relationship Id="rId106" Type="http://schemas.openxmlformats.org/officeDocument/2006/relationships/slide" Target="slides/slide74.xml"/><Relationship Id="rId127" Type="http://schemas.openxmlformats.org/officeDocument/2006/relationships/slide" Target="slides/slide95.xml"/><Relationship Id="rId262" Type="http://schemas.openxmlformats.org/officeDocument/2006/relationships/slide" Target="slides/slide230.xml"/><Relationship Id="rId283" Type="http://schemas.openxmlformats.org/officeDocument/2006/relationships/slide" Target="slides/slide25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" Target="slides/slide20.xml"/><Relationship Id="rId73" Type="http://schemas.openxmlformats.org/officeDocument/2006/relationships/slide" Target="slides/slide41.xml"/><Relationship Id="rId78" Type="http://schemas.openxmlformats.org/officeDocument/2006/relationships/slide" Target="slides/slide46.xml"/><Relationship Id="rId94" Type="http://schemas.openxmlformats.org/officeDocument/2006/relationships/slide" Target="slides/slide62.xml"/><Relationship Id="rId99" Type="http://schemas.openxmlformats.org/officeDocument/2006/relationships/slide" Target="slides/slide67.xml"/><Relationship Id="rId101" Type="http://schemas.openxmlformats.org/officeDocument/2006/relationships/slide" Target="slides/slide69.xml"/><Relationship Id="rId122" Type="http://schemas.openxmlformats.org/officeDocument/2006/relationships/slide" Target="slides/slide90.xml"/><Relationship Id="rId143" Type="http://schemas.openxmlformats.org/officeDocument/2006/relationships/slide" Target="slides/slide111.xml"/><Relationship Id="rId148" Type="http://schemas.openxmlformats.org/officeDocument/2006/relationships/slide" Target="slides/slide116.xml"/><Relationship Id="rId164" Type="http://schemas.openxmlformats.org/officeDocument/2006/relationships/slide" Target="slides/slide132.xml"/><Relationship Id="rId169" Type="http://schemas.openxmlformats.org/officeDocument/2006/relationships/slide" Target="slides/slide137.xml"/><Relationship Id="rId185" Type="http://schemas.openxmlformats.org/officeDocument/2006/relationships/slide" Target="slides/slide15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48.xml"/><Relationship Id="rId210" Type="http://schemas.openxmlformats.org/officeDocument/2006/relationships/slide" Target="slides/slide178.xml"/><Relationship Id="rId215" Type="http://schemas.openxmlformats.org/officeDocument/2006/relationships/slide" Target="slides/slide183.xml"/><Relationship Id="rId236" Type="http://schemas.openxmlformats.org/officeDocument/2006/relationships/slide" Target="slides/slide204.xml"/><Relationship Id="rId257" Type="http://schemas.openxmlformats.org/officeDocument/2006/relationships/slide" Target="slides/slide225.xml"/><Relationship Id="rId278" Type="http://schemas.openxmlformats.org/officeDocument/2006/relationships/slide" Target="slides/slide246.xml"/><Relationship Id="rId26" Type="http://schemas.openxmlformats.org/officeDocument/2006/relationships/slideMaster" Target="slideMasters/slideMaster26.xml"/><Relationship Id="rId231" Type="http://schemas.openxmlformats.org/officeDocument/2006/relationships/slide" Target="slides/slide199.xml"/><Relationship Id="rId252" Type="http://schemas.openxmlformats.org/officeDocument/2006/relationships/slide" Target="slides/slide220.xml"/><Relationship Id="rId273" Type="http://schemas.openxmlformats.org/officeDocument/2006/relationships/slide" Target="slides/slide241.xml"/><Relationship Id="rId294" Type="http://schemas.openxmlformats.org/officeDocument/2006/relationships/slide" Target="slides/slide262.xml"/><Relationship Id="rId47" Type="http://schemas.openxmlformats.org/officeDocument/2006/relationships/slide" Target="slides/slide15.xml"/><Relationship Id="rId68" Type="http://schemas.openxmlformats.org/officeDocument/2006/relationships/slide" Target="slides/slide36.xml"/><Relationship Id="rId89" Type="http://schemas.openxmlformats.org/officeDocument/2006/relationships/slide" Target="slides/slide57.xml"/><Relationship Id="rId112" Type="http://schemas.openxmlformats.org/officeDocument/2006/relationships/slide" Target="slides/slide80.xml"/><Relationship Id="rId133" Type="http://schemas.openxmlformats.org/officeDocument/2006/relationships/slide" Target="slides/slide101.xml"/><Relationship Id="rId154" Type="http://schemas.openxmlformats.org/officeDocument/2006/relationships/slide" Target="slides/slide122.xml"/><Relationship Id="rId175" Type="http://schemas.openxmlformats.org/officeDocument/2006/relationships/slide" Target="slides/slide143.xml"/><Relationship Id="rId196" Type="http://schemas.openxmlformats.org/officeDocument/2006/relationships/slide" Target="slides/slide164.xml"/><Relationship Id="rId200" Type="http://schemas.openxmlformats.org/officeDocument/2006/relationships/slide" Target="slides/slide168.xml"/><Relationship Id="rId16" Type="http://schemas.openxmlformats.org/officeDocument/2006/relationships/slideMaster" Target="slideMasters/slideMaster16.xml"/><Relationship Id="rId221" Type="http://schemas.openxmlformats.org/officeDocument/2006/relationships/slide" Target="slides/slide189.xml"/><Relationship Id="rId242" Type="http://schemas.openxmlformats.org/officeDocument/2006/relationships/slide" Target="slides/slide210.xml"/><Relationship Id="rId263" Type="http://schemas.openxmlformats.org/officeDocument/2006/relationships/slide" Target="slides/slide231.xml"/><Relationship Id="rId284" Type="http://schemas.openxmlformats.org/officeDocument/2006/relationships/slide" Target="slides/slide252.xml"/><Relationship Id="rId37" Type="http://schemas.openxmlformats.org/officeDocument/2006/relationships/slide" Target="slides/slide5.xml"/><Relationship Id="rId58" Type="http://schemas.openxmlformats.org/officeDocument/2006/relationships/slide" Target="slides/slide26.xml"/><Relationship Id="rId79" Type="http://schemas.openxmlformats.org/officeDocument/2006/relationships/slide" Target="slides/slide47.xml"/><Relationship Id="rId102" Type="http://schemas.openxmlformats.org/officeDocument/2006/relationships/slide" Target="slides/slide70.xml"/><Relationship Id="rId123" Type="http://schemas.openxmlformats.org/officeDocument/2006/relationships/slide" Target="slides/slide91.xml"/><Relationship Id="rId144" Type="http://schemas.openxmlformats.org/officeDocument/2006/relationships/slide" Target="slides/slide112.xml"/><Relationship Id="rId90" Type="http://schemas.openxmlformats.org/officeDocument/2006/relationships/slide" Target="slides/slide58.xml"/><Relationship Id="rId165" Type="http://schemas.openxmlformats.org/officeDocument/2006/relationships/slide" Target="slides/slide133.xml"/><Relationship Id="rId186" Type="http://schemas.openxmlformats.org/officeDocument/2006/relationships/slide" Target="slides/slide154.xml"/><Relationship Id="rId211" Type="http://schemas.openxmlformats.org/officeDocument/2006/relationships/slide" Target="slides/slide179.xml"/><Relationship Id="rId232" Type="http://schemas.openxmlformats.org/officeDocument/2006/relationships/slide" Target="slides/slide200.xml"/><Relationship Id="rId253" Type="http://schemas.openxmlformats.org/officeDocument/2006/relationships/slide" Target="slides/slide221.xml"/><Relationship Id="rId274" Type="http://schemas.openxmlformats.org/officeDocument/2006/relationships/slide" Target="slides/slide242.xml"/><Relationship Id="rId295" Type="http://schemas.openxmlformats.org/officeDocument/2006/relationships/slide" Target="slides/slide263.xml"/><Relationship Id="rId27" Type="http://schemas.openxmlformats.org/officeDocument/2006/relationships/slideMaster" Target="slideMasters/slideMaster27.xml"/><Relationship Id="rId48" Type="http://schemas.openxmlformats.org/officeDocument/2006/relationships/slide" Target="slides/slide16.xml"/><Relationship Id="rId69" Type="http://schemas.openxmlformats.org/officeDocument/2006/relationships/slide" Target="slides/slide37.xml"/><Relationship Id="rId113" Type="http://schemas.openxmlformats.org/officeDocument/2006/relationships/slide" Target="slides/slide81.xml"/><Relationship Id="rId134" Type="http://schemas.openxmlformats.org/officeDocument/2006/relationships/slide" Target="slides/slide102.xml"/><Relationship Id="rId80" Type="http://schemas.openxmlformats.org/officeDocument/2006/relationships/slide" Target="slides/slide48.xml"/><Relationship Id="rId155" Type="http://schemas.openxmlformats.org/officeDocument/2006/relationships/slide" Target="slides/slide123.xml"/><Relationship Id="rId176" Type="http://schemas.openxmlformats.org/officeDocument/2006/relationships/slide" Target="slides/slide144.xml"/><Relationship Id="rId197" Type="http://schemas.openxmlformats.org/officeDocument/2006/relationships/slide" Target="slides/slide165.xml"/><Relationship Id="rId201" Type="http://schemas.openxmlformats.org/officeDocument/2006/relationships/slide" Target="slides/slide169.xml"/><Relationship Id="rId222" Type="http://schemas.openxmlformats.org/officeDocument/2006/relationships/slide" Target="slides/slide190.xml"/><Relationship Id="rId243" Type="http://schemas.openxmlformats.org/officeDocument/2006/relationships/slide" Target="slides/slide211.xml"/><Relationship Id="rId264" Type="http://schemas.openxmlformats.org/officeDocument/2006/relationships/slide" Target="slides/slide232.xml"/><Relationship Id="rId285" Type="http://schemas.openxmlformats.org/officeDocument/2006/relationships/slide" Target="slides/slide253.xml"/><Relationship Id="rId17" Type="http://schemas.openxmlformats.org/officeDocument/2006/relationships/slideMaster" Target="slideMasters/slideMaster17.xml"/><Relationship Id="rId38" Type="http://schemas.openxmlformats.org/officeDocument/2006/relationships/slide" Target="slides/slide6.xml"/><Relationship Id="rId59" Type="http://schemas.openxmlformats.org/officeDocument/2006/relationships/slide" Target="slides/slide27.xml"/><Relationship Id="rId103" Type="http://schemas.openxmlformats.org/officeDocument/2006/relationships/slide" Target="slides/slide71.xml"/><Relationship Id="rId124" Type="http://schemas.openxmlformats.org/officeDocument/2006/relationships/slide" Target="slides/slide92.xml"/><Relationship Id="rId70" Type="http://schemas.openxmlformats.org/officeDocument/2006/relationships/slide" Target="slides/slide38.xml"/><Relationship Id="rId91" Type="http://schemas.openxmlformats.org/officeDocument/2006/relationships/slide" Target="slides/slide59.xml"/><Relationship Id="rId145" Type="http://schemas.openxmlformats.org/officeDocument/2006/relationships/slide" Target="slides/slide113.xml"/><Relationship Id="rId166" Type="http://schemas.openxmlformats.org/officeDocument/2006/relationships/slide" Target="slides/slide134.xml"/><Relationship Id="rId187" Type="http://schemas.openxmlformats.org/officeDocument/2006/relationships/slide" Target="slides/slide155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180.xml"/><Relationship Id="rId233" Type="http://schemas.openxmlformats.org/officeDocument/2006/relationships/slide" Target="slides/slide201.xml"/><Relationship Id="rId254" Type="http://schemas.openxmlformats.org/officeDocument/2006/relationships/slide" Target="slides/slide222.xml"/><Relationship Id="rId28" Type="http://schemas.openxmlformats.org/officeDocument/2006/relationships/slideMaster" Target="slideMasters/slideMaster28.xml"/><Relationship Id="rId49" Type="http://schemas.openxmlformats.org/officeDocument/2006/relationships/slide" Target="slides/slide17.xml"/><Relationship Id="rId114" Type="http://schemas.openxmlformats.org/officeDocument/2006/relationships/slide" Target="slides/slide82.xml"/><Relationship Id="rId275" Type="http://schemas.openxmlformats.org/officeDocument/2006/relationships/slide" Target="slides/slide243.xml"/><Relationship Id="rId296" Type="http://schemas.openxmlformats.org/officeDocument/2006/relationships/slide" Target="slides/slide264.xml"/><Relationship Id="rId300" Type="http://schemas.openxmlformats.org/officeDocument/2006/relationships/viewProps" Target="viewProps.xml"/><Relationship Id="rId60" Type="http://schemas.openxmlformats.org/officeDocument/2006/relationships/slide" Target="slides/slide28.xml"/><Relationship Id="rId81" Type="http://schemas.openxmlformats.org/officeDocument/2006/relationships/slide" Target="slides/slide49.xml"/><Relationship Id="rId135" Type="http://schemas.openxmlformats.org/officeDocument/2006/relationships/slide" Target="slides/slide103.xml"/><Relationship Id="rId156" Type="http://schemas.openxmlformats.org/officeDocument/2006/relationships/slide" Target="slides/slide124.xml"/><Relationship Id="rId177" Type="http://schemas.openxmlformats.org/officeDocument/2006/relationships/slide" Target="slides/slide145.xml"/><Relationship Id="rId198" Type="http://schemas.openxmlformats.org/officeDocument/2006/relationships/slide" Target="slides/slide166.xml"/><Relationship Id="rId202" Type="http://schemas.openxmlformats.org/officeDocument/2006/relationships/slide" Target="slides/slide170.xml"/><Relationship Id="rId223" Type="http://schemas.openxmlformats.org/officeDocument/2006/relationships/slide" Target="slides/slide191.xml"/><Relationship Id="rId244" Type="http://schemas.openxmlformats.org/officeDocument/2006/relationships/slide" Target="slides/slide212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7.xml"/><Relationship Id="rId265" Type="http://schemas.openxmlformats.org/officeDocument/2006/relationships/slide" Target="slides/slide233.xml"/><Relationship Id="rId286" Type="http://schemas.openxmlformats.org/officeDocument/2006/relationships/slide" Target="slides/slide254.xml"/><Relationship Id="rId50" Type="http://schemas.openxmlformats.org/officeDocument/2006/relationships/slide" Target="slides/slide18.xml"/><Relationship Id="rId104" Type="http://schemas.openxmlformats.org/officeDocument/2006/relationships/slide" Target="slides/slide72.xml"/><Relationship Id="rId125" Type="http://schemas.openxmlformats.org/officeDocument/2006/relationships/slide" Target="slides/slide93.xml"/><Relationship Id="rId146" Type="http://schemas.openxmlformats.org/officeDocument/2006/relationships/slide" Target="slides/slide114.xml"/><Relationship Id="rId167" Type="http://schemas.openxmlformats.org/officeDocument/2006/relationships/slide" Target="slides/slide135.xml"/><Relationship Id="rId188" Type="http://schemas.openxmlformats.org/officeDocument/2006/relationships/slide" Target="slides/slide156.xml"/><Relationship Id="rId71" Type="http://schemas.openxmlformats.org/officeDocument/2006/relationships/slide" Target="slides/slide39.xml"/><Relationship Id="rId92" Type="http://schemas.openxmlformats.org/officeDocument/2006/relationships/slide" Target="slides/slide60.xml"/><Relationship Id="rId213" Type="http://schemas.openxmlformats.org/officeDocument/2006/relationships/slide" Target="slides/slide181.xml"/><Relationship Id="rId234" Type="http://schemas.openxmlformats.org/officeDocument/2006/relationships/slide" Target="slides/slide20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B2842-5F85-4536-B04D-2573E26C550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272DBE1D-1877-4BDE-8129-10BE78361EA0}">
      <dgm:prSet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Single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Parent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 Passed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Away</a:t>
          </a:r>
        </a:p>
      </dgm:t>
    </dgm:pt>
    <dgm:pt modelId="{3F686268-9E27-48D0-80EC-D263B282B57D}" type="parTrans" cxnId="{03451735-60C1-49A4-8CB2-9A74C5EDDC2B}">
      <dgm:prSet/>
      <dgm:spPr/>
      <dgm:t>
        <a:bodyPr/>
        <a:lstStyle/>
        <a:p>
          <a:endParaRPr lang="en-US"/>
        </a:p>
      </dgm:t>
    </dgm:pt>
    <dgm:pt modelId="{E08FAF23-9AF2-45B0-BD0E-29F7D432B37D}" type="sibTrans" cxnId="{03451735-60C1-49A4-8CB2-9A74C5EDDC2B}">
      <dgm:prSet/>
      <dgm:spPr/>
      <dgm:t>
        <a:bodyPr/>
        <a:lstStyle/>
        <a:p>
          <a:endParaRPr lang="en-US"/>
        </a:p>
      </dgm:t>
    </dgm:pt>
    <dgm:pt modelId="{3AB918AD-2CDC-4055-ABE1-1FBE64F2818C}">
      <dgm:prSet custT="1"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Child</a:t>
          </a:r>
        </a:p>
      </dgm:t>
    </dgm:pt>
    <dgm:pt modelId="{7DB67D89-2C05-4A00-B229-693E81362EBB}" type="parTrans" cxnId="{CCEA815F-E3B6-4D71-87A3-087FA26D466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E7500AB-1941-44B4-AEF8-F57D68E5CB6B}" type="sibTrans" cxnId="{CCEA815F-E3B6-4D71-87A3-087FA26D4662}">
      <dgm:prSet/>
      <dgm:spPr/>
      <dgm:t>
        <a:bodyPr/>
        <a:lstStyle/>
        <a:p>
          <a:endParaRPr lang="en-US"/>
        </a:p>
      </dgm:t>
    </dgm:pt>
    <dgm:pt modelId="{442F1E22-624F-4062-A792-7A7304B4F956}">
      <dgm:prSet custT="1"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Child</a:t>
          </a:r>
        </a:p>
      </dgm:t>
    </dgm:pt>
    <dgm:pt modelId="{010D58F2-D7A7-4041-854B-C27BEF2D7CFD}" type="parTrans" cxnId="{EE2B0162-71CC-4D48-A6F9-49AD12B0E52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2FAD27E-F8CC-4832-90BB-71F7805F4193}" type="sibTrans" cxnId="{EE2B0162-71CC-4D48-A6F9-49AD12B0E520}">
      <dgm:prSet/>
      <dgm:spPr/>
      <dgm:t>
        <a:bodyPr/>
        <a:lstStyle/>
        <a:p>
          <a:endParaRPr lang="en-US"/>
        </a:p>
      </dgm:t>
    </dgm:pt>
    <dgm:pt modelId="{B0C2B7CB-2D33-4351-8963-5B0C4F4BE388}">
      <dgm:prSet custT="1"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Child</a:t>
          </a:r>
        </a:p>
      </dgm:t>
    </dgm:pt>
    <dgm:pt modelId="{5CD0B8E5-DCE3-47B6-9958-C89D6FDE1F94}" type="parTrans" cxnId="{A27B1D6E-C35D-450B-B0F3-58ADE90D1D9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811BDF2-C217-4F0F-B93E-D637FC3F2C5F}" type="sibTrans" cxnId="{A27B1D6E-C35D-450B-B0F3-58ADE90D1D96}">
      <dgm:prSet/>
      <dgm:spPr/>
      <dgm:t>
        <a:bodyPr/>
        <a:lstStyle/>
        <a:p>
          <a:endParaRPr lang="en-US"/>
        </a:p>
      </dgm:t>
    </dgm:pt>
    <dgm:pt modelId="{2B5C17F3-D29C-4340-953D-F9BDC06CF917}" type="pres">
      <dgm:prSet presAssocID="{E6AB2842-5F85-4536-B04D-2573E26C55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5362E92-DAC6-4401-9DE7-900D53E219FD}" type="pres">
      <dgm:prSet presAssocID="{272DBE1D-1877-4BDE-8129-10BE78361EA0}" presName="hierRoot1" presStyleCnt="0">
        <dgm:presLayoutVars>
          <dgm:hierBranch/>
        </dgm:presLayoutVars>
      </dgm:prSet>
      <dgm:spPr/>
    </dgm:pt>
    <dgm:pt modelId="{8A05210B-F3D6-4C2C-A557-D2D49E37533D}" type="pres">
      <dgm:prSet presAssocID="{272DBE1D-1877-4BDE-8129-10BE78361EA0}" presName="rootComposite1" presStyleCnt="0"/>
      <dgm:spPr/>
    </dgm:pt>
    <dgm:pt modelId="{E0EC5726-5476-4212-B942-F5DB814FDB4A}" type="pres">
      <dgm:prSet presAssocID="{272DBE1D-1877-4BDE-8129-10BE78361EA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A56592-BD7F-4B52-BC65-838B4EFD799E}" type="pres">
      <dgm:prSet presAssocID="{272DBE1D-1877-4BDE-8129-10BE78361EA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56255A5-4241-4CF0-8A6B-996FB79B7D0F}" type="pres">
      <dgm:prSet presAssocID="{272DBE1D-1877-4BDE-8129-10BE78361EA0}" presName="hierChild2" presStyleCnt="0"/>
      <dgm:spPr/>
    </dgm:pt>
    <dgm:pt modelId="{18C5B307-3665-48D3-8437-6CA3AD2DBFBB}" type="pres">
      <dgm:prSet presAssocID="{7DB67D89-2C05-4A00-B229-693E81362EBB}" presName="Name35" presStyleLbl="parChTrans1D2" presStyleIdx="0" presStyleCnt="3"/>
      <dgm:spPr/>
      <dgm:t>
        <a:bodyPr/>
        <a:lstStyle/>
        <a:p>
          <a:endParaRPr lang="en-US"/>
        </a:p>
      </dgm:t>
    </dgm:pt>
    <dgm:pt modelId="{764C72A0-00CD-4285-892D-E2CE815C4D58}" type="pres">
      <dgm:prSet presAssocID="{3AB918AD-2CDC-4055-ABE1-1FBE64F2818C}" presName="hierRoot2" presStyleCnt="0">
        <dgm:presLayoutVars>
          <dgm:hierBranch/>
        </dgm:presLayoutVars>
      </dgm:prSet>
      <dgm:spPr/>
    </dgm:pt>
    <dgm:pt modelId="{89C1131E-DDC9-49A7-AEA6-AB70605F75FD}" type="pres">
      <dgm:prSet presAssocID="{3AB918AD-2CDC-4055-ABE1-1FBE64F2818C}" presName="rootComposite" presStyleCnt="0"/>
      <dgm:spPr/>
    </dgm:pt>
    <dgm:pt modelId="{5223BF38-D334-453C-B1BE-55C40CC2FE8B}" type="pres">
      <dgm:prSet presAssocID="{3AB918AD-2CDC-4055-ABE1-1FBE64F2818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A15B79-21F5-4817-A9BD-927AC0990FEE}" type="pres">
      <dgm:prSet presAssocID="{3AB918AD-2CDC-4055-ABE1-1FBE64F2818C}" presName="rootConnector" presStyleLbl="node2" presStyleIdx="0" presStyleCnt="3"/>
      <dgm:spPr/>
      <dgm:t>
        <a:bodyPr/>
        <a:lstStyle/>
        <a:p>
          <a:endParaRPr lang="en-US"/>
        </a:p>
      </dgm:t>
    </dgm:pt>
    <dgm:pt modelId="{5EE51D7F-4426-4BEB-AFCE-44D18C93710C}" type="pres">
      <dgm:prSet presAssocID="{3AB918AD-2CDC-4055-ABE1-1FBE64F2818C}" presName="hierChild4" presStyleCnt="0"/>
      <dgm:spPr/>
    </dgm:pt>
    <dgm:pt modelId="{290CC4FA-9415-4E51-84BA-59A0D962210E}" type="pres">
      <dgm:prSet presAssocID="{3AB918AD-2CDC-4055-ABE1-1FBE64F2818C}" presName="hierChild5" presStyleCnt="0"/>
      <dgm:spPr/>
    </dgm:pt>
    <dgm:pt modelId="{EB1A4F94-949C-4838-A5D2-15977B1B40A5}" type="pres">
      <dgm:prSet presAssocID="{010D58F2-D7A7-4041-854B-C27BEF2D7CFD}" presName="Name35" presStyleLbl="parChTrans1D2" presStyleIdx="1" presStyleCnt="3"/>
      <dgm:spPr/>
      <dgm:t>
        <a:bodyPr/>
        <a:lstStyle/>
        <a:p>
          <a:endParaRPr lang="en-US"/>
        </a:p>
      </dgm:t>
    </dgm:pt>
    <dgm:pt modelId="{55443CE1-F82D-47D7-9690-BA7F29D31264}" type="pres">
      <dgm:prSet presAssocID="{442F1E22-624F-4062-A792-7A7304B4F956}" presName="hierRoot2" presStyleCnt="0">
        <dgm:presLayoutVars>
          <dgm:hierBranch/>
        </dgm:presLayoutVars>
      </dgm:prSet>
      <dgm:spPr/>
    </dgm:pt>
    <dgm:pt modelId="{E94CB390-1EF1-40CA-8685-EEA347D7F8BC}" type="pres">
      <dgm:prSet presAssocID="{442F1E22-624F-4062-A792-7A7304B4F956}" presName="rootComposite" presStyleCnt="0"/>
      <dgm:spPr/>
    </dgm:pt>
    <dgm:pt modelId="{377E5266-C79C-48EB-949D-BC617692B522}" type="pres">
      <dgm:prSet presAssocID="{442F1E22-624F-4062-A792-7A7304B4F95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BC2BC2-FFA4-4863-8D3C-58C0E8BDE0AF}" type="pres">
      <dgm:prSet presAssocID="{442F1E22-624F-4062-A792-7A7304B4F956}" presName="rootConnector" presStyleLbl="node2" presStyleIdx="1" presStyleCnt="3"/>
      <dgm:spPr/>
      <dgm:t>
        <a:bodyPr/>
        <a:lstStyle/>
        <a:p>
          <a:endParaRPr lang="en-US"/>
        </a:p>
      </dgm:t>
    </dgm:pt>
    <dgm:pt modelId="{7548AE06-F6E8-4269-A3C6-D4A15B6AC904}" type="pres">
      <dgm:prSet presAssocID="{442F1E22-624F-4062-A792-7A7304B4F956}" presName="hierChild4" presStyleCnt="0"/>
      <dgm:spPr/>
    </dgm:pt>
    <dgm:pt modelId="{6F34BAF3-9899-4094-9296-68B3DE4B0685}" type="pres">
      <dgm:prSet presAssocID="{442F1E22-624F-4062-A792-7A7304B4F956}" presName="hierChild5" presStyleCnt="0"/>
      <dgm:spPr/>
    </dgm:pt>
    <dgm:pt modelId="{0E8470E1-BECE-406E-B964-76687A6BAF9A}" type="pres">
      <dgm:prSet presAssocID="{5CD0B8E5-DCE3-47B6-9958-C89D6FDE1F94}" presName="Name35" presStyleLbl="parChTrans1D2" presStyleIdx="2" presStyleCnt="3"/>
      <dgm:spPr/>
      <dgm:t>
        <a:bodyPr/>
        <a:lstStyle/>
        <a:p>
          <a:endParaRPr lang="en-US"/>
        </a:p>
      </dgm:t>
    </dgm:pt>
    <dgm:pt modelId="{3BAC5B40-7C17-4198-B38E-411ECC9DC21F}" type="pres">
      <dgm:prSet presAssocID="{B0C2B7CB-2D33-4351-8963-5B0C4F4BE388}" presName="hierRoot2" presStyleCnt="0">
        <dgm:presLayoutVars>
          <dgm:hierBranch/>
        </dgm:presLayoutVars>
      </dgm:prSet>
      <dgm:spPr/>
    </dgm:pt>
    <dgm:pt modelId="{CDF17BC9-4C24-41CC-8869-3E6E06598F39}" type="pres">
      <dgm:prSet presAssocID="{B0C2B7CB-2D33-4351-8963-5B0C4F4BE388}" presName="rootComposite" presStyleCnt="0"/>
      <dgm:spPr/>
    </dgm:pt>
    <dgm:pt modelId="{E4861ADF-61EE-43AC-BF7C-38702A3D31C5}" type="pres">
      <dgm:prSet presAssocID="{B0C2B7CB-2D33-4351-8963-5B0C4F4BE38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C6A168-963E-4D6E-9937-A9CA2C289137}" type="pres">
      <dgm:prSet presAssocID="{B0C2B7CB-2D33-4351-8963-5B0C4F4BE388}" presName="rootConnector" presStyleLbl="node2" presStyleIdx="2" presStyleCnt="3"/>
      <dgm:spPr/>
      <dgm:t>
        <a:bodyPr/>
        <a:lstStyle/>
        <a:p>
          <a:endParaRPr lang="en-US"/>
        </a:p>
      </dgm:t>
    </dgm:pt>
    <dgm:pt modelId="{F1C33308-05DE-4DE0-97CB-3D3D105EA495}" type="pres">
      <dgm:prSet presAssocID="{B0C2B7CB-2D33-4351-8963-5B0C4F4BE388}" presName="hierChild4" presStyleCnt="0"/>
      <dgm:spPr/>
    </dgm:pt>
    <dgm:pt modelId="{F50061AE-35FE-4703-BB86-235A6F249249}" type="pres">
      <dgm:prSet presAssocID="{B0C2B7CB-2D33-4351-8963-5B0C4F4BE388}" presName="hierChild5" presStyleCnt="0"/>
      <dgm:spPr/>
    </dgm:pt>
    <dgm:pt modelId="{BBAF688B-33B2-430B-9C3C-825C05E972EB}" type="pres">
      <dgm:prSet presAssocID="{272DBE1D-1877-4BDE-8129-10BE78361EA0}" presName="hierChild3" presStyleCnt="0"/>
      <dgm:spPr/>
    </dgm:pt>
  </dgm:ptLst>
  <dgm:cxnLst>
    <dgm:cxn modelId="{03451735-60C1-49A4-8CB2-9A74C5EDDC2B}" srcId="{E6AB2842-5F85-4536-B04D-2573E26C550D}" destId="{272DBE1D-1877-4BDE-8129-10BE78361EA0}" srcOrd="0" destOrd="0" parTransId="{3F686268-9E27-48D0-80EC-D263B282B57D}" sibTransId="{E08FAF23-9AF2-45B0-BD0E-29F7D432B37D}"/>
    <dgm:cxn modelId="{CCEA815F-E3B6-4D71-87A3-087FA26D4662}" srcId="{272DBE1D-1877-4BDE-8129-10BE78361EA0}" destId="{3AB918AD-2CDC-4055-ABE1-1FBE64F2818C}" srcOrd="0" destOrd="0" parTransId="{7DB67D89-2C05-4A00-B229-693E81362EBB}" sibTransId="{7E7500AB-1941-44B4-AEF8-F57D68E5CB6B}"/>
    <dgm:cxn modelId="{92850F72-D82C-42D5-9551-CE766E6E2238}" type="presOf" srcId="{010D58F2-D7A7-4041-854B-C27BEF2D7CFD}" destId="{EB1A4F94-949C-4838-A5D2-15977B1B40A5}" srcOrd="0" destOrd="0" presId="urn:microsoft.com/office/officeart/2005/8/layout/orgChart1"/>
    <dgm:cxn modelId="{2AD5A176-BD54-4809-9049-2AE633B340F8}" type="presOf" srcId="{B0C2B7CB-2D33-4351-8963-5B0C4F4BE388}" destId="{E4861ADF-61EE-43AC-BF7C-38702A3D31C5}" srcOrd="0" destOrd="0" presId="urn:microsoft.com/office/officeart/2005/8/layout/orgChart1"/>
    <dgm:cxn modelId="{DEE03765-3A5B-4E39-9D65-4C29A8EC20B1}" type="presOf" srcId="{3AB918AD-2CDC-4055-ABE1-1FBE64F2818C}" destId="{5223BF38-D334-453C-B1BE-55C40CC2FE8B}" srcOrd="0" destOrd="0" presId="urn:microsoft.com/office/officeart/2005/8/layout/orgChart1"/>
    <dgm:cxn modelId="{E364115F-5956-47DF-A007-4E384A80661A}" type="presOf" srcId="{B0C2B7CB-2D33-4351-8963-5B0C4F4BE388}" destId="{E6C6A168-963E-4D6E-9937-A9CA2C289137}" srcOrd="1" destOrd="0" presId="urn:microsoft.com/office/officeart/2005/8/layout/orgChart1"/>
    <dgm:cxn modelId="{A27B1D6E-C35D-450B-B0F3-58ADE90D1D96}" srcId="{272DBE1D-1877-4BDE-8129-10BE78361EA0}" destId="{B0C2B7CB-2D33-4351-8963-5B0C4F4BE388}" srcOrd="2" destOrd="0" parTransId="{5CD0B8E5-DCE3-47B6-9958-C89D6FDE1F94}" sibTransId="{6811BDF2-C217-4F0F-B93E-D637FC3F2C5F}"/>
    <dgm:cxn modelId="{37AC1347-3C3C-4A8D-B8CA-FB149CCA598E}" type="presOf" srcId="{E6AB2842-5F85-4536-B04D-2573E26C550D}" destId="{2B5C17F3-D29C-4340-953D-F9BDC06CF917}" srcOrd="0" destOrd="0" presId="urn:microsoft.com/office/officeart/2005/8/layout/orgChart1"/>
    <dgm:cxn modelId="{05B1D3FD-A5B3-4C50-9A7F-09BF4C3F8850}" type="presOf" srcId="{3AB918AD-2CDC-4055-ABE1-1FBE64F2818C}" destId="{ADA15B79-21F5-4817-A9BD-927AC0990FEE}" srcOrd="1" destOrd="0" presId="urn:microsoft.com/office/officeart/2005/8/layout/orgChart1"/>
    <dgm:cxn modelId="{777CCB73-26E5-485E-9F2D-EA299562AB00}" type="presOf" srcId="{442F1E22-624F-4062-A792-7A7304B4F956}" destId="{377E5266-C79C-48EB-949D-BC617692B522}" srcOrd="0" destOrd="0" presId="urn:microsoft.com/office/officeart/2005/8/layout/orgChart1"/>
    <dgm:cxn modelId="{4747DB3F-8AAA-4EEC-88EC-BDE4192E180C}" type="presOf" srcId="{7DB67D89-2C05-4A00-B229-693E81362EBB}" destId="{18C5B307-3665-48D3-8437-6CA3AD2DBFBB}" srcOrd="0" destOrd="0" presId="urn:microsoft.com/office/officeart/2005/8/layout/orgChart1"/>
    <dgm:cxn modelId="{2E05A5C5-EF4C-497C-9CDB-C192151E3B3E}" type="presOf" srcId="{442F1E22-624F-4062-A792-7A7304B4F956}" destId="{70BC2BC2-FFA4-4863-8D3C-58C0E8BDE0AF}" srcOrd="1" destOrd="0" presId="urn:microsoft.com/office/officeart/2005/8/layout/orgChart1"/>
    <dgm:cxn modelId="{1B5ADBF5-9266-46F0-A5CB-54ADFB60CABA}" type="presOf" srcId="{272DBE1D-1877-4BDE-8129-10BE78361EA0}" destId="{E0EC5726-5476-4212-B942-F5DB814FDB4A}" srcOrd="0" destOrd="0" presId="urn:microsoft.com/office/officeart/2005/8/layout/orgChart1"/>
    <dgm:cxn modelId="{EB1DB712-02E9-4599-998F-01AEF2A39B9A}" type="presOf" srcId="{5CD0B8E5-DCE3-47B6-9958-C89D6FDE1F94}" destId="{0E8470E1-BECE-406E-B964-76687A6BAF9A}" srcOrd="0" destOrd="0" presId="urn:microsoft.com/office/officeart/2005/8/layout/orgChart1"/>
    <dgm:cxn modelId="{EE2B0162-71CC-4D48-A6F9-49AD12B0E520}" srcId="{272DBE1D-1877-4BDE-8129-10BE78361EA0}" destId="{442F1E22-624F-4062-A792-7A7304B4F956}" srcOrd="1" destOrd="0" parTransId="{010D58F2-D7A7-4041-854B-C27BEF2D7CFD}" sibTransId="{E2FAD27E-F8CC-4832-90BB-71F7805F4193}"/>
    <dgm:cxn modelId="{C0E7716A-8F33-45C0-A230-F6CC98BD346A}" type="presOf" srcId="{272DBE1D-1877-4BDE-8129-10BE78361EA0}" destId="{67A56592-BD7F-4B52-BC65-838B4EFD799E}" srcOrd="1" destOrd="0" presId="urn:microsoft.com/office/officeart/2005/8/layout/orgChart1"/>
    <dgm:cxn modelId="{09C4A487-9A31-45E1-B97D-0C0EEB61B996}" type="presParOf" srcId="{2B5C17F3-D29C-4340-953D-F9BDC06CF917}" destId="{45362E92-DAC6-4401-9DE7-900D53E219FD}" srcOrd="0" destOrd="0" presId="urn:microsoft.com/office/officeart/2005/8/layout/orgChart1"/>
    <dgm:cxn modelId="{F3ED0046-7847-4478-BD19-09AF5853F89E}" type="presParOf" srcId="{45362E92-DAC6-4401-9DE7-900D53E219FD}" destId="{8A05210B-F3D6-4C2C-A557-D2D49E37533D}" srcOrd="0" destOrd="0" presId="urn:microsoft.com/office/officeart/2005/8/layout/orgChart1"/>
    <dgm:cxn modelId="{11D6CD5F-3353-489D-BDCA-2338B8F6AB18}" type="presParOf" srcId="{8A05210B-F3D6-4C2C-A557-D2D49E37533D}" destId="{E0EC5726-5476-4212-B942-F5DB814FDB4A}" srcOrd="0" destOrd="0" presId="urn:microsoft.com/office/officeart/2005/8/layout/orgChart1"/>
    <dgm:cxn modelId="{F30BF877-6C61-4EF1-A28E-E10AF561F35B}" type="presParOf" srcId="{8A05210B-F3D6-4C2C-A557-D2D49E37533D}" destId="{67A56592-BD7F-4B52-BC65-838B4EFD799E}" srcOrd="1" destOrd="0" presId="urn:microsoft.com/office/officeart/2005/8/layout/orgChart1"/>
    <dgm:cxn modelId="{44D8F03D-C175-4469-BE35-BFEE93E6986B}" type="presParOf" srcId="{45362E92-DAC6-4401-9DE7-900D53E219FD}" destId="{956255A5-4241-4CF0-8A6B-996FB79B7D0F}" srcOrd="1" destOrd="0" presId="urn:microsoft.com/office/officeart/2005/8/layout/orgChart1"/>
    <dgm:cxn modelId="{3AA558BA-596B-40D0-AA01-EA81AF52486E}" type="presParOf" srcId="{956255A5-4241-4CF0-8A6B-996FB79B7D0F}" destId="{18C5B307-3665-48D3-8437-6CA3AD2DBFBB}" srcOrd="0" destOrd="0" presId="urn:microsoft.com/office/officeart/2005/8/layout/orgChart1"/>
    <dgm:cxn modelId="{BA58DE89-E370-4F72-9432-1EFD3691F7DD}" type="presParOf" srcId="{956255A5-4241-4CF0-8A6B-996FB79B7D0F}" destId="{764C72A0-00CD-4285-892D-E2CE815C4D58}" srcOrd="1" destOrd="0" presId="urn:microsoft.com/office/officeart/2005/8/layout/orgChart1"/>
    <dgm:cxn modelId="{C3399546-DC4A-4C3C-8CE2-9842DAAFD443}" type="presParOf" srcId="{764C72A0-00CD-4285-892D-E2CE815C4D58}" destId="{89C1131E-DDC9-49A7-AEA6-AB70605F75FD}" srcOrd="0" destOrd="0" presId="urn:microsoft.com/office/officeart/2005/8/layout/orgChart1"/>
    <dgm:cxn modelId="{D446A8A1-7DAC-45B2-880C-342AC2612875}" type="presParOf" srcId="{89C1131E-DDC9-49A7-AEA6-AB70605F75FD}" destId="{5223BF38-D334-453C-B1BE-55C40CC2FE8B}" srcOrd="0" destOrd="0" presId="urn:microsoft.com/office/officeart/2005/8/layout/orgChart1"/>
    <dgm:cxn modelId="{6CC49633-A4E2-4E4A-A1DE-0B65B7AE0065}" type="presParOf" srcId="{89C1131E-DDC9-49A7-AEA6-AB70605F75FD}" destId="{ADA15B79-21F5-4817-A9BD-927AC0990FEE}" srcOrd="1" destOrd="0" presId="urn:microsoft.com/office/officeart/2005/8/layout/orgChart1"/>
    <dgm:cxn modelId="{0B0F4618-AE5E-4791-A9BC-16FAE2954017}" type="presParOf" srcId="{764C72A0-00CD-4285-892D-E2CE815C4D58}" destId="{5EE51D7F-4426-4BEB-AFCE-44D18C93710C}" srcOrd="1" destOrd="0" presId="urn:microsoft.com/office/officeart/2005/8/layout/orgChart1"/>
    <dgm:cxn modelId="{32F76ADF-0AF7-4498-A5CA-47650ED98D03}" type="presParOf" srcId="{764C72A0-00CD-4285-892D-E2CE815C4D58}" destId="{290CC4FA-9415-4E51-84BA-59A0D962210E}" srcOrd="2" destOrd="0" presId="urn:microsoft.com/office/officeart/2005/8/layout/orgChart1"/>
    <dgm:cxn modelId="{FA790B1E-B312-4F11-8FF4-24B0E7821B9C}" type="presParOf" srcId="{956255A5-4241-4CF0-8A6B-996FB79B7D0F}" destId="{EB1A4F94-949C-4838-A5D2-15977B1B40A5}" srcOrd="2" destOrd="0" presId="urn:microsoft.com/office/officeart/2005/8/layout/orgChart1"/>
    <dgm:cxn modelId="{5FCF6924-7990-41DC-9C15-1E36F23640CB}" type="presParOf" srcId="{956255A5-4241-4CF0-8A6B-996FB79B7D0F}" destId="{55443CE1-F82D-47D7-9690-BA7F29D31264}" srcOrd="3" destOrd="0" presId="urn:microsoft.com/office/officeart/2005/8/layout/orgChart1"/>
    <dgm:cxn modelId="{BE6330B4-F493-4FA0-88FB-F2E767422313}" type="presParOf" srcId="{55443CE1-F82D-47D7-9690-BA7F29D31264}" destId="{E94CB390-1EF1-40CA-8685-EEA347D7F8BC}" srcOrd="0" destOrd="0" presId="urn:microsoft.com/office/officeart/2005/8/layout/orgChart1"/>
    <dgm:cxn modelId="{ACB69690-31CF-4E59-8B72-19ABAE7023E0}" type="presParOf" srcId="{E94CB390-1EF1-40CA-8685-EEA347D7F8BC}" destId="{377E5266-C79C-48EB-949D-BC617692B522}" srcOrd="0" destOrd="0" presId="urn:microsoft.com/office/officeart/2005/8/layout/orgChart1"/>
    <dgm:cxn modelId="{B6D9AD77-01C0-480F-80DE-58AD7F03E0E2}" type="presParOf" srcId="{E94CB390-1EF1-40CA-8685-EEA347D7F8BC}" destId="{70BC2BC2-FFA4-4863-8D3C-58C0E8BDE0AF}" srcOrd="1" destOrd="0" presId="urn:microsoft.com/office/officeart/2005/8/layout/orgChart1"/>
    <dgm:cxn modelId="{ED6FF822-B6C0-4FE2-B75D-BBB0759AFEDA}" type="presParOf" srcId="{55443CE1-F82D-47D7-9690-BA7F29D31264}" destId="{7548AE06-F6E8-4269-A3C6-D4A15B6AC904}" srcOrd="1" destOrd="0" presId="urn:microsoft.com/office/officeart/2005/8/layout/orgChart1"/>
    <dgm:cxn modelId="{B7DF4B3D-B1DF-4F6B-AE89-A425788B0A94}" type="presParOf" srcId="{55443CE1-F82D-47D7-9690-BA7F29D31264}" destId="{6F34BAF3-9899-4094-9296-68B3DE4B0685}" srcOrd="2" destOrd="0" presId="urn:microsoft.com/office/officeart/2005/8/layout/orgChart1"/>
    <dgm:cxn modelId="{6087B29A-A977-4606-9605-5A72E9ABD0E7}" type="presParOf" srcId="{956255A5-4241-4CF0-8A6B-996FB79B7D0F}" destId="{0E8470E1-BECE-406E-B964-76687A6BAF9A}" srcOrd="4" destOrd="0" presId="urn:microsoft.com/office/officeart/2005/8/layout/orgChart1"/>
    <dgm:cxn modelId="{93776B1B-9292-4553-AEF0-22A70FDC6F63}" type="presParOf" srcId="{956255A5-4241-4CF0-8A6B-996FB79B7D0F}" destId="{3BAC5B40-7C17-4198-B38E-411ECC9DC21F}" srcOrd="5" destOrd="0" presId="urn:microsoft.com/office/officeart/2005/8/layout/orgChart1"/>
    <dgm:cxn modelId="{3D5EF0F0-AD11-4CE3-9AB7-946802A640F5}" type="presParOf" srcId="{3BAC5B40-7C17-4198-B38E-411ECC9DC21F}" destId="{CDF17BC9-4C24-41CC-8869-3E6E06598F39}" srcOrd="0" destOrd="0" presId="urn:microsoft.com/office/officeart/2005/8/layout/orgChart1"/>
    <dgm:cxn modelId="{4ABE87C1-4D79-47A5-AED3-C5B574E49EBB}" type="presParOf" srcId="{CDF17BC9-4C24-41CC-8869-3E6E06598F39}" destId="{E4861ADF-61EE-43AC-BF7C-38702A3D31C5}" srcOrd="0" destOrd="0" presId="urn:microsoft.com/office/officeart/2005/8/layout/orgChart1"/>
    <dgm:cxn modelId="{553D579E-710F-4C5C-ACEA-39827E754BFB}" type="presParOf" srcId="{CDF17BC9-4C24-41CC-8869-3E6E06598F39}" destId="{E6C6A168-963E-4D6E-9937-A9CA2C289137}" srcOrd="1" destOrd="0" presId="urn:microsoft.com/office/officeart/2005/8/layout/orgChart1"/>
    <dgm:cxn modelId="{4C48151D-5D70-4C2E-9B9C-9E28BC36C572}" type="presParOf" srcId="{3BAC5B40-7C17-4198-B38E-411ECC9DC21F}" destId="{F1C33308-05DE-4DE0-97CB-3D3D105EA495}" srcOrd="1" destOrd="0" presId="urn:microsoft.com/office/officeart/2005/8/layout/orgChart1"/>
    <dgm:cxn modelId="{0F6D0547-131A-4255-948C-83A419FF3C76}" type="presParOf" srcId="{3BAC5B40-7C17-4198-B38E-411ECC9DC21F}" destId="{F50061AE-35FE-4703-BB86-235A6F249249}" srcOrd="2" destOrd="0" presId="urn:microsoft.com/office/officeart/2005/8/layout/orgChart1"/>
    <dgm:cxn modelId="{3BBC842A-F061-4FF2-8A20-EAAE4C5CE411}" type="presParOf" srcId="{45362E92-DAC6-4401-9DE7-900D53E219FD}" destId="{BBAF688B-33B2-430B-9C3C-825C05E972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9BDF43-EBC0-4077-8E05-3D8F9CB7D04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2BBBA18E-4793-46F0-A260-0721F0FBB218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Parent </a:t>
          </a:r>
        </a:p>
      </dgm:t>
    </dgm:pt>
    <dgm:pt modelId="{D051405B-9A1E-414C-BE29-36C510194897}" type="parTrans" cxnId="{2408E31D-B6AF-414F-906C-33DFB6A90674}">
      <dgm:prSet/>
      <dgm:spPr/>
      <dgm:t>
        <a:bodyPr/>
        <a:lstStyle/>
        <a:p>
          <a:endParaRPr lang="en-US"/>
        </a:p>
      </dgm:t>
    </dgm:pt>
    <dgm:pt modelId="{082C62DF-B01B-49B0-AFBB-9A1D5F06B35F}" type="sibTrans" cxnId="{2408E31D-B6AF-414F-906C-33DFB6A90674}">
      <dgm:prSet/>
      <dgm:spPr/>
      <dgm:t>
        <a:bodyPr/>
        <a:lstStyle/>
        <a:p>
          <a:endParaRPr lang="en-US"/>
        </a:p>
      </dgm:t>
    </dgm:pt>
    <dgm:pt modelId="{AB5690B3-8AA4-4A21-9263-73C5A983F453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gm:t>
    </dgm:pt>
    <dgm:pt modelId="{19B59C79-6D86-4B80-8362-FC910C6246A6}" type="parTrans" cxnId="{CF5106EB-8943-4CDC-9E78-012BAEB69EC7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ACCD72F3-780E-47B8-A25B-9443485BE433}" type="sibTrans" cxnId="{CF5106EB-8943-4CDC-9E78-012BAEB69EC7}">
      <dgm:prSet/>
      <dgm:spPr/>
      <dgm:t>
        <a:bodyPr/>
        <a:lstStyle/>
        <a:p>
          <a:endParaRPr lang="en-US"/>
        </a:p>
      </dgm:t>
    </dgm:pt>
    <dgm:pt modelId="{6613588E-DB9B-45B6-B560-3ABDDBB11667}">
      <dgm:prSet custT="1"/>
      <dgm:spPr>
        <a:solidFill>
          <a:srgbClr val="FFC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1/3</a:t>
          </a:r>
          <a:endParaRPr kumimoji="0" lang="en-US" sz="3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endParaRPr>
        </a:p>
      </dgm:t>
    </dgm:pt>
    <dgm:pt modelId="{20E42C5E-735F-4528-A411-93CECA2B7EB8}" type="parTrans" cxnId="{A7251784-E9DE-42CF-8451-5771F799AF55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6EE8106-906B-4DA0-9792-FCC04483D79A}" type="sibTrans" cxnId="{A7251784-E9DE-42CF-8451-5771F799AF55}">
      <dgm:prSet/>
      <dgm:spPr/>
      <dgm:t>
        <a:bodyPr/>
        <a:lstStyle/>
        <a:p>
          <a:endParaRPr lang="en-US"/>
        </a:p>
      </dgm:t>
    </dgm:pt>
    <dgm:pt modelId="{76A7112B-C3C0-4E67-A3C1-A3F8046E2EC6}">
      <dgm:prSet custT="1"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1/3</a:t>
          </a:r>
          <a:endParaRPr kumimoji="0" lang="en-US" sz="3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endParaRPr>
        </a:p>
      </dgm:t>
    </dgm:pt>
    <dgm:pt modelId="{5A6A04FD-6B20-4A80-B828-6BB980772DF1}" type="parTrans" cxnId="{EE7EE5EF-AA4B-49B5-815D-ABFD14B421B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9F2A2683-0551-414E-8664-8D574EF95CD2}" type="sibTrans" cxnId="{EE7EE5EF-AA4B-49B5-815D-ABFD14B421BC}">
      <dgm:prSet/>
      <dgm:spPr/>
      <dgm:t>
        <a:bodyPr/>
        <a:lstStyle/>
        <a:p>
          <a:endParaRPr lang="en-US"/>
        </a:p>
      </dgm:t>
    </dgm:pt>
    <dgm:pt modelId="{8F043339-7272-42E4-88EB-EC602FADF330}">
      <dgm:prSet custT="1"/>
      <dgm:spPr>
        <a:solidFill>
          <a:srgbClr val="92D05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0</a:t>
          </a:r>
          <a:endParaRPr kumimoji="0" lang="en-US" sz="3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65C1DF22-D8E7-4772-8DFB-D8092162C808}" type="parTrans" cxnId="{445DE8E9-DE7D-4C34-8832-A6843A0FD406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8E3B04F-5348-4F2D-AF52-94AB61EEA7ED}" type="sibTrans" cxnId="{445DE8E9-DE7D-4C34-8832-A6843A0FD406}">
      <dgm:prSet/>
      <dgm:spPr/>
      <dgm:t>
        <a:bodyPr/>
        <a:lstStyle/>
        <a:p>
          <a:endParaRPr lang="en-US"/>
        </a:p>
      </dgm:t>
    </dgm:pt>
    <dgm:pt modelId="{4247D142-31F2-4853-9D6C-B54B92EEF1EE}">
      <dgm:prSet custT="1"/>
      <dgm:spPr>
        <a:solidFill>
          <a:srgbClr val="92D05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0</a:t>
          </a:r>
          <a:endParaRPr kumimoji="0" lang="en-US" sz="3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C86AE935-8D78-420B-A506-4B644DBDB77A}" type="parTrans" cxnId="{D6C98BE6-8226-4FAF-A10B-F3936A9222BB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03D7471-1AEB-4394-9085-18754B2DDA6C}" type="sibTrans" cxnId="{D6C98BE6-8226-4FAF-A10B-F3936A9222BB}">
      <dgm:prSet/>
      <dgm:spPr/>
      <dgm:t>
        <a:bodyPr/>
        <a:lstStyle/>
        <a:p>
          <a:endParaRPr lang="en-US"/>
        </a:p>
      </dgm:t>
    </dgm:pt>
    <dgm:pt modelId="{74870940-527B-4634-9753-E7833918965A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Daughter</a:t>
          </a:r>
        </a:p>
      </dgm:t>
    </dgm:pt>
    <dgm:pt modelId="{808C009C-0FA1-4DEA-8ADE-677010A405E6}" type="parTrans" cxnId="{793FE19B-10D2-4B88-85D4-4052C86FC3A0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4DD15872-8F4A-49F2-AA59-3064704CFFC7}" type="sibTrans" cxnId="{793FE19B-10D2-4B88-85D4-4052C86FC3A0}">
      <dgm:prSet/>
      <dgm:spPr/>
      <dgm:t>
        <a:bodyPr/>
        <a:lstStyle/>
        <a:p>
          <a:endParaRPr lang="en-US"/>
        </a:p>
      </dgm:t>
    </dgm:pt>
    <dgm:pt modelId="{D707A364-6D8B-4EFF-842C-94B3F517AF40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1/9</a:t>
          </a:r>
          <a:endParaRPr kumimoji="0" lang="en-US" sz="3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A3B82CD3-371A-499F-82DA-972E6DA1EE0B}" type="parTrans" cxnId="{8594F7CE-7C78-4469-B0C1-D2DD5766F7D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34889D9F-0F32-4A88-B05E-5666DC1A9CC9}" type="sibTrans" cxnId="{8594F7CE-7C78-4469-B0C1-D2DD5766F7DC}">
      <dgm:prSet/>
      <dgm:spPr/>
      <dgm:t>
        <a:bodyPr/>
        <a:lstStyle/>
        <a:p>
          <a:endParaRPr lang="en-US"/>
        </a:p>
      </dgm:t>
    </dgm:pt>
    <dgm:pt modelId="{D13F7E93-7919-418C-B33E-D7079DE94B3E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1/9</a:t>
          </a:r>
          <a:endParaRPr kumimoji="0" lang="en-US" sz="3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9B8D4548-662B-457F-BE5E-9963A6B66C47}" type="parTrans" cxnId="{7F9220E4-8A48-4FFC-B84B-2CD3F93147B3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C1B09CD-0C92-446A-B393-03FFE7F0065B}" type="sibTrans" cxnId="{7F9220E4-8A48-4FFC-B84B-2CD3F93147B3}">
      <dgm:prSet/>
      <dgm:spPr/>
      <dgm:t>
        <a:bodyPr/>
        <a:lstStyle/>
        <a:p>
          <a:endParaRPr lang="en-US"/>
        </a:p>
      </dgm:t>
    </dgm:pt>
    <dgm:pt modelId="{1F636B84-3E78-4585-89D6-4462378D6F13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1/9</a:t>
          </a:r>
          <a:endParaRPr kumimoji="0" lang="en-US" sz="3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45440A50-1CBC-461C-977B-3501438DB165}" type="parTrans" cxnId="{A1698AED-4CA5-471C-ABF8-56C5179EF18F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6EE6C8F4-215B-4DF6-A596-7E3E7930DF5A}" type="sibTrans" cxnId="{A1698AED-4CA5-471C-ABF8-56C5179EF18F}">
      <dgm:prSet/>
      <dgm:spPr/>
      <dgm:t>
        <a:bodyPr/>
        <a:lstStyle/>
        <a:p>
          <a:endParaRPr lang="en-US"/>
        </a:p>
      </dgm:t>
    </dgm:pt>
    <dgm:pt modelId="{63584F3B-1AD0-47BB-B03E-F2B8B7C0A657}" type="pres">
      <dgm:prSet presAssocID="{319BDF43-EBC0-4077-8E05-3D8F9CB7D0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7FC15C-3607-487A-A6D0-B83E9A9EED93}" type="pres">
      <dgm:prSet presAssocID="{2BBBA18E-4793-46F0-A260-0721F0FBB218}" presName="hierRoot1" presStyleCnt="0">
        <dgm:presLayoutVars>
          <dgm:hierBranch/>
        </dgm:presLayoutVars>
      </dgm:prSet>
      <dgm:spPr/>
    </dgm:pt>
    <dgm:pt modelId="{574B079C-845C-4ADB-A623-91000C565665}" type="pres">
      <dgm:prSet presAssocID="{2BBBA18E-4793-46F0-A260-0721F0FBB218}" presName="rootComposite1" presStyleCnt="0"/>
      <dgm:spPr/>
    </dgm:pt>
    <dgm:pt modelId="{96A7A501-77E4-4885-B203-2B2BFBA0905F}" type="pres">
      <dgm:prSet presAssocID="{2BBBA18E-4793-46F0-A260-0721F0FBB21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1D18E4-688E-4968-926F-5C1B5285E760}" type="pres">
      <dgm:prSet presAssocID="{2BBBA18E-4793-46F0-A260-0721F0FBB21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8C493B9-3D07-4E1C-B2EA-4D38965A1BF9}" type="pres">
      <dgm:prSet presAssocID="{2BBBA18E-4793-46F0-A260-0721F0FBB218}" presName="hierChild2" presStyleCnt="0"/>
      <dgm:spPr/>
    </dgm:pt>
    <dgm:pt modelId="{668DF3D0-73F2-45E4-810F-60C2AEFD8F65}" type="pres">
      <dgm:prSet presAssocID="{19B59C79-6D86-4B80-8362-FC910C6246A6}" presName="Name35" presStyleLbl="parChTrans1D2" presStyleIdx="0" presStyleCnt="3"/>
      <dgm:spPr/>
      <dgm:t>
        <a:bodyPr/>
        <a:lstStyle/>
        <a:p>
          <a:endParaRPr lang="en-US"/>
        </a:p>
      </dgm:t>
    </dgm:pt>
    <dgm:pt modelId="{7862B063-C8B1-43EE-A13D-8A5B66124145}" type="pres">
      <dgm:prSet presAssocID="{AB5690B3-8AA4-4A21-9263-73C5A983F453}" presName="hierRoot2" presStyleCnt="0">
        <dgm:presLayoutVars>
          <dgm:hierBranch/>
        </dgm:presLayoutVars>
      </dgm:prSet>
      <dgm:spPr/>
    </dgm:pt>
    <dgm:pt modelId="{856ACC33-8453-42B4-9EC4-BC79DDACCF3E}" type="pres">
      <dgm:prSet presAssocID="{AB5690B3-8AA4-4A21-9263-73C5A983F453}" presName="rootComposite" presStyleCnt="0"/>
      <dgm:spPr/>
    </dgm:pt>
    <dgm:pt modelId="{F5CF04EB-086F-432F-B751-48CB42CFAB2D}" type="pres">
      <dgm:prSet presAssocID="{AB5690B3-8AA4-4A21-9263-73C5A983F45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0C3DB0-56BF-4328-8D54-5D9D06C9011E}" type="pres">
      <dgm:prSet presAssocID="{AB5690B3-8AA4-4A21-9263-73C5A983F453}" presName="rootConnector" presStyleLbl="node2" presStyleIdx="0" presStyleCnt="3"/>
      <dgm:spPr/>
      <dgm:t>
        <a:bodyPr/>
        <a:lstStyle/>
        <a:p>
          <a:endParaRPr lang="en-US"/>
        </a:p>
      </dgm:t>
    </dgm:pt>
    <dgm:pt modelId="{BF84AB9F-C6D0-4150-AA41-7AD83612018E}" type="pres">
      <dgm:prSet presAssocID="{AB5690B3-8AA4-4A21-9263-73C5A983F453}" presName="hierChild4" presStyleCnt="0"/>
      <dgm:spPr/>
    </dgm:pt>
    <dgm:pt modelId="{262183C1-A07A-402B-9404-E7F238ED7B59}" type="pres">
      <dgm:prSet presAssocID="{20E42C5E-735F-4528-A411-93CECA2B7EB8}" presName="Name35" presStyleLbl="parChTrans1D3" presStyleIdx="0" presStyleCnt="6"/>
      <dgm:spPr/>
      <dgm:t>
        <a:bodyPr/>
        <a:lstStyle/>
        <a:p>
          <a:endParaRPr lang="en-US"/>
        </a:p>
      </dgm:t>
    </dgm:pt>
    <dgm:pt modelId="{69D9E0F8-C961-4F8B-B6B5-4000320A0F14}" type="pres">
      <dgm:prSet presAssocID="{6613588E-DB9B-45B6-B560-3ABDDBB11667}" presName="hierRoot2" presStyleCnt="0">
        <dgm:presLayoutVars>
          <dgm:hierBranch val="r"/>
        </dgm:presLayoutVars>
      </dgm:prSet>
      <dgm:spPr/>
    </dgm:pt>
    <dgm:pt modelId="{9D9536F4-5CDC-49B8-B975-9160133BEB09}" type="pres">
      <dgm:prSet presAssocID="{6613588E-DB9B-45B6-B560-3ABDDBB11667}" presName="rootComposite" presStyleCnt="0"/>
      <dgm:spPr/>
    </dgm:pt>
    <dgm:pt modelId="{A22BE1A9-FD28-4B41-9046-20AE6C265E03}" type="pres">
      <dgm:prSet presAssocID="{6613588E-DB9B-45B6-B560-3ABDDBB11667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0703AA-FDDC-4671-B564-ADDD5908B848}" type="pres">
      <dgm:prSet presAssocID="{6613588E-DB9B-45B6-B560-3ABDDBB11667}" presName="rootConnector" presStyleLbl="node3" presStyleIdx="0" presStyleCnt="6"/>
      <dgm:spPr/>
      <dgm:t>
        <a:bodyPr/>
        <a:lstStyle/>
        <a:p>
          <a:endParaRPr lang="en-US"/>
        </a:p>
      </dgm:t>
    </dgm:pt>
    <dgm:pt modelId="{36629FF8-81BF-4597-9C39-3922F0E46123}" type="pres">
      <dgm:prSet presAssocID="{6613588E-DB9B-45B6-B560-3ABDDBB11667}" presName="hierChild4" presStyleCnt="0"/>
      <dgm:spPr/>
    </dgm:pt>
    <dgm:pt modelId="{37CB7D74-94CA-45D2-A638-2BEB3D7A0175}" type="pres">
      <dgm:prSet presAssocID="{6613588E-DB9B-45B6-B560-3ABDDBB11667}" presName="hierChild5" presStyleCnt="0"/>
      <dgm:spPr/>
    </dgm:pt>
    <dgm:pt modelId="{3EFE1ED7-CCB5-4FD2-8C93-7C4BF2BB1BF4}" type="pres">
      <dgm:prSet presAssocID="{AB5690B3-8AA4-4A21-9263-73C5A983F453}" presName="hierChild5" presStyleCnt="0"/>
      <dgm:spPr/>
    </dgm:pt>
    <dgm:pt modelId="{291B90F8-05F1-4B34-BD0E-A406B35EAE4E}" type="pres">
      <dgm:prSet presAssocID="{5A6A04FD-6B20-4A80-B828-6BB980772DF1}" presName="Name35" presStyleLbl="parChTrans1D2" presStyleIdx="1" presStyleCnt="3"/>
      <dgm:spPr/>
      <dgm:t>
        <a:bodyPr/>
        <a:lstStyle/>
        <a:p>
          <a:endParaRPr lang="en-US"/>
        </a:p>
      </dgm:t>
    </dgm:pt>
    <dgm:pt modelId="{CF5BAB41-E359-47EE-95FE-3404209042B3}" type="pres">
      <dgm:prSet presAssocID="{76A7112B-C3C0-4E67-A3C1-A3F8046E2EC6}" presName="hierRoot2" presStyleCnt="0">
        <dgm:presLayoutVars>
          <dgm:hierBranch/>
        </dgm:presLayoutVars>
      </dgm:prSet>
      <dgm:spPr/>
    </dgm:pt>
    <dgm:pt modelId="{D216DC3C-4B7E-412B-9002-7EC456707DDC}" type="pres">
      <dgm:prSet presAssocID="{76A7112B-C3C0-4E67-A3C1-A3F8046E2EC6}" presName="rootComposite" presStyleCnt="0"/>
      <dgm:spPr/>
    </dgm:pt>
    <dgm:pt modelId="{7876AD9F-F864-4207-926E-04D52841E5EC}" type="pres">
      <dgm:prSet presAssocID="{76A7112B-C3C0-4E67-A3C1-A3F8046E2EC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7A9867-2506-4210-9E16-F5ADC9D974B5}" type="pres">
      <dgm:prSet presAssocID="{76A7112B-C3C0-4E67-A3C1-A3F8046E2EC6}" presName="rootConnector" presStyleLbl="node2" presStyleIdx="1" presStyleCnt="3"/>
      <dgm:spPr/>
      <dgm:t>
        <a:bodyPr/>
        <a:lstStyle/>
        <a:p>
          <a:endParaRPr lang="en-US"/>
        </a:p>
      </dgm:t>
    </dgm:pt>
    <dgm:pt modelId="{2CBD8019-8A3C-4668-BE55-8F3F4E264E17}" type="pres">
      <dgm:prSet presAssocID="{76A7112B-C3C0-4E67-A3C1-A3F8046E2EC6}" presName="hierChild4" presStyleCnt="0"/>
      <dgm:spPr/>
    </dgm:pt>
    <dgm:pt modelId="{D1BF50DE-C7AA-4128-BC3D-7F4A08DE02E9}" type="pres">
      <dgm:prSet presAssocID="{65C1DF22-D8E7-4772-8DFB-D8092162C808}" presName="Name35" presStyleLbl="parChTrans1D3" presStyleIdx="1" presStyleCnt="6"/>
      <dgm:spPr/>
      <dgm:t>
        <a:bodyPr/>
        <a:lstStyle/>
        <a:p>
          <a:endParaRPr lang="en-US"/>
        </a:p>
      </dgm:t>
    </dgm:pt>
    <dgm:pt modelId="{0B952ED2-28CF-4EE8-B2B2-3D9885662F29}" type="pres">
      <dgm:prSet presAssocID="{8F043339-7272-42E4-88EB-EC602FADF330}" presName="hierRoot2" presStyleCnt="0">
        <dgm:presLayoutVars>
          <dgm:hierBranch val="r"/>
        </dgm:presLayoutVars>
      </dgm:prSet>
      <dgm:spPr/>
    </dgm:pt>
    <dgm:pt modelId="{AB2E3483-A7E5-4573-8AFE-D07915EAC730}" type="pres">
      <dgm:prSet presAssocID="{8F043339-7272-42E4-88EB-EC602FADF330}" presName="rootComposite" presStyleCnt="0"/>
      <dgm:spPr/>
    </dgm:pt>
    <dgm:pt modelId="{57D36FF4-821C-431F-B680-D8A35A940FD9}" type="pres">
      <dgm:prSet presAssocID="{8F043339-7272-42E4-88EB-EC602FADF330}" presName="rootText" presStyleLbl="node3" presStyleIdx="1" presStyleCnt="6" custLinFactNeighborX="1215" custLinFactNeighborY="18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F063EB-0586-48B3-8EF5-2F13258A9AC3}" type="pres">
      <dgm:prSet presAssocID="{8F043339-7272-42E4-88EB-EC602FADF330}" presName="rootConnector" presStyleLbl="node3" presStyleIdx="1" presStyleCnt="6"/>
      <dgm:spPr/>
      <dgm:t>
        <a:bodyPr/>
        <a:lstStyle/>
        <a:p>
          <a:endParaRPr lang="en-US"/>
        </a:p>
      </dgm:t>
    </dgm:pt>
    <dgm:pt modelId="{3CF178B6-83FB-4025-B259-27042593926D}" type="pres">
      <dgm:prSet presAssocID="{8F043339-7272-42E4-88EB-EC602FADF330}" presName="hierChild4" presStyleCnt="0"/>
      <dgm:spPr/>
    </dgm:pt>
    <dgm:pt modelId="{661219B8-C9CE-4B2B-A21A-77690F6094FB}" type="pres">
      <dgm:prSet presAssocID="{8F043339-7272-42E4-88EB-EC602FADF330}" presName="hierChild5" presStyleCnt="0"/>
      <dgm:spPr/>
    </dgm:pt>
    <dgm:pt modelId="{D4675B0D-1429-499E-9863-7F2D554BA23F}" type="pres">
      <dgm:prSet presAssocID="{C86AE935-8D78-420B-A506-4B644DBDB77A}" presName="Name35" presStyleLbl="parChTrans1D3" presStyleIdx="2" presStyleCnt="6"/>
      <dgm:spPr/>
      <dgm:t>
        <a:bodyPr/>
        <a:lstStyle/>
        <a:p>
          <a:endParaRPr lang="en-US"/>
        </a:p>
      </dgm:t>
    </dgm:pt>
    <dgm:pt modelId="{EA38C43B-0CAE-4BB3-B3AD-33822B8C0975}" type="pres">
      <dgm:prSet presAssocID="{4247D142-31F2-4853-9D6C-B54B92EEF1EE}" presName="hierRoot2" presStyleCnt="0">
        <dgm:presLayoutVars>
          <dgm:hierBranch val="r"/>
        </dgm:presLayoutVars>
      </dgm:prSet>
      <dgm:spPr/>
    </dgm:pt>
    <dgm:pt modelId="{AFBE27A8-2B75-4DC6-ADA1-FAF602742844}" type="pres">
      <dgm:prSet presAssocID="{4247D142-31F2-4853-9D6C-B54B92EEF1EE}" presName="rootComposite" presStyleCnt="0"/>
      <dgm:spPr/>
    </dgm:pt>
    <dgm:pt modelId="{5BC1EBFB-6A52-4F04-A503-79579149B19B}" type="pres">
      <dgm:prSet presAssocID="{4247D142-31F2-4853-9D6C-B54B92EEF1EE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9DF405-73B4-4334-8E5A-45012D40C355}" type="pres">
      <dgm:prSet presAssocID="{4247D142-31F2-4853-9D6C-B54B92EEF1EE}" presName="rootConnector" presStyleLbl="node3" presStyleIdx="2" presStyleCnt="6"/>
      <dgm:spPr/>
      <dgm:t>
        <a:bodyPr/>
        <a:lstStyle/>
        <a:p>
          <a:endParaRPr lang="en-US"/>
        </a:p>
      </dgm:t>
    </dgm:pt>
    <dgm:pt modelId="{B322205E-D37C-4239-9BBC-A610F28C4826}" type="pres">
      <dgm:prSet presAssocID="{4247D142-31F2-4853-9D6C-B54B92EEF1EE}" presName="hierChild4" presStyleCnt="0"/>
      <dgm:spPr/>
    </dgm:pt>
    <dgm:pt modelId="{542FDC4D-7521-435F-857C-FA7BA6CEB868}" type="pres">
      <dgm:prSet presAssocID="{4247D142-31F2-4853-9D6C-B54B92EEF1EE}" presName="hierChild5" presStyleCnt="0"/>
      <dgm:spPr/>
    </dgm:pt>
    <dgm:pt modelId="{A496B302-B0D1-465B-8BB8-9A31F8C54E7A}" type="pres">
      <dgm:prSet presAssocID="{76A7112B-C3C0-4E67-A3C1-A3F8046E2EC6}" presName="hierChild5" presStyleCnt="0"/>
      <dgm:spPr/>
    </dgm:pt>
    <dgm:pt modelId="{235F8DE6-C98E-4E80-BBAF-1C953CCDB249}" type="pres">
      <dgm:prSet presAssocID="{808C009C-0FA1-4DEA-8ADE-677010A405E6}" presName="Name35" presStyleLbl="parChTrans1D2" presStyleIdx="2" presStyleCnt="3"/>
      <dgm:spPr/>
      <dgm:t>
        <a:bodyPr/>
        <a:lstStyle/>
        <a:p>
          <a:endParaRPr lang="en-US"/>
        </a:p>
      </dgm:t>
    </dgm:pt>
    <dgm:pt modelId="{B6257441-B5BC-4CCD-BDF6-C8AF8F3067E6}" type="pres">
      <dgm:prSet presAssocID="{74870940-527B-4634-9753-E7833918965A}" presName="hierRoot2" presStyleCnt="0">
        <dgm:presLayoutVars>
          <dgm:hierBranch/>
        </dgm:presLayoutVars>
      </dgm:prSet>
      <dgm:spPr/>
    </dgm:pt>
    <dgm:pt modelId="{632449BA-B1FF-4B23-89BE-88416D052315}" type="pres">
      <dgm:prSet presAssocID="{74870940-527B-4634-9753-E7833918965A}" presName="rootComposite" presStyleCnt="0"/>
      <dgm:spPr/>
    </dgm:pt>
    <dgm:pt modelId="{0F1F4216-CB34-4A28-B816-A85A4C7AB4BF}" type="pres">
      <dgm:prSet presAssocID="{74870940-527B-4634-9753-E7833918965A}" presName="rootText" presStyleLbl="node2" presStyleIdx="2" presStyleCnt="3" custLinFactNeighborX="18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70C03A-1F44-4EDD-9956-01221DC0A64A}" type="pres">
      <dgm:prSet presAssocID="{74870940-527B-4634-9753-E7833918965A}" presName="rootConnector" presStyleLbl="node2" presStyleIdx="2" presStyleCnt="3"/>
      <dgm:spPr/>
      <dgm:t>
        <a:bodyPr/>
        <a:lstStyle/>
        <a:p>
          <a:endParaRPr lang="en-US"/>
        </a:p>
      </dgm:t>
    </dgm:pt>
    <dgm:pt modelId="{67322273-0F95-4558-8C93-EA76D8673CF0}" type="pres">
      <dgm:prSet presAssocID="{74870940-527B-4634-9753-E7833918965A}" presName="hierChild4" presStyleCnt="0"/>
      <dgm:spPr/>
    </dgm:pt>
    <dgm:pt modelId="{12F938C5-C946-43CA-BCED-E607C04A554B}" type="pres">
      <dgm:prSet presAssocID="{A3B82CD3-371A-499F-82DA-972E6DA1EE0B}" presName="Name35" presStyleLbl="parChTrans1D3" presStyleIdx="3" presStyleCnt="6"/>
      <dgm:spPr/>
      <dgm:t>
        <a:bodyPr/>
        <a:lstStyle/>
        <a:p>
          <a:endParaRPr lang="en-US"/>
        </a:p>
      </dgm:t>
    </dgm:pt>
    <dgm:pt modelId="{EB8DE9D0-6239-46BC-B8D3-2AB775BFDF49}" type="pres">
      <dgm:prSet presAssocID="{D707A364-6D8B-4EFF-842C-94B3F517AF40}" presName="hierRoot2" presStyleCnt="0">
        <dgm:presLayoutVars>
          <dgm:hierBranch val="r"/>
        </dgm:presLayoutVars>
      </dgm:prSet>
      <dgm:spPr/>
    </dgm:pt>
    <dgm:pt modelId="{679C94AC-A8A0-4802-BB49-A5440BB4CB81}" type="pres">
      <dgm:prSet presAssocID="{D707A364-6D8B-4EFF-842C-94B3F517AF40}" presName="rootComposite" presStyleCnt="0"/>
      <dgm:spPr/>
    </dgm:pt>
    <dgm:pt modelId="{521AEE6A-DD50-4C06-B883-FB000CE2D5CB}" type="pres">
      <dgm:prSet presAssocID="{D707A364-6D8B-4EFF-842C-94B3F517AF40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20CF16-9234-42A2-B048-EE5B1BE10D65}" type="pres">
      <dgm:prSet presAssocID="{D707A364-6D8B-4EFF-842C-94B3F517AF40}" presName="rootConnector" presStyleLbl="node3" presStyleIdx="3" presStyleCnt="6"/>
      <dgm:spPr/>
      <dgm:t>
        <a:bodyPr/>
        <a:lstStyle/>
        <a:p>
          <a:endParaRPr lang="en-US"/>
        </a:p>
      </dgm:t>
    </dgm:pt>
    <dgm:pt modelId="{634D3865-39D3-417D-9960-412F8453CDDF}" type="pres">
      <dgm:prSet presAssocID="{D707A364-6D8B-4EFF-842C-94B3F517AF40}" presName="hierChild4" presStyleCnt="0"/>
      <dgm:spPr/>
    </dgm:pt>
    <dgm:pt modelId="{5B0995E4-24F2-4875-A4BF-DC88D5BBDE4D}" type="pres">
      <dgm:prSet presAssocID="{D707A364-6D8B-4EFF-842C-94B3F517AF40}" presName="hierChild5" presStyleCnt="0"/>
      <dgm:spPr/>
    </dgm:pt>
    <dgm:pt modelId="{4D610519-4848-4BC8-87E7-79DEF20392F6}" type="pres">
      <dgm:prSet presAssocID="{9B8D4548-662B-457F-BE5E-9963A6B66C47}" presName="Name35" presStyleLbl="parChTrans1D3" presStyleIdx="4" presStyleCnt="6"/>
      <dgm:spPr/>
      <dgm:t>
        <a:bodyPr/>
        <a:lstStyle/>
        <a:p>
          <a:endParaRPr lang="en-US"/>
        </a:p>
      </dgm:t>
    </dgm:pt>
    <dgm:pt modelId="{21508588-3813-4879-A285-8B2FA3D8702A}" type="pres">
      <dgm:prSet presAssocID="{D13F7E93-7919-418C-B33E-D7079DE94B3E}" presName="hierRoot2" presStyleCnt="0">
        <dgm:presLayoutVars>
          <dgm:hierBranch val="r"/>
        </dgm:presLayoutVars>
      </dgm:prSet>
      <dgm:spPr/>
    </dgm:pt>
    <dgm:pt modelId="{76CCEB8D-CADC-4A59-AC28-5DCCC0E0A0AA}" type="pres">
      <dgm:prSet presAssocID="{D13F7E93-7919-418C-B33E-D7079DE94B3E}" presName="rootComposite" presStyleCnt="0"/>
      <dgm:spPr/>
    </dgm:pt>
    <dgm:pt modelId="{30D235DA-8819-44EC-A299-892F4F9290A9}" type="pres">
      <dgm:prSet presAssocID="{D13F7E93-7919-418C-B33E-D7079DE94B3E}" presName="rootText" presStyleLbl="node3" presStyleIdx="4" presStyleCnt="6" custLinFactNeighborX="18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BDE05-0A93-4AAB-B004-44EECEAF46F1}" type="pres">
      <dgm:prSet presAssocID="{D13F7E93-7919-418C-B33E-D7079DE94B3E}" presName="rootConnector" presStyleLbl="node3" presStyleIdx="4" presStyleCnt="6"/>
      <dgm:spPr/>
      <dgm:t>
        <a:bodyPr/>
        <a:lstStyle/>
        <a:p>
          <a:endParaRPr lang="en-US"/>
        </a:p>
      </dgm:t>
    </dgm:pt>
    <dgm:pt modelId="{7BC22006-55B4-4C64-8627-584F4A1A8128}" type="pres">
      <dgm:prSet presAssocID="{D13F7E93-7919-418C-B33E-D7079DE94B3E}" presName="hierChild4" presStyleCnt="0"/>
      <dgm:spPr/>
    </dgm:pt>
    <dgm:pt modelId="{4758DF2C-C662-49D0-BF90-D1DFF61EB8EA}" type="pres">
      <dgm:prSet presAssocID="{D13F7E93-7919-418C-B33E-D7079DE94B3E}" presName="hierChild5" presStyleCnt="0"/>
      <dgm:spPr/>
    </dgm:pt>
    <dgm:pt modelId="{2C41FD25-0BBF-47BD-8C0F-45703DFB2EC2}" type="pres">
      <dgm:prSet presAssocID="{45440A50-1CBC-461C-977B-3501438DB165}" presName="Name35" presStyleLbl="parChTrans1D3" presStyleIdx="5" presStyleCnt="6"/>
      <dgm:spPr/>
      <dgm:t>
        <a:bodyPr/>
        <a:lstStyle/>
        <a:p>
          <a:endParaRPr lang="en-US"/>
        </a:p>
      </dgm:t>
    </dgm:pt>
    <dgm:pt modelId="{83FE5947-FB90-426E-A817-C06942FC1109}" type="pres">
      <dgm:prSet presAssocID="{1F636B84-3E78-4585-89D6-4462378D6F13}" presName="hierRoot2" presStyleCnt="0">
        <dgm:presLayoutVars>
          <dgm:hierBranch val="r"/>
        </dgm:presLayoutVars>
      </dgm:prSet>
      <dgm:spPr/>
    </dgm:pt>
    <dgm:pt modelId="{C5E020B9-5C31-4B56-BF56-A9800AACA504}" type="pres">
      <dgm:prSet presAssocID="{1F636B84-3E78-4585-89D6-4462378D6F13}" presName="rootComposite" presStyleCnt="0"/>
      <dgm:spPr/>
    </dgm:pt>
    <dgm:pt modelId="{0CFE0434-5A8E-4208-92C3-2F8C3B3511AC}" type="pres">
      <dgm:prSet presAssocID="{1F636B84-3E78-4585-89D6-4462378D6F13}" presName="rootText" presStyleLbl="node3" presStyleIdx="5" presStyleCnt="6" custLinFactNeighborX="18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9C2D95-FD2A-4D5F-8D00-B1B8B4B7096F}" type="pres">
      <dgm:prSet presAssocID="{1F636B84-3E78-4585-89D6-4462378D6F13}" presName="rootConnector" presStyleLbl="node3" presStyleIdx="5" presStyleCnt="6"/>
      <dgm:spPr/>
      <dgm:t>
        <a:bodyPr/>
        <a:lstStyle/>
        <a:p>
          <a:endParaRPr lang="en-US"/>
        </a:p>
      </dgm:t>
    </dgm:pt>
    <dgm:pt modelId="{15D662F0-E7EB-47A5-BBA3-EFAA9757A890}" type="pres">
      <dgm:prSet presAssocID="{1F636B84-3E78-4585-89D6-4462378D6F13}" presName="hierChild4" presStyleCnt="0"/>
      <dgm:spPr/>
    </dgm:pt>
    <dgm:pt modelId="{4CB11640-F390-42FE-A6DD-F3B445E2F3FE}" type="pres">
      <dgm:prSet presAssocID="{1F636B84-3E78-4585-89D6-4462378D6F13}" presName="hierChild5" presStyleCnt="0"/>
      <dgm:spPr/>
    </dgm:pt>
    <dgm:pt modelId="{9CB8E9A6-CA4B-4201-82CA-C9528E487D6F}" type="pres">
      <dgm:prSet presAssocID="{74870940-527B-4634-9753-E7833918965A}" presName="hierChild5" presStyleCnt="0"/>
      <dgm:spPr/>
    </dgm:pt>
    <dgm:pt modelId="{ACC9FC29-3862-4BD1-8C6E-266480B094B9}" type="pres">
      <dgm:prSet presAssocID="{2BBBA18E-4793-46F0-A260-0721F0FBB218}" presName="hierChild3" presStyleCnt="0"/>
      <dgm:spPr/>
    </dgm:pt>
  </dgm:ptLst>
  <dgm:cxnLst>
    <dgm:cxn modelId="{3BC49C88-742F-42B0-A01C-D0BDAB9436ED}" type="presOf" srcId="{D707A364-6D8B-4EFF-842C-94B3F517AF40}" destId="{D320CF16-9234-42A2-B048-EE5B1BE10D65}" srcOrd="1" destOrd="0" presId="urn:microsoft.com/office/officeart/2005/8/layout/orgChart1"/>
    <dgm:cxn modelId="{9AB71451-22CA-4EC6-ADB3-2622FD39851B}" type="presOf" srcId="{19B59C79-6D86-4B80-8362-FC910C6246A6}" destId="{668DF3D0-73F2-45E4-810F-60C2AEFD8F65}" srcOrd="0" destOrd="0" presId="urn:microsoft.com/office/officeart/2005/8/layout/orgChart1"/>
    <dgm:cxn modelId="{8594F7CE-7C78-4469-B0C1-D2DD5766F7DC}" srcId="{74870940-527B-4634-9753-E7833918965A}" destId="{D707A364-6D8B-4EFF-842C-94B3F517AF40}" srcOrd="0" destOrd="0" parTransId="{A3B82CD3-371A-499F-82DA-972E6DA1EE0B}" sibTransId="{34889D9F-0F32-4A88-B05E-5666DC1A9CC9}"/>
    <dgm:cxn modelId="{E33DF358-332D-467B-8CF7-9F78873DB928}" type="presOf" srcId="{1F636B84-3E78-4585-89D6-4462378D6F13}" destId="{0CFE0434-5A8E-4208-92C3-2F8C3B3511AC}" srcOrd="0" destOrd="0" presId="urn:microsoft.com/office/officeart/2005/8/layout/orgChart1"/>
    <dgm:cxn modelId="{C88CF4D3-A005-410B-89C9-D76E029052CA}" type="presOf" srcId="{65C1DF22-D8E7-4772-8DFB-D8092162C808}" destId="{D1BF50DE-C7AA-4128-BC3D-7F4A08DE02E9}" srcOrd="0" destOrd="0" presId="urn:microsoft.com/office/officeart/2005/8/layout/orgChart1"/>
    <dgm:cxn modelId="{477DF36E-99F3-453C-8132-688421E5FDF1}" type="presOf" srcId="{D13F7E93-7919-418C-B33E-D7079DE94B3E}" destId="{6B0BDE05-0A93-4AAB-B004-44EECEAF46F1}" srcOrd="1" destOrd="0" presId="urn:microsoft.com/office/officeart/2005/8/layout/orgChart1"/>
    <dgm:cxn modelId="{9486B306-97F5-421A-9242-BD8F95F6D476}" type="presOf" srcId="{5A6A04FD-6B20-4A80-B828-6BB980772DF1}" destId="{291B90F8-05F1-4B34-BD0E-A406B35EAE4E}" srcOrd="0" destOrd="0" presId="urn:microsoft.com/office/officeart/2005/8/layout/orgChart1"/>
    <dgm:cxn modelId="{6DE5A0BA-BB9D-49C4-A2B1-28F2927DC061}" type="presOf" srcId="{8F043339-7272-42E4-88EB-EC602FADF330}" destId="{66F063EB-0586-48B3-8EF5-2F13258A9AC3}" srcOrd="1" destOrd="0" presId="urn:microsoft.com/office/officeart/2005/8/layout/orgChart1"/>
    <dgm:cxn modelId="{6C01B7FE-E0DF-4384-ABAA-88B659808BB9}" type="presOf" srcId="{74870940-527B-4634-9753-E7833918965A}" destId="{0F1F4216-CB34-4A28-B816-A85A4C7AB4BF}" srcOrd="0" destOrd="0" presId="urn:microsoft.com/office/officeart/2005/8/layout/orgChart1"/>
    <dgm:cxn modelId="{2408E31D-B6AF-414F-906C-33DFB6A90674}" srcId="{319BDF43-EBC0-4077-8E05-3D8F9CB7D048}" destId="{2BBBA18E-4793-46F0-A260-0721F0FBB218}" srcOrd="0" destOrd="0" parTransId="{D051405B-9A1E-414C-BE29-36C510194897}" sibTransId="{082C62DF-B01B-49B0-AFBB-9A1D5F06B35F}"/>
    <dgm:cxn modelId="{21FB3524-D51E-4299-B6CF-3F6C607E3C3E}" type="presOf" srcId="{808C009C-0FA1-4DEA-8ADE-677010A405E6}" destId="{235F8DE6-C98E-4E80-BBAF-1C953CCDB249}" srcOrd="0" destOrd="0" presId="urn:microsoft.com/office/officeart/2005/8/layout/orgChart1"/>
    <dgm:cxn modelId="{7F9220E4-8A48-4FFC-B84B-2CD3F93147B3}" srcId="{74870940-527B-4634-9753-E7833918965A}" destId="{D13F7E93-7919-418C-B33E-D7079DE94B3E}" srcOrd="1" destOrd="0" parTransId="{9B8D4548-662B-457F-BE5E-9963A6B66C47}" sibTransId="{0C1B09CD-0C92-446A-B393-03FFE7F0065B}"/>
    <dgm:cxn modelId="{55D025FF-2738-45F8-94EF-491A54C21B28}" type="presOf" srcId="{74870940-527B-4634-9753-E7833918965A}" destId="{4C70C03A-1F44-4EDD-9956-01221DC0A64A}" srcOrd="1" destOrd="0" presId="urn:microsoft.com/office/officeart/2005/8/layout/orgChart1"/>
    <dgm:cxn modelId="{3BAE1250-2C40-4693-9BD0-C58A30F6DBD6}" type="presOf" srcId="{76A7112B-C3C0-4E67-A3C1-A3F8046E2EC6}" destId="{7876AD9F-F864-4207-926E-04D52841E5EC}" srcOrd="0" destOrd="0" presId="urn:microsoft.com/office/officeart/2005/8/layout/orgChart1"/>
    <dgm:cxn modelId="{77D3C6D9-A09D-49FA-B529-82528C1C3889}" type="presOf" srcId="{8F043339-7272-42E4-88EB-EC602FADF330}" destId="{57D36FF4-821C-431F-B680-D8A35A940FD9}" srcOrd="0" destOrd="0" presId="urn:microsoft.com/office/officeart/2005/8/layout/orgChart1"/>
    <dgm:cxn modelId="{D6C98BE6-8226-4FAF-A10B-F3936A9222BB}" srcId="{76A7112B-C3C0-4E67-A3C1-A3F8046E2EC6}" destId="{4247D142-31F2-4853-9D6C-B54B92EEF1EE}" srcOrd="1" destOrd="0" parTransId="{C86AE935-8D78-420B-A506-4B644DBDB77A}" sibTransId="{703D7471-1AEB-4394-9085-18754B2DDA6C}"/>
    <dgm:cxn modelId="{EE7EE5EF-AA4B-49B5-815D-ABFD14B421BC}" srcId="{2BBBA18E-4793-46F0-A260-0721F0FBB218}" destId="{76A7112B-C3C0-4E67-A3C1-A3F8046E2EC6}" srcOrd="1" destOrd="0" parTransId="{5A6A04FD-6B20-4A80-B828-6BB980772DF1}" sibTransId="{9F2A2683-0551-414E-8664-8D574EF95CD2}"/>
    <dgm:cxn modelId="{0C8C0677-6F32-436D-9D8D-CE5B48C785C1}" type="presOf" srcId="{45440A50-1CBC-461C-977B-3501438DB165}" destId="{2C41FD25-0BBF-47BD-8C0F-45703DFB2EC2}" srcOrd="0" destOrd="0" presId="urn:microsoft.com/office/officeart/2005/8/layout/orgChart1"/>
    <dgm:cxn modelId="{446AE49E-E86D-4E4A-B000-1A704735C6A7}" type="presOf" srcId="{A3B82CD3-371A-499F-82DA-972E6DA1EE0B}" destId="{12F938C5-C946-43CA-BCED-E607C04A554B}" srcOrd="0" destOrd="0" presId="urn:microsoft.com/office/officeart/2005/8/layout/orgChart1"/>
    <dgm:cxn modelId="{793FE19B-10D2-4B88-85D4-4052C86FC3A0}" srcId="{2BBBA18E-4793-46F0-A260-0721F0FBB218}" destId="{74870940-527B-4634-9753-E7833918965A}" srcOrd="2" destOrd="0" parTransId="{808C009C-0FA1-4DEA-8ADE-677010A405E6}" sibTransId="{4DD15872-8F4A-49F2-AA59-3064704CFFC7}"/>
    <dgm:cxn modelId="{908D1582-1825-4D76-9179-EE8A664C9FE9}" type="presOf" srcId="{6613588E-DB9B-45B6-B560-3ABDDBB11667}" destId="{A22BE1A9-FD28-4B41-9046-20AE6C265E03}" srcOrd="0" destOrd="0" presId="urn:microsoft.com/office/officeart/2005/8/layout/orgChart1"/>
    <dgm:cxn modelId="{A7251784-E9DE-42CF-8451-5771F799AF55}" srcId="{AB5690B3-8AA4-4A21-9263-73C5A983F453}" destId="{6613588E-DB9B-45B6-B560-3ABDDBB11667}" srcOrd="0" destOrd="0" parTransId="{20E42C5E-735F-4528-A411-93CECA2B7EB8}" sibTransId="{76EE8106-906B-4DA0-9792-FCC04483D79A}"/>
    <dgm:cxn modelId="{4A1C0EF1-A816-405B-ACD0-FB91DF10DB7A}" type="presOf" srcId="{76A7112B-C3C0-4E67-A3C1-A3F8046E2EC6}" destId="{F77A9867-2506-4210-9E16-F5ADC9D974B5}" srcOrd="1" destOrd="0" presId="urn:microsoft.com/office/officeart/2005/8/layout/orgChart1"/>
    <dgm:cxn modelId="{234564E4-E79D-4B98-A315-FC61DCE7AA38}" type="presOf" srcId="{20E42C5E-735F-4528-A411-93CECA2B7EB8}" destId="{262183C1-A07A-402B-9404-E7F238ED7B59}" srcOrd="0" destOrd="0" presId="urn:microsoft.com/office/officeart/2005/8/layout/orgChart1"/>
    <dgm:cxn modelId="{445DE8E9-DE7D-4C34-8832-A6843A0FD406}" srcId="{76A7112B-C3C0-4E67-A3C1-A3F8046E2EC6}" destId="{8F043339-7272-42E4-88EB-EC602FADF330}" srcOrd="0" destOrd="0" parTransId="{65C1DF22-D8E7-4772-8DFB-D8092162C808}" sibTransId="{18E3B04F-5348-4F2D-AF52-94AB61EEA7ED}"/>
    <dgm:cxn modelId="{2C381DEE-2B3D-4DA5-8BE5-7F6BB2CAE905}" type="presOf" srcId="{1F636B84-3E78-4585-89D6-4462378D6F13}" destId="{709C2D95-FD2A-4D5F-8D00-B1B8B4B7096F}" srcOrd="1" destOrd="0" presId="urn:microsoft.com/office/officeart/2005/8/layout/orgChart1"/>
    <dgm:cxn modelId="{CF5106EB-8943-4CDC-9E78-012BAEB69EC7}" srcId="{2BBBA18E-4793-46F0-A260-0721F0FBB218}" destId="{AB5690B3-8AA4-4A21-9263-73C5A983F453}" srcOrd="0" destOrd="0" parTransId="{19B59C79-6D86-4B80-8362-FC910C6246A6}" sibTransId="{ACCD72F3-780E-47B8-A25B-9443485BE433}"/>
    <dgm:cxn modelId="{083F44DF-61F4-4EAF-B575-0A7A23357FB7}" type="presOf" srcId="{D707A364-6D8B-4EFF-842C-94B3F517AF40}" destId="{521AEE6A-DD50-4C06-B883-FB000CE2D5CB}" srcOrd="0" destOrd="0" presId="urn:microsoft.com/office/officeart/2005/8/layout/orgChart1"/>
    <dgm:cxn modelId="{9D0987D1-FC32-4125-9F78-CC76D7E4FD0B}" type="presOf" srcId="{4247D142-31F2-4853-9D6C-B54B92EEF1EE}" destId="{5BC1EBFB-6A52-4F04-A503-79579149B19B}" srcOrd="0" destOrd="0" presId="urn:microsoft.com/office/officeart/2005/8/layout/orgChart1"/>
    <dgm:cxn modelId="{041AF7A3-D638-4DF9-A2A0-BC004AD2BC32}" type="presOf" srcId="{C86AE935-8D78-420B-A506-4B644DBDB77A}" destId="{D4675B0D-1429-499E-9863-7F2D554BA23F}" srcOrd="0" destOrd="0" presId="urn:microsoft.com/office/officeart/2005/8/layout/orgChart1"/>
    <dgm:cxn modelId="{F02F9315-C74C-4C54-AA54-2FCCE309682A}" type="presOf" srcId="{319BDF43-EBC0-4077-8E05-3D8F9CB7D048}" destId="{63584F3B-1AD0-47BB-B03E-F2B8B7C0A657}" srcOrd="0" destOrd="0" presId="urn:microsoft.com/office/officeart/2005/8/layout/orgChart1"/>
    <dgm:cxn modelId="{17CC322D-3DB7-4936-A28E-FB7C6223D043}" type="presOf" srcId="{AB5690B3-8AA4-4A21-9263-73C5A983F453}" destId="{C20C3DB0-56BF-4328-8D54-5D9D06C9011E}" srcOrd="1" destOrd="0" presId="urn:microsoft.com/office/officeart/2005/8/layout/orgChart1"/>
    <dgm:cxn modelId="{3E392764-D016-463D-9330-3CFC27BBA859}" type="presOf" srcId="{2BBBA18E-4793-46F0-A260-0721F0FBB218}" destId="{EB1D18E4-688E-4968-926F-5C1B5285E760}" srcOrd="1" destOrd="0" presId="urn:microsoft.com/office/officeart/2005/8/layout/orgChart1"/>
    <dgm:cxn modelId="{C6B8C887-9F6A-484F-94EB-F2901B226B11}" type="presOf" srcId="{D13F7E93-7919-418C-B33E-D7079DE94B3E}" destId="{30D235DA-8819-44EC-A299-892F4F9290A9}" srcOrd="0" destOrd="0" presId="urn:microsoft.com/office/officeart/2005/8/layout/orgChart1"/>
    <dgm:cxn modelId="{A1698AED-4CA5-471C-ABF8-56C5179EF18F}" srcId="{74870940-527B-4634-9753-E7833918965A}" destId="{1F636B84-3E78-4585-89D6-4462378D6F13}" srcOrd="2" destOrd="0" parTransId="{45440A50-1CBC-461C-977B-3501438DB165}" sibTransId="{6EE6C8F4-215B-4DF6-A596-7E3E7930DF5A}"/>
    <dgm:cxn modelId="{B33B05FC-AB5C-406B-BB30-8A06BAD2EDE0}" type="presOf" srcId="{AB5690B3-8AA4-4A21-9263-73C5A983F453}" destId="{F5CF04EB-086F-432F-B751-48CB42CFAB2D}" srcOrd="0" destOrd="0" presId="urn:microsoft.com/office/officeart/2005/8/layout/orgChart1"/>
    <dgm:cxn modelId="{1AAE2E46-5C7E-452F-8817-77300CC3741D}" type="presOf" srcId="{4247D142-31F2-4853-9D6C-B54B92EEF1EE}" destId="{D39DF405-73B4-4334-8E5A-45012D40C355}" srcOrd="1" destOrd="0" presId="urn:microsoft.com/office/officeart/2005/8/layout/orgChart1"/>
    <dgm:cxn modelId="{F8FBF957-8757-476A-B9B6-F3C8F0A37DEB}" type="presOf" srcId="{6613588E-DB9B-45B6-B560-3ABDDBB11667}" destId="{FF0703AA-FDDC-4671-B564-ADDD5908B848}" srcOrd="1" destOrd="0" presId="urn:microsoft.com/office/officeart/2005/8/layout/orgChart1"/>
    <dgm:cxn modelId="{67B7F9AC-F0F5-4821-9492-7216F4F272F0}" type="presOf" srcId="{2BBBA18E-4793-46F0-A260-0721F0FBB218}" destId="{96A7A501-77E4-4885-B203-2B2BFBA0905F}" srcOrd="0" destOrd="0" presId="urn:microsoft.com/office/officeart/2005/8/layout/orgChart1"/>
    <dgm:cxn modelId="{9BA9EC0D-C143-4384-BA80-C3B229E20D78}" type="presOf" srcId="{9B8D4548-662B-457F-BE5E-9963A6B66C47}" destId="{4D610519-4848-4BC8-87E7-79DEF20392F6}" srcOrd="0" destOrd="0" presId="urn:microsoft.com/office/officeart/2005/8/layout/orgChart1"/>
    <dgm:cxn modelId="{C171DD74-ADF2-4C0F-B718-53C945165527}" type="presParOf" srcId="{63584F3B-1AD0-47BB-B03E-F2B8B7C0A657}" destId="{697FC15C-3607-487A-A6D0-B83E9A9EED93}" srcOrd="0" destOrd="0" presId="urn:microsoft.com/office/officeart/2005/8/layout/orgChart1"/>
    <dgm:cxn modelId="{BC14F081-DF1E-4B16-B071-7E9EF17F19E2}" type="presParOf" srcId="{697FC15C-3607-487A-A6D0-B83E9A9EED93}" destId="{574B079C-845C-4ADB-A623-91000C565665}" srcOrd="0" destOrd="0" presId="urn:microsoft.com/office/officeart/2005/8/layout/orgChart1"/>
    <dgm:cxn modelId="{BBD2C67D-D987-405A-B388-141478F55AB5}" type="presParOf" srcId="{574B079C-845C-4ADB-A623-91000C565665}" destId="{96A7A501-77E4-4885-B203-2B2BFBA0905F}" srcOrd="0" destOrd="0" presId="urn:microsoft.com/office/officeart/2005/8/layout/orgChart1"/>
    <dgm:cxn modelId="{A013BD91-E5B4-4987-91BD-4EACC0131441}" type="presParOf" srcId="{574B079C-845C-4ADB-A623-91000C565665}" destId="{EB1D18E4-688E-4968-926F-5C1B5285E760}" srcOrd="1" destOrd="0" presId="urn:microsoft.com/office/officeart/2005/8/layout/orgChart1"/>
    <dgm:cxn modelId="{44BDC78B-00F2-40EF-A74B-041C7F5A58A9}" type="presParOf" srcId="{697FC15C-3607-487A-A6D0-B83E9A9EED93}" destId="{E8C493B9-3D07-4E1C-B2EA-4D38965A1BF9}" srcOrd="1" destOrd="0" presId="urn:microsoft.com/office/officeart/2005/8/layout/orgChart1"/>
    <dgm:cxn modelId="{E2DB05F4-3AFE-41FD-9F29-F59B9C1E9BDE}" type="presParOf" srcId="{E8C493B9-3D07-4E1C-B2EA-4D38965A1BF9}" destId="{668DF3D0-73F2-45E4-810F-60C2AEFD8F65}" srcOrd="0" destOrd="0" presId="urn:microsoft.com/office/officeart/2005/8/layout/orgChart1"/>
    <dgm:cxn modelId="{26C304DC-44C0-4239-B187-97B6183F45BB}" type="presParOf" srcId="{E8C493B9-3D07-4E1C-B2EA-4D38965A1BF9}" destId="{7862B063-C8B1-43EE-A13D-8A5B66124145}" srcOrd="1" destOrd="0" presId="urn:microsoft.com/office/officeart/2005/8/layout/orgChart1"/>
    <dgm:cxn modelId="{9C9C0B2D-D916-46C5-9F30-95C2CB4B25EB}" type="presParOf" srcId="{7862B063-C8B1-43EE-A13D-8A5B66124145}" destId="{856ACC33-8453-42B4-9EC4-BC79DDACCF3E}" srcOrd="0" destOrd="0" presId="urn:microsoft.com/office/officeart/2005/8/layout/orgChart1"/>
    <dgm:cxn modelId="{A4C334BD-431B-465C-9A5C-428224C94E69}" type="presParOf" srcId="{856ACC33-8453-42B4-9EC4-BC79DDACCF3E}" destId="{F5CF04EB-086F-432F-B751-48CB42CFAB2D}" srcOrd="0" destOrd="0" presId="urn:microsoft.com/office/officeart/2005/8/layout/orgChart1"/>
    <dgm:cxn modelId="{81013927-1EF4-4057-B2CA-D030CFDD3B9D}" type="presParOf" srcId="{856ACC33-8453-42B4-9EC4-BC79DDACCF3E}" destId="{C20C3DB0-56BF-4328-8D54-5D9D06C9011E}" srcOrd="1" destOrd="0" presId="urn:microsoft.com/office/officeart/2005/8/layout/orgChart1"/>
    <dgm:cxn modelId="{67BF9A05-94DC-4397-B745-AEE6E4669B3E}" type="presParOf" srcId="{7862B063-C8B1-43EE-A13D-8A5B66124145}" destId="{BF84AB9F-C6D0-4150-AA41-7AD83612018E}" srcOrd="1" destOrd="0" presId="urn:microsoft.com/office/officeart/2005/8/layout/orgChart1"/>
    <dgm:cxn modelId="{A6996892-79D9-41C5-9ACB-FFC19A57B55C}" type="presParOf" srcId="{BF84AB9F-C6D0-4150-AA41-7AD83612018E}" destId="{262183C1-A07A-402B-9404-E7F238ED7B59}" srcOrd="0" destOrd="0" presId="urn:microsoft.com/office/officeart/2005/8/layout/orgChart1"/>
    <dgm:cxn modelId="{44153D20-B0A9-451B-AE71-E19C78DB72F5}" type="presParOf" srcId="{BF84AB9F-C6D0-4150-AA41-7AD83612018E}" destId="{69D9E0F8-C961-4F8B-B6B5-4000320A0F14}" srcOrd="1" destOrd="0" presId="urn:microsoft.com/office/officeart/2005/8/layout/orgChart1"/>
    <dgm:cxn modelId="{9E745D38-4C0E-4FF7-B2F0-DF1AF89E2EBA}" type="presParOf" srcId="{69D9E0F8-C961-4F8B-B6B5-4000320A0F14}" destId="{9D9536F4-5CDC-49B8-B975-9160133BEB09}" srcOrd="0" destOrd="0" presId="urn:microsoft.com/office/officeart/2005/8/layout/orgChart1"/>
    <dgm:cxn modelId="{4DA8C0D1-1881-4261-8B50-B0156F75C6CB}" type="presParOf" srcId="{9D9536F4-5CDC-49B8-B975-9160133BEB09}" destId="{A22BE1A9-FD28-4B41-9046-20AE6C265E03}" srcOrd="0" destOrd="0" presId="urn:microsoft.com/office/officeart/2005/8/layout/orgChart1"/>
    <dgm:cxn modelId="{43F0712D-6C53-4B81-8135-478F60D76251}" type="presParOf" srcId="{9D9536F4-5CDC-49B8-B975-9160133BEB09}" destId="{FF0703AA-FDDC-4671-B564-ADDD5908B848}" srcOrd="1" destOrd="0" presId="urn:microsoft.com/office/officeart/2005/8/layout/orgChart1"/>
    <dgm:cxn modelId="{E513B737-75D6-4504-BE81-ECB1EF0C27A5}" type="presParOf" srcId="{69D9E0F8-C961-4F8B-B6B5-4000320A0F14}" destId="{36629FF8-81BF-4597-9C39-3922F0E46123}" srcOrd="1" destOrd="0" presId="urn:microsoft.com/office/officeart/2005/8/layout/orgChart1"/>
    <dgm:cxn modelId="{292A9B0F-269B-4FEC-85BD-52A4CBF5812F}" type="presParOf" srcId="{69D9E0F8-C961-4F8B-B6B5-4000320A0F14}" destId="{37CB7D74-94CA-45D2-A638-2BEB3D7A0175}" srcOrd="2" destOrd="0" presId="urn:microsoft.com/office/officeart/2005/8/layout/orgChart1"/>
    <dgm:cxn modelId="{1E1465D1-3CAA-49FC-AD2E-8B57F8479A10}" type="presParOf" srcId="{7862B063-C8B1-43EE-A13D-8A5B66124145}" destId="{3EFE1ED7-CCB5-4FD2-8C93-7C4BF2BB1BF4}" srcOrd="2" destOrd="0" presId="urn:microsoft.com/office/officeart/2005/8/layout/orgChart1"/>
    <dgm:cxn modelId="{B15ED3FF-3381-4DD6-A26E-9BBC23ED2A62}" type="presParOf" srcId="{E8C493B9-3D07-4E1C-B2EA-4D38965A1BF9}" destId="{291B90F8-05F1-4B34-BD0E-A406B35EAE4E}" srcOrd="2" destOrd="0" presId="urn:microsoft.com/office/officeart/2005/8/layout/orgChart1"/>
    <dgm:cxn modelId="{E6056F22-2606-4242-8154-6733E8B100B9}" type="presParOf" srcId="{E8C493B9-3D07-4E1C-B2EA-4D38965A1BF9}" destId="{CF5BAB41-E359-47EE-95FE-3404209042B3}" srcOrd="3" destOrd="0" presId="urn:microsoft.com/office/officeart/2005/8/layout/orgChart1"/>
    <dgm:cxn modelId="{737733BE-09C8-4129-9EA4-26DFEE3FB1D1}" type="presParOf" srcId="{CF5BAB41-E359-47EE-95FE-3404209042B3}" destId="{D216DC3C-4B7E-412B-9002-7EC456707DDC}" srcOrd="0" destOrd="0" presId="urn:microsoft.com/office/officeart/2005/8/layout/orgChart1"/>
    <dgm:cxn modelId="{64F484B3-EA9A-4F1A-A5B8-69FC30C52574}" type="presParOf" srcId="{D216DC3C-4B7E-412B-9002-7EC456707DDC}" destId="{7876AD9F-F864-4207-926E-04D52841E5EC}" srcOrd="0" destOrd="0" presId="urn:microsoft.com/office/officeart/2005/8/layout/orgChart1"/>
    <dgm:cxn modelId="{7AF9702A-14F7-4706-8764-463B1088C56C}" type="presParOf" srcId="{D216DC3C-4B7E-412B-9002-7EC456707DDC}" destId="{F77A9867-2506-4210-9E16-F5ADC9D974B5}" srcOrd="1" destOrd="0" presId="urn:microsoft.com/office/officeart/2005/8/layout/orgChart1"/>
    <dgm:cxn modelId="{E2B250AD-C9AB-4ED6-A500-295851801916}" type="presParOf" srcId="{CF5BAB41-E359-47EE-95FE-3404209042B3}" destId="{2CBD8019-8A3C-4668-BE55-8F3F4E264E17}" srcOrd="1" destOrd="0" presId="urn:microsoft.com/office/officeart/2005/8/layout/orgChart1"/>
    <dgm:cxn modelId="{36AF7C27-0337-4599-A515-5928C2E8A6E9}" type="presParOf" srcId="{2CBD8019-8A3C-4668-BE55-8F3F4E264E17}" destId="{D1BF50DE-C7AA-4128-BC3D-7F4A08DE02E9}" srcOrd="0" destOrd="0" presId="urn:microsoft.com/office/officeart/2005/8/layout/orgChart1"/>
    <dgm:cxn modelId="{FCB490BC-A356-4B43-BE44-14B0058AB180}" type="presParOf" srcId="{2CBD8019-8A3C-4668-BE55-8F3F4E264E17}" destId="{0B952ED2-28CF-4EE8-B2B2-3D9885662F29}" srcOrd="1" destOrd="0" presId="urn:microsoft.com/office/officeart/2005/8/layout/orgChart1"/>
    <dgm:cxn modelId="{FFC8AFCC-3017-4B62-B1F4-A14C446D8FA1}" type="presParOf" srcId="{0B952ED2-28CF-4EE8-B2B2-3D9885662F29}" destId="{AB2E3483-A7E5-4573-8AFE-D07915EAC730}" srcOrd="0" destOrd="0" presId="urn:microsoft.com/office/officeart/2005/8/layout/orgChart1"/>
    <dgm:cxn modelId="{22E4A7CA-00EC-4F28-A42F-20516CF453AA}" type="presParOf" srcId="{AB2E3483-A7E5-4573-8AFE-D07915EAC730}" destId="{57D36FF4-821C-431F-B680-D8A35A940FD9}" srcOrd="0" destOrd="0" presId="urn:microsoft.com/office/officeart/2005/8/layout/orgChart1"/>
    <dgm:cxn modelId="{C5669B13-1B9B-41F6-8878-1936D27E7E6F}" type="presParOf" srcId="{AB2E3483-A7E5-4573-8AFE-D07915EAC730}" destId="{66F063EB-0586-48B3-8EF5-2F13258A9AC3}" srcOrd="1" destOrd="0" presId="urn:microsoft.com/office/officeart/2005/8/layout/orgChart1"/>
    <dgm:cxn modelId="{3E8BB093-D76D-44F9-B76B-0EF95D77B08B}" type="presParOf" srcId="{0B952ED2-28CF-4EE8-B2B2-3D9885662F29}" destId="{3CF178B6-83FB-4025-B259-27042593926D}" srcOrd="1" destOrd="0" presId="urn:microsoft.com/office/officeart/2005/8/layout/orgChart1"/>
    <dgm:cxn modelId="{87B42047-1E17-406D-B380-121497F26498}" type="presParOf" srcId="{0B952ED2-28CF-4EE8-B2B2-3D9885662F29}" destId="{661219B8-C9CE-4B2B-A21A-77690F6094FB}" srcOrd="2" destOrd="0" presId="urn:microsoft.com/office/officeart/2005/8/layout/orgChart1"/>
    <dgm:cxn modelId="{7B06653D-8158-4B5D-B2D0-80217C867BCD}" type="presParOf" srcId="{2CBD8019-8A3C-4668-BE55-8F3F4E264E17}" destId="{D4675B0D-1429-499E-9863-7F2D554BA23F}" srcOrd="2" destOrd="0" presId="urn:microsoft.com/office/officeart/2005/8/layout/orgChart1"/>
    <dgm:cxn modelId="{83DEA819-A88A-40FA-8242-01457A8CC849}" type="presParOf" srcId="{2CBD8019-8A3C-4668-BE55-8F3F4E264E17}" destId="{EA38C43B-0CAE-4BB3-B3AD-33822B8C0975}" srcOrd="3" destOrd="0" presId="urn:microsoft.com/office/officeart/2005/8/layout/orgChart1"/>
    <dgm:cxn modelId="{1387AFD1-0815-4A57-AFF8-6CAB85FFFC75}" type="presParOf" srcId="{EA38C43B-0CAE-4BB3-B3AD-33822B8C0975}" destId="{AFBE27A8-2B75-4DC6-ADA1-FAF602742844}" srcOrd="0" destOrd="0" presId="urn:microsoft.com/office/officeart/2005/8/layout/orgChart1"/>
    <dgm:cxn modelId="{EC940C72-4DAB-4EC7-9107-0D5FF77C070A}" type="presParOf" srcId="{AFBE27A8-2B75-4DC6-ADA1-FAF602742844}" destId="{5BC1EBFB-6A52-4F04-A503-79579149B19B}" srcOrd="0" destOrd="0" presId="urn:microsoft.com/office/officeart/2005/8/layout/orgChart1"/>
    <dgm:cxn modelId="{4C71C06F-CCC6-442D-B90F-09752C6994BB}" type="presParOf" srcId="{AFBE27A8-2B75-4DC6-ADA1-FAF602742844}" destId="{D39DF405-73B4-4334-8E5A-45012D40C355}" srcOrd="1" destOrd="0" presId="urn:microsoft.com/office/officeart/2005/8/layout/orgChart1"/>
    <dgm:cxn modelId="{DFE2BA20-7B9E-4D37-AF00-855DEEA61ACD}" type="presParOf" srcId="{EA38C43B-0CAE-4BB3-B3AD-33822B8C0975}" destId="{B322205E-D37C-4239-9BBC-A610F28C4826}" srcOrd="1" destOrd="0" presId="urn:microsoft.com/office/officeart/2005/8/layout/orgChart1"/>
    <dgm:cxn modelId="{B018B23D-46AE-4743-BD73-671605FB1AC9}" type="presParOf" srcId="{EA38C43B-0CAE-4BB3-B3AD-33822B8C0975}" destId="{542FDC4D-7521-435F-857C-FA7BA6CEB868}" srcOrd="2" destOrd="0" presId="urn:microsoft.com/office/officeart/2005/8/layout/orgChart1"/>
    <dgm:cxn modelId="{54B7E65D-754F-4BE0-B2E8-F117D11B8491}" type="presParOf" srcId="{CF5BAB41-E359-47EE-95FE-3404209042B3}" destId="{A496B302-B0D1-465B-8BB8-9A31F8C54E7A}" srcOrd="2" destOrd="0" presId="urn:microsoft.com/office/officeart/2005/8/layout/orgChart1"/>
    <dgm:cxn modelId="{4BB33205-2C05-4F6F-9A61-8A3AD93217B7}" type="presParOf" srcId="{E8C493B9-3D07-4E1C-B2EA-4D38965A1BF9}" destId="{235F8DE6-C98E-4E80-BBAF-1C953CCDB249}" srcOrd="4" destOrd="0" presId="urn:microsoft.com/office/officeart/2005/8/layout/orgChart1"/>
    <dgm:cxn modelId="{8D707C87-C2E4-4D35-8350-C33D6C458A06}" type="presParOf" srcId="{E8C493B9-3D07-4E1C-B2EA-4D38965A1BF9}" destId="{B6257441-B5BC-4CCD-BDF6-C8AF8F3067E6}" srcOrd="5" destOrd="0" presId="urn:microsoft.com/office/officeart/2005/8/layout/orgChart1"/>
    <dgm:cxn modelId="{043C458D-05C5-452C-A49C-93C8A0FE46EB}" type="presParOf" srcId="{B6257441-B5BC-4CCD-BDF6-C8AF8F3067E6}" destId="{632449BA-B1FF-4B23-89BE-88416D052315}" srcOrd="0" destOrd="0" presId="urn:microsoft.com/office/officeart/2005/8/layout/orgChart1"/>
    <dgm:cxn modelId="{037CE153-1D20-475D-A915-2E38F75F28F7}" type="presParOf" srcId="{632449BA-B1FF-4B23-89BE-88416D052315}" destId="{0F1F4216-CB34-4A28-B816-A85A4C7AB4BF}" srcOrd="0" destOrd="0" presId="urn:microsoft.com/office/officeart/2005/8/layout/orgChart1"/>
    <dgm:cxn modelId="{7A510DFC-1884-45CA-AA43-0672BA219725}" type="presParOf" srcId="{632449BA-B1FF-4B23-89BE-88416D052315}" destId="{4C70C03A-1F44-4EDD-9956-01221DC0A64A}" srcOrd="1" destOrd="0" presId="urn:microsoft.com/office/officeart/2005/8/layout/orgChart1"/>
    <dgm:cxn modelId="{C980C144-067C-4E62-A882-008E5A9E5C38}" type="presParOf" srcId="{B6257441-B5BC-4CCD-BDF6-C8AF8F3067E6}" destId="{67322273-0F95-4558-8C93-EA76D8673CF0}" srcOrd="1" destOrd="0" presId="urn:microsoft.com/office/officeart/2005/8/layout/orgChart1"/>
    <dgm:cxn modelId="{765643E4-F67A-4F3B-9101-5318B9E3D135}" type="presParOf" srcId="{67322273-0F95-4558-8C93-EA76D8673CF0}" destId="{12F938C5-C946-43CA-BCED-E607C04A554B}" srcOrd="0" destOrd="0" presId="urn:microsoft.com/office/officeart/2005/8/layout/orgChart1"/>
    <dgm:cxn modelId="{4A9CE4AD-F95E-4635-9162-08AE51D7B114}" type="presParOf" srcId="{67322273-0F95-4558-8C93-EA76D8673CF0}" destId="{EB8DE9D0-6239-46BC-B8D3-2AB775BFDF49}" srcOrd="1" destOrd="0" presId="urn:microsoft.com/office/officeart/2005/8/layout/orgChart1"/>
    <dgm:cxn modelId="{D2252B92-87EF-48DD-BBD7-CED775CFEA5A}" type="presParOf" srcId="{EB8DE9D0-6239-46BC-B8D3-2AB775BFDF49}" destId="{679C94AC-A8A0-4802-BB49-A5440BB4CB81}" srcOrd="0" destOrd="0" presId="urn:microsoft.com/office/officeart/2005/8/layout/orgChart1"/>
    <dgm:cxn modelId="{8EF2A06E-E5DB-4928-9CAE-ED9FEE6BBF85}" type="presParOf" srcId="{679C94AC-A8A0-4802-BB49-A5440BB4CB81}" destId="{521AEE6A-DD50-4C06-B883-FB000CE2D5CB}" srcOrd="0" destOrd="0" presId="urn:microsoft.com/office/officeart/2005/8/layout/orgChart1"/>
    <dgm:cxn modelId="{F315DBE6-321B-4F0A-9772-FB6E4D1A3A48}" type="presParOf" srcId="{679C94AC-A8A0-4802-BB49-A5440BB4CB81}" destId="{D320CF16-9234-42A2-B048-EE5B1BE10D65}" srcOrd="1" destOrd="0" presId="urn:microsoft.com/office/officeart/2005/8/layout/orgChart1"/>
    <dgm:cxn modelId="{8B9819AD-8AD9-4C28-8612-A4C1A36D0817}" type="presParOf" srcId="{EB8DE9D0-6239-46BC-B8D3-2AB775BFDF49}" destId="{634D3865-39D3-417D-9960-412F8453CDDF}" srcOrd="1" destOrd="0" presId="urn:microsoft.com/office/officeart/2005/8/layout/orgChart1"/>
    <dgm:cxn modelId="{543F163F-5FE9-4959-9764-79E40C7B65A8}" type="presParOf" srcId="{EB8DE9D0-6239-46BC-B8D3-2AB775BFDF49}" destId="{5B0995E4-24F2-4875-A4BF-DC88D5BBDE4D}" srcOrd="2" destOrd="0" presId="urn:microsoft.com/office/officeart/2005/8/layout/orgChart1"/>
    <dgm:cxn modelId="{5A10F3D5-F3CA-4188-9756-680419BCA12D}" type="presParOf" srcId="{67322273-0F95-4558-8C93-EA76D8673CF0}" destId="{4D610519-4848-4BC8-87E7-79DEF20392F6}" srcOrd="2" destOrd="0" presId="urn:microsoft.com/office/officeart/2005/8/layout/orgChart1"/>
    <dgm:cxn modelId="{9DCC2BCD-A60D-47B8-BEB5-43C1C906B278}" type="presParOf" srcId="{67322273-0F95-4558-8C93-EA76D8673CF0}" destId="{21508588-3813-4879-A285-8B2FA3D8702A}" srcOrd="3" destOrd="0" presId="urn:microsoft.com/office/officeart/2005/8/layout/orgChart1"/>
    <dgm:cxn modelId="{BB121C39-4AC7-430D-9FC7-F17E7B4A385B}" type="presParOf" srcId="{21508588-3813-4879-A285-8B2FA3D8702A}" destId="{76CCEB8D-CADC-4A59-AC28-5DCCC0E0A0AA}" srcOrd="0" destOrd="0" presId="urn:microsoft.com/office/officeart/2005/8/layout/orgChart1"/>
    <dgm:cxn modelId="{F425F5D3-D25B-4B40-BF07-07132C610A8B}" type="presParOf" srcId="{76CCEB8D-CADC-4A59-AC28-5DCCC0E0A0AA}" destId="{30D235DA-8819-44EC-A299-892F4F9290A9}" srcOrd="0" destOrd="0" presId="urn:microsoft.com/office/officeart/2005/8/layout/orgChart1"/>
    <dgm:cxn modelId="{CF49D6FD-4F9F-4CBE-BFAE-DAC9F6B44FBB}" type="presParOf" srcId="{76CCEB8D-CADC-4A59-AC28-5DCCC0E0A0AA}" destId="{6B0BDE05-0A93-4AAB-B004-44EECEAF46F1}" srcOrd="1" destOrd="0" presId="urn:microsoft.com/office/officeart/2005/8/layout/orgChart1"/>
    <dgm:cxn modelId="{DEC27F80-E7A0-402E-AA21-FB666E2AE8CC}" type="presParOf" srcId="{21508588-3813-4879-A285-8B2FA3D8702A}" destId="{7BC22006-55B4-4C64-8627-584F4A1A8128}" srcOrd="1" destOrd="0" presId="urn:microsoft.com/office/officeart/2005/8/layout/orgChart1"/>
    <dgm:cxn modelId="{F1B54DCC-68F9-4422-A368-1D11A5AA2AF3}" type="presParOf" srcId="{21508588-3813-4879-A285-8B2FA3D8702A}" destId="{4758DF2C-C662-49D0-BF90-D1DFF61EB8EA}" srcOrd="2" destOrd="0" presId="urn:microsoft.com/office/officeart/2005/8/layout/orgChart1"/>
    <dgm:cxn modelId="{CD603F51-47A8-49A4-8F9D-08669DB23B11}" type="presParOf" srcId="{67322273-0F95-4558-8C93-EA76D8673CF0}" destId="{2C41FD25-0BBF-47BD-8C0F-45703DFB2EC2}" srcOrd="4" destOrd="0" presId="urn:microsoft.com/office/officeart/2005/8/layout/orgChart1"/>
    <dgm:cxn modelId="{AC9977FE-F89A-45E6-B963-9FB86C8A3561}" type="presParOf" srcId="{67322273-0F95-4558-8C93-EA76D8673CF0}" destId="{83FE5947-FB90-426E-A817-C06942FC1109}" srcOrd="5" destOrd="0" presId="urn:microsoft.com/office/officeart/2005/8/layout/orgChart1"/>
    <dgm:cxn modelId="{90463D0A-36BD-413A-A453-7D966D494226}" type="presParOf" srcId="{83FE5947-FB90-426E-A817-C06942FC1109}" destId="{C5E020B9-5C31-4B56-BF56-A9800AACA504}" srcOrd="0" destOrd="0" presId="urn:microsoft.com/office/officeart/2005/8/layout/orgChart1"/>
    <dgm:cxn modelId="{168B96E1-9DAD-482C-B4F8-0E36724838E3}" type="presParOf" srcId="{C5E020B9-5C31-4B56-BF56-A9800AACA504}" destId="{0CFE0434-5A8E-4208-92C3-2F8C3B3511AC}" srcOrd="0" destOrd="0" presId="urn:microsoft.com/office/officeart/2005/8/layout/orgChart1"/>
    <dgm:cxn modelId="{B2B5D427-B7EE-4433-B9A7-203FEB8FF288}" type="presParOf" srcId="{C5E020B9-5C31-4B56-BF56-A9800AACA504}" destId="{709C2D95-FD2A-4D5F-8D00-B1B8B4B7096F}" srcOrd="1" destOrd="0" presId="urn:microsoft.com/office/officeart/2005/8/layout/orgChart1"/>
    <dgm:cxn modelId="{6781ADC1-F0F3-438F-8AB5-BA2E1C5EC891}" type="presParOf" srcId="{83FE5947-FB90-426E-A817-C06942FC1109}" destId="{15D662F0-E7EB-47A5-BBA3-EFAA9757A890}" srcOrd="1" destOrd="0" presId="urn:microsoft.com/office/officeart/2005/8/layout/orgChart1"/>
    <dgm:cxn modelId="{1CFCD018-A0CA-4C90-8C11-3A759EE1F236}" type="presParOf" srcId="{83FE5947-FB90-426E-A817-C06942FC1109}" destId="{4CB11640-F390-42FE-A6DD-F3B445E2F3FE}" srcOrd="2" destOrd="0" presId="urn:microsoft.com/office/officeart/2005/8/layout/orgChart1"/>
    <dgm:cxn modelId="{54EBB678-3C42-406B-B432-4987467C93AF}" type="presParOf" srcId="{B6257441-B5BC-4CCD-BDF6-C8AF8F3067E6}" destId="{9CB8E9A6-CA4B-4201-82CA-C9528E487D6F}" srcOrd="2" destOrd="0" presId="urn:microsoft.com/office/officeart/2005/8/layout/orgChart1"/>
    <dgm:cxn modelId="{1CD5A2A3-08B8-42EF-8E8A-EA7BF5179D5A}" type="presParOf" srcId="{697FC15C-3607-487A-A6D0-B83E9A9EED93}" destId="{ACC9FC29-3862-4BD1-8C6E-266480B094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19BDF43-EBC0-4077-8E05-3D8F9CB7D04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2BBBA18E-4793-46F0-A260-0721F0FBB218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Parent </a:t>
          </a:r>
        </a:p>
      </dgm:t>
    </dgm:pt>
    <dgm:pt modelId="{D051405B-9A1E-414C-BE29-36C510194897}" type="parTrans" cxnId="{2408E31D-B6AF-414F-906C-33DFB6A90674}">
      <dgm:prSet/>
      <dgm:spPr/>
      <dgm:t>
        <a:bodyPr/>
        <a:lstStyle/>
        <a:p>
          <a:endParaRPr lang="en-US"/>
        </a:p>
      </dgm:t>
    </dgm:pt>
    <dgm:pt modelId="{082C62DF-B01B-49B0-AFBB-9A1D5F06B35F}" type="sibTrans" cxnId="{2408E31D-B6AF-414F-906C-33DFB6A90674}">
      <dgm:prSet/>
      <dgm:spPr/>
      <dgm:t>
        <a:bodyPr/>
        <a:lstStyle/>
        <a:p>
          <a:endParaRPr lang="en-US"/>
        </a:p>
      </dgm:t>
    </dgm:pt>
    <dgm:pt modelId="{AB5690B3-8AA4-4A21-9263-73C5A983F453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gm:t>
    </dgm:pt>
    <dgm:pt modelId="{19B59C79-6D86-4B80-8362-FC910C6246A6}" type="parTrans" cxnId="{CF5106EB-8943-4CDC-9E78-012BAEB69EC7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ACCD72F3-780E-47B8-A25B-9443485BE433}" type="sibTrans" cxnId="{CF5106EB-8943-4CDC-9E78-012BAEB69EC7}">
      <dgm:prSet/>
      <dgm:spPr/>
      <dgm:t>
        <a:bodyPr/>
        <a:lstStyle/>
        <a:p>
          <a:endParaRPr lang="en-US"/>
        </a:p>
      </dgm:t>
    </dgm:pt>
    <dgm:pt modelId="{6613588E-DB9B-45B6-B560-3ABDDBB11667}">
      <dgm:prSet custT="1"/>
      <dgm:spPr>
        <a:solidFill>
          <a:srgbClr val="FFC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 child A</a:t>
          </a:r>
        </a:p>
      </dgm:t>
    </dgm:pt>
    <dgm:pt modelId="{20E42C5E-735F-4528-A411-93CECA2B7EB8}" type="parTrans" cxnId="{A7251784-E9DE-42CF-8451-5771F799AF55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6EE8106-906B-4DA0-9792-FCC04483D79A}" type="sibTrans" cxnId="{A7251784-E9DE-42CF-8451-5771F799AF55}">
      <dgm:prSet/>
      <dgm:spPr/>
      <dgm:t>
        <a:bodyPr/>
        <a:lstStyle/>
        <a:p>
          <a:endParaRPr lang="en-US"/>
        </a:p>
      </dgm:t>
    </dgm:pt>
    <dgm:pt modelId="{76A7112B-C3C0-4E67-A3C1-A3F8046E2EC6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gm:t>
    </dgm:pt>
    <dgm:pt modelId="{5A6A04FD-6B20-4A80-B828-6BB980772DF1}" type="parTrans" cxnId="{EE7EE5EF-AA4B-49B5-815D-ABFD14B421B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9F2A2683-0551-414E-8664-8D574EF95CD2}" type="sibTrans" cxnId="{EE7EE5EF-AA4B-49B5-815D-ABFD14B421BC}">
      <dgm:prSet/>
      <dgm:spPr/>
      <dgm:t>
        <a:bodyPr/>
        <a:lstStyle/>
        <a:p>
          <a:endParaRPr lang="en-US"/>
        </a:p>
      </dgm:t>
    </dgm:pt>
    <dgm:pt modelId="{8F043339-7272-42E4-88EB-EC602FADF330}">
      <dgm:prSet custT="1"/>
      <dgm:spPr>
        <a:solidFill>
          <a:srgbClr val="92D05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 child B</a:t>
          </a:r>
          <a:endParaRPr kumimoji="0" lang="en-US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65C1DF22-D8E7-4772-8DFB-D8092162C808}" type="parTrans" cxnId="{445DE8E9-DE7D-4C34-8832-A6843A0FD406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8E3B04F-5348-4F2D-AF52-94AB61EEA7ED}" type="sibTrans" cxnId="{445DE8E9-DE7D-4C34-8832-A6843A0FD406}">
      <dgm:prSet/>
      <dgm:spPr/>
      <dgm:t>
        <a:bodyPr/>
        <a:lstStyle/>
        <a:p>
          <a:endParaRPr lang="en-US"/>
        </a:p>
      </dgm:t>
    </dgm:pt>
    <dgm:pt modelId="{4247D142-31F2-4853-9D6C-B54B92EEF1EE}">
      <dgm:prSet custT="1"/>
      <dgm:spPr>
        <a:solidFill>
          <a:srgbClr val="92D05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 child C</a:t>
          </a:r>
          <a:endParaRPr kumimoji="0" lang="en-US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C86AE935-8D78-420B-A506-4B644DBDB77A}" type="parTrans" cxnId="{D6C98BE6-8226-4FAF-A10B-F3936A9222BB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03D7471-1AEB-4394-9085-18754B2DDA6C}" type="sibTrans" cxnId="{D6C98BE6-8226-4FAF-A10B-F3936A9222BB}">
      <dgm:prSet/>
      <dgm:spPr/>
      <dgm:t>
        <a:bodyPr/>
        <a:lstStyle/>
        <a:p>
          <a:endParaRPr lang="en-US"/>
        </a:p>
      </dgm:t>
    </dgm:pt>
    <dgm:pt modelId="{74870940-527B-4634-9753-E7833918965A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Daughter</a:t>
          </a:r>
        </a:p>
      </dgm:t>
    </dgm:pt>
    <dgm:pt modelId="{808C009C-0FA1-4DEA-8ADE-677010A405E6}" type="parTrans" cxnId="{793FE19B-10D2-4B88-85D4-4052C86FC3A0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4DD15872-8F4A-49F2-AA59-3064704CFFC7}" type="sibTrans" cxnId="{793FE19B-10D2-4B88-85D4-4052C86FC3A0}">
      <dgm:prSet/>
      <dgm:spPr/>
      <dgm:t>
        <a:bodyPr/>
        <a:lstStyle/>
        <a:p>
          <a:endParaRPr lang="en-US"/>
        </a:p>
      </dgm:t>
    </dgm:pt>
    <dgm:pt modelId="{D707A364-6D8B-4EFF-842C-94B3F517AF40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Grand child D</a:t>
          </a:r>
        </a:p>
      </dgm:t>
    </dgm:pt>
    <dgm:pt modelId="{A3B82CD3-371A-499F-82DA-972E6DA1EE0B}" type="parTrans" cxnId="{8594F7CE-7C78-4469-B0C1-D2DD5766F7D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34889D9F-0F32-4A88-B05E-5666DC1A9CC9}" type="sibTrans" cxnId="{8594F7CE-7C78-4469-B0C1-D2DD5766F7DC}">
      <dgm:prSet/>
      <dgm:spPr/>
      <dgm:t>
        <a:bodyPr/>
        <a:lstStyle/>
        <a:p>
          <a:endParaRPr lang="en-US"/>
        </a:p>
      </dgm:t>
    </dgm:pt>
    <dgm:pt modelId="{D13F7E93-7919-418C-B33E-D7079DE94B3E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Grand child E</a:t>
          </a:r>
        </a:p>
      </dgm:t>
    </dgm:pt>
    <dgm:pt modelId="{9B8D4548-662B-457F-BE5E-9963A6B66C47}" type="parTrans" cxnId="{7F9220E4-8A48-4FFC-B84B-2CD3F93147B3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C1B09CD-0C92-446A-B393-03FFE7F0065B}" type="sibTrans" cxnId="{7F9220E4-8A48-4FFC-B84B-2CD3F93147B3}">
      <dgm:prSet/>
      <dgm:spPr/>
      <dgm:t>
        <a:bodyPr/>
        <a:lstStyle/>
        <a:p>
          <a:endParaRPr lang="en-US"/>
        </a:p>
      </dgm:t>
    </dgm:pt>
    <dgm:pt modelId="{1F636B84-3E78-4585-89D6-4462378D6F13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 child F</a:t>
          </a:r>
          <a:endParaRPr kumimoji="0" lang="en-US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45440A50-1CBC-461C-977B-3501438DB165}" type="parTrans" cxnId="{A1698AED-4CA5-471C-ABF8-56C5179EF18F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6EE6C8F4-215B-4DF6-A596-7E3E7930DF5A}" type="sibTrans" cxnId="{A1698AED-4CA5-471C-ABF8-56C5179EF18F}">
      <dgm:prSet/>
      <dgm:spPr/>
      <dgm:t>
        <a:bodyPr/>
        <a:lstStyle/>
        <a:p>
          <a:endParaRPr lang="en-US"/>
        </a:p>
      </dgm:t>
    </dgm:pt>
    <dgm:pt modelId="{63584F3B-1AD0-47BB-B03E-F2B8B7C0A657}" type="pres">
      <dgm:prSet presAssocID="{319BDF43-EBC0-4077-8E05-3D8F9CB7D0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7FC15C-3607-487A-A6D0-B83E9A9EED93}" type="pres">
      <dgm:prSet presAssocID="{2BBBA18E-4793-46F0-A260-0721F0FBB218}" presName="hierRoot1" presStyleCnt="0">
        <dgm:presLayoutVars>
          <dgm:hierBranch/>
        </dgm:presLayoutVars>
      </dgm:prSet>
      <dgm:spPr/>
    </dgm:pt>
    <dgm:pt modelId="{574B079C-845C-4ADB-A623-91000C565665}" type="pres">
      <dgm:prSet presAssocID="{2BBBA18E-4793-46F0-A260-0721F0FBB218}" presName="rootComposite1" presStyleCnt="0"/>
      <dgm:spPr/>
    </dgm:pt>
    <dgm:pt modelId="{96A7A501-77E4-4885-B203-2B2BFBA0905F}" type="pres">
      <dgm:prSet presAssocID="{2BBBA18E-4793-46F0-A260-0721F0FBB21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1D18E4-688E-4968-926F-5C1B5285E760}" type="pres">
      <dgm:prSet presAssocID="{2BBBA18E-4793-46F0-A260-0721F0FBB21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8C493B9-3D07-4E1C-B2EA-4D38965A1BF9}" type="pres">
      <dgm:prSet presAssocID="{2BBBA18E-4793-46F0-A260-0721F0FBB218}" presName="hierChild2" presStyleCnt="0"/>
      <dgm:spPr/>
    </dgm:pt>
    <dgm:pt modelId="{668DF3D0-73F2-45E4-810F-60C2AEFD8F65}" type="pres">
      <dgm:prSet presAssocID="{19B59C79-6D86-4B80-8362-FC910C6246A6}" presName="Name35" presStyleLbl="parChTrans1D2" presStyleIdx="0" presStyleCnt="3"/>
      <dgm:spPr/>
      <dgm:t>
        <a:bodyPr/>
        <a:lstStyle/>
        <a:p>
          <a:endParaRPr lang="en-US"/>
        </a:p>
      </dgm:t>
    </dgm:pt>
    <dgm:pt modelId="{7862B063-C8B1-43EE-A13D-8A5B66124145}" type="pres">
      <dgm:prSet presAssocID="{AB5690B3-8AA4-4A21-9263-73C5A983F453}" presName="hierRoot2" presStyleCnt="0">
        <dgm:presLayoutVars>
          <dgm:hierBranch/>
        </dgm:presLayoutVars>
      </dgm:prSet>
      <dgm:spPr/>
    </dgm:pt>
    <dgm:pt modelId="{856ACC33-8453-42B4-9EC4-BC79DDACCF3E}" type="pres">
      <dgm:prSet presAssocID="{AB5690B3-8AA4-4A21-9263-73C5A983F453}" presName="rootComposite" presStyleCnt="0"/>
      <dgm:spPr/>
    </dgm:pt>
    <dgm:pt modelId="{F5CF04EB-086F-432F-B751-48CB42CFAB2D}" type="pres">
      <dgm:prSet presAssocID="{AB5690B3-8AA4-4A21-9263-73C5A983F45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0C3DB0-56BF-4328-8D54-5D9D06C9011E}" type="pres">
      <dgm:prSet presAssocID="{AB5690B3-8AA4-4A21-9263-73C5A983F453}" presName="rootConnector" presStyleLbl="node2" presStyleIdx="0" presStyleCnt="3"/>
      <dgm:spPr/>
      <dgm:t>
        <a:bodyPr/>
        <a:lstStyle/>
        <a:p>
          <a:endParaRPr lang="en-US"/>
        </a:p>
      </dgm:t>
    </dgm:pt>
    <dgm:pt modelId="{BF84AB9F-C6D0-4150-AA41-7AD83612018E}" type="pres">
      <dgm:prSet presAssocID="{AB5690B3-8AA4-4A21-9263-73C5A983F453}" presName="hierChild4" presStyleCnt="0"/>
      <dgm:spPr/>
    </dgm:pt>
    <dgm:pt modelId="{262183C1-A07A-402B-9404-E7F238ED7B59}" type="pres">
      <dgm:prSet presAssocID="{20E42C5E-735F-4528-A411-93CECA2B7EB8}" presName="Name35" presStyleLbl="parChTrans1D3" presStyleIdx="0" presStyleCnt="6"/>
      <dgm:spPr/>
      <dgm:t>
        <a:bodyPr/>
        <a:lstStyle/>
        <a:p>
          <a:endParaRPr lang="en-US"/>
        </a:p>
      </dgm:t>
    </dgm:pt>
    <dgm:pt modelId="{69D9E0F8-C961-4F8B-B6B5-4000320A0F14}" type="pres">
      <dgm:prSet presAssocID="{6613588E-DB9B-45B6-B560-3ABDDBB11667}" presName="hierRoot2" presStyleCnt="0">
        <dgm:presLayoutVars>
          <dgm:hierBranch val="r"/>
        </dgm:presLayoutVars>
      </dgm:prSet>
      <dgm:spPr/>
    </dgm:pt>
    <dgm:pt modelId="{9D9536F4-5CDC-49B8-B975-9160133BEB09}" type="pres">
      <dgm:prSet presAssocID="{6613588E-DB9B-45B6-B560-3ABDDBB11667}" presName="rootComposite" presStyleCnt="0"/>
      <dgm:spPr/>
    </dgm:pt>
    <dgm:pt modelId="{A22BE1A9-FD28-4B41-9046-20AE6C265E03}" type="pres">
      <dgm:prSet presAssocID="{6613588E-DB9B-45B6-B560-3ABDDBB11667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0703AA-FDDC-4671-B564-ADDD5908B848}" type="pres">
      <dgm:prSet presAssocID="{6613588E-DB9B-45B6-B560-3ABDDBB11667}" presName="rootConnector" presStyleLbl="node3" presStyleIdx="0" presStyleCnt="6"/>
      <dgm:spPr/>
      <dgm:t>
        <a:bodyPr/>
        <a:lstStyle/>
        <a:p>
          <a:endParaRPr lang="en-US"/>
        </a:p>
      </dgm:t>
    </dgm:pt>
    <dgm:pt modelId="{36629FF8-81BF-4597-9C39-3922F0E46123}" type="pres">
      <dgm:prSet presAssocID="{6613588E-DB9B-45B6-B560-3ABDDBB11667}" presName="hierChild4" presStyleCnt="0"/>
      <dgm:spPr/>
    </dgm:pt>
    <dgm:pt modelId="{37CB7D74-94CA-45D2-A638-2BEB3D7A0175}" type="pres">
      <dgm:prSet presAssocID="{6613588E-DB9B-45B6-B560-3ABDDBB11667}" presName="hierChild5" presStyleCnt="0"/>
      <dgm:spPr/>
    </dgm:pt>
    <dgm:pt modelId="{3EFE1ED7-CCB5-4FD2-8C93-7C4BF2BB1BF4}" type="pres">
      <dgm:prSet presAssocID="{AB5690B3-8AA4-4A21-9263-73C5A983F453}" presName="hierChild5" presStyleCnt="0"/>
      <dgm:spPr/>
    </dgm:pt>
    <dgm:pt modelId="{291B90F8-05F1-4B34-BD0E-A406B35EAE4E}" type="pres">
      <dgm:prSet presAssocID="{5A6A04FD-6B20-4A80-B828-6BB980772DF1}" presName="Name35" presStyleLbl="parChTrans1D2" presStyleIdx="1" presStyleCnt="3"/>
      <dgm:spPr/>
      <dgm:t>
        <a:bodyPr/>
        <a:lstStyle/>
        <a:p>
          <a:endParaRPr lang="en-US"/>
        </a:p>
      </dgm:t>
    </dgm:pt>
    <dgm:pt modelId="{CF5BAB41-E359-47EE-95FE-3404209042B3}" type="pres">
      <dgm:prSet presAssocID="{76A7112B-C3C0-4E67-A3C1-A3F8046E2EC6}" presName="hierRoot2" presStyleCnt="0">
        <dgm:presLayoutVars>
          <dgm:hierBranch/>
        </dgm:presLayoutVars>
      </dgm:prSet>
      <dgm:spPr/>
    </dgm:pt>
    <dgm:pt modelId="{D216DC3C-4B7E-412B-9002-7EC456707DDC}" type="pres">
      <dgm:prSet presAssocID="{76A7112B-C3C0-4E67-A3C1-A3F8046E2EC6}" presName="rootComposite" presStyleCnt="0"/>
      <dgm:spPr/>
    </dgm:pt>
    <dgm:pt modelId="{7876AD9F-F864-4207-926E-04D52841E5EC}" type="pres">
      <dgm:prSet presAssocID="{76A7112B-C3C0-4E67-A3C1-A3F8046E2EC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7A9867-2506-4210-9E16-F5ADC9D974B5}" type="pres">
      <dgm:prSet presAssocID="{76A7112B-C3C0-4E67-A3C1-A3F8046E2EC6}" presName="rootConnector" presStyleLbl="node2" presStyleIdx="1" presStyleCnt="3"/>
      <dgm:spPr/>
      <dgm:t>
        <a:bodyPr/>
        <a:lstStyle/>
        <a:p>
          <a:endParaRPr lang="en-US"/>
        </a:p>
      </dgm:t>
    </dgm:pt>
    <dgm:pt modelId="{2CBD8019-8A3C-4668-BE55-8F3F4E264E17}" type="pres">
      <dgm:prSet presAssocID="{76A7112B-C3C0-4E67-A3C1-A3F8046E2EC6}" presName="hierChild4" presStyleCnt="0"/>
      <dgm:spPr/>
    </dgm:pt>
    <dgm:pt modelId="{D1BF50DE-C7AA-4128-BC3D-7F4A08DE02E9}" type="pres">
      <dgm:prSet presAssocID="{65C1DF22-D8E7-4772-8DFB-D8092162C808}" presName="Name35" presStyleLbl="parChTrans1D3" presStyleIdx="1" presStyleCnt="6"/>
      <dgm:spPr/>
      <dgm:t>
        <a:bodyPr/>
        <a:lstStyle/>
        <a:p>
          <a:endParaRPr lang="en-US"/>
        </a:p>
      </dgm:t>
    </dgm:pt>
    <dgm:pt modelId="{0B952ED2-28CF-4EE8-B2B2-3D9885662F29}" type="pres">
      <dgm:prSet presAssocID="{8F043339-7272-42E4-88EB-EC602FADF330}" presName="hierRoot2" presStyleCnt="0">
        <dgm:presLayoutVars>
          <dgm:hierBranch val="r"/>
        </dgm:presLayoutVars>
      </dgm:prSet>
      <dgm:spPr/>
    </dgm:pt>
    <dgm:pt modelId="{AB2E3483-A7E5-4573-8AFE-D07915EAC730}" type="pres">
      <dgm:prSet presAssocID="{8F043339-7272-42E4-88EB-EC602FADF330}" presName="rootComposite" presStyleCnt="0"/>
      <dgm:spPr/>
    </dgm:pt>
    <dgm:pt modelId="{57D36FF4-821C-431F-B680-D8A35A940FD9}" type="pres">
      <dgm:prSet presAssocID="{8F043339-7272-42E4-88EB-EC602FADF330}" presName="rootText" presStyleLbl="node3" presStyleIdx="1" presStyleCnt="6" custLinFactNeighborX="1215" custLinFactNeighborY="18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F063EB-0586-48B3-8EF5-2F13258A9AC3}" type="pres">
      <dgm:prSet presAssocID="{8F043339-7272-42E4-88EB-EC602FADF330}" presName="rootConnector" presStyleLbl="node3" presStyleIdx="1" presStyleCnt="6"/>
      <dgm:spPr/>
      <dgm:t>
        <a:bodyPr/>
        <a:lstStyle/>
        <a:p>
          <a:endParaRPr lang="en-US"/>
        </a:p>
      </dgm:t>
    </dgm:pt>
    <dgm:pt modelId="{3CF178B6-83FB-4025-B259-27042593926D}" type="pres">
      <dgm:prSet presAssocID="{8F043339-7272-42E4-88EB-EC602FADF330}" presName="hierChild4" presStyleCnt="0"/>
      <dgm:spPr/>
    </dgm:pt>
    <dgm:pt modelId="{661219B8-C9CE-4B2B-A21A-77690F6094FB}" type="pres">
      <dgm:prSet presAssocID="{8F043339-7272-42E4-88EB-EC602FADF330}" presName="hierChild5" presStyleCnt="0"/>
      <dgm:spPr/>
    </dgm:pt>
    <dgm:pt modelId="{D4675B0D-1429-499E-9863-7F2D554BA23F}" type="pres">
      <dgm:prSet presAssocID="{C86AE935-8D78-420B-A506-4B644DBDB77A}" presName="Name35" presStyleLbl="parChTrans1D3" presStyleIdx="2" presStyleCnt="6"/>
      <dgm:spPr/>
      <dgm:t>
        <a:bodyPr/>
        <a:lstStyle/>
        <a:p>
          <a:endParaRPr lang="en-US"/>
        </a:p>
      </dgm:t>
    </dgm:pt>
    <dgm:pt modelId="{EA38C43B-0CAE-4BB3-B3AD-33822B8C0975}" type="pres">
      <dgm:prSet presAssocID="{4247D142-31F2-4853-9D6C-B54B92EEF1EE}" presName="hierRoot2" presStyleCnt="0">
        <dgm:presLayoutVars>
          <dgm:hierBranch val="r"/>
        </dgm:presLayoutVars>
      </dgm:prSet>
      <dgm:spPr/>
    </dgm:pt>
    <dgm:pt modelId="{AFBE27A8-2B75-4DC6-ADA1-FAF602742844}" type="pres">
      <dgm:prSet presAssocID="{4247D142-31F2-4853-9D6C-B54B92EEF1EE}" presName="rootComposite" presStyleCnt="0"/>
      <dgm:spPr/>
    </dgm:pt>
    <dgm:pt modelId="{5BC1EBFB-6A52-4F04-A503-79579149B19B}" type="pres">
      <dgm:prSet presAssocID="{4247D142-31F2-4853-9D6C-B54B92EEF1EE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9DF405-73B4-4334-8E5A-45012D40C355}" type="pres">
      <dgm:prSet presAssocID="{4247D142-31F2-4853-9D6C-B54B92EEF1EE}" presName="rootConnector" presStyleLbl="node3" presStyleIdx="2" presStyleCnt="6"/>
      <dgm:spPr/>
      <dgm:t>
        <a:bodyPr/>
        <a:lstStyle/>
        <a:p>
          <a:endParaRPr lang="en-US"/>
        </a:p>
      </dgm:t>
    </dgm:pt>
    <dgm:pt modelId="{B322205E-D37C-4239-9BBC-A610F28C4826}" type="pres">
      <dgm:prSet presAssocID="{4247D142-31F2-4853-9D6C-B54B92EEF1EE}" presName="hierChild4" presStyleCnt="0"/>
      <dgm:spPr/>
    </dgm:pt>
    <dgm:pt modelId="{542FDC4D-7521-435F-857C-FA7BA6CEB868}" type="pres">
      <dgm:prSet presAssocID="{4247D142-31F2-4853-9D6C-B54B92EEF1EE}" presName="hierChild5" presStyleCnt="0"/>
      <dgm:spPr/>
    </dgm:pt>
    <dgm:pt modelId="{A496B302-B0D1-465B-8BB8-9A31F8C54E7A}" type="pres">
      <dgm:prSet presAssocID="{76A7112B-C3C0-4E67-A3C1-A3F8046E2EC6}" presName="hierChild5" presStyleCnt="0"/>
      <dgm:spPr/>
    </dgm:pt>
    <dgm:pt modelId="{235F8DE6-C98E-4E80-BBAF-1C953CCDB249}" type="pres">
      <dgm:prSet presAssocID="{808C009C-0FA1-4DEA-8ADE-677010A405E6}" presName="Name35" presStyleLbl="parChTrans1D2" presStyleIdx="2" presStyleCnt="3"/>
      <dgm:spPr/>
      <dgm:t>
        <a:bodyPr/>
        <a:lstStyle/>
        <a:p>
          <a:endParaRPr lang="en-US"/>
        </a:p>
      </dgm:t>
    </dgm:pt>
    <dgm:pt modelId="{B6257441-B5BC-4CCD-BDF6-C8AF8F3067E6}" type="pres">
      <dgm:prSet presAssocID="{74870940-527B-4634-9753-E7833918965A}" presName="hierRoot2" presStyleCnt="0">
        <dgm:presLayoutVars>
          <dgm:hierBranch/>
        </dgm:presLayoutVars>
      </dgm:prSet>
      <dgm:spPr/>
    </dgm:pt>
    <dgm:pt modelId="{632449BA-B1FF-4B23-89BE-88416D052315}" type="pres">
      <dgm:prSet presAssocID="{74870940-527B-4634-9753-E7833918965A}" presName="rootComposite" presStyleCnt="0"/>
      <dgm:spPr/>
    </dgm:pt>
    <dgm:pt modelId="{0F1F4216-CB34-4A28-B816-A85A4C7AB4BF}" type="pres">
      <dgm:prSet presAssocID="{74870940-527B-4634-9753-E7833918965A}" presName="rootText" presStyleLbl="node2" presStyleIdx="2" presStyleCnt="3" custLinFactNeighborX="18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70C03A-1F44-4EDD-9956-01221DC0A64A}" type="pres">
      <dgm:prSet presAssocID="{74870940-527B-4634-9753-E7833918965A}" presName="rootConnector" presStyleLbl="node2" presStyleIdx="2" presStyleCnt="3"/>
      <dgm:spPr/>
      <dgm:t>
        <a:bodyPr/>
        <a:lstStyle/>
        <a:p>
          <a:endParaRPr lang="en-US"/>
        </a:p>
      </dgm:t>
    </dgm:pt>
    <dgm:pt modelId="{67322273-0F95-4558-8C93-EA76D8673CF0}" type="pres">
      <dgm:prSet presAssocID="{74870940-527B-4634-9753-E7833918965A}" presName="hierChild4" presStyleCnt="0"/>
      <dgm:spPr/>
    </dgm:pt>
    <dgm:pt modelId="{12F938C5-C946-43CA-BCED-E607C04A554B}" type="pres">
      <dgm:prSet presAssocID="{A3B82CD3-371A-499F-82DA-972E6DA1EE0B}" presName="Name35" presStyleLbl="parChTrans1D3" presStyleIdx="3" presStyleCnt="6"/>
      <dgm:spPr/>
      <dgm:t>
        <a:bodyPr/>
        <a:lstStyle/>
        <a:p>
          <a:endParaRPr lang="en-US"/>
        </a:p>
      </dgm:t>
    </dgm:pt>
    <dgm:pt modelId="{EB8DE9D0-6239-46BC-B8D3-2AB775BFDF49}" type="pres">
      <dgm:prSet presAssocID="{D707A364-6D8B-4EFF-842C-94B3F517AF40}" presName="hierRoot2" presStyleCnt="0">
        <dgm:presLayoutVars>
          <dgm:hierBranch val="r"/>
        </dgm:presLayoutVars>
      </dgm:prSet>
      <dgm:spPr/>
    </dgm:pt>
    <dgm:pt modelId="{679C94AC-A8A0-4802-BB49-A5440BB4CB81}" type="pres">
      <dgm:prSet presAssocID="{D707A364-6D8B-4EFF-842C-94B3F517AF40}" presName="rootComposite" presStyleCnt="0"/>
      <dgm:spPr/>
    </dgm:pt>
    <dgm:pt modelId="{521AEE6A-DD50-4C06-B883-FB000CE2D5CB}" type="pres">
      <dgm:prSet presAssocID="{D707A364-6D8B-4EFF-842C-94B3F517AF40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20CF16-9234-42A2-B048-EE5B1BE10D65}" type="pres">
      <dgm:prSet presAssocID="{D707A364-6D8B-4EFF-842C-94B3F517AF40}" presName="rootConnector" presStyleLbl="node3" presStyleIdx="3" presStyleCnt="6"/>
      <dgm:spPr/>
      <dgm:t>
        <a:bodyPr/>
        <a:lstStyle/>
        <a:p>
          <a:endParaRPr lang="en-US"/>
        </a:p>
      </dgm:t>
    </dgm:pt>
    <dgm:pt modelId="{634D3865-39D3-417D-9960-412F8453CDDF}" type="pres">
      <dgm:prSet presAssocID="{D707A364-6D8B-4EFF-842C-94B3F517AF40}" presName="hierChild4" presStyleCnt="0"/>
      <dgm:spPr/>
    </dgm:pt>
    <dgm:pt modelId="{5B0995E4-24F2-4875-A4BF-DC88D5BBDE4D}" type="pres">
      <dgm:prSet presAssocID="{D707A364-6D8B-4EFF-842C-94B3F517AF40}" presName="hierChild5" presStyleCnt="0"/>
      <dgm:spPr/>
    </dgm:pt>
    <dgm:pt modelId="{4D610519-4848-4BC8-87E7-79DEF20392F6}" type="pres">
      <dgm:prSet presAssocID="{9B8D4548-662B-457F-BE5E-9963A6B66C47}" presName="Name35" presStyleLbl="parChTrans1D3" presStyleIdx="4" presStyleCnt="6"/>
      <dgm:spPr/>
      <dgm:t>
        <a:bodyPr/>
        <a:lstStyle/>
        <a:p>
          <a:endParaRPr lang="en-US"/>
        </a:p>
      </dgm:t>
    </dgm:pt>
    <dgm:pt modelId="{21508588-3813-4879-A285-8B2FA3D8702A}" type="pres">
      <dgm:prSet presAssocID="{D13F7E93-7919-418C-B33E-D7079DE94B3E}" presName="hierRoot2" presStyleCnt="0">
        <dgm:presLayoutVars>
          <dgm:hierBranch val="r"/>
        </dgm:presLayoutVars>
      </dgm:prSet>
      <dgm:spPr/>
    </dgm:pt>
    <dgm:pt modelId="{76CCEB8D-CADC-4A59-AC28-5DCCC0E0A0AA}" type="pres">
      <dgm:prSet presAssocID="{D13F7E93-7919-418C-B33E-D7079DE94B3E}" presName="rootComposite" presStyleCnt="0"/>
      <dgm:spPr/>
    </dgm:pt>
    <dgm:pt modelId="{30D235DA-8819-44EC-A299-892F4F9290A9}" type="pres">
      <dgm:prSet presAssocID="{D13F7E93-7919-418C-B33E-D7079DE94B3E}" presName="rootText" presStyleLbl="node3" presStyleIdx="4" presStyleCnt="6" custLinFactNeighborX="18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BDE05-0A93-4AAB-B004-44EECEAF46F1}" type="pres">
      <dgm:prSet presAssocID="{D13F7E93-7919-418C-B33E-D7079DE94B3E}" presName="rootConnector" presStyleLbl="node3" presStyleIdx="4" presStyleCnt="6"/>
      <dgm:spPr/>
      <dgm:t>
        <a:bodyPr/>
        <a:lstStyle/>
        <a:p>
          <a:endParaRPr lang="en-US"/>
        </a:p>
      </dgm:t>
    </dgm:pt>
    <dgm:pt modelId="{7BC22006-55B4-4C64-8627-584F4A1A8128}" type="pres">
      <dgm:prSet presAssocID="{D13F7E93-7919-418C-B33E-D7079DE94B3E}" presName="hierChild4" presStyleCnt="0"/>
      <dgm:spPr/>
    </dgm:pt>
    <dgm:pt modelId="{4758DF2C-C662-49D0-BF90-D1DFF61EB8EA}" type="pres">
      <dgm:prSet presAssocID="{D13F7E93-7919-418C-B33E-D7079DE94B3E}" presName="hierChild5" presStyleCnt="0"/>
      <dgm:spPr/>
    </dgm:pt>
    <dgm:pt modelId="{2C41FD25-0BBF-47BD-8C0F-45703DFB2EC2}" type="pres">
      <dgm:prSet presAssocID="{45440A50-1CBC-461C-977B-3501438DB165}" presName="Name35" presStyleLbl="parChTrans1D3" presStyleIdx="5" presStyleCnt="6"/>
      <dgm:spPr/>
      <dgm:t>
        <a:bodyPr/>
        <a:lstStyle/>
        <a:p>
          <a:endParaRPr lang="en-US"/>
        </a:p>
      </dgm:t>
    </dgm:pt>
    <dgm:pt modelId="{83FE5947-FB90-426E-A817-C06942FC1109}" type="pres">
      <dgm:prSet presAssocID="{1F636B84-3E78-4585-89D6-4462378D6F13}" presName="hierRoot2" presStyleCnt="0">
        <dgm:presLayoutVars>
          <dgm:hierBranch val="r"/>
        </dgm:presLayoutVars>
      </dgm:prSet>
      <dgm:spPr/>
    </dgm:pt>
    <dgm:pt modelId="{C5E020B9-5C31-4B56-BF56-A9800AACA504}" type="pres">
      <dgm:prSet presAssocID="{1F636B84-3E78-4585-89D6-4462378D6F13}" presName="rootComposite" presStyleCnt="0"/>
      <dgm:spPr/>
    </dgm:pt>
    <dgm:pt modelId="{0CFE0434-5A8E-4208-92C3-2F8C3B3511AC}" type="pres">
      <dgm:prSet presAssocID="{1F636B84-3E78-4585-89D6-4462378D6F13}" presName="rootText" presStyleLbl="node3" presStyleIdx="5" presStyleCnt="6" custLinFactNeighborX="18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9C2D95-FD2A-4D5F-8D00-B1B8B4B7096F}" type="pres">
      <dgm:prSet presAssocID="{1F636B84-3E78-4585-89D6-4462378D6F13}" presName="rootConnector" presStyleLbl="node3" presStyleIdx="5" presStyleCnt="6"/>
      <dgm:spPr/>
      <dgm:t>
        <a:bodyPr/>
        <a:lstStyle/>
        <a:p>
          <a:endParaRPr lang="en-US"/>
        </a:p>
      </dgm:t>
    </dgm:pt>
    <dgm:pt modelId="{15D662F0-E7EB-47A5-BBA3-EFAA9757A890}" type="pres">
      <dgm:prSet presAssocID="{1F636B84-3E78-4585-89D6-4462378D6F13}" presName="hierChild4" presStyleCnt="0"/>
      <dgm:spPr/>
    </dgm:pt>
    <dgm:pt modelId="{4CB11640-F390-42FE-A6DD-F3B445E2F3FE}" type="pres">
      <dgm:prSet presAssocID="{1F636B84-3E78-4585-89D6-4462378D6F13}" presName="hierChild5" presStyleCnt="0"/>
      <dgm:spPr/>
    </dgm:pt>
    <dgm:pt modelId="{9CB8E9A6-CA4B-4201-82CA-C9528E487D6F}" type="pres">
      <dgm:prSet presAssocID="{74870940-527B-4634-9753-E7833918965A}" presName="hierChild5" presStyleCnt="0"/>
      <dgm:spPr/>
    </dgm:pt>
    <dgm:pt modelId="{ACC9FC29-3862-4BD1-8C6E-266480B094B9}" type="pres">
      <dgm:prSet presAssocID="{2BBBA18E-4793-46F0-A260-0721F0FBB218}" presName="hierChild3" presStyleCnt="0"/>
      <dgm:spPr/>
    </dgm:pt>
  </dgm:ptLst>
  <dgm:cxnLst>
    <dgm:cxn modelId="{EE9505B4-BDA5-4C79-B378-CB4FDE4F4A5A}" type="presOf" srcId="{76A7112B-C3C0-4E67-A3C1-A3F8046E2EC6}" destId="{F77A9867-2506-4210-9E16-F5ADC9D974B5}" srcOrd="1" destOrd="0" presId="urn:microsoft.com/office/officeart/2005/8/layout/orgChart1"/>
    <dgm:cxn modelId="{6B863322-2782-4000-8949-7A6D3E175672}" type="presOf" srcId="{D707A364-6D8B-4EFF-842C-94B3F517AF40}" destId="{521AEE6A-DD50-4C06-B883-FB000CE2D5CB}" srcOrd="0" destOrd="0" presId="urn:microsoft.com/office/officeart/2005/8/layout/orgChart1"/>
    <dgm:cxn modelId="{A7251784-E9DE-42CF-8451-5771F799AF55}" srcId="{AB5690B3-8AA4-4A21-9263-73C5A983F453}" destId="{6613588E-DB9B-45B6-B560-3ABDDBB11667}" srcOrd="0" destOrd="0" parTransId="{20E42C5E-735F-4528-A411-93CECA2B7EB8}" sibTransId="{76EE8106-906B-4DA0-9792-FCC04483D79A}"/>
    <dgm:cxn modelId="{D6C98BE6-8226-4FAF-A10B-F3936A9222BB}" srcId="{76A7112B-C3C0-4E67-A3C1-A3F8046E2EC6}" destId="{4247D142-31F2-4853-9D6C-B54B92EEF1EE}" srcOrd="1" destOrd="0" parTransId="{C86AE935-8D78-420B-A506-4B644DBDB77A}" sibTransId="{703D7471-1AEB-4394-9085-18754B2DDA6C}"/>
    <dgm:cxn modelId="{45C61B84-29B7-4C5E-AAB8-0763B4F8281C}" type="presOf" srcId="{2BBBA18E-4793-46F0-A260-0721F0FBB218}" destId="{96A7A501-77E4-4885-B203-2B2BFBA0905F}" srcOrd="0" destOrd="0" presId="urn:microsoft.com/office/officeart/2005/8/layout/orgChart1"/>
    <dgm:cxn modelId="{148618AB-03AC-464F-91C7-4778BC5DAA52}" type="presOf" srcId="{1F636B84-3E78-4585-89D6-4462378D6F13}" destId="{0CFE0434-5A8E-4208-92C3-2F8C3B3511AC}" srcOrd="0" destOrd="0" presId="urn:microsoft.com/office/officeart/2005/8/layout/orgChart1"/>
    <dgm:cxn modelId="{A74DB017-A017-4DC7-8E05-30759D7A93D8}" type="presOf" srcId="{45440A50-1CBC-461C-977B-3501438DB165}" destId="{2C41FD25-0BBF-47BD-8C0F-45703DFB2EC2}" srcOrd="0" destOrd="0" presId="urn:microsoft.com/office/officeart/2005/8/layout/orgChart1"/>
    <dgm:cxn modelId="{8594F7CE-7C78-4469-B0C1-D2DD5766F7DC}" srcId="{74870940-527B-4634-9753-E7833918965A}" destId="{D707A364-6D8B-4EFF-842C-94B3F517AF40}" srcOrd="0" destOrd="0" parTransId="{A3B82CD3-371A-499F-82DA-972E6DA1EE0B}" sibTransId="{34889D9F-0F32-4A88-B05E-5666DC1A9CC9}"/>
    <dgm:cxn modelId="{A4B58917-D7EB-4A60-8AF7-F12EA49CAA63}" type="presOf" srcId="{65C1DF22-D8E7-4772-8DFB-D8092162C808}" destId="{D1BF50DE-C7AA-4128-BC3D-7F4A08DE02E9}" srcOrd="0" destOrd="0" presId="urn:microsoft.com/office/officeart/2005/8/layout/orgChart1"/>
    <dgm:cxn modelId="{7F605CBD-D170-4394-94EB-E703059AA0D0}" type="presOf" srcId="{319BDF43-EBC0-4077-8E05-3D8F9CB7D048}" destId="{63584F3B-1AD0-47BB-B03E-F2B8B7C0A657}" srcOrd="0" destOrd="0" presId="urn:microsoft.com/office/officeart/2005/8/layout/orgChart1"/>
    <dgm:cxn modelId="{C0923555-6210-4142-A130-D5EAE8946E4E}" type="presOf" srcId="{D707A364-6D8B-4EFF-842C-94B3F517AF40}" destId="{D320CF16-9234-42A2-B048-EE5B1BE10D65}" srcOrd="1" destOrd="0" presId="urn:microsoft.com/office/officeart/2005/8/layout/orgChart1"/>
    <dgm:cxn modelId="{EF8E5354-EEDC-4B22-B5F3-C4D13CFE4C2F}" type="presOf" srcId="{74870940-527B-4634-9753-E7833918965A}" destId="{0F1F4216-CB34-4A28-B816-A85A4C7AB4BF}" srcOrd="0" destOrd="0" presId="urn:microsoft.com/office/officeart/2005/8/layout/orgChart1"/>
    <dgm:cxn modelId="{E30E396E-0B8F-44DE-B821-DA49AC3D345B}" type="presOf" srcId="{AB5690B3-8AA4-4A21-9263-73C5A983F453}" destId="{C20C3DB0-56BF-4328-8D54-5D9D06C9011E}" srcOrd="1" destOrd="0" presId="urn:microsoft.com/office/officeart/2005/8/layout/orgChart1"/>
    <dgm:cxn modelId="{7F9220E4-8A48-4FFC-B84B-2CD3F93147B3}" srcId="{74870940-527B-4634-9753-E7833918965A}" destId="{D13F7E93-7919-418C-B33E-D7079DE94B3E}" srcOrd="1" destOrd="0" parTransId="{9B8D4548-662B-457F-BE5E-9963A6B66C47}" sibTransId="{0C1B09CD-0C92-446A-B393-03FFE7F0065B}"/>
    <dgm:cxn modelId="{A1698AED-4CA5-471C-ABF8-56C5179EF18F}" srcId="{74870940-527B-4634-9753-E7833918965A}" destId="{1F636B84-3E78-4585-89D6-4462378D6F13}" srcOrd="2" destOrd="0" parTransId="{45440A50-1CBC-461C-977B-3501438DB165}" sibTransId="{6EE6C8F4-215B-4DF6-A596-7E3E7930DF5A}"/>
    <dgm:cxn modelId="{29069E7F-1DA9-42F4-BEBF-0DA3FE1EFBAF}" type="presOf" srcId="{20E42C5E-735F-4528-A411-93CECA2B7EB8}" destId="{262183C1-A07A-402B-9404-E7F238ED7B59}" srcOrd="0" destOrd="0" presId="urn:microsoft.com/office/officeart/2005/8/layout/orgChart1"/>
    <dgm:cxn modelId="{D15989BC-D1D0-4DD4-9844-D07F13437983}" type="presOf" srcId="{5A6A04FD-6B20-4A80-B828-6BB980772DF1}" destId="{291B90F8-05F1-4B34-BD0E-A406B35EAE4E}" srcOrd="0" destOrd="0" presId="urn:microsoft.com/office/officeart/2005/8/layout/orgChart1"/>
    <dgm:cxn modelId="{AA044F9F-1E82-4698-A69C-0C31F2C2198F}" type="presOf" srcId="{19B59C79-6D86-4B80-8362-FC910C6246A6}" destId="{668DF3D0-73F2-45E4-810F-60C2AEFD8F65}" srcOrd="0" destOrd="0" presId="urn:microsoft.com/office/officeart/2005/8/layout/orgChart1"/>
    <dgm:cxn modelId="{7DF08366-85EA-402F-9C3E-770115A1B83C}" type="presOf" srcId="{9B8D4548-662B-457F-BE5E-9963A6B66C47}" destId="{4D610519-4848-4BC8-87E7-79DEF20392F6}" srcOrd="0" destOrd="0" presId="urn:microsoft.com/office/officeart/2005/8/layout/orgChart1"/>
    <dgm:cxn modelId="{FF824DF1-BDDC-4088-974F-FD07B9050B62}" type="presOf" srcId="{D13F7E93-7919-418C-B33E-D7079DE94B3E}" destId="{6B0BDE05-0A93-4AAB-B004-44EECEAF46F1}" srcOrd="1" destOrd="0" presId="urn:microsoft.com/office/officeart/2005/8/layout/orgChart1"/>
    <dgm:cxn modelId="{48353B65-989B-465E-A626-1AE05F6E3688}" type="presOf" srcId="{4247D142-31F2-4853-9D6C-B54B92EEF1EE}" destId="{D39DF405-73B4-4334-8E5A-45012D40C355}" srcOrd="1" destOrd="0" presId="urn:microsoft.com/office/officeart/2005/8/layout/orgChart1"/>
    <dgm:cxn modelId="{2260F757-F850-4819-9C99-45262E6B16D5}" type="presOf" srcId="{6613588E-DB9B-45B6-B560-3ABDDBB11667}" destId="{A22BE1A9-FD28-4B41-9046-20AE6C265E03}" srcOrd="0" destOrd="0" presId="urn:microsoft.com/office/officeart/2005/8/layout/orgChart1"/>
    <dgm:cxn modelId="{7D6BF9FA-A03C-437E-B306-BA8FA8A7787E}" type="presOf" srcId="{4247D142-31F2-4853-9D6C-B54B92EEF1EE}" destId="{5BC1EBFB-6A52-4F04-A503-79579149B19B}" srcOrd="0" destOrd="0" presId="urn:microsoft.com/office/officeart/2005/8/layout/orgChart1"/>
    <dgm:cxn modelId="{03215588-471D-4AD6-8826-43F4A43F90CB}" type="presOf" srcId="{74870940-527B-4634-9753-E7833918965A}" destId="{4C70C03A-1F44-4EDD-9956-01221DC0A64A}" srcOrd="1" destOrd="0" presId="urn:microsoft.com/office/officeart/2005/8/layout/orgChart1"/>
    <dgm:cxn modelId="{445DE8E9-DE7D-4C34-8832-A6843A0FD406}" srcId="{76A7112B-C3C0-4E67-A3C1-A3F8046E2EC6}" destId="{8F043339-7272-42E4-88EB-EC602FADF330}" srcOrd="0" destOrd="0" parTransId="{65C1DF22-D8E7-4772-8DFB-D8092162C808}" sibTransId="{18E3B04F-5348-4F2D-AF52-94AB61EEA7ED}"/>
    <dgm:cxn modelId="{793FE19B-10D2-4B88-85D4-4052C86FC3A0}" srcId="{2BBBA18E-4793-46F0-A260-0721F0FBB218}" destId="{74870940-527B-4634-9753-E7833918965A}" srcOrd="2" destOrd="0" parTransId="{808C009C-0FA1-4DEA-8ADE-677010A405E6}" sibTransId="{4DD15872-8F4A-49F2-AA59-3064704CFFC7}"/>
    <dgm:cxn modelId="{2408E31D-B6AF-414F-906C-33DFB6A90674}" srcId="{319BDF43-EBC0-4077-8E05-3D8F9CB7D048}" destId="{2BBBA18E-4793-46F0-A260-0721F0FBB218}" srcOrd="0" destOrd="0" parTransId="{D051405B-9A1E-414C-BE29-36C510194897}" sibTransId="{082C62DF-B01B-49B0-AFBB-9A1D5F06B35F}"/>
    <dgm:cxn modelId="{52CCDD18-A335-45BE-BFA7-010617A37B18}" type="presOf" srcId="{AB5690B3-8AA4-4A21-9263-73C5A983F453}" destId="{F5CF04EB-086F-432F-B751-48CB42CFAB2D}" srcOrd="0" destOrd="0" presId="urn:microsoft.com/office/officeart/2005/8/layout/orgChart1"/>
    <dgm:cxn modelId="{26EA1C60-693F-496A-B3A9-F957F921A18C}" type="presOf" srcId="{A3B82CD3-371A-499F-82DA-972E6DA1EE0B}" destId="{12F938C5-C946-43CA-BCED-E607C04A554B}" srcOrd="0" destOrd="0" presId="urn:microsoft.com/office/officeart/2005/8/layout/orgChart1"/>
    <dgm:cxn modelId="{817408AE-B044-45A4-95DA-3C40599A2379}" type="presOf" srcId="{76A7112B-C3C0-4E67-A3C1-A3F8046E2EC6}" destId="{7876AD9F-F864-4207-926E-04D52841E5EC}" srcOrd="0" destOrd="0" presId="urn:microsoft.com/office/officeart/2005/8/layout/orgChart1"/>
    <dgm:cxn modelId="{EE7EE5EF-AA4B-49B5-815D-ABFD14B421BC}" srcId="{2BBBA18E-4793-46F0-A260-0721F0FBB218}" destId="{76A7112B-C3C0-4E67-A3C1-A3F8046E2EC6}" srcOrd="1" destOrd="0" parTransId="{5A6A04FD-6B20-4A80-B828-6BB980772DF1}" sibTransId="{9F2A2683-0551-414E-8664-8D574EF95CD2}"/>
    <dgm:cxn modelId="{114FDED2-A5AE-4306-84C0-9A0A2F375CD2}" type="presOf" srcId="{6613588E-DB9B-45B6-B560-3ABDDBB11667}" destId="{FF0703AA-FDDC-4671-B564-ADDD5908B848}" srcOrd="1" destOrd="0" presId="urn:microsoft.com/office/officeart/2005/8/layout/orgChart1"/>
    <dgm:cxn modelId="{F6F76692-A6F2-4DBD-ACA9-36AEF8FF4F35}" type="presOf" srcId="{808C009C-0FA1-4DEA-8ADE-677010A405E6}" destId="{235F8DE6-C98E-4E80-BBAF-1C953CCDB249}" srcOrd="0" destOrd="0" presId="urn:microsoft.com/office/officeart/2005/8/layout/orgChart1"/>
    <dgm:cxn modelId="{0B6B6D2F-4DBE-4AD4-867D-E8ADA558A44D}" type="presOf" srcId="{8F043339-7272-42E4-88EB-EC602FADF330}" destId="{66F063EB-0586-48B3-8EF5-2F13258A9AC3}" srcOrd="1" destOrd="0" presId="urn:microsoft.com/office/officeart/2005/8/layout/orgChart1"/>
    <dgm:cxn modelId="{71A76A3D-E722-4AD5-BE05-F149D77BDD7E}" type="presOf" srcId="{8F043339-7272-42E4-88EB-EC602FADF330}" destId="{57D36FF4-821C-431F-B680-D8A35A940FD9}" srcOrd="0" destOrd="0" presId="urn:microsoft.com/office/officeart/2005/8/layout/orgChart1"/>
    <dgm:cxn modelId="{CF5106EB-8943-4CDC-9E78-012BAEB69EC7}" srcId="{2BBBA18E-4793-46F0-A260-0721F0FBB218}" destId="{AB5690B3-8AA4-4A21-9263-73C5A983F453}" srcOrd="0" destOrd="0" parTransId="{19B59C79-6D86-4B80-8362-FC910C6246A6}" sibTransId="{ACCD72F3-780E-47B8-A25B-9443485BE433}"/>
    <dgm:cxn modelId="{BA382FE6-DE09-448A-A84D-12E3C4498EC4}" type="presOf" srcId="{1F636B84-3E78-4585-89D6-4462378D6F13}" destId="{709C2D95-FD2A-4D5F-8D00-B1B8B4B7096F}" srcOrd="1" destOrd="0" presId="urn:microsoft.com/office/officeart/2005/8/layout/orgChart1"/>
    <dgm:cxn modelId="{898691D2-6A58-492E-937C-50AB4F132027}" type="presOf" srcId="{C86AE935-8D78-420B-A506-4B644DBDB77A}" destId="{D4675B0D-1429-499E-9863-7F2D554BA23F}" srcOrd="0" destOrd="0" presId="urn:microsoft.com/office/officeart/2005/8/layout/orgChart1"/>
    <dgm:cxn modelId="{FBBE21E3-655B-4800-8995-33F2527901B1}" type="presOf" srcId="{2BBBA18E-4793-46F0-A260-0721F0FBB218}" destId="{EB1D18E4-688E-4968-926F-5C1B5285E760}" srcOrd="1" destOrd="0" presId="urn:microsoft.com/office/officeart/2005/8/layout/orgChart1"/>
    <dgm:cxn modelId="{7F45B4EC-6B29-4DA7-8ECA-BF8DDB92014B}" type="presOf" srcId="{D13F7E93-7919-418C-B33E-D7079DE94B3E}" destId="{30D235DA-8819-44EC-A299-892F4F9290A9}" srcOrd="0" destOrd="0" presId="urn:microsoft.com/office/officeart/2005/8/layout/orgChart1"/>
    <dgm:cxn modelId="{44FB05B8-E8AC-4721-9A4D-0252A1BEC174}" type="presParOf" srcId="{63584F3B-1AD0-47BB-B03E-F2B8B7C0A657}" destId="{697FC15C-3607-487A-A6D0-B83E9A9EED93}" srcOrd="0" destOrd="0" presId="urn:microsoft.com/office/officeart/2005/8/layout/orgChart1"/>
    <dgm:cxn modelId="{B4FD2320-0110-43C3-8702-27CBF8D58C74}" type="presParOf" srcId="{697FC15C-3607-487A-A6D0-B83E9A9EED93}" destId="{574B079C-845C-4ADB-A623-91000C565665}" srcOrd="0" destOrd="0" presId="urn:microsoft.com/office/officeart/2005/8/layout/orgChart1"/>
    <dgm:cxn modelId="{7FE74C18-87AC-484C-97E1-3F8AAF4B48F4}" type="presParOf" srcId="{574B079C-845C-4ADB-A623-91000C565665}" destId="{96A7A501-77E4-4885-B203-2B2BFBA0905F}" srcOrd="0" destOrd="0" presId="urn:microsoft.com/office/officeart/2005/8/layout/orgChart1"/>
    <dgm:cxn modelId="{F30130DC-EB81-423B-A952-9C6ADFE6CD85}" type="presParOf" srcId="{574B079C-845C-4ADB-A623-91000C565665}" destId="{EB1D18E4-688E-4968-926F-5C1B5285E760}" srcOrd="1" destOrd="0" presId="urn:microsoft.com/office/officeart/2005/8/layout/orgChart1"/>
    <dgm:cxn modelId="{270DB4D3-5F53-4A73-93FF-3209735D3909}" type="presParOf" srcId="{697FC15C-3607-487A-A6D0-B83E9A9EED93}" destId="{E8C493B9-3D07-4E1C-B2EA-4D38965A1BF9}" srcOrd="1" destOrd="0" presId="urn:microsoft.com/office/officeart/2005/8/layout/orgChart1"/>
    <dgm:cxn modelId="{94315AEA-F321-4209-85C2-D3E81575BE2B}" type="presParOf" srcId="{E8C493B9-3D07-4E1C-B2EA-4D38965A1BF9}" destId="{668DF3D0-73F2-45E4-810F-60C2AEFD8F65}" srcOrd="0" destOrd="0" presId="urn:microsoft.com/office/officeart/2005/8/layout/orgChart1"/>
    <dgm:cxn modelId="{AD15FAA0-497C-469B-BAC0-3BC50F920CA4}" type="presParOf" srcId="{E8C493B9-3D07-4E1C-B2EA-4D38965A1BF9}" destId="{7862B063-C8B1-43EE-A13D-8A5B66124145}" srcOrd="1" destOrd="0" presId="urn:microsoft.com/office/officeart/2005/8/layout/orgChart1"/>
    <dgm:cxn modelId="{A38643E0-A4E7-4BE1-8DEE-BE8AD9211007}" type="presParOf" srcId="{7862B063-C8B1-43EE-A13D-8A5B66124145}" destId="{856ACC33-8453-42B4-9EC4-BC79DDACCF3E}" srcOrd="0" destOrd="0" presId="urn:microsoft.com/office/officeart/2005/8/layout/orgChart1"/>
    <dgm:cxn modelId="{FAC3796A-A4CA-44C8-8784-A451F759ADCE}" type="presParOf" srcId="{856ACC33-8453-42B4-9EC4-BC79DDACCF3E}" destId="{F5CF04EB-086F-432F-B751-48CB42CFAB2D}" srcOrd="0" destOrd="0" presId="urn:microsoft.com/office/officeart/2005/8/layout/orgChart1"/>
    <dgm:cxn modelId="{03F240B1-4BF9-49EF-B793-836D708434C0}" type="presParOf" srcId="{856ACC33-8453-42B4-9EC4-BC79DDACCF3E}" destId="{C20C3DB0-56BF-4328-8D54-5D9D06C9011E}" srcOrd="1" destOrd="0" presId="urn:microsoft.com/office/officeart/2005/8/layout/orgChart1"/>
    <dgm:cxn modelId="{3505ED81-650F-4B06-B7D2-08DA079B3999}" type="presParOf" srcId="{7862B063-C8B1-43EE-A13D-8A5B66124145}" destId="{BF84AB9F-C6D0-4150-AA41-7AD83612018E}" srcOrd="1" destOrd="0" presId="urn:microsoft.com/office/officeart/2005/8/layout/orgChart1"/>
    <dgm:cxn modelId="{AAA4B920-3897-43C7-981A-4912E52172D5}" type="presParOf" srcId="{BF84AB9F-C6D0-4150-AA41-7AD83612018E}" destId="{262183C1-A07A-402B-9404-E7F238ED7B59}" srcOrd="0" destOrd="0" presId="urn:microsoft.com/office/officeart/2005/8/layout/orgChart1"/>
    <dgm:cxn modelId="{9B5CABB4-1FAA-452D-B07C-9F73E959C52C}" type="presParOf" srcId="{BF84AB9F-C6D0-4150-AA41-7AD83612018E}" destId="{69D9E0F8-C961-4F8B-B6B5-4000320A0F14}" srcOrd="1" destOrd="0" presId="urn:microsoft.com/office/officeart/2005/8/layout/orgChart1"/>
    <dgm:cxn modelId="{39945EFE-1D32-4F8C-A1AC-CE43449A4BD2}" type="presParOf" srcId="{69D9E0F8-C961-4F8B-B6B5-4000320A0F14}" destId="{9D9536F4-5CDC-49B8-B975-9160133BEB09}" srcOrd="0" destOrd="0" presId="urn:microsoft.com/office/officeart/2005/8/layout/orgChart1"/>
    <dgm:cxn modelId="{09531528-6761-48B5-A925-572673C738DB}" type="presParOf" srcId="{9D9536F4-5CDC-49B8-B975-9160133BEB09}" destId="{A22BE1A9-FD28-4B41-9046-20AE6C265E03}" srcOrd="0" destOrd="0" presId="urn:microsoft.com/office/officeart/2005/8/layout/orgChart1"/>
    <dgm:cxn modelId="{05B5B5C0-CE4F-4969-A7C4-3DFFCC24316D}" type="presParOf" srcId="{9D9536F4-5CDC-49B8-B975-9160133BEB09}" destId="{FF0703AA-FDDC-4671-B564-ADDD5908B848}" srcOrd="1" destOrd="0" presId="urn:microsoft.com/office/officeart/2005/8/layout/orgChart1"/>
    <dgm:cxn modelId="{D4056880-3F91-43E6-8A42-9C49C6FFC815}" type="presParOf" srcId="{69D9E0F8-C961-4F8B-B6B5-4000320A0F14}" destId="{36629FF8-81BF-4597-9C39-3922F0E46123}" srcOrd="1" destOrd="0" presId="urn:microsoft.com/office/officeart/2005/8/layout/orgChart1"/>
    <dgm:cxn modelId="{50B7BACC-6263-4383-9CF2-F579783841B0}" type="presParOf" srcId="{69D9E0F8-C961-4F8B-B6B5-4000320A0F14}" destId="{37CB7D74-94CA-45D2-A638-2BEB3D7A0175}" srcOrd="2" destOrd="0" presId="urn:microsoft.com/office/officeart/2005/8/layout/orgChart1"/>
    <dgm:cxn modelId="{3A4594A4-A629-4F8F-8ECF-C2D8FF579765}" type="presParOf" srcId="{7862B063-C8B1-43EE-A13D-8A5B66124145}" destId="{3EFE1ED7-CCB5-4FD2-8C93-7C4BF2BB1BF4}" srcOrd="2" destOrd="0" presId="urn:microsoft.com/office/officeart/2005/8/layout/orgChart1"/>
    <dgm:cxn modelId="{4751A090-EC18-4E9F-829A-4E12B5F2B54A}" type="presParOf" srcId="{E8C493B9-3D07-4E1C-B2EA-4D38965A1BF9}" destId="{291B90F8-05F1-4B34-BD0E-A406B35EAE4E}" srcOrd="2" destOrd="0" presId="urn:microsoft.com/office/officeart/2005/8/layout/orgChart1"/>
    <dgm:cxn modelId="{E0852100-DF54-40B4-AF0C-039493873DE6}" type="presParOf" srcId="{E8C493B9-3D07-4E1C-B2EA-4D38965A1BF9}" destId="{CF5BAB41-E359-47EE-95FE-3404209042B3}" srcOrd="3" destOrd="0" presId="urn:microsoft.com/office/officeart/2005/8/layout/orgChart1"/>
    <dgm:cxn modelId="{8E7D00A5-EB58-4748-9805-40C52E02CF79}" type="presParOf" srcId="{CF5BAB41-E359-47EE-95FE-3404209042B3}" destId="{D216DC3C-4B7E-412B-9002-7EC456707DDC}" srcOrd="0" destOrd="0" presId="urn:microsoft.com/office/officeart/2005/8/layout/orgChart1"/>
    <dgm:cxn modelId="{7DCA1B2F-0F3E-4497-A3F6-2A17887BFB40}" type="presParOf" srcId="{D216DC3C-4B7E-412B-9002-7EC456707DDC}" destId="{7876AD9F-F864-4207-926E-04D52841E5EC}" srcOrd="0" destOrd="0" presId="urn:microsoft.com/office/officeart/2005/8/layout/orgChart1"/>
    <dgm:cxn modelId="{573574BB-67EA-4A39-97D2-502EFCEAE795}" type="presParOf" srcId="{D216DC3C-4B7E-412B-9002-7EC456707DDC}" destId="{F77A9867-2506-4210-9E16-F5ADC9D974B5}" srcOrd="1" destOrd="0" presId="urn:microsoft.com/office/officeart/2005/8/layout/orgChart1"/>
    <dgm:cxn modelId="{B0AAEFEF-64A1-486F-99C7-36A07B1ED8F5}" type="presParOf" srcId="{CF5BAB41-E359-47EE-95FE-3404209042B3}" destId="{2CBD8019-8A3C-4668-BE55-8F3F4E264E17}" srcOrd="1" destOrd="0" presId="urn:microsoft.com/office/officeart/2005/8/layout/orgChart1"/>
    <dgm:cxn modelId="{E57C8324-E954-48CA-AF80-6AAA665E906D}" type="presParOf" srcId="{2CBD8019-8A3C-4668-BE55-8F3F4E264E17}" destId="{D1BF50DE-C7AA-4128-BC3D-7F4A08DE02E9}" srcOrd="0" destOrd="0" presId="urn:microsoft.com/office/officeart/2005/8/layout/orgChart1"/>
    <dgm:cxn modelId="{FE85D6A4-AF60-48A5-ACB3-EA43605CE053}" type="presParOf" srcId="{2CBD8019-8A3C-4668-BE55-8F3F4E264E17}" destId="{0B952ED2-28CF-4EE8-B2B2-3D9885662F29}" srcOrd="1" destOrd="0" presId="urn:microsoft.com/office/officeart/2005/8/layout/orgChart1"/>
    <dgm:cxn modelId="{350040F5-E9E9-4811-98FA-BC1587BF422E}" type="presParOf" srcId="{0B952ED2-28CF-4EE8-B2B2-3D9885662F29}" destId="{AB2E3483-A7E5-4573-8AFE-D07915EAC730}" srcOrd="0" destOrd="0" presId="urn:microsoft.com/office/officeart/2005/8/layout/orgChart1"/>
    <dgm:cxn modelId="{7ECCF695-3DB8-4EC6-B54B-A30549F4104D}" type="presParOf" srcId="{AB2E3483-A7E5-4573-8AFE-D07915EAC730}" destId="{57D36FF4-821C-431F-B680-D8A35A940FD9}" srcOrd="0" destOrd="0" presId="urn:microsoft.com/office/officeart/2005/8/layout/orgChart1"/>
    <dgm:cxn modelId="{0FF5315F-61D9-498C-81AF-71F29BA89F35}" type="presParOf" srcId="{AB2E3483-A7E5-4573-8AFE-D07915EAC730}" destId="{66F063EB-0586-48B3-8EF5-2F13258A9AC3}" srcOrd="1" destOrd="0" presId="urn:microsoft.com/office/officeart/2005/8/layout/orgChart1"/>
    <dgm:cxn modelId="{065B1FDC-804D-4A8B-95D5-5948DDC90E5B}" type="presParOf" srcId="{0B952ED2-28CF-4EE8-B2B2-3D9885662F29}" destId="{3CF178B6-83FB-4025-B259-27042593926D}" srcOrd="1" destOrd="0" presId="urn:microsoft.com/office/officeart/2005/8/layout/orgChart1"/>
    <dgm:cxn modelId="{1CCC26EB-CB15-47F6-A832-562435D8B46D}" type="presParOf" srcId="{0B952ED2-28CF-4EE8-B2B2-3D9885662F29}" destId="{661219B8-C9CE-4B2B-A21A-77690F6094FB}" srcOrd="2" destOrd="0" presId="urn:microsoft.com/office/officeart/2005/8/layout/orgChart1"/>
    <dgm:cxn modelId="{D2FBB6DF-962C-4BB1-BAB5-6C4AB0174A39}" type="presParOf" srcId="{2CBD8019-8A3C-4668-BE55-8F3F4E264E17}" destId="{D4675B0D-1429-499E-9863-7F2D554BA23F}" srcOrd="2" destOrd="0" presId="urn:microsoft.com/office/officeart/2005/8/layout/orgChart1"/>
    <dgm:cxn modelId="{665FED6B-7469-4A42-8CFA-161375DD25C6}" type="presParOf" srcId="{2CBD8019-8A3C-4668-BE55-8F3F4E264E17}" destId="{EA38C43B-0CAE-4BB3-B3AD-33822B8C0975}" srcOrd="3" destOrd="0" presId="urn:microsoft.com/office/officeart/2005/8/layout/orgChart1"/>
    <dgm:cxn modelId="{94E6B2EF-A998-4636-82E3-0202CAFFCEC6}" type="presParOf" srcId="{EA38C43B-0CAE-4BB3-B3AD-33822B8C0975}" destId="{AFBE27A8-2B75-4DC6-ADA1-FAF602742844}" srcOrd="0" destOrd="0" presId="urn:microsoft.com/office/officeart/2005/8/layout/orgChart1"/>
    <dgm:cxn modelId="{671F7E12-260E-4D46-8A27-45BC1A991A3A}" type="presParOf" srcId="{AFBE27A8-2B75-4DC6-ADA1-FAF602742844}" destId="{5BC1EBFB-6A52-4F04-A503-79579149B19B}" srcOrd="0" destOrd="0" presId="urn:microsoft.com/office/officeart/2005/8/layout/orgChart1"/>
    <dgm:cxn modelId="{34EF0F12-ABFB-4247-B52B-F84744F728B6}" type="presParOf" srcId="{AFBE27A8-2B75-4DC6-ADA1-FAF602742844}" destId="{D39DF405-73B4-4334-8E5A-45012D40C355}" srcOrd="1" destOrd="0" presId="urn:microsoft.com/office/officeart/2005/8/layout/orgChart1"/>
    <dgm:cxn modelId="{ED5B032F-09BE-4C5A-80CC-6D79C4F914AA}" type="presParOf" srcId="{EA38C43B-0CAE-4BB3-B3AD-33822B8C0975}" destId="{B322205E-D37C-4239-9BBC-A610F28C4826}" srcOrd="1" destOrd="0" presId="urn:microsoft.com/office/officeart/2005/8/layout/orgChart1"/>
    <dgm:cxn modelId="{35D6B96C-0B22-416E-B5BE-2E095C8FEDC4}" type="presParOf" srcId="{EA38C43B-0CAE-4BB3-B3AD-33822B8C0975}" destId="{542FDC4D-7521-435F-857C-FA7BA6CEB868}" srcOrd="2" destOrd="0" presId="urn:microsoft.com/office/officeart/2005/8/layout/orgChart1"/>
    <dgm:cxn modelId="{8E4D6128-0020-44C7-99F7-380F28CE8540}" type="presParOf" srcId="{CF5BAB41-E359-47EE-95FE-3404209042B3}" destId="{A496B302-B0D1-465B-8BB8-9A31F8C54E7A}" srcOrd="2" destOrd="0" presId="urn:microsoft.com/office/officeart/2005/8/layout/orgChart1"/>
    <dgm:cxn modelId="{030084B2-3389-4CE5-BD4C-C40DB045A6F8}" type="presParOf" srcId="{E8C493B9-3D07-4E1C-B2EA-4D38965A1BF9}" destId="{235F8DE6-C98E-4E80-BBAF-1C953CCDB249}" srcOrd="4" destOrd="0" presId="urn:microsoft.com/office/officeart/2005/8/layout/orgChart1"/>
    <dgm:cxn modelId="{99653A87-5E0F-432A-911A-D2EC9F2B268B}" type="presParOf" srcId="{E8C493B9-3D07-4E1C-B2EA-4D38965A1BF9}" destId="{B6257441-B5BC-4CCD-BDF6-C8AF8F3067E6}" srcOrd="5" destOrd="0" presId="urn:microsoft.com/office/officeart/2005/8/layout/orgChart1"/>
    <dgm:cxn modelId="{CFF6B770-7833-4FAF-BC45-3387914AF409}" type="presParOf" srcId="{B6257441-B5BC-4CCD-BDF6-C8AF8F3067E6}" destId="{632449BA-B1FF-4B23-89BE-88416D052315}" srcOrd="0" destOrd="0" presId="urn:microsoft.com/office/officeart/2005/8/layout/orgChart1"/>
    <dgm:cxn modelId="{12706F53-792F-46B3-9DCD-AC3B2123FF83}" type="presParOf" srcId="{632449BA-B1FF-4B23-89BE-88416D052315}" destId="{0F1F4216-CB34-4A28-B816-A85A4C7AB4BF}" srcOrd="0" destOrd="0" presId="urn:microsoft.com/office/officeart/2005/8/layout/orgChart1"/>
    <dgm:cxn modelId="{B365DA15-51F6-42A2-9EAF-7EDEE1032FA6}" type="presParOf" srcId="{632449BA-B1FF-4B23-89BE-88416D052315}" destId="{4C70C03A-1F44-4EDD-9956-01221DC0A64A}" srcOrd="1" destOrd="0" presId="urn:microsoft.com/office/officeart/2005/8/layout/orgChart1"/>
    <dgm:cxn modelId="{FBF0DD2C-10E2-42D0-A5D6-E6185324AA38}" type="presParOf" srcId="{B6257441-B5BC-4CCD-BDF6-C8AF8F3067E6}" destId="{67322273-0F95-4558-8C93-EA76D8673CF0}" srcOrd="1" destOrd="0" presId="urn:microsoft.com/office/officeart/2005/8/layout/orgChart1"/>
    <dgm:cxn modelId="{008E7BD4-0B51-4DEA-8361-B688E21B2D71}" type="presParOf" srcId="{67322273-0F95-4558-8C93-EA76D8673CF0}" destId="{12F938C5-C946-43CA-BCED-E607C04A554B}" srcOrd="0" destOrd="0" presId="urn:microsoft.com/office/officeart/2005/8/layout/orgChart1"/>
    <dgm:cxn modelId="{32222F29-5632-4028-BA3A-3A9406645773}" type="presParOf" srcId="{67322273-0F95-4558-8C93-EA76D8673CF0}" destId="{EB8DE9D0-6239-46BC-B8D3-2AB775BFDF49}" srcOrd="1" destOrd="0" presId="urn:microsoft.com/office/officeart/2005/8/layout/orgChart1"/>
    <dgm:cxn modelId="{86A11AED-3275-4B28-86FE-EE7861C56718}" type="presParOf" srcId="{EB8DE9D0-6239-46BC-B8D3-2AB775BFDF49}" destId="{679C94AC-A8A0-4802-BB49-A5440BB4CB81}" srcOrd="0" destOrd="0" presId="urn:microsoft.com/office/officeart/2005/8/layout/orgChart1"/>
    <dgm:cxn modelId="{A20CC506-4D85-4EE0-89F5-FDEE72744754}" type="presParOf" srcId="{679C94AC-A8A0-4802-BB49-A5440BB4CB81}" destId="{521AEE6A-DD50-4C06-B883-FB000CE2D5CB}" srcOrd="0" destOrd="0" presId="urn:microsoft.com/office/officeart/2005/8/layout/orgChart1"/>
    <dgm:cxn modelId="{ECF0AB9D-FB8B-43A1-A327-A32C9CD4F700}" type="presParOf" srcId="{679C94AC-A8A0-4802-BB49-A5440BB4CB81}" destId="{D320CF16-9234-42A2-B048-EE5B1BE10D65}" srcOrd="1" destOrd="0" presId="urn:microsoft.com/office/officeart/2005/8/layout/orgChart1"/>
    <dgm:cxn modelId="{31C578E1-E7BE-4126-ABC7-BF4B6EB61CB4}" type="presParOf" srcId="{EB8DE9D0-6239-46BC-B8D3-2AB775BFDF49}" destId="{634D3865-39D3-417D-9960-412F8453CDDF}" srcOrd="1" destOrd="0" presId="urn:microsoft.com/office/officeart/2005/8/layout/orgChart1"/>
    <dgm:cxn modelId="{5017B461-1CBF-4775-BB3D-DE3F2286145A}" type="presParOf" srcId="{EB8DE9D0-6239-46BC-B8D3-2AB775BFDF49}" destId="{5B0995E4-24F2-4875-A4BF-DC88D5BBDE4D}" srcOrd="2" destOrd="0" presId="urn:microsoft.com/office/officeart/2005/8/layout/orgChart1"/>
    <dgm:cxn modelId="{1FEB04A6-9A91-4F24-95CA-C400971835D0}" type="presParOf" srcId="{67322273-0F95-4558-8C93-EA76D8673CF0}" destId="{4D610519-4848-4BC8-87E7-79DEF20392F6}" srcOrd="2" destOrd="0" presId="urn:microsoft.com/office/officeart/2005/8/layout/orgChart1"/>
    <dgm:cxn modelId="{74522B55-CE22-4A78-A533-E01576C1C4FF}" type="presParOf" srcId="{67322273-0F95-4558-8C93-EA76D8673CF0}" destId="{21508588-3813-4879-A285-8B2FA3D8702A}" srcOrd="3" destOrd="0" presId="urn:microsoft.com/office/officeart/2005/8/layout/orgChart1"/>
    <dgm:cxn modelId="{806F6E9F-21C1-4646-A44B-C330E1D29FE1}" type="presParOf" srcId="{21508588-3813-4879-A285-8B2FA3D8702A}" destId="{76CCEB8D-CADC-4A59-AC28-5DCCC0E0A0AA}" srcOrd="0" destOrd="0" presId="urn:microsoft.com/office/officeart/2005/8/layout/orgChart1"/>
    <dgm:cxn modelId="{CE2D6606-0783-49B2-9E44-B44FB485B6A9}" type="presParOf" srcId="{76CCEB8D-CADC-4A59-AC28-5DCCC0E0A0AA}" destId="{30D235DA-8819-44EC-A299-892F4F9290A9}" srcOrd="0" destOrd="0" presId="urn:microsoft.com/office/officeart/2005/8/layout/orgChart1"/>
    <dgm:cxn modelId="{AB54AF8A-E4CF-4A1E-B745-16C23954F9A1}" type="presParOf" srcId="{76CCEB8D-CADC-4A59-AC28-5DCCC0E0A0AA}" destId="{6B0BDE05-0A93-4AAB-B004-44EECEAF46F1}" srcOrd="1" destOrd="0" presId="urn:microsoft.com/office/officeart/2005/8/layout/orgChart1"/>
    <dgm:cxn modelId="{F01FC034-BD2D-42D4-98D2-2916E12944D9}" type="presParOf" srcId="{21508588-3813-4879-A285-8B2FA3D8702A}" destId="{7BC22006-55B4-4C64-8627-584F4A1A8128}" srcOrd="1" destOrd="0" presId="urn:microsoft.com/office/officeart/2005/8/layout/orgChart1"/>
    <dgm:cxn modelId="{DD928B03-E04C-4437-B6BD-7F729EAE4594}" type="presParOf" srcId="{21508588-3813-4879-A285-8B2FA3D8702A}" destId="{4758DF2C-C662-49D0-BF90-D1DFF61EB8EA}" srcOrd="2" destOrd="0" presId="urn:microsoft.com/office/officeart/2005/8/layout/orgChart1"/>
    <dgm:cxn modelId="{43CE22CF-EA90-4F44-8314-0F72A10C619F}" type="presParOf" srcId="{67322273-0F95-4558-8C93-EA76D8673CF0}" destId="{2C41FD25-0BBF-47BD-8C0F-45703DFB2EC2}" srcOrd="4" destOrd="0" presId="urn:microsoft.com/office/officeart/2005/8/layout/orgChart1"/>
    <dgm:cxn modelId="{B1218E5F-BEA9-4B3E-AF42-E3BB3E8F9369}" type="presParOf" srcId="{67322273-0F95-4558-8C93-EA76D8673CF0}" destId="{83FE5947-FB90-426E-A817-C06942FC1109}" srcOrd="5" destOrd="0" presId="urn:microsoft.com/office/officeart/2005/8/layout/orgChart1"/>
    <dgm:cxn modelId="{ED28B529-926D-4ACC-8D0B-005CE6EAC124}" type="presParOf" srcId="{83FE5947-FB90-426E-A817-C06942FC1109}" destId="{C5E020B9-5C31-4B56-BF56-A9800AACA504}" srcOrd="0" destOrd="0" presId="urn:microsoft.com/office/officeart/2005/8/layout/orgChart1"/>
    <dgm:cxn modelId="{F5DBC0BB-3412-4B9E-AD42-C941F5EA56F9}" type="presParOf" srcId="{C5E020B9-5C31-4B56-BF56-A9800AACA504}" destId="{0CFE0434-5A8E-4208-92C3-2F8C3B3511AC}" srcOrd="0" destOrd="0" presId="urn:microsoft.com/office/officeart/2005/8/layout/orgChart1"/>
    <dgm:cxn modelId="{FE1E85F7-6C93-403A-8E29-C4BEEB35476D}" type="presParOf" srcId="{C5E020B9-5C31-4B56-BF56-A9800AACA504}" destId="{709C2D95-FD2A-4D5F-8D00-B1B8B4B7096F}" srcOrd="1" destOrd="0" presId="urn:microsoft.com/office/officeart/2005/8/layout/orgChart1"/>
    <dgm:cxn modelId="{84E21B53-5638-4ABC-B4A9-A2CE99D68AF8}" type="presParOf" srcId="{83FE5947-FB90-426E-A817-C06942FC1109}" destId="{15D662F0-E7EB-47A5-BBA3-EFAA9757A890}" srcOrd="1" destOrd="0" presId="urn:microsoft.com/office/officeart/2005/8/layout/orgChart1"/>
    <dgm:cxn modelId="{92AA6D7D-BE3B-4597-B0DE-AFFDEADE38D8}" type="presParOf" srcId="{83FE5947-FB90-426E-A817-C06942FC1109}" destId="{4CB11640-F390-42FE-A6DD-F3B445E2F3FE}" srcOrd="2" destOrd="0" presId="urn:microsoft.com/office/officeart/2005/8/layout/orgChart1"/>
    <dgm:cxn modelId="{19A78B93-A191-4F85-BAA1-C3A423EA943C}" type="presParOf" srcId="{B6257441-B5BC-4CCD-BDF6-C8AF8F3067E6}" destId="{9CB8E9A6-CA4B-4201-82CA-C9528E487D6F}" srcOrd="2" destOrd="0" presId="urn:microsoft.com/office/officeart/2005/8/layout/orgChart1"/>
    <dgm:cxn modelId="{2C84F199-123D-4207-A0B7-243F958CD9B8}" type="presParOf" srcId="{697FC15C-3607-487A-A6D0-B83E9A9EED93}" destId="{ACC9FC29-3862-4BD1-8C6E-266480B094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19BDF43-EBC0-4077-8E05-3D8F9CB7D04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2BBBA18E-4793-46F0-A260-0721F0FBB218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Parent </a:t>
          </a:r>
        </a:p>
      </dgm:t>
    </dgm:pt>
    <dgm:pt modelId="{D051405B-9A1E-414C-BE29-36C510194897}" type="parTrans" cxnId="{2408E31D-B6AF-414F-906C-33DFB6A90674}">
      <dgm:prSet/>
      <dgm:spPr/>
      <dgm:t>
        <a:bodyPr/>
        <a:lstStyle/>
        <a:p>
          <a:endParaRPr lang="en-US"/>
        </a:p>
      </dgm:t>
    </dgm:pt>
    <dgm:pt modelId="{082C62DF-B01B-49B0-AFBB-9A1D5F06B35F}" type="sibTrans" cxnId="{2408E31D-B6AF-414F-906C-33DFB6A90674}">
      <dgm:prSet/>
      <dgm:spPr/>
      <dgm:t>
        <a:bodyPr/>
        <a:lstStyle/>
        <a:p>
          <a:endParaRPr lang="en-US"/>
        </a:p>
      </dgm:t>
    </dgm:pt>
    <dgm:pt modelId="{AB5690B3-8AA4-4A21-9263-73C5A983F453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gm:t>
    </dgm:pt>
    <dgm:pt modelId="{19B59C79-6D86-4B80-8362-FC910C6246A6}" type="parTrans" cxnId="{CF5106EB-8943-4CDC-9E78-012BAEB69EC7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ACCD72F3-780E-47B8-A25B-9443485BE433}" type="sibTrans" cxnId="{CF5106EB-8943-4CDC-9E78-012BAEB69EC7}">
      <dgm:prSet/>
      <dgm:spPr/>
      <dgm:t>
        <a:bodyPr/>
        <a:lstStyle/>
        <a:p>
          <a:endParaRPr lang="en-US"/>
        </a:p>
      </dgm:t>
    </dgm:pt>
    <dgm:pt modelId="{6613588E-DB9B-45B6-B560-3ABDDBB11667}">
      <dgm:prSet custT="1"/>
      <dgm:spPr>
        <a:solidFill>
          <a:srgbClr val="FFC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1/3</a:t>
          </a:r>
        </a:p>
      </dgm:t>
    </dgm:pt>
    <dgm:pt modelId="{20E42C5E-735F-4528-A411-93CECA2B7EB8}" type="parTrans" cxnId="{A7251784-E9DE-42CF-8451-5771F799AF55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6EE8106-906B-4DA0-9792-FCC04483D79A}" type="sibTrans" cxnId="{A7251784-E9DE-42CF-8451-5771F799AF55}">
      <dgm:prSet/>
      <dgm:spPr/>
      <dgm:t>
        <a:bodyPr/>
        <a:lstStyle/>
        <a:p>
          <a:endParaRPr lang="en-US"/>
        </a:p>
      </dgm:t>
    </dgm:pt>
    <dgm:pt modelId="{76A7112B-C3C0-4E67-A3C1-A3F8046E2EC6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gm:t>
    </dgm:pt>
    <dgm:pt modelId="{5A6A04FD-6B20-4A80-B828-6BB980772DF1}" type="parTrans" cxnId="{EE7EE5EF-AA4B-49B5-815D-ABFD14B421B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9F2A2683-0551-414E-8664-8D574EF95CD2}" type="sibTrans" cxnId="{EE7EE5EF-AA4B-49B5-815D-ABFD14B421BC}">
      <dgm:prSet/>
      <dgm:spPr/>
      <dgm:t>
        <a:bodyPr/>
        <a:lstStyle/>
        <a:p>
          <a:endParaRPr lang="en-US"/>
        </a:p>
      </dgm:t>
    </dgm:pt>
    <dgm:pt modelId="{8F043339-7272-42E4-88EB-EC602FADF330}">
      <dgm:prSet custT="1"/>
      <dgm:spPr>
        <a:solidFill>
          <a:srgbClr val="92D05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1/6</a:t>
          </a:r>
          <a:endParaRPr kumimoji="0" lang="en-US" sz="2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65C1DF22-D8E7-4772-8DFB-D8092162C808}" type="parTrans" cxnId="{445DE8E9-DE7D-4C34-8832-A6843A0FD406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8E3B04F-5348-4F2D-AF52-94AB61EEA7ED}" type="sibTrans" cxnId="{445DE8E9-DE7D-4C34-8832-A6843A0FD406}">
      <dgm:prSet/>
      <dgm:spPr/>
      <dgm:t>
        <a:bodyPr/>
        <a:lstStyle/>
        <a:p>
          <a:endParaRPr lang="en-US"/>
        </a:p>
      </dgm:t>
    </dgm:pt>
    <dgm:pt modelId="{4247D142-31F2-4853-9D6C-B54B92EEF1EE}">
      <dgm:prSet custT="1"/>
      <dgm:spPr>
        <a:solidFill>
          <a:srgbClr val="92D05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1/6</a:t>
          </a:r>
          <a:endParaRPr kumimoji="0" lang="en-US" sz="2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C86AE935-8D78-420B-A506-4B644DBDB77A}" type="parTrans" cxnId="{D6C98BE6-8226-4FAF-A10B-F3936A9222BB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03D7471-1AEB-4394-9085-18754B2DDA6C}" type="sibTrans" cxnId="{D6C98BE6-8226-4FAF-A10B-F3936A9222BB}">
      <dgm:prSet/>
      <dgm:spPr/>
      <dgm:t>
        <a:bodyPr/>
        <a:lstStyle/>
        <a:p>
          <a:endParaRPr lang="en-US"/>
        </a:p>
      </dgm:t>
    </dgm:pt>
    <dgm:pt modelId="{74870940-527B-4634-9753-E7833918965A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Daughter</a:t>
          </a:r>
        </a:p>
      </dgm:t>
    </dgm:pt>
    <dgm:pt modelId="{808C009C-0FA1-4DEA-8ADE-677010A405E6}" type="parTrans" cxnId="{793FE19B-10D2-4B88-85D4-4052C86FC3A0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4DD15872-8F4A-49F2-AA59-3064704CFFC7}" type="sibTrans" cxnId="{793FE19B-10D2-4B88-85D4-4052C86FC3A0}">
      <dgm:prSet/>
      <dgm:spPr/>
      <dgm:t>
        <a:bodyPr/>
        <a:lstStyle/>
        <a:p>
          <a:endParaRPr lang="en-US"/>
        </a:p>
      </dgm:t>
    </dgm:pt>
    <dgm:pt modelId="{D707A364-6D8B-4EFF-842C-94B3F517AF40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1/9</a:t>
          </a:r>
          <a:endParaRPr kumimoji="0" lang="en-US" sz="3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gm:t>
    </dgm:pt>
    <dgm:pt modelId="{A3B82CD3-371A-499F-82DA-972E6DA1EE0B}" type="parTrans" cxnId="{8594F7CE-7C78-4469-B0C1-D2DD5766F7D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34889D9F-0F32-4A88-B05E-5666DC1A9CC9}" type="sibTrans" cxnId="{8594F7CE-7C78-4469-B0C1-D2DD5766F7DC}">
      <dgm:prSet/>
      <dgm:spPr/>
      <dgm:t>
        <a:bodyPr/>
        <a:lstStyle/>
        <a:p>
          <a:endParaRPr lang="en-US"/>
        </a:p>
      </dgm:t>
    </dgm:pt>
    <dgm:pt modelId="{D13F7E93-7919-418C-B33E-D7079DE94B3E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1/9</a:t>
          </a:r>
          <a:endParaRPr kumimoji="0" lang="en-US" sz="3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gm:t>
    </dgm:pt>
    <dgm:pt modelId="{9B8D4548-662B-457F-BE5E-9963A6B66C47}" type="parTrans" cxnId="{7F9220E4-8A48-4FFC-B84B-2CD3F93147B3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C1B09CD-0C92-446A-B393-03FFE7F0065B}" type="sibTrans" cxnId="{7F9220E4-8A48-4FFC-B84B-2CD3F93147B3}">
      <dgm:prSet/>
      <dgm:spPr/>
      <dgm:t>
        <a:bodyPr/>
        <a:lstStyle/>
        <a:p>
          <a:endParaRPr lang="en-US"/>
        </a:p>
      </dgm:t>
    </dgm:pt>
    <dgm:pt modelId="{1F636B84-3E78-4585-89D6-4462378D6F13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1/9</a:t>
          </a:r>
          <a:endParaRPr kumimoji="0" lang="en-US" sz="3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45440A50-1CBC-461C-977B-3501438DB165}" type="parTrans" cxnId="{A1698AED-4CA5-471C-ABF8-56C5179EF18F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6EE6C8F4-215B-4DF6-A596-7E3E7930DF5A}" type="sibTrans" cxnId="{A1698AED-4CA5-471C-ABF8-56C5179EF18F}">
      <dgm:prSet/>
      <dgm:spPr/>
      <dgm:t>
        <a:bodyPr/>
        <a:lstStyle/>
        <a:p>
          <a:endParaRPr lang="en-US"/>
        </a:p>
      </dgm:t>
    </dgm:pt>
    <dgm:pt modelId="{63584F3B-1AD0-47BB-B03E-F2B8B7C0A657}" type="pres">
      <dgm:prSet presAssocID="{319BDF43-EBC0-4077-8E05-3D8F9CB7D0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7FC15C-3607-487A-A6D0-B83E9A9EED93}" type="pres">
      <dgm:prSet presAssocID="{2BBBA18E-4793-46F0-A260-0721F0FBB218}" presName="hierRoot1" presStyleCnt="0">
        <dgm:presLayoutVars>
          <dgm:hierBranch/>
        </dgm:presLayoutVars>
      </dgm:prSet>
      <dgm:spPr/>
    </dgm:pt>
    <dgm:pt modelId="{574B079C-845C-4ADB-A623-91000C565665}" type="pres">
      <dgm:prSet presAssocID="{2BBBA18E-4793-46F0-A260-0721F0FBB218}" presName="rootComposite1" presStyleCnt="0"/>
      <dgm:spPr/>
    </dgm:pt>
    <dgm:pt modelId="{96A7A501-77E4-4885-B203-2B2BFBA0905F}" type="pres">
      <dgm:prSet presAssocID="{2BBBA18E-4793-46F0-A260-0721F0FBB21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1D18E4-688E-4968-926F-5C1B5285E760}" type="pres">
      <dgm:prSet presAssocID="{2BBBA18E-4793-46F0-A260-0721F0FBB21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8C493B9-3D07-4E1C-B2EA-4D38965A1BF9}" type="pres">
      <dgm:prSet presAssocID="{2BBBA18E-4793-46F0-A260-0721F0FBB218}" presName="hierChild2" presStyleCnt="0"/>
      <dgm:spPr/>
    </dgm:pt>
    <dgm:pt modelId="{668DF3D0-73F2-45E4-810F-60C2AEFD8F65}" type="pres">
      <dgm:prSet presAssocID="{19B59C79-6D86-4B80-8362-FC910C6246A6}" presName="Name35" presStyleLbl="parChTrans1D2" presStyleIdx="0" presStyleCnt="3"/>
      <dgm:spPr/>
      <dgm:t>
        <a:bodyPr/>
        <a:lstStyle/>
        <a:p>
          <a:endParaRPr lang="en-US"/>
        </a:p>
      </dgm:t>
    </dgm:pt>
    <dgm:pt modelId="{7862B063-C8B1-43EE-A13D-8A5B66124145}" type="pres">
      <dgm:prSet presAssocID="{AB5690B3-8AA4-4A21-9263-73C5A983F453}" presName="hierRoot2" presStyleCnt="0">
        <dgm:presLayoutVars>
          <dgm:hierBranch/>
        </dgm:presLayoutVars>
      </dgm:prSet>
      <dgm:spPr/>
    </dgm:pt>
    <dgm:pt modelId="{856ACC33-8453-42B4-9EC4-BC79DDACCF3E}" type="pres">
      <dgm:prSet presAssocID="{AB5690B3-8AA4-4A21-9263-73C5A983F453}" presName="rootComposite" presStyleCnt="0"/>
      <dgm:spPr/>
    </dgm:pt>
    <dgm:pt modelId="{F5CF04EB-086F-432F-B751-48CB42CFAB2D}" type="pres">
      <dgm:prSet presAssocID="{AB5690B3-8AA4-4A21-9263-73C5A983F45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0C3DB0-56BF-4328-8D54-5D9D06C9011E}" type="pres">
      <dgm:prSet presAssocID="{AB5690B3-8AA4-4A21-9263-73C5A983F453}" presName="rootConnector" presStyleLbl="node2" presStyleIdx="0" presStyleCnt="3"/>
      <dgm:spPr/>
      <dgm:t>
        <a:bodyPr/>
        <a:lstStyle/>
        <a:p>
          <a:endParaRPr lang="en-US"/>
        </a:p>
      </dgm:t>
    </dgm:pt>
    <dgm:pt modelId="{BF84AB9F-C6D0-4150-AA41-7AD83612018E}" type="pres">
      <dgm:prSet presAssocID="{AB5690B3-8AA4-4A21-9263-73C5A983F453}" presName="hierChild4" presStyleCnt="0"/>
      <dgm:spPr/>
    </dgm:pt>
    <dgm:pt modelId="{262183C1-A07A-402B-9404-E7F238ED7B59}" type="pres">
      <dgm:prSet presAssocID="{20E42C5E-735F-4528-A411-93CECA2B7EB8}" presName="Name35" presStyleLbl="parChTrans1D3" presStyleIdx="0" presStyleCnt="6"/>
      <dgm:spPr/>
      <dgm:t>
        <a:bodyPr/>
        <a:lstStyle/>
        <a:p>
          <a:endParaRPr lang="en-US"/>
        </a:p>
      </dgm:t>
    </dgm:pt>
    <dgm:pt modelId="{69D9E0F8-C961-4F8B-B6B5-4000320A0F14}" type="pres">
      <dgm:prSet presAssocID="{6613588E-DB9B-45B6-B560-3ABDDBB11667}" presName="hierRoot2" presStyleCnt="0">
        <dgm:presLayoutVars>
          <dgm:hierBranch val="r"/>
        </dgm:presLayoutVars>
      </dgm:prSet>
      <dgm:spPr/>
    </dgm:pt>
    <dgm:pt modelId="{9D9536F4-5CDC-49B8-B975-9160133BEB09}" type="pres">
      <dgm:prSet presAssocID="{6613588E-DB9B-45B6-B560-3ABDDBB11667}" presName="rootComposite" presStyleCnt="0"/>
      <dgm:spPr/>
    </dgm:pt>
    <dgm:pt modelId="{A22BE1A9-FD28-4B41-9046-20AE6C265E03}" type="pres">
      <dgm:prSet presAssocID="{6613588E-DB9B-45B6-B560-3ABDDBB11667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0703AA-FDDC-4671-B564-ADDD5908B848}" type="pres">
      <dgm:prSet presAssocID="{6613588E-DB9B-45B6-B560-3ABDDBB11667}" presName="rootConnector" presStyleLbl="node3" presStyleIdx="0" presStyleCnt="6"/>
      <dgm:spPr/>
      <dgm:t>
        <a:bodyPr/>
        <a:lstStyle/>
        <a:p>
          <a:endParaRPr lang="en-US"/>
        </a:p>
      </dgm:t>
    </dgm:pt>
    <dgm:pt modelId="{36629FF8-81BF-4597-9C39-3922F0E46123}" type="pres">
      <dgm:prSet presAssocID="{6613588E-DB9B-45B6-B560-3ABDDBB11667}" presName="hierChild4" presStyleCnt="0"/>
      <dgm:spPr/>
    </dgm:pt>
    <dgm:pt modelId="{37CB7D74-94CA-45D2-A638-2BEB3D7A0175}" type="pres">
      <dgm:prSet presAssocID="{6613588E-DB9B-45B6-B560-3ABDDBB11667}" presName="hierChild5" presStyleCnt="0"/>
      <dgm:spPr/>
    </dgm:pt>
    <dgm:pt modelId="{3EFE1ED7-CCB5-4FD2-8C93-7C4BF2BB1BF4}" type="pres">
      <dgm:prSet presAssocID="{AB5690B3-8AA4-4A21-9263-73C5A983F453}" presName="hierChild5" presStyleCnt="0"/>
      <dgm:spPr/>
    </dgm:pt>
    <dgm:pt modelId="{291B90F8-05F1-4B34-BD0E-A406B35EAE4E}" type="pres">
      <dgm:prSet presAssocID="{5A6A04FD-6B20-4A80-B828-6BB980772DF1}" presName="Name35" presStyleLbl="parChTrans1D2" presStyleIdx="1" presStyleCnt="3"/>
      <dgm:spPr/>
      <dgm:t>
        <a:bodyPr/>
        <a:lstStyle/>
        <a:p>
          <a:endParaRPr lang="en-US"/>
        </a:p>
      </dgm:t>
    </dgm:pt>
    <dgm:pt modelId="{CF5BAB41-E359-47EE-95FE-3404209042B3}" type="pres">
      <dgm:prSet presAssocID="{76A7112B-C3C0-4E67-A3C1-A3F8046E2EC6}" presName="hierRoot2" presStyleCnt="0">
        <dgm:presLayoutVars>
          <dgm:hierBranch/>
        </dgm:presLayoutVars>
      </dgm:prSet>
      <dgm:spPr/>
    </dgm:pt>
    <dgm:pt modelId="{D216DC3C-4B7E-412B-9002-7EC456707DDC}" type="pres">
      <dgm:prSet presAssocID="{76A7112B-C3C0-4E67-A3C1-A3F8046E2EC6}" presName="rootComposite" presStyleCnt="0"/>
      <dgm:spPr/>
    </dgm:pt>
    <dgm:pt modelId="{7876AD9F-F864-4207-926E-04D52841E5EC}" type="pres">
      <dgm:prSet presAssocID="{76A7112B-C3C0-4E67-A3C1-A3F8046E2EC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7A9867-2506-4210-9E16-F5ADC9D974B5}" type="pres">
      <dgm:prSet presAssocID="{76A7112B-C3C0-4E67-A3C1-A3F8046E2EC6}" presName="rootConnector" presStyleLbl="node2" presStyleIdx="1" presStyleCnt="3"/>
      <dgm:spPr/>
      <dgm:t>
        <a:bodyPr/>
        <a:lstStyle/>
        <a:p>
          <a:endParaRPr lang="en-US"/>
        </a:p>
      </dgm:t>
    </dgm:pt>
    <dgm:pt modelId="{2CBD8019-8A3C-4668-BE55-8F3F4E264E17}" type="pres">
      <dgm:prSet presAssocID="{76A7112B-C3C0-4E67-A3C1-A3F8046E2EC6}" presName="hierChild4" presStyleCnt="0"/>
      <dgm:spPr/>
    </dgm:pt>
    <dgm:pt modelId="{D1BF50DE-C7AA-4128-BC3D-7F4A08DE02E9}" type="pres">
      <dgm:prSet presAssocID="{65C1DF22-D8E7-4772-8DFB-D8092162C808}" presName="Name35" presStyleLbl="parChTrans1D3" presStyleIdx="1" presStyleCnt="6"/>
      <dgm:spPr/>
      <dgm:t>
        <a:bodyPr/>
        <a:lstStyle/>
        <a:p>
          <a:endParaRPr lang="en-US"/>
        </a:p>
      </dgm:t>
    </dgm:pt>
    <dgm:pt modelId="{0B952ED2-28CF-4EE8-B2B2-3D9885662F29}" type="pres">
      <dgm:prSet presAssocID="{8F043339-7272-42E4-88EB-EC602FADF330}" presName="hierRoot2" presStyleCnt="0">
        <dgm:presLayoutVars>
          <dgm:hierBranch val="r"/>
        </dgm:presLayoutVars>
      </dgm:prSet>
      <dgm:spPr/>
    </dgm:pt>
    <dgm:pt modelId="{AB2E3483-A7E5-4573-8AFE-D07915EAC730}" type="pres">
      <dgm:prSet presAssocID="{8F043339-7272-42E4-88EB-EC602FADF330}" presName="rootComposite" presStyleCnt="0"/>
      <dgm:spPr/>
    </dgm:pt>
    <dgm:pt modelId="{57D36FF4-821C-431F-B680-D8A35A940FD9}" type="pres">
      <dgm:prSet presAssocID="{8F043339-7272-42E4-88EB-EC602FADF330}" presName="rootText" presStyleLbl="node3" presStyleIdx="1" presStyleCnt="6" custLinFactNeighborX="1215" custLinFactNeighborY="18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F063EB-0586-48B3-8EF5-2F13258A9AC3}" type="pres">
      <dgm:prSet presAssocID="{8F043339-7272-42E4-88EB-EC602FADF330}" presName="rootConnector" presStyleLbl="node3" presStyleIdx="1" presStyleCnt="6"/>
      <dgm:spPr/>
      <dgm:t>
        <a:bodyPr/>
        <a:lstStyle/>
        <a:p>
          <a:endParaRPr lang="en-US"/>
        </a:p>
      </dgm:t>
    </dgm:pt>
    <dgm:pt modelId="{3CF178B6-83FB-4025-B259-27042593926D}" type="pres">
      <dgm:prSet presAssocID="{8F043339-7272-42E4-88EB-EC602FADF330}" presName="hierChild4" presStyleCnt="0"/>
      <dgm:spPr/>
    </dgm:pt>
    <dgm:pt modelId="{661219B8-C9CE-4B2B-A21A-77690F6094FB}" type="pres">
      <dgm:prSet presAssocID="{8F043339-7272-42E4-88EB-EC602FADF330}" presName="hierChild5" presStyleCnt="0"/>
      <dgm:spPr/>
    </dgm:pt>
    <dgm:pt modelId="{D4675B0D-1429-499E-9863-7F2D554BA23F}" type="pres">
      <dgm:prSet presAssocID="{C86AE935-8D78-420B-A506-4B644DBDB77A}" presName="Name35" presStyleLbl="parChTrans1D3" presStyleIdx="2" presStyleCnt="6"/>
      <dgm:spPr/>
      <dgm:t>
        <a:bodyPr/>
        <a:lstStyle/>
        <a:p>
          <a:endParaRPr lang="en-US"/>
        </a:p>
      </dgm:t>
    </dgm:pt>
    <dgm:pt modelId="{EA38C43B-0CAE-4BB3-B3AD-33822B8C0975}" type="pres">
      <dgm:prSet presAssocID="{4247D142-31F2-4853-9D6C-B54B92EEF1EE}" presName="hierRoot2" presStyleCnt="0">
        <dgm:presLayoutVars>
          <dgm:hierBranch val="r"/>
        </dgm:presLayoutVars>
      </dgm:prSet>
      <dgm:spPr/>
    </dgm:pt>
    <dgm:pt modelId="{AFBE27A8-2B75-4DC6-ADA1-FAF602742844}" type="pres">
      <dgm:prSet presAssocID="{4247D142-31F2-4853-9D6C-B54B92EEF1EE}" presName="rootComposite" presStyleCnt="0"/>
      <dgm:spPr/>
    </dgm:pt>
    <dgm:pt modelId="{5BC1EBFB-6A52-4F04-A503-79579149B19B}" type="pres">
      <dgm:prSet presAssocID="{4247D142-31F2-4853-9D6C-B54B92EEF1EE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9DF405-73B4-4334-8E5A-45012D40C355}" type="pres">
      <dgm:prSet presAssocID="{4247D142-31F2-4853-9D6C-B54B92EEF1EE}" presName="rootConnector" presStyleLbl="node3" presStyleIdx="2" presStyleCnt="6"/>
      <dgm:spPr/>
      <dgm:t>
        <a:bodyPr/>
        <a:lstStyle/>
        <a:p>
          <a:endParaRPr lang="en-US"/>
        </a:p>
      </dgm:t>
    </dgm:pt>
    <dgm:pt modelId="{B322205E-D37C-4239-9BBC-A610F28C4826}" type="pres">
      <dgm:prSet presAssocID="{4247D142-31F2-4853-9D6C-B54B92EEF1EE}" presName="hierChild4" presStyleCnt="0"/>
      <dgm:spPr/>
    </dgm:pt>
    <dgm:pt modelId="{542FDC4D-7521-435F-857C-FA7BA6CEB868}" type="pres">
      <dgm:prSet presAssocID="{4247D142-31F2-4853-9D6C-B54B92EEF1EE}" presName="hierChild5" presStyleCnt="0"/>
      <dgm:spPr/>
    </dgm:pt>
    <dgm:pt modelId="{A496B302-B0D1-465B-8BB8-9A31F8C54E7A}" type="pres">
      <dgm:prSet presAssocID="{76A7112B-C3C0-4E67-A3C1-A3F8046E2EC6}" presName="hierChild5" presStyleCnt="0"/>
      <dgm:spPr/>
    </dgm:pt>
    <dgm:pt modelId="{235F8DE6-C98E-4E80-BBAF-1C953CCDB249}" type="pres">
      <dgm:prSet presAssocID="{808C009C-0FA1-4DEA-8ADE-677010A405E6}" presName="Name35" presStyleLbl="parChTrans1D2" presStyleIdx="2" presStyleCnt="3"/>
      <dgm:spPr/>
      <dgm:t>
        <a:bodyPr/>
        <a:lstStyle/>
        <a:p>
          <a:endParaRPr lang="en-US"/>
        </a:p>
      </dgm:t>
    </dgm:pt>
    <dgm:pt modelId="{B6257441-B5BC-4CCD-BDF6-C8AF8F3067E6}" type="pres">
      <dgm:prSet presAssocID="{74870940-527B-4634-9753-E7833918965A}" presName="hierRoot2" presStyleCnt="0">
        <dgm:presLayoutVars>
          <dgm:hierBranch/>
        </dgm:presLayoutVars>
      </dgm:prSet>
      <dgm:spPr/>
    </dgm:pt>
    <dgm:pt modelId="{632449BA-B1FF-4B23-89BE-88416D052315}" type="pres">
      <dgm:prSet presAssocID="{74870940-527B-4634-9753-E7833918965A}" presName="rootComposite" presStyleCnt="0"/>
      <dgm:spPr/>
    </dgm:pt>
    <dgm:pt modelId="{0F1F4216-CB34-4A28-B816-A85A4C7AB4BF}" type="pres">
      <dgm:prSet presAssocID="{74870940-527B-4634-9753-E7833918965A}" presName="rootText" presStyleLbl="node2" presStyleIdx="2" presStyleCnt="3" custLinFactNeighborX="18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70C03A-1F44-4EDD-9956-01221DC0A64A}" type="pres">
      <dgm:prSet presAssocID="{74870940-527B-4634-9753-E7833918965A}" presName="rootConnector" presStyleLbl="node2" presStyleIdx="2" presStyleCnt="3"/>
      <dgm:spPr/>
      <dgm:t>
        <a:bodyPr/>
        <a:lstStyle/>
        <a:p>
          <a:endParaRPr lang="en-US"/>
        </a:p>
      </dgm:t>
    </dgm:pt>
    <dgm:pt modelId="{67322273-0F95-4558-8C93-EA76D8673CF0}" type="pres">
      <dgm:prSet presAssocID="{74870940-527B-4634-9753-E7833918965A}" presName="hierChild4" presStyleCnt="0"/>
      <dgm:spPr/>
    </dgm:pt>
    <dgm:pt modelId="{12F938C5-C946-43CA-BCED-E607C04A554B}" type="pres">
      <dgm:prSet presAssocID="{A3B82CD3-371A-499F-82DA-972E6DA1EE0B}" presName="Name35" presStyleLbl="parChTrans1D3" presStyleIdx="3" presStyleCnt="6"/>
      <dgm:spPr/>
      <dgm:t>
        <a:bodyPr/>
        <a:lstStyle/>
        <a:p>
          <a:endParaRPr lang="en-US"/>
        </a:p>
      </dgm:t>
    </dgm:pt>
    <dgm:pt modelId="{EB8DE9D0-6239-46BC-B8D3-2AB775BFDF49}" type="pres">
      <dgm:prSet presAssocID="{D707A364-6D8B-4EFF-842C-94B3F517AF40}" presName="hierRoot2" presStyleCnt="0">
        <dgm:presLayoutVars>
          <dgm:hierBranch val="r"/>
        </dgm:presLayoutVars>
      </dgm:prSet>
      <dgm:spPr/>
    </dgm:pt>
    <dgm:pt modelId="{679C94AC-A8A0-4802-BB49-A5440BB4CB81}" type="pres">
      <dgm:prSet presAssocID="{D707A364-6D8B-4EFF-842C-94B3F517AF40}" presName="rootComposite" presStyleCnt="0"/>
      <dgm:spPr/>
    </dgm:pt>
    <dgm:pt modelId="{521AEE6A-DD50-4C06-B883-FB000CE2D5CB}" type="pres">
      <dgm:prSet presAssocID="{D707A364-6D8B-4EFF-842C-94B3F517AF40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20CF16-9234-42A2-B048-EE5B1BE10D65}" type="pres">
      <dgm:prSet presAssocID="{D707A364-6D8B-4EFF-842C-94B3F517AF40}" presName="rootConnector" presStyleLbl="node3" presStyleIdx="3" presStyleCnt="6"/>
      <dgm:spPr/>
      <dgm:t>
        <a:bodyPr/>
        <a:lstStyle/>
        <a:p>
          <a:endParaRPr lang="en-US"/>
        </a:p>
      </dgm:t>
    </dgm:pt>
    <dgm:pt modelId="{634D3865-39D3-417D-9960-412F8453CDDF}" type="pres">
      <dgm:prSet presAssocID="{D707A364-6D8B-4EFF-842C-94B3F517AF40}" presName="hierChild4" presStyleCnt="0"/>
      <dgm:spPr/>
    </dgm:pt>
    <dgm:pt modelId="{5B0995E4-24F2-4875-A4BF-DC88D5BBDE4D}" type="pres">
      <dgm:prSet presAssocID="{D707A364-6D8B-4EFF-842C-94B3F517AF40}" presName="hierChild5" presStyleCnt="0"/>
      <dgm:spPr/>
    </dgm:pt>
    <dgm:pt modelId="{4D610519-4848-4BC8-87E7-79DEF20392F6}" type="pres">
      <dgm:prSet presAssocID="{9B8D4548-662B-457F-BE5E-9963A6B66C47}" presName="Name35" presStyleLbl="parChTrans1D3" presStyleIdx="4" presStyleCnt="6"/>
      <dgm:spPr/>
      <dgm:t>
        <a:bodyPr/>
        <a:lstStyle/>
        <a:p>
          <a:endParaRPr lang="en-US"/>
        </a:p>
      </dgm:t>
    </dgm:pt>
    <dgm:pt modelId="{21508588-3813-4879-A285-8B2FA3D8702A}" type="pres">
      <dgm:prSet presAssocID="{D13F7E93-7919-418C-B33E-D7079DE94B3E}" presName="hierRoot2" presStyleCnt="0">
        <dgm:presLayoutVars>
          <dgm:hierBranch val="r"/>
        </dgm:presLayoutVars>
      </dgm:prSet>
      <dgm:spPr/>
    </dgm:pt>
    <dgm:pt modelId="{76CCEB8D-CADC-4A59-AC28-5DCCC0E0A0AA}" type="pres">
      <dgm:prSet presAssocID="{D13F7E93-7919-418C-B33E-D7079DE94B3E}" presName="rootComposite" presStyleCnt="0"/>
      <dgm:spPr/>
    </dgm:pt>
    <dgm:pt modelId="{30D235DA-8819-44EC-A299-892F4F9290A9}" type="pres">
      <dgm:prSet presAssocID="{D13F7E93-7919-418C-B33E-D7079DE94B3E}" presName="rootText" presStyleLbl="node3" presStyleIdx="4" presStyleCnt="6" custLinFactNeighborX="18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BDE05-0A93-4AAB-B004-44EECEAF46F1}" type="pres">
      <dgm:prSet presAssocID="{D13F7E93-7919-418C-B33E-D7079DE94B3E}" presName="rootConnector" presStyleLbl="node3" presStyleIdx="4" presStyleCnt="6"/>
      <dgm:spPr/>
      <dgm:t>
        <a:bodyPr/>
        <a:lstStyle/>
        <a:p>
          <a:endParaRPr lang="en-US"/>
        </a:p>
      </dgm:t>
    </dgm:pt>
    <dgm:pt modelId="{7BC22006-55B4-4C64-8627-584F4A1A8128}" type="pres">
      <dgm:prSet presAssocID="{D13F7E93-7919-418C-B33E-D7079DE94B3E}" presName="hierChild4" presStyleCnt="0"/>
      <dgm:spPr/>
    </dgm:pt>
    <dgm:pt modelId="{4758DF2C-C662-49D0-BF90-D1DFF61EB8EA}" type="pres">
      <dgm:prSet presAssocID="{D13F7E93-7919-418C-B33E-D7079DE94B3E}" presName="hierChild5" presStyleCnt="0"/>
      <dgm:spPr/>
    </dgm:pt>
    <dgm:pt modelId="{2C41FD25-0BBF-47BD-8C0F-45703DFB2EC2}" type="pres">
      <dgm:prSet presAssocID="{45440A50-1CBC-461C-977B-3501438DB165}" presName="Name35" presStyleLbl="parChTrans1D3" presStyleIdx="5" presStyleCnt="6"/>
      <dgm:spPr/>
      <dgm:t>
        <a:bodyPr/>
        <a:lstStyle/>
        <a:p>
          <a:endParaRPr lang="en-US"/>
        </a:p>
      </dgm:t>
    </dgm:pt>
    <dgm:pt modelId="{83FE5947-FB90-426E-A817-C06942FC1109}" type="pres">
      <dgm:prSet presAssocID="{1F636B84-3E78-4585-89D6-4462378D6F13}" presName="hierRoot2" presStyleCnt="0">
        <dgm:presLayoutVars>
          <dgm:hierBranch val="r"/>
        </dgm:presLayoutVars>
      </dgm:prSet>
      <dgm:spPr/>
    </dgm:pt>
    <dgm:pt modelId="{C5E020B9-5C31-4B56-BF56-A9800AACA504}" type="pres">
      <dgm:prSet presAssocID="{1F636B84-3E78-4585-89D6-4462378D6F13}" presName="rootComposite" presStyleCnt="0"/>
      <dgm:spPr/>
    </dgm:pt>
    <dgm:pt modelId="{0CFE0434-5A8E-4208-92C3-2F8C3B3511AC}" type="pres">
      <dgm:prSet presAssocID="{1F636B84-3E78-4585-89D6-4462378D6F13}" presName="rootText" presStyleLbl="node3" presStyleIdx="5" presStyleCnt="6" custLinFactNeighborX="18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9C2D95-FD2A-4D5F-8D00-B1B8B4B7096F}" type="pres">
      <dgm:prSet presAssocID="{1F636B84-3E78-4585-89D6-4462378D6F13}" presName="rootConnector" presStyleLbl="node3" presStyleIdx="5" presStyleCnt="6"/>
      <dgm:spPr/>
      <dgm:t>
        <a:bodyPr/>
        <a:lstStyle/>
        <a:p>
          <a:endParaRPr lang="en-US"/>
        </a:p>
      </dgm:t>
    </dgm:pt>
    <dgm:pt modelId="{15D662F0-E7EB-47A5-BBA3-EFAA9757A890}" type="pres">
      <dgm:prSet presAssocID="{1F636B84-3E78-4585-89D6-4462378D6F13}" presName="hierChild4" presStyleCnt="0"/>
      <dgm:spPr/>
    </dgm:pt>
    <dgm:pt modelId="{4CB11640-F390-42FE-A6DD-F3B445E2F3FE}" type="pres">
      <dgm:prSet presAssocID="{1F636B84-3E78-4585-89D6-4462378D6F13}" presName="hierChild5" presStyleCnt="0"/>
      <dgm:spPr/>
    </dgm:pt>
    <dgm:pt modelId="{9CB8E9A6-CA4B-4201-82CA-C9528E487D6F}" type="pres">
      <dgm:prSet presAssocID="{74870940-527B-4634-9753-E7833918965A}" presName="hierChild5" presStyleCnt="0"/>
      <dgm:spPr/>
    </dgm:pt>
    <dgm:pt modelId="{ACC9FC29-3862-4BD1-8C6E-266480B094B9}" type="pres">
      <dgm:prSet presAssocID="{2BBBA18E-4793-46F0-A260-0721F0FBB218}" presName="hierChild3" presStyleCnt="0"/>
      <dgm:spPr/>
    </dgm:pt>
  </dgm:ptLst>
  <dgm:cxnLst>
    <dgm:cxn modelId="{8594F7CE-7C78-4469-B0C1-D2DD5766F7DC}" srcId="{74870940-527B-4634-9753-E7833918965A}" destId="{D707A364-6D8B-4EFF-842C-94B3F517AF40}" srcOrd="0" destOrd="0" parTransId="{A3B82CD3-371A-499F-82DA-972E6DA1EE0B}" sibTransId="{34889D9F-0F32-4A88-B05E-5666DC1A9CC9}"/>
    <dgm:cxn modelId="{AFECFD60-4500-4B8D-BBCD-98659EB690D7}" type="presOf" srcId="{AB5690B3-8AA4-4A21-9263-73C5A983F453}" destId="{C20C3DB0-56BF-4328-8D54-5D9D06C9011E}" srcOrd="1" destOrd="0" presId="urn:microsoft.com/office/officeart/2005/8/layout/orgChart1"/>
    <dgm:cxn modelId="{4ED6B913-548A-42A6-B06C-067B758FDF8E}" type="presOf" srcId="{A3B82CD3-371A-499F-82DA-972E6DA1EE0B}" destId="{12F938C5-C946-43CA-BCED-E607C04A554B}" srcOrd="0" destOrd="0" presId="urn:microsoft.com/office/officeart/2005/8/layout/orgChart1"/>
    <dgm:cxn modelId="{0E36C3C6-83E7-4AAA-B68D-938098963BBF}" type="presOf" srcId="{19B59C79-6D86-4B80-8362-FC910C6246A6}" destId="{668DF3D0-73F2-45E4-810F-60C2AEFD8F65}" srcOrd="0" destOrd="0" presId="urn:microsoft.com/office/officeart/2005/8/layout/orgChart1"/>
    <dgm:cxn modelId="{7F64BB18-96F5-490B-9990-5E59928FEA78}" type="presOf" srcId="{9B8D4548-662B-457F-BE5E-9963A6B66C47}" destId="{4D610519-4848-4BC8-87E7-79DEF20392F6}" srcOrd="0" destOrd="0" presId="urn:microsoft.com/office/officeart/2005/8/layout/orgChart1"/>
    <dgm:cxn modelId="{326E517D-CF0D-4F52-A79F-BBC5C8DA9523}" type="presOf" srcId="{76A7112B-C3C0-4E67-A3C1-A3F8046E2EC6}" destId="{F77A9867-2506-4210-9E16-F5ADC9D974B5}" srcOrd="1" destOrd="0" presId="urn:microsoft.com/office/officeart/2005/8/layout/orgChart1"/>
    <dgm:cxn modelId="{2408E31D-B6AF-414F-906C-33DFB6A90674}" srcId="{319BDF43-EBC0-4077-8E05-3D8F9CB7D048}" destId="{2BBBA18E-4793-46F0-A260-0721F0FBB218}" srcOrd="0" destOrd="0" parTransId="{D051405B-9A1E-414C-BE29-36C510194897}" sibTransId="{082C62DF-B01B-49B0-AFBB-9A1D5F06B35F}"/>
    <dgm:cxn modelId="{3B2A6706-08B8-46A6-913A-FEF083F9EE1A}" type="presOf" srcId="{65C1DF22-D8E7-4772-8DFB-D8092162C808}" destId="{D1BF50DE-C7AA-4128-BC3D-7F4A08DE02E9}" srcOrd="0" destOrd="0" presId="urn:microsoft.com/office/officeart/2005/8/layout/orgChart1"/>
    <dgm:cxn modelId="{F931D2CA-4A16-4048-A7C5-5E621FACBEC0}" type="presOf" srcId="{74870940-527B-4634-9753-E7833918965A}" destId="{0F1F4216-CB34-4A28-B816-A85A4C7AB4BF}" srcOrd="0" destOrd="0" presId="urn:microsoft.com/office/officeart/2005/8/layout/orgChart1"/>
    <dgm:cxn modelId="{7F9220E4-8A48-4FFC-B84B-2CD3F93147B3}" srcId="{74870940-527B-4634-9753-E7833918965A}" destId="{D13F7E93-7919-418C-B33E-D7079DE94B3E}" srcOrd="1" destOrd="0" parTransId="{9B8D4548-662B-457F-BE5E-9963A6B66C47}" sibTransId="{0C1B09CD-0C92-446A-B393-03FFE7F0065B}"/>
    <dgm:cxn modelId="{A9ED5CB8-576F-437B-B554-44BC09CE043D}" type="presOf" srcId="{2BBBA18E-4793-46F0-A260-0721F0FBB218}" destId="{EB1D18E4-688E-4968-926F-5C1B5285E760}" srcOrd="1" destOrd="0" presId="urn:microsoft.com/office/officeart/2005/8/layout/orgChart1"/>
    <dgm:cxn modelId="{D324B71E-0354-4EFB-85A4-5BEDF6D2C8F9}" type="presOf" srcId="{6613588E-DB9B-45B6-B560-3ABDDBB11667}" destId="{A22BE1A9-FD28-4B41-9046-20AE6C265E03}" srcOrd="0" destOrd="0" presId="urn:microsoft.com/office/officeart/2005/8/layout/orgChart1"/>
    <dgm:cxn modelId="{527DE4AE-FF68-4388-8183-FD4AB7E36FE5}" type="presOf" srcId="{45440A50-1CBC-461C-977B-3501438DB165}" destId="{2C41FD25-0BBF-47BD-8C0F-45703DFB2EC2}" srcOrd="0" destOrd="0" presId="urn:microsoft.com/office/officeart/2005/8/layout/orgChart1"/>
    <dgm:cxn modelId="{D4D7E83B-C5F9-41D9-BB66-5037C73EB30C}" type="presOf" srcId="{1F636B84-3E78-4585-89D6-4462378D6F13}" destId="{709C2D95-FD2A-4D5F-8D00-B1B8B4B7096F}" srcOrd="1" destOrd="0" presId="urn:microsoft.com/office/officeart/2005/8/layout/orgChart1"/>
    <dgm:cxn modelId="{2D78C657-83DB-41CB-9AAC-088BDDE1D593}" type="presOf" srcId="{808C009C-0FA1-4DEA-8ADE-677010A405E6}" destId="{235F8DE6-C98E-4E80-BBAF-1C953CCDB249}" srcOrd="0" destOrd="0" presId="urn:microsoft.com/office/officeart/2005/8/layout/orgChart1"/>
    <dgm:cxn modelId="{D6C98BE6-8226-4FAF-A10B-F3936A9222BB}" srcId="{76A7112B-C3C0-4E67-A3C1-A3F8046E2EC6}" destId="{4247D142-31F2-4853-9D6C-B54B92EEF1EE}" srcOrd="1" destOrd="0" parTransId="{C86AE935-8D78-420B-A506-4B644DBDB77A}" sibTransId="{703D7471-1AEB-4394-9085-18754B2DDA6C}"/>
    <dgm:cxn modelId="{58E7EBF2-4D00-4E8C-BD46-3368F61D0985}" type="presOf" srcId="{D13F7E93-7919-418C-B33E-D7079DE94B3E}" destId="{30D235DA-8819-44EC-A299-892F4F9290A9}" srcOrd="0" destOrd="0" presId="urn:microsoft.com/office/officeart/2005/8/layout/orgChart1"/>
    <dgm:cxn modelId="{EFAC61CB-4234-47A5-A42B-74BB6DBB51DE}" type="presOf" srcId="{76A7112B-C3C0-4E67-A3C1-A3F8046E2EC6}" destId="{7876AD9F-F864-4207-926E-04D52841E5EC}" srcOrd="0" destOrd="0" presId="urn:microsoft.com/office/officeart/2005/8/layout/orgChart1"/>
    <dgm:cxn modelId="{92744167-EDC0-4E3E-8C78-F416D45B955E}" type="presOf" srcId="{C86AE935-8D78-420B-A506-4B644DBDB77A}" destId="{D4675B0D-1429-499E-9863-7F2D554BA23F}" srcOrd="0" destOrd="0" presId="urn:microsoft.com/office/officeart/2005/8/layout/orgChart1"/>
    <dgm:cxn modelId="{4AC7709D-50BD-4930-8C74-6D396206AB39}" type="presOf" srcId="{AB5690B3-8AA4-4A21-9263-73C5A983F453}" destId="{F5CF04EB-086F-432F-B751-48CB42CFAB2D}" srcOrd="0" destOrd="0" presId="urn:microsoft.com/office/officeart/2005/8/layout/orgChart1"/>
    <dgm:cxn modelId="{EE7EE5EF-AA4B-49B5-815D-ABFD14B421BC}" srcId="{2BBBA18E-4793-46F0-A260-0721F0FBB218}" destId="{76A7112B-C3C0-4E67-A3C1-A3F8046E2EC6}" srcOrd="1" destOrd="0" parTransId="{5A6A04FD-6B20-4A80-B828-6BB980772DF1}" sibTransId="{9F2A2683-0551-414E-8664-8D574EF95CD2}"/>
    <dgm:cxn modelId="{D62BB707-F233-4338-8570-BA30E35A3E22}" type="presOf" srcId="{1F636B84-3E78-4585-89D6-4462378D6F13}" destId="{0CFE0434-5A8E-4208-92C3-2F8C3B3511AC}" srcOrd="0" destOrd="0" presId="urn:microsoft.com/office/officeart/2005/8/layout/orgChart1"/>
    <dgm:cxn modelId="{4B1649AA-BD2A-4840-B512-881A160E23C9}" type="presOf" srcId="{74870940-527B-4634-9753-E7833918965A}" destId="{4C70C03A-1F44-4EDD-9956-01221DC0A64A}" srcOrd="1" destOrd="0" presId="urn:microsoft.com/office/officeart/2005/8/layout/orgChart1"/>
    <dgm:cxn modelId="{2B5FF2AE-4A31-4BB8-ACA2-C5942D38DC75}" type="presOf" srcId="{8F043339-7272-42E4-88EB-EC602FADF330}" destId="{66F063EB-0586-48B3-8EF5-2F13258A9AC3}" srcOrd="1" destOrd="0" presId="urn:microsoft.com/office/officeart/2005/8/layout/orgChart1"/>
    <dgm:cxn modelId="{6EE34848-DC8D-495D-9D41-74F6845B13B2}" type="presOf" srcId="{2BBBA18E-4793-46F0-A260-0721F0FBB218}" destId="{96A7A501-77E4-4885-B203-2B2BFBA0905F}" srcOrd="0" destOrd="0" presId="urn:microsoft.com/office/officeart/2005/8/layout/orgChart1"/>
    <dgm:cxn modelId="{B4D55494-DA70-4882-B105-BB459BE8D92A}" type="presOf" srcId="{8F043339-7272-42E4-88EB-EC602FADF330}" destId="{57D36FF4-821C-431F-B680-D8A35A940FD9}" srcOrd="0" destOrd="0" presId="urn:microsoft.com/office/officeart/2005/8/layout/orgChart1"/>
    <dgm:cxn modelId="{36B1C805-9920-4A58-B143-1C478A528139}" type="presOf" srcId="{4247D142-31F2-4853-9D6C-B54B92EEF1EE}" destId="{5BC1EBFB-6A52-4F04-A503-79579149B19B}" srcOrd="0" destOrd="0" presId="urn:microsoft.com/office/officeart/2005/8/layout/orgChart1"/>
    <dgm:cxn modelId="{43C9E41F-2D2C-455F-B863-77B923B4AC2D}" type="presOf" srcId="{D13F7E93-7919-418C-B33E-D7079DE94B3E}" destId="{6B0BDE05-0A93-4AAB-B004-44EECEAF46F1}" srcOrd="1" destOrd="0" presId="urn:microsoft.com/office/officeart/2005/8/layout/orgChart1"/>
    <dgm:cxn modelId="{793FE19B-10D2-4B88-85D4-4052C86FC3A0}" srcId="{2BBBA18E-4793-46F0-A260-0721F0FBB218}" destId="{74870940-527B-4634-9753-E7833918965A}" srcOrd="2" destOrd="0" parTransId="{808C009C-0FA1-4DEA-8ADE-677010A405E6}" sibTransId="{4DD15872-8F4A-49F2-AA59-3064704CFFC7}"/>
    <dgm:cxn modelId="{2E427376-9C04-4FDD-9C74-EFBAA2C1D147}" type="presOf" srcId="{319BDF43-EBC0-4077-8E05-3D8F9CB7D048}" destId="{63584F3B-1AD0-47BB-B03E-F2B8B7C0A657}" srcOrd="0" destOrd="0" presId="urn:microsoft.com/office/officeart/2005/8/layout/orgChart1"/>
    <dgm:cxn modelId="{A7251784-E9DE-42CF-8451-5771F799AF55}" srcId="{AB5690B3-8AA4-4A21-9263-73C5A983F453}" destId="{6613588E-DB9B-45B6-B560-3ABDDBB11667}" srcOrd="0" destOrd="0" parTransId="{20E42C5E-735F-4528-A411-93CECA2B7EB8}" sibTransId="{76EE8106-906B-4DA0-9792-FCC04483D79A}"/>
    <dgm:cxn modelId="{934F279A-0F76-45C0-A0EC-E08CFB4EC7BB}" type="presOf" srcId="{D707A364-6D8B-4EFF-842C-94B3F517AF40}" destId="{D320CF16-9234-42A2-B048-EE5B1BE10D65}" srcOrd="1" destOrd="0" presId="urn:microsoft.com/office/officeart/2005/8/layout/orgChart1"/>
    <dgm:cxn modelId="{FC3AADAB-79BA-4EC3-ABF2-BDB09DE1147E}" type="presOf" srcId="{6613588E-DB9B-45B6-B560-3ABDDBB11667}" destId="{FF0703AA-FDDC-4671-B564-ADDD5908B848}" srcOrd="1" destOrd="0" presId="urn:microsoft.com/office/officeart/2005/8/layout/orgChart1"/>
    <dgm:cxn modelId="{445DE8E9-DE7D-4C34-8832-A6843A0FD406}" srcId="{76A7112B-C3C0-4E67-A3C1-A3F8046E2EC6}" destId="{8F043339-7272-42E4-88EB-EC602FADF330}" srcOrd="0" destOrd="0" parTransId="{65C1DF22-D8E7-4772-8DFB-D8092162C808}" sibTransId="{18E3B04F-5348-4F2D-AF52-94AB61EEA7ED}"/>
    <dgm:cxn modelId="{CF5106EB-8943-4CDC-9E78-012BAEB69EC7}" srcId="{2BBBA18E-4793-46F0-A260-0721F0FBB218}" destId="{AB5690B3-8AA4-4A21-9263-73C5A983F453}" srcOrd="0" destOrd="0" parTransId="{19B59C79-6D86-4B80-8362-FC910C6246A6}" sibTransId="{ACCD72F3-780E-47B8-A25B-9443485BE433}"/>
    <dgm:cxn modelId="{43E894ED-9E8C-42FB-BEB8-7FBE543FB515}" type="presOf" srcId="{5A6A04FD-6B20-4A80-B828-6BB980772DF1}" destId="{291B90F8-05F1-4B34-BD0E-A406B35EAE4E}" srcOrd="0" destOrd="0" presId="urn:microsoft.com/office/officeart/2005/8/layout/orgChart1"/>
    <dgm:cxn modelId="{685A0258-0E37-4F36-865F-4757690C2DFB}" type="presOf" srcId="{20E42C5E-735F-4528-A411-93CECA2B7EB8}" destId="{262183C1-A07A-402B-9404-E7F238ED7B59}" srcOrd="0" destOrd="0" presId="urn:microsoft.com/office/officeart/2005/8/layout/orgChart1"/>
    <dgm:cxn modelId="{A1698AED-4CA5-471C-ABF8-56C5179EF18F}" srcId="{74870940-527B-4634-9753-E7833918965A}" destId="{1F636B84-3E78-4585-89D6-4462378D6F13}" srcOrd="2" destOrd="0" parTransId="{45440A50-1CBC-461C-977B-3501438DB165}" sibTransId="{6EE6C8F4-215B-4DF6-A596-7E3E7930DF5A}"/>
    <dgm:cxn modelId="{38C60D34-F8C9-4075-9043-63F4D2EDCA81}" type="presOf" srcId="{4247D142-31F2-4853-9D6C-B54B92EEF1EE}" destId="{D39DF405-73B4-4334-8E5A-45012D40C355}" srcOrd="1" destOrd="0" presId="urn:microsoft.com/office/officeart/2005/8/layout/orgChart1"/>
    <dgm:cxn modelId="{DA200037-D6F4-4CE1-A14A-D4F4EFA4D957}" type="presOf" srcId="{D707A364-6D8B-4EFF-842C-94B3F517AF40}" destId="{521AEE6A-DD50-4C06-B883-FB000CE2D5CB}" srcOrd="0" destOrd="0" presId="urn:microsoft.com/office/officeart/2005/8/layout/orgChart1"/>
    <dgm:cxn modelId="{E240269C-EA04-420E-A057-957B38C7BA83}" type="presParOf" srcId="{63584F3B-1AD0-47BB-B03E-F2B8B7C0A657}" destId="{697FC15C-3607-487A-A6D0-B83E9A9EED93}" srcOrd="0" destOrd="0" presId="urn:microsoft.com/office/officeart/2005/8/layout/orgChart1"/>
    <dgm:cxn modelId="{6EEB32F5-CB70-4188-9C95-E379513764A8}" type="presParOf" srcId="{697FC15C-3607-487A-A6D0-B83E9A9EED93}" destId="{574B079C-845C-4ADB-A623-91000C565665}" srcOrd="0" destOrd="0" presId="urn:microsoft.com/office/officeart/2005/8/layout/orgChart1"/>
    <dgm:cxn modelId="{6A9CA2EC-4D36-49A1-AB11-1BECE9D788E9}" type="presParOf" srcId="{574B079C-845C-4ADB-A623-91000C565665}" destId="{96A7A501-77E4-4885-B203-2B2BFBA0905F}" srcOrd="0" destOrd="0" presId="urn:microsoft.com/office/officeart/2005/8/layout/orgChart1"/>
    <dgm:cxn modelId="{0080DB31-8DD0-42CE-907C-520741FE8AA7}" type="presParOf" srcId="{574B079C-845C-4ADB-A623-91000C565665}" destId="{EB1D18E4-688E-4968-926F-5C1B5285E760}" srcOrd="1" destOrd="0" presId="urn:microsoft.com/office/officeart/2005/8/layout/orgChart1"/>
    <dgm:cxn modelId="{B4F26057-D8BD-43B4-A09A-D6684CEAACFF}" type="presParOf" srcId="{697FC15C-3607-487A-A6D0-B83E9A9EED93}" destId="{E8C493B9-3D07-4E1C-B2EA-4D38965A1BF9}" srcOrd="1" destOrd="0" presId="urn:microsoft.com/office/officeart/2005/8/layout/orgChart1"/>
    <dgm:cxn modelId="{E48FDEC1-DF23-4176-B8BB-C4B3CD60BAD8}" type="presParOf" srcId="{E8C493B9-3D07-4E1C-B2EA-4D38965A1BF9}" destId="{668DF3D0-73F2-45E4-810F-60C2AEFD8F65}" srcOrd="0" destOrd="0" presId="urn:microsoft.com/office/officeart/2005/8/layout/orgChart1"/>
    <dgm:cxn modelId="{15C67012-1076-4907-93B0-F22BBAC8CE6D}" type="presParOf" srcId="{E8C493B9-3D07-4E1C-B2EA-4D38965A1BF9}" destId="{7862B063-C8B1-43EE-A13D-8A5B66124145}" srcOrd="1" destOrd="0" presId="urn:microsoft.com/office/officeart/2005/8/layout/orgChart1"/>
    <dgm:cxn modelId="{1D883ACB-06D1-4AC5-B914-1CE3AB1A403A}" type="presParOf" srcId="{7862B063-C8B1-43EE-A13D-8A5B66124145}" destId="{856ACC33-8453-42B4-9EC4-BC79DDACCF3E}" srcOrd="0" destOrd="0" presId="urn:microsoft.com/office/officeart/2005/8/layout/orgChart1"/>
    <dgm:cxn modelId="{20F243E2-A3D9-418B-A78D-1AB60D1F175B}" type="presParOf" srcId="{856ACC33-8453-42B4-9EC4-BC79DDACCF3E}" destId="{F5CF04EB-086F-432F-B751-48CB42CFAB2D}" srcOrd="0" destOrd="0" presId="urn:microsoft.com/office/officeart/2005/8/layout/orgChart1"/>
    <dgm:cxn modelId="{5F908CC9-8598-4B32-9FF7-EFD8979B99E5}" type="presParOf" srcId="{856ACC33-8453-42B4-9EC4-BC79DDACCF3E}" destId="{C20C3DB0-56BF-4328-8D54-5D9D06C9011E}" srcOrd="1" destOrd="0" presId="urn:microsoft.com/office/officeart/2005/8/layout/orgChart1"/>
    <dgm:cxn modelId="{C158F1E7-83A3-4DE8-8B9E-AE686697396B}" type="presParOf" srcId="{7862B063-C8B1-43EE-A13D-8A5B66124145}" destId="{BF84AB9F-C6D0-4150-AA41-7AD83612018E}" srcOrd="1" destOrd="0" presId="urn:microsoft.com/office/officeart/2005/8/layout/orgChart1"/>
    <dgm:cxn modelId="{CC387055-B093-46A7-A3A8-9FCC6F01AAB2}" type="presParOf" srcId="{BF84AB9F-C6D0-4150-AA41-7AD83612018E}" destId="{262183C1-A07A-402B-9404-E7F238ED7B59}" srcOrd="0" destOrd="0" presId="urn:microsoft.com/office/officeart/2005/8/layout/orgChart1"/>
    <dgm:cxn modelId="{E65F15BB-1E7D-4091-B654-3907E9A1E727}" type="presParOf" srcId="{BF84AB9F-C6D0-4150-AA41-7AD83612018E}" destId="{69D9E0F8-C961-4F8B-B6B5-4000320A0F14}" srcOrd="1" destOrd="0" presId="urn:microsoft.com/office/officeart/2005/8/layout/orgChart1"/>
    <dgm:cxn modelId="{F10A2FAE-4D05-475C-8338-0A4BA7F3BA72}" type="presParOf" srcId="{69D9E0F8-C961-4F8B-B6B5-4000320A0F14}" destId="{9D9536F4-5CDC-49B8-B975-9160133BEB09}" srcOrd="0" destOrd="0" presId="urn:microsoft.com/office/officeart/2005/8/layout/orgChart1"/>
    <dgm:cxn modelId="{18F49134-7258-4306-B2D4-7705B1105872}" type="presParOf" srcId="{9D9536F4-5CDC-49B8-B975-9160133BEB09}" destId="{A22BE1A9-FD28-4B41-9046-20AE6C265E03}" srcOrd="0" destOrd="0" presId="urn:microsoft.com/office/officeart/2005/8/layout/orgChart1"/>
    <dgm:cxn modelId="{55E8B220-7B49-4B97-8DCB-14C1D34F8606}" type="presParOf" srcId="{9D9536F4-5CDC-49B8-B975-9160133BEB09}" destId="{FF0703AA-FDDC-4671-B564-ADDD5908B848}" srcOrd="1" destOrd="0" presId="urn:microsoft.com/office/officeart/2005/8/layout/orgChart1"/>
    <dgm:cxn modelId="{B5593474-9F0F-4CB0-9469-02A9BF53FC2F}" type="presParOf" srcId="{69D9E0F8-C961-4F8B-B6B5-4000320A0F14}" destId="{36629FF8-81BF-4597-9C39-3922F0E46123}" srcOrd="1" destOrd="0" presId="urn:microsoft.com/office/officeart/2005/8/layout/orgChart1"/>
    <dgm:cxn modelId="{A2B5D7C1-5393-4B25-B816-29F4947F3C54}" type="presParOf" srcId="{69D9E0F8-C961-4F8B-B6B5-4000320A0F14}" destId="{37CB7D74-94CA-45D2-A638-2BEB3D7A0175}" srcOrd="2" destOrd="0" presId="urn:microsoft.com/office/officeart/2005/8/layout/orgChart1"/>
    <dgm:cxn modelId="{8C4308D4-C9B8-4EBB-9D52-03A6CC141D0D}" type="presParOf" srcId="{7862B063-C8B1-43EE-A13D-8A5B66124145}" destId="{3EFE1ED7-CCB5-4FD2-8C93-7C4BF2BB1BF4}" srcOrd="2" destOrd="0" presId="urn:microsoft.com/office/officeart/2005/8/layout/orgChart1"/>
    <dgm:cxn modelId="{1BF4D9CF-68A0-435A-BE9A-1BCC1B755DFB}" type="presParOf" srcId="{E8C493B9-3D07-4E1C-B2EA-4D38965A1BF9}" destId="{291B90F8-05F1-4B34-BD0E-A406B35EAE4E}" srcOrd="2" destOrd="0" presId="urn:microsoft.com/office/officeart/2005/8/layout/orgChart1"/>
    <dgm:cxn modelId="{C0F99615-B262-468B-8B00-749E92DDDA61}" type="presParOf" srcId="{E8C493B9-3D07-4E1C-B2EA-4D38965A1BF9}" destId="{CF5BAB41-E359-47EE-95FE-3404209042B3}" srcOrd="3" destOrd="0" presId="urn:microsoft.com/office/officeart/2005/8/layout/orgChart1"/>
    <dgm:cxn modelId="{2605B57E-BF6B-4B2C-9909-55484443A76E}" type="presParOf" srcId="{CF5BAB41-E359-47EE-95FE-3404209042B3}" destId="{D216DC3C-4B7E-412B-9002-7EC456707DDC}" srcOrd="0" destOrd="0" presId="urn:microsoft.com/office/officeart/2005/8/layout/orgChart1"/>
    <dgm:cxn modelId="{168F45F4-A808-43D7-A364-271A60286D0D}" type="presParOf" srcId="{D216DC3C-4B7E-412B-9002-7EC456707DDC}" destId="{7876AD9F-F864-4207-926E-04D52841E5EC}" srcOrd="0" destOrd="0" presId="urn:microsoft.com/office/officeart/2005/8/layout/orgChart1"/>
    <dgm:cxn modelId="{6F76A58F-ABBC-44C4-B27A-104986391FA5}" type="presParOf" srcId="{D216DC3C-4B7E-412B-9002-7EC456707DDC}" destId="{F77A9867-2506-4210-9E16-F5ADC9D974B5}" srcOrd="1" destOrd="0" presId="urn:microsoft.com/office/officeart/2005/8/layout/orgChart1"/>
    <dgm:cxn modelId="{95D9A7F8-E1AF-4AD2-B696-4D325175AB25}" type="presParOf" srcId="{CF5BAB41-E359-47EE-95FE-3404209042B3}" destId="{2CBD8019-8A3C-4668-BE55-8F3F4E264E17}" srcOrd="1" destOrd="0" presId="urn:microsoft.com/office/officeart/2005/8/layout/orgChart1"/>
    <dgm:cxn modelId="{AF71DF45-918E-42E3-AD2C-EFFD887AF548}" type="presParOf" srcId="{2CBD8019-8A3C-4668-BE55-8F3F4E264E17}" destId="{D1BF50DE-C7AA-4128-BC3D-7F4A08DE02E9}" srcOrd="0" destOrd="0" presId="urn:microsoft.com/office/officeart/2005/8/layout/orgChart1"/>
    <dgm:cxn modelId="{430097E9-10E6-428B-A0BE-13C59C9A3431}" type="presParOf" srcId="{2CBD8019-8A3C-4668-BE55-8F3F4E264E17}" destId="{0B952ED2-28CF-4EE8-B2B2-3D9885662F29}" srcOrd="1" destOrd="0" presId="urn:microsoft.com/office/officeart/2005/8/layout/orgChart1"/>
    <dgm:cxn modelId="{69CF2FBD-9387-4DC2-9EF0-ED8DB5F188C1}" type="presParOf" srcId="{0B952ED2-28CF-4EE8-B2B2-3D9885662F29}" destId="{AB2E3483-A7E5-4573-8AFE-D07915EAC730}" srcOrd="0" destOrd="0" presId="urn:microsoft.com/office/officeart/2005/8/layout/orgChart1"/>
    <dgm:cxn modelId="{C598B46C-B5A8-468F-90EF-D95EA306015F}" type="presParOf" srcId="{AB2E3483-A7E5-4573-8AFE-D07915EAC730}" destId="{57D36FF4-821C-431F-B680-D8A35A940FD9}" srcOrd="0" destOrd="0" presId="urn:microsoft.com/office/officeart/2005/8/layout/orgChart1"/>
    <dgm:cxn modelId="{53DD8382-C6CF-4E16-8324-A0C711B4432D}" type="presParOf" srcId="{AB2E3483-A7E5-4573-8AFE-D07915EAC730}" destId="{66F063EB-0586-48B3-8EF5-2F13258A9AC3}" srcOrd="1" destOrd="0" presId="urn:microsoft.com/office/officeart/2005/8/layout/orgChart1"/>
    <dgm:cxn modelId="{71EAE645-3B05-4338-B445-84AE6B10DE7C}" type="presParOf" srcId="{0B952ED2-28CF-4EE8-B2B2-3D9885662F29}" destId="{3CF178B6-83FB-4025-B259-27042593926D}" srcOrd="1" destOrd="0" presId="urn:microsoft.com/office/officeart/2005/8/layout/orgChart1"/>
    <dgm:cxn modelId="{EF7B5028-3F4B-4C2F-9F75-FE38C0E19037}" type="presParOf" srcId="{0B952ED2-28CF-4EE8-B2B2-3D9885662F29}" destId="{661219B8-C9CE-4B2B-A21A-77690F6094FB}" srcOrd="2" destOrd="0" presId="urn:microsoft.com/office/officeart/2005/8/layout/orgChart1"/>
    <dgm:cxn modelId="{323F6AB3-FBC0-46D8-85E0-CED42E4F1E79}" type="presParOf" srcId="{2CBD8019-8A3C-4668-BE55-8F3F4E264E17}" destId="{D4675B0D-1429-499E-9863-7F2D554BA23F}" srcOrd="2" destOrd="0" presId="urn:microsoft.com/office/officeart/2005/8/layout/orgChart1"/>
    <dgm:cxn modelId="{19537B87-9B5C-4BB1-B766-C9265BCF8DA4}" type="presParOf" srcId="{2CBD8019-8A3C-4668-BE55-8F3F4E264E17}" destId="{EA38C43B-0CAE-4BB3-B3AD-33822B8C0975}" srcOrd="3" destOrd="0" presId="urn:microsoft.com/office/officeart/2005/8/layout/orgChart1"/>
    <dgm:cxn modelId="{9DEFE179-BB6F-48B8-A873-DE896C8951F2}" type="presParOf" srcId="{EA38C43B-0CAE-4BB3-B3AD-33822B8C0975}" destId="{AFBE27A8-2B75-4DC6-ADA1-FAF602742844}" srcOrd="0" destOrd="0" presId="urn:microsoft.com/office/officeart/2005/8/layout/orgChart1"/>
    <dgm:cxn modelId="{B69A25F9-F11F-4BAC-9A81-4DBD830E6D0B}" type="presParOf" srcId="{AFBE27A8-2B75-4DC6-ADA1-FAF602742844}" destId="{5BC1EBFB-6A52-4F04-A503-79579149B19B}" srcOrd="0" destOrd="0" presId="urn:microsoft.com/office/officeart/2005/8/layout/orgChart1"/>
    <dgm:cxn modelId="{CBB75428-22A2-4EE0-8005-78B53EB50118}" type="presParOf" srcId="{AFBE27A8-2B75-4DC6-ADA1-FAF602742844}" destId="{D39DF405-73B4-4334-8E5A-45012D40C355}" srcOrd="1" destOrd="0" presId="urn:microsoft.com/office/officeart/2005/8/layout/orgChart1"/>
    <dgm:cxn modelId="{35BD37B9-7B15-41F6-9936-28B2971A994D}" type="presParOf" srcId="{EA38C43B-0CAE-4BB3-B3AD-33822B8C0975}" destId="{B322205E-D37C-4239-9BBC-A610F28C4826}" srcOrd="1" destOrd="0" presId="urn:microsoft.com/office/officeart/2005/8/layout/orgChart1"/>
    <dgm:cxn modelId="{3F739DF4-32E7-4F6E-AD1A-154772D6DC01}" type="presParOf" srcId="{EA38C43B-0CAE-4BB3-B3AD-33822B8C0975}" destId="{542FDC4D-7521-435F-857C-FA7BA6CEB868}" srcOrd="2" destOrd="0" presId="urn:microsoft.com/office/officeart/2005/8/layout/orgChart1"/>
    <dgm:cxn modelId="{BF75E0C0-5F34-47E4-8F4A-73101BF7B2E7}" type="presParOf" srcId="{CF5BAB41-E359-47EE-95FE-3404209042B3}" destId="{A496B302-B0D1-465B-8BB8-9A31F8C54E7A}" srcOrd="2" destOrd="0" presId="urn:microsoft.com/office/officeart/2005/8/layout/orgChart1"/>
    <dgm:cxn modelId="{4E6CFD89-BD0B-42E9-BD8E-BB10B2ED25F6}" type="presParOf" srcId="{E8C493B9-3D07-4E1C-B2EA-4D38965A1BF9}" destId="{235F8DE6-C98E-4E80-BBAF-1C953CCDB249}" srcOrd="4" destOrd="0" presId="urn:microsoft.com/office/officeart/2005/8/layout/orgChart1"/>
    <dgm:cxn modelId="{8136DDCB-60BD-4FB3-95F8-6E2C1D9D1A98}" type="presParOf" srcId="{E8C493B9-3D07-4E1C-B2EA-4D38965A1BF9}" destId="{B6257441-B5BC-4CCD-BDF6-C8AF8F3067E6}" srcOrd="5" destOrd="0" presId="urn:microsoft.com/office/officeart/2005/8/layout/orgChart1"/>
    <dgm:cxn modelId="{E9201B8B-740A-4530-93CB-BCF9A075D5AB}" type="presParOf" srcId="{B6257441-B5BC-4CCD-BDF6-C8AF8F3067E6}" destId="{632449BA-B1FF-4B23-89BE-88416D052315}" srcOrd="0" destOrd="0" presId="urn:microsoft.com/office/officeart/2005/8/layout/orgChart1"/>
    <dgm:cxn modelId="{057C3E17-E7A2-44E3-B96D-0F7481E6721A}" type="presParOf" srcId="{632449BA-B1FF-4B23-89BE-88416D052315}" destId="{0F1F4216-CB34-4A28-B816-A85A4C7AB4BF}" srcOrd="0" destOrd="0" presId="urn:microsoft.com/office/officeart/2005/8/layout/orgChart1"/>
    <dgm:cxn modelId="{173E43A8-3E5A-4D79-B5B1-21E12C3C43AC}" type="presParOf" srcId="{632449BA-B1FF-4B23-89BE-88416D052315}" destId="{4C70C03A-1F44-4EDD-9956-01221DC0A64A}" srcOrd="1" destOrd="0" presId="urn:microsoft.com/office/officeart/2005/8/layout/orgChart1"/>
    <dgm:cxn modelId="{EDC9E5A5-3D47-4387-9D78-39889C49D1A0}" type="presParOf" srcId="{B6257441-B5BC-4CCD-BDF6-C8AF8F3067E6}" destId="{67322273-0F95-4558-8C93-EA76D8673CF0}" srcOrd="1" destOrd="0" presId="urn:microsoft.com/office/officeart/2005/8/layout/orgChart1"/>
    <dgm:cxn modelId="{5696AB11-2E62-42F0-AF3D-561CB06E870C}" type="presParOf" srcId="{67322273-0F95-4558-8C93-EA76D8673CF0}" destId="{12F938C5-C946-43CA-BCED-E607C04A554B}" srcOrd="0" destOrd="0" presId="urn:microsoft.com/office/officeart/2005/8/layout/orgChart1"/>
    <dgm:cxn modelId="{1A61C0E1-69BE-4033-9268-C32FE38B09EC}" type="presParOf" srcId="{67322273-0F95-4558-8C93-EA76D8673CF0}" destId="{EB8DE9D0-6239-46BC-B8D3-2AB775BFDF49}" srcOrd="1" destOrd="0" presId="urn:microsoft.com/office/officeart/2005/8/layout/orgChart1"/>
    <dgm:cxn modelId="{EDE9C5FC-4648-4A8C-AAB4-3BFA8C3ED0F6}" type="presParOf" srcId="{EB8DE9D0-6239-46BC-B8D3-2AB775BFDF49}" destId="{679C94AC-A8A0-4802-BB49-A5440BB4CB81}" srcOrd="0" destOrd="0" presId="urn:microsoft.com/office/officeart/2005/8/layout/orgChart1"/>
    <dgm:cxn modelId="{33D35A3B-083C-4623-AE51-E639078FC615}" type="presParOf" srcId="{679C94AC-A8A0-4802-BB49-A5440BB4CB81}" destId="{521AEE6A-DD50-4C06-B883-FB000CE2D5CB}" srcOrd="0" destOrd="0" presId="urn:microsoft.com/office/officeart/2005/8/layout/orgChart1"/>
    <dgm:cxn modelId="{E26CC067-D64B-4CBD-AC22-5BB110256572}" type="presParOf" srcId="{679C94AC-A8A0-4802-BB49-A5440BB4CB81}" destId="{D320CF16-9234-42A2-B048-EE5B1BE10D65}" srcOrd="1" destOrd="0" presId="urn:microsoft.com/office/officeart/2005/8/layout/orgChart1"/>
    <dgm:cxn modelId="{60623A63-108F-4213-8965-233CCE95BE48}" type="presParOf" srcId="{EB8DE9D0-6239-46BC-B8D3-2AB775BFDF49}" destId="{634D3865-39D3-417D-9960-412F8453CDDF}" srcOrd="1" destOrd="0" presId="urn:microsoft.com/office/officeart/2005/8/layout/orgChart1"/>
    <dgm:cxn modelId="{3E8CA9DF-90F9-488D-8BA7-D23BC2CAE8AF}" type="presParOf" srcId="{EB8DE9D0-6239-46BC-B8D3-2AB775BFDF49}" destId="{5B0995E4-24F2-4875-A4BF-DC88D5BBDE4D}" srcOrd="2" destOrd="0" presId="urn:microsoft.com/office/officeart/2005/8/layout/orgChart1"/>
    <dgm:cxn modelId="{217FE705-8DC5-4D7F-BC81-87CC249C0EB6}" type="presParOf" srcId="{67322273-0F95-4558-8C93-EA76D8673CF0}" destId="{4D610519-4848-4BC8-87E7-79DEF20392F6}" srcOrd="2" destOrd="0" presId="urn:microsoft.com/office/officeart/2005/8/layout/orgChart1"/>
    <dgm:cxn modelId="{684B9AA2-DB1E-4E0B-9BAB-09F05ED47FD1}" type="presParOf" srcId="{67322273-0F95-4558-8C93-EA76D8673CF0}" destId="{21508588-3813-4879-A285-8B2FA3D8702A}" srcOrd="3" destOrd="0" presId="urn:microsoft.com/office/officeart/2005/8/layout/orgChart1"/>
    <dgm:cxn modelId="{8A0C6050-7388-44F0-A212-92D70194F7A6}" type="presParOf" srcId="{21508588-3813-4879-A285-8B2FA3D8702A}" destId="{76CCEB8D-CADC-4A59-AC28-5DCCC0E0A0AA}" srcOrd="0" destOrd="0" presId="urn:microsoft.com/office/officeart/2005/8/layout/orgChart1"/>
    <dgm:cxn modelId="{58A75139-9BB8-4005-871B-2702DA83884B}" type="presParOf" srcId="{76CCEB8D-CADC-4A59-AC28-5DCCC0E0A0AA}" destId="{30D235DA-8819-44EC-A299-892F4F9290A9}" srcOrd="0" destOrd="0" presId="urn:microsoft.com/office/officeart/2005/8/layout/orgChart1"/>
    <dgm:cxn modelId="{EB2BFF3F-4C7B-45DB-9459-9A18C3615C7F}" type="presParOf" srcId="{76CCEB8D-CADC-4A59-AC28-5DCCC0E0A0AA}" destId="{6B0BDE05-0A93-4AAB-B004-44EECEAF46F1}" srcOrd="1" destOrd="0" presId="urn:microsoft.com/office/officeart/2005/8/layout/orgChart1"/>
    <dgm:cxn modelId="{4A0CB3E5-699F-44C3-A582-D87475CB8724}" type="presParOf" srcId="{21508588-3813-4879-A285-8B2FA3D8702A}" destId="{7BC22006-55B4-4C64-8627-584F4A1A8128}" srcOrd="1" destOrd="0" presId="urn:microsoft.com/office/officeart/2005/8/layout/orgChart1"/>
    <dgm:cxn modelId="{6E14C547-2EF2-4059-B4EE-1AE5AE6491F3}" type="presParOf" srcId="{21508588-3813-4879-A285-8B2FA3D8702A}" destId="{4758DF2C-C662-49D0-BF90-D1DFF61EB8EA}" srcOrd="2" destOrd="0" presId="urn:microsoft.com/office/officeart/2005/8/layout/orgChart1"/>
    <dgm:cxn modelId="{351E72A9-79B0-4F09-8905-8A062C431973}" type="presParOf" srcId="{67322273-0F95-4558-8C93-EA76D8673CF0}" destId="{2C41FD25-0BBF-47BD-8C0F-45703DFB2EC2}" srcOrd="4" destOrd="0" presId="urn:microsoft.com/office/officeart/2005/8/layout/orgChart1"/>
    <dgm:cxn modelId="{9D5C61F5-FF7F-473D-9DD9-DD6E74BBE27D}" type="presParOf" srcId="{67322273-0F95-4558-8C93-EA76D8673CF0}" destId="{83FE5947-FB90-426E-A817-C06942FC1109}" srcOrd="5" destOrd="0" presId="urn:microsoft.com/office/officeart/2005/8/layout/orgChart1"/>
    <dgm:cxn modelId="{A292D032-5652-4799-B85E-0E292EB51B4B}" type="presParOf" srcId="{83FE5947-FB90-426E-A817-C06942FC1109}" destId="{C5E020B9-5C31-4B56-BF56-A9800AACA504}" srcOrd="0" destOrd="0" presId="urn:microsoft.com/office/officeart/2005/8/layout/orgChart1"/>
    <dgm:cxn modelId="{ABF380B8-7B3E-49C0-BFAE-EE4C803CE4C7}" type="presParOf" srcId="{C5E020B9-5C31-4B56-BF56-A9800AACA504}" destId="{0CFE0434-5A8E-4208-92C3-2F8C3B3511AC}" srcOrd="0" destOrd="0" presId="urn:microsoft.com/office/officeart/2005/8/layout/orgChart1"/>
    <dgm:cxn modelId="{0923639D-CB83-4525-940E-7F5CF21750E8}" type="presParOf" srcId="{C5E020B9-5C31-4B56-BF56-A9800AACA504}" destId="{709C2D95-FD2A-4D5F-8D00-B1B8B4B7096F}" srcOrd="1" destOrd="0" presId="urn:microsoft.com/office/officeart/2005/8/layout/orgChart1"/>
    <dgm:cxn modelId="{CDFACB74-31BA-49CA-909E-38B040B065C2}" type="presParOf" srcId="{83FE5947-FB90-426E-A817-C06942FC1109}" destId="{15D662F0-E7EB-47A5-BBA3-EFAA9757A890}" srcOrd="1" destOrd="0" presId="urn:microsoft.com/office/officeart/2005/8/layout/orgChart1"/>
    <dgm:cxn modelId="{3CA91ABB-9690-4EF6-BEDE-82355BE8FA90}" type="presParOf" srcId="{83FE5947-FB90-426E-A817-C06942FC1109}" destId="{4CB11640-F390-42FE-A6DD-F3B445E2F3FE}" srcOrd="2" destOrd="0" presId="urn:microsoft.com/office/officeart/2005/8/layout/orgChart1"/>
    <dgm:cxn modelId="{F792722E-0907-40FB-B924-650144EEE6D5}" type="presParOf" srcId="{B6257441-B5BC-4CCD-BDF6-C8AF8F3067E6}" destId="{9CB8E9A6-CA4B-4201-82CA-C9528E487D6F}" srcOrd="2" destOrd="0" presId="urn:microsoft.com/office/officeart/2005/8/layout/orgChart1"/>
    <dgm:cxn modelId="{B89C96EE-C52B-435E-8A9B-7CAE9C80942A}" type="presParOf" srcId="{697FC15C-3607-487A-A6D0-B83E9A9EED93}" destId="{ACC9FC29-3862-4BD1-8C6E-266480B094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C8FE4F2-F01E-4FCC-84E0-16A8E32DF1A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9CF6D1DD-416E-4FCD-8723-287B11BB0583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John</a:t>
          </a:r>
        </a:p>
      </dgm:t>
    </dgm:pt>
    <dgm:pt modelId="{77C056E4-0681-44C7-9F76-BF8437181845}" type="parTrans" cxnId="{551DA343-00CA-4A12-8AE0-ABE781269FB3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6A653158-52BA-4D46-9796-C0BCED3050B0}" type="sibTrans" cxnId="{551DA343-00CA-4A12-8AE0-ABE781269FB3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4945A11D-F4F2-47C7-A19D-EF6733F399E8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Daughter</a:t>
          </a:r>
        </a:p>
      </dgm:t>
    </dgm:pt>
    <dgm:pt modelId="{7F9E2E90-AC09-4559-8FF8-A3FBF636BB3D}" type="parTrans" cxnId="{BCBBB255-9C5A-4185-9E7E-B933FB7EC45D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 sz="2000">
            <a:latin typeface="+mj-lt"/>
          </a:endParaRPr>
        </a:p>
      </dgm:t>
    </dgm:pt>
    <dgm:pt modelId="{AB2AAE06-33AA-4DD8-A7DA-F5EAEF48C39A}" type="sibTrans" cxnId="{BCBBB255-9C5A-4185-9E7E-B933FB7EC45D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C7888AF8-2C78-43E7-B8A1-EE6BF721669F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Grandchild</a:t>
          </a:r>
        </a:p>
      </dgm:t>
    </dgm:pt>
    <dgm:pt modelId="{81D8F671-BDF2-489F-A607-9CA2C7AF86B4}" type="parTrans" cxnId="{15557EBB-54CF-425E-9A99-A8A073CCE29F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 sz="2000">
            <a:latin typeface="+mj-lt"/>
          </a:endParaRPr>
        </a:p>
      </dgm:t>
    </dgm:pt>
    <dgm:pt modelId="{B4320443-6E09-4589-A615-84937F2B2F17}" type="sibTrans" cxnId="{15557EBB-54CF-425E-9A99-A8A073CCE29F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055C3D18-AD63-47C7-B0FF-82864B9BDB37}" type="asst">
      <dgm:prSet custT="1"/>
      <dgm:spPr>
        <a:solidFill>
          <a:srgbClr val="FF0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556AB982-A317-49E1-BDF3-7779BDBEDEEF}" type="parTrans" cxnId="{49198E2B-426A-4330-A1E6-08B22C4E327D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88B356A3-AABD-4F61-B8D6-7DE002B778AA}" type="sibTrans" cxnId="{49198E2B-426A-4330-A1E6-08B22C4E327D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EF394A57-3FF0-4113-8DDF-6949967B2C4C}">
      <dgm:prSet custT="1"/>
      <dgm:spPr>
        <a:solidFill>
          <a:srgbClr val="92D05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1/2</a:t>
          </a:r>
          <a:endParaRPr kumimoji="0" lang="en-US" sz="2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cs typeface="Arial" charset="0"/>
          </a:endParaRPr>
        </a:p>
      </dgm:t>
    </dgm:pt>
    <dgm:pt modelId="{EFBB2591-9202-4806-947B-E25D285EDEF9}" type="parTrans" cxnId="{7A2498C2-F885-4516-BBE5-48B055A5FC63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 sz="2000">
            <a:latin typeface="+mj-lt"/>
          </a:endParaRPr>
        </a:p>
      </dgm:t>
    </dgm:pt>
    <dgm:pt modelId="{306370CE-4A08-4405-97BE-929247BCEC62}" type="sibTrans" cxnId="{7A2498C2-F885-4516-BBE5-48B055A5FC63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32FD8E80-B098-41E3-BE48-4E9986F864B5}">
      <dgm:prSet custT="1"/>
      <dgm:spPr>
        <a:solidFill>
          <a:srgbClr val="FFFF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7098CE77-BF18-41F3-B386-DBE5602D8878}" type="parTrans" cxnId="{6C303C02-FFEB-47A4-B2A1-0100B89A5720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 sz="2000">
            <a:latin typeface="+mj-lt"/>
          </a:endParaRPr>
        </a:p>
      </dgm:t>
    </dgm:pt>
    <dgm:pt modelId="{6DC7F499-A8CE-4462-97AE-3A931B1DF5E1}" type="sibTrans" cxnId="{6C303C02-FFEB-47A4-B2A1-0100B89A5720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8EEB6251-AEA8-48FD-B86A-6042409C3F82}">
      <dgm:prSet custT="1"/>
      <dgm:spPr>
        <a:solidFill>
          <a:srgbClr val="FFFF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6139FCD8-E9B1-4497-A0D6-3D496F00D92A}" type="parTrans" cxnId="{3238512B-B9CA-47D8-98BD-E755C9F3D249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 sz="2000">
            <a:latin typeface="+mj-lt"/>
          </a:endParaRPr>
        </a:p>
      </dgm:t>
    </dgm:pt>
    <dgm:pt modelId="{56107915-3E4A-4673-8E7E-0CCA144EAA6A}" type="sibTrans" cxnId="{3238512B-B9CA-47D8-98BD-E755C9F3D249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6A43F3BE-8F29-4D00-B6BA-09F050CBA502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Son</a:t>
          </a:r>
        </a:p>
      </dgm:t>
    </dgm:pt>
    <dgm:pt modelId="{D071AE06-F490-42AF-BF54-6E5C7676BF98}" type="parTrans" cxnId="{AF53CC0F-4FE5-40BF-AA5D-C400F7C37C8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 sz="2000">
            <a:latin typeface="+mj-lt"/>
          </a:endParaRPr>
        </a:p>
      </dgm:t>
    </dgm:pt>
    <dgm:pt modelId="{EC865E55-B569-49A6-BA16-FEB9BAC285AA}" type="sibTrans" cxnId="{AF53CC0F-4FE5-40BF-AA5D-C400F7C37C8A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B9640EE6-4F37-4766-A891-F21AD1668E58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1/6</a:t>
          </a:r>
        </a:p>
      </dgm:t>
    </dgm:pt>
    <dgm:pt modelId="{228A1994-0A2A-4595-B6BD-5717DE0ACE03}" type="parTrans" cxnId="{1DFE1419-515A-4A58-820E-6E3DEC374566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 sz="2000">
            <a:latin typeface="+mj-lt"/>
          </a:endParaRPr>
        </a:p>
      </dgm:t>
    </dgm:pt>
    <dgm:pt modelId="{33BA5F8E-B68F-4F58-A7B9-D199FD2C9F17}" type="sibTrans" cxnId="{1DFE1419-515A-4A58-820E-6E3DEC374566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478CE6B7-D393-4670-BB2C-6FE19431A088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1/6</a:t>
          </a:r>
          <a:endParaRPr kumimoji="0" lang="en-US" sz="2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cs typeface="Arial" charset="0"/>
          </a:endParaRPr>
        </a:p>
      </dgm:t>
    </dgm:pt>
    <dgm:pt modelId="{80E0E0B5-E84C-4DAB-A5FB-C084A8A7D931}" type="parTrans" cxnId="{5B4E5711-CD62-4128-B8AA-390F73F27E7D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7105B4DE-4729-4F4E-B964-B249319A4682}" type="sibTrans" cxnId="{5B4E5711-CD62-4128-B8AA-390F73F27E7D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16897D70-3DB6-44F6-B350-E81CD3FDCC4D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1/6</a:t>
          </a:r>
          <a:endParaRPr kumimoji="0" lang="en-US" sz="2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cs typeface="Arial" charset="0"/>
          </a:endParaRPr>
        </a:p>
      </dgm:t>
    </dgm:pt>
    <dgm:pt modelId="{61C159BB-70D4-4244-B451-2251BBA5AC3B}" type="parTrans" cxnId="{4BB26F0C-C241-414A-A8FF-A4E14283BA08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 sz="2000">
            <a:latin typeface="+mj-lt"/>
          </a:endParaRPr>
        </a:p>
      </dgm:t>
    </dgm:pt>
    <dgm:pt modelId="{1DED33A1-4966-43B9-A44F-62CD07DEFFA3}" type="sibTrans" cxnId="{4BB26F0C-C241-414A-A8FF-A4E14283BA08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48D4E405-F298-49F5-8C20-F4DA7CC40FC9}" type="pres">
      <dgm:prSet presAssocID="{4C8FE4F2-F01E-4FCC-84E0-16A8E32DF1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B7849E8-9EDE-4DAD-89B0-567AED687E71}" type="pres">
      <dgm:prSet presAssocID="{9CF6D1DD-416E-4FCD-8723-287B11BB0583}" presName="hierRoot1" presStyleCnt="0">
        <dgm:presLayoutVars>
          <dgm:hierBranch/>
        </dgm:presLayoutVars>
      </dgm:prSet>
      <dgm:spPr/>
    </dgm:pt>
    <dgm:pt modelId="{72BBD0B5-CE4E-40E7-AB4C-19DF5E02135F}" type="pres">
      <dgm:prSet presAssocID="{9CF6D1DD-416E-4FCD-8723-287B11BB0583}" presName="rootComposite1" presStyleCnt="0"/>
      <dgm:spPr/>
    </dgm:pt>
    <dgm:pt modelId="{DCAA2E3A-E82F-4D13-8CD4-26315AB8CA54}" type="pres">
      <dgm:prSet presAssocID="{9CF6D1DD-416E-4FCD-8723-287B11BB058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18A3EF-258A-4042-B0E9-CFB2B59B1D54}" type="pres">
      <dgm:prSet presAssocID="{9CF6D1DD-416E-4FCD-8723-287B11BB058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1F69AC3-C71A-4A22-8C2A-1D5ED4189E25}" type="pres">
      <dgm:prSet presAssocID="{9CF6D1DD-416E-4FCD-8723-287B11BB0583}" presName="hierChild2" presStyleCnt="0"/>
      <dgm:spPr/>
    </dgm:pt>
    <dgm:pt modelId="{0EDADACA-589D-4AFB-88D5-4D33E6A0A3E3}" type="pres">
      <dgm:prSet presAssocID="{7F9E2E90-AC09-4559-8FF8-A3FBF636BB3D}" presName="Name35" presStyleLbl="parChTrans1D2" presStyleIdx="0" presStyleCnt="3"/>
      <dgm:spPr/>
      <dgm:t>
        <a:bodyPr/>
        <a:lstStyle/>
        <a:p>
          <a:endParaRPr lang="en-US"/>
        </a:p>
      </dgm:t>
    </dgm:pt>
    <dgm:pt modelId="{B587B088-E305-4275-89B5-CE64EA5A5586}" type="pres">
      <dgm:prSet presAssocID="{4945A11D-F4F2-47C7-A19D-EF6733F399E8}" presName="hierRoot2" presStyleCnt="0">
        <dgm:presLayoutVars>
          <dgm:hierBranch/>
        </dgm:presLayoutVars>
      </dgm:prSet>
      <dgm:spPr/>
    </dgm:pt>
    <dgm:pt modelId="{0EC6A936-BD2D-4BBD-B350-5D9527EF91F9}" type="pres">
      <dgm:prSet presAssocID="{4945A11D-F4F2-47C7-A19D-EF6733F399E8}" presName="rootComposite" presStyleCnt="0"/>
      <dgm:spPr/>
    </dgm:pt>
    <dgm:pt modelId="{431E830C-4B7D-498F-BF1C-D99EAB8F78CF}" type="pres">
      <dgm:prSet presAssocID="{4945A11D-F4F2-47C7-A19D-EF6733F399E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112741-677F-41FC-AB75-E4A999B64E04}" type="pres">
      <dgm:prSet presAssocID="{4945A11D-F4F2-47C7-A19D-EF6733F399E8}" presName="rootConnector" presStyleLbl="node2" presStyleIdx="0" presStyleCnt="3"/>
      <dgm:spPr/>
      <dgm:t>
        <a:bodyPr/>
        <a:lstStyle/>
        <a:p>
          <a:endParaRPr lang="en-US"/>
        </a:p>
      </dgm:t>
    </dgm:pt>
    <dgm:pt modelId="{2D28756C-E07C-40F3-9524-5BFED4E2DD2E}" type="pres">
      <dgm:prSet presAssocID="{4945A11D-F4F2-47C7-A19D-EF6733F399E8}" presName="hierChild4" presStyleCnt="0"/>
      <dgm:spPr/>
    </dgm:pt>
    <dgm:pt modelId="{E5D48DFD-A8FD-4EBE-B4C0-35873C11A272}" type="pres">
      <dgm:prSet presAssocID="{81D8F671-BDF2-489F-A607-9CA2C7AF86B4}" presName="Name35" presStyleLbl="parChTrans1D3" presStyleIdx="0" presStyleCnt="6"/>
      <dgm:spPr/>
      <dgm:t>
        <a:bodyPr/>
        <a:lstStyle/>
        <a:p>
          <a:endParaRPr lang="en-US"/>
        </a:p>
      </dgm:t>
    </dgm:pt>
    <dgm:pt modelId="{A459CDDF-75B3-4191-8011-DD9E5F677034}" type="pres">
      <dgm:prSet presAssocID="{C7888AF8-2C78-43E7-B8A1-EE6BF721669F}" presName="hierRoot2" presStyleCnt="0">
        <dgm:presLayoutVars>
          <dgm:hierBranch val="r"/>
        </dgm:presLayoutVars>
      </dgm:prSet>
      <dgm:spPr/>
    </dgm:pt>
    <dgm:pt modelId="{20526DE5-A46D-4FFD-9CB0-BE5F34B8D226}" type="pres">
      <dgm:prSet presAssocID="{C7888AF8-2C78-43E7-B8A1-EE6BF721669F}" presName="rootComposite" presStyleCnt="0"/>
      <dgm:spPr/>
    </dgm:pt>
    <dgm:pt modelId="{7636E4EF-D8C1-4F6E-9908-95F542BD0CDF}" type="pres">
      <dgm:prSet presAssocID="{C7888AF8-2C78-43E7-B8A1-EE6BF721669F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1338D9-DF8F-41BE-80F0-4B66946DE578}" type="pres">
      <dgm:prSet presAssocID="{C7888AF8-2C78-43E7-B8A1-EE6BF721669F}" presName="rootConnector" presStyleLbl="node3" presStyleIdx="0" presStyleCnt="6"/>
      <dgm:spPr/>
      <dgm:t>
        <a:bodyPr/>
        <a:lstStyle/>
        <a:p>
          <a:endParaRPr lang="en-US"/>
        </a:p>
      </dgm:t>
    </dgm:pt>
    <dgm:pt modelId="{EC6766A9-7CD9-43C3-A72A-7A32F66EFE51}" type="pres">
      <dgm:prSet presAssocID="{C7888AF8-2C78-43E7-B8A1-EE6BF721669F}" presName="hierChild4" presStyleCnt="0"/>
      <dgm:spPr/>
    </dgm:pt>
    <dgm:pt modelId="{CE82D112-1CED-488A-A869-6257FC8F4620}" type="pres">
      <dgm:prSet presAssocID="{C7888AF8-2C78-43E7-B8A1-EE6BF721669F}" presName="hierChild5" presStyleCnt="0"/>
      <dgm:spPr/>
    </dgm:pt>
    <dgm:pt modelId="{2CCC415D-1030-40C3-8352-084C5012CDFD}" type="pres">
      <dgm:prSet presAssocID="{556AB982-A317-49E1-BDF3-7779BDBEDEEF}" presName="Name111" presStyleLbl="parChTrans1D4" presStyleIdx="0" presStyleCnt="1"/>
      <dgm:spPr/>
      <dgm:t>
        <a:bodyPr/>
        <a:lstStyle/>
        <a:p>
          <a:endParaRPr lang="en-US"/>
        </a:p>
      </dgm:t>
    </dgm:pt>
    <dgm:pt modelId="{2B2AC088-89BC-421D-9AFD-18C731823426}" type="pres">
      <dgm:prSet presAssocID="{055C3D18-AD63-47C7-B0FF-82864B9BDB37}" presName="hierRoot3" presStyleCnt="0">
        <dgm:presLayoutVars>
          <dgm:hierBranch/>
        </dgm:presLayoutVars>
      </dgm:prSet>
      <dgm:spPr/>
    </dgm:pt>
    <dgm:pt modelId="{759505B2-FAD0-48D0-92D7-43CE9A203FC7}" type="pres">
      <dgm:prSet presAssocID="{055C3D18-AD63-47C7-B0FF-82864B9BDB37}" presName="rootComposite3" presStyleCnt="0"/>
      <dgm:spPr/>
    </dgm:pt>
    <dgm:pt modelId="{63DA8DD4-0599-41AF-9DBC-7FD3227B386F}" type="pres">
      <dgm:prSet presAssocID="{055C3D18-AD63-47C7-B0FF-82864B9BDB37}" presName="rootText3" presStyleLbl="asst3" presStyleIdx="0" presStyleCnt="1" custLinFactNeighborX="55255" custLinFactNeighborY="51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1FE4FF-4A2C-4A45-8D9F-7892378B32C4}" type="pres">
      <dgm:prSet presAssocID="{055C3D18-AD63-47C7-B0FF-82864B9BDB37}" presName="rootConnector3" presStyleLbl="asst3" presStyleIdx="0" presStyleCnt="1"/>
      <dgm:spPr/>
      <dgm:t>
        <a:bodyPr/>
        <a:lstStyle/>
        <a:p>
          <a:endParaRPr lang="en-US"/>
        </a:p>
      </dgm:t>
    </dgm:pt>
    <dgm:pt modelId="{65FA421E-7182-4D4B-BE4D-3040BC104861}" type="pres">
      <dgm:prSet presAssocID="{055C3D18-AD63-47C7-B0FF-82864B9BDB37}" presName="hierChild6" presStyleCnt="0"/>
      <dgm:spPr/>
    </dgm:pt>
    <dgm:pt modelId="{84717CBC-C605-4EB4-ABB2-45043C22F672}" type="pres">
      <dgm:prSet presAssocID="{055C3D18-AD63-47C7-B0FF-82864B9BDB37}" presName="hierChild7" presStyleCnt="0"/>
      <dgm:spPr/>
    </dgm:pt>
    <dgm:pt modelId="{6F9889C7-DB5B-44B5-A643-87D9D77B3161}" type="pres">
      <dgm:prSet presAssocID="{4945A11D-F4F2-47C7-A19D-EF6733F399E8}" presName="hierChild5" presStyleCnt="0"/>
      <dgm:spPr/>
    </dgm:pt>
    <dgm:pt modelId="{09AC3908-C3CC-46A9-AEE5-728286E41439}" type="pres">
      <dgm:prSet presAssocID="{EFBB2591-9202-4806-947B-E25D285EDEF9}" presName="Name35" presStyleLbl="parChTrans1D2" presStyleIdx="1" presStyleCnt="3"/>
      <dgm:spPr/>
      <dgm:t>
        <a:bodyPr/>
        <a:lstStyle/>
        <a:p>
          <a:endParaRPr lang="en-US"/>
        </a:p>
      </dgm:t>
    </dgm:pt>
    <dgm:pt modelId="{D2D71917-74F0-43F8-B17F-C266A28D25EA}" type="pres">
      <dgm:prSet presAssocID="{EF394A57-3FF0-4113-8DDF-6949967B2C4C}" presName="hierRoot2" presStyleCnt="0">
        <dgm:presLayoutVars>
          <dgm:hierBranch/>
        </dgm:presLayoutVars>
      </dgm:prSet>
      <dgm:spPr/>
    </dgm:pt>
    <dgm:pt modelId="{43C63419-F57C-47C0-83D4-598078398FA6}" type="pres">
      <dgm:prSet presAssocID="{EF394A57-3FF0-4113-8DDF-6949967B2C4C}" presName="rootComposite" presStyleCnt="0"/>
      <dgm:spPr/>
    </dgm:pt>
    <dgm:pt modelId="{BE7BD412-393D-4852-87F7-DEFF9E8CFF9C}" type="pres">
      <dgm:prSet presAssocID="{EF394A57-3FF0-4113-8DDF-6949967B2C4C}" presName="rootText" presStyleLbl="node2" presStyleIdx="1" presStyleCnt="3" custScaleX="133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888273-9EF2-4FFF-A928-A8D25BECF71A}" type="pres">
      <dgm:prSet presAssocID="{EF394A57-3FF0-4113-8DDF-6949967B2C4C}" presName="rootConnector" presStyleLbl="node2" presStyleIdx="1" presStyleCnt="3"/>
      <dgm:spPr/>
      <dgm:t>
        <a:bodyPr/>
        <a:lstStyle/>
        <a:p>
          <a:endParaRPr lang="en-US"/>
        </a:p>
      </dgm:t>
    </dgm:pt>
    <dgm:pt modelId="{8874C97E-D6AB-4602-A343-84D81DB6D875}" type="pres">
      <dgm:prSet presAssocID="{EF394A57-3FF0-4113-8DDF-6949967B2C4C}" presName="hierChild4" presStyleCnt="0"/>
      <dgm:spPr/>
    </dgm:pt>
    <dgm:pt modelId="{C987F11B-2703-4A22-B632-8124F1771C05}" type="pres">
      <dgm:prSet presAssocID="{7098CE77-BF18-41F3-B386-DBE5602D8878}" presName="Name35" presStyleLbl="parChTrans1D3" presStyleIdx="1" presStyleCnt="6"/>
      <dgm:spPr/>
      <dgm:t>
        <a:bodyPr/>
        <a:lstStyle/>
        <a:p>
          <a:endParaRPr lang="en-US"/>
        </a:p>
      </dgm:t>
    </dgm:pt>
    <dgm:pt modelId="{1FA695B1-771B-47F8-837E-FA0622E8D892}" type="pres">
      <dgm:prSet presAssocID="{32FD8E80-B098-41E3-BE48-4E9986F864B5}" presName="hierRoot2" presStyleCnt="0">
        <dgm:presLayoutVars>
          <dgm:hierBranch val="r"/>
        </dgm:presLayoutVars>
      </dgm:prSet>
      <dgm:spPr/>
    </dgm:pt>
    <dgm:pt modelId="{F2F466B9-DEF6-4C65-B0FF-E5C6B0F83096}" type="pres">
      <dgm:prSet presAssocID="{32FD8E80-B098-41E3-BE48-4E9986F864B5}" presName="rootComposite" presStyleCnt="0"/>
      <dgm:spPr/>
    </dgm:pt>
    <dgm:pt modelId="{EE4CFAD4-51A5-4A8B-BF68-7E4E0035EEC0}" type="pres">
      <dgm:prSet presAssocID="{32FD8E80-B098-41E3-BE48-4E9986F864B5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6AA6C4-C270-4701-8FB7-A36C5CAEBA79}" type="pres">
      <dgm:prSet presAssocID="{32FD8E80-B098-41E3-BE48-4E9986F864B5}" presName="rootConnector" presStyleLbl="node3" presStyleIdx="1" presStyleCnt="6"/>
      <dgm:spPr/>
      <dgm:t>
        <a:bodyPr/>
        <a:lstStyle/>
        <a:p>
          <a:endParaRPr lang="en-US"/>
        </a:p>
      </dgm:t>
    </dgm:pt>
    <dgm:pt modelId="{47E8B3E4-BE37-4BF8-A6E2-3F0D332BDAEA}" type="pres">
      <dgm:prSet presAssocID="{32FD8E80-B098-41E3-BE48-4E9986F864B5}" presName="hierChild4" presStyleCnt="0"/>
      <dgm:spPr/>
    </dgm:pt>
    <dgm:pt modelId="{AA685585-9A64-486A-869E-7C1B4F210A8F}" type="pres">
      <dgm:prSet presAssocID="{32FD8E80-B098-41E3-BE48-4E9986F864B5}" presName="hierChild5" presStyleCnt="0"/>
      <dgm:spPr/>
    </dgm:pt>
    <dgm:pt modelId="{7281579C-CDF6-4CDA-9FC5-3998A97E51DB}" type="pres">
      <dgm:prSet presAssocID="{6139FCD8-E9B1-4497-A0D6-3D496F00D92A}" presName="Name35" presStyleLbl="parChTrans1D3" presStyleIdx="2" presStyleCnt="6"/>
      <dgm:spPr/>
      <dgm:t>
        <a:bodyPr/>
        <a:lstStyle/>
        <a:p>
          <a:endParaRPr lang="en-US"/>
        </a:p>
      </dgm:t>
    </dgm:pt>
    <dgm:pt modelId="{CD798AD0-6902-409E-9A23-4B7784BB5A83}" type="pres">
      <dgm:prSet presAssocID="{8EEB6251-AEA8-48FD-B86A-6042409C3F82}" presName="hierRoot2" presStyleCnt="0">
        <dgm:presLayoutVars>
          <dgm:hierBranch val="r"/>
        </dgm:presLayoutVars>
      </dgm:prSet>
      <dgm:spPr/>
    </dgm:pt>
    <dgm:pt modelId="{10352033-73D6-4E5D-AA9D-128DCCD5DCE2}" type="pres">
      <dgm:prSet presAssocID="{8EEB6251-AEA8-48FD-B86A-6042409C3F82}" presName="rootComposite" presStyleCnt="0"/>
      <dgm:spPr/>
    </dgm:pt>
    <dgm:pt modelId="{7BFB92BD-9B3F-40D7-A160-E565DEC6C082}" type="pres">
      <dgm:prSet presAssocID="{8EEB6251-AEA8-48FD-B86A-6042409C3F82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8ED6E5-FAB7-4E89-A4C1-6925546AF1EF}" type="pres">
      <dgm:prSet presAssocID="{8EEB6251-AEA8-48FD-B86A-6042409C3F82}" presName="rootConnector" presStyleLbl="node3" presStyleIdx="2" presStyleCnt="6"/>
      <dgm:spPr/>
      <dgm:t>
        <a:bodyPr/>
        <a:lstStyle/>
        <a:p>
          <a:endParaRPr lang="en-US"/>
        </a:p>
      </dgm:t>
    </dgm:pt>
    <dgm:pt modelId="{FEB33605-A1A1-4A78-B2CD-E4128F9CCC50}" type="pres">
      <dgm:prSet presAssocID="{8EEB6251-AEA8-48FD-B86A-6042409C3F82}" presName="hierChild4" presStyleCnt="0"/>
      <dgm:spPr/>
    </dgm:pt>
    <dgm:pt modelId="{5D7EFA64-5474-438F-9BDB-36C341C75BAB}" type="pres">
      <dgm:prSet presAssocID="{8EEB6251-AEA8-48FD-B86A-6042409C3F82}" presName="hierChild5" presStyleCnt="0"/>
      <dgm:spPr/>
    </dgm:pt>
    <dgm:pt modelId="{5C3DA237-0D5E-46BA-9B2E-2B422053AA28}" type="pres">
      <dgm:prSet presAssocID="{EF394A57-3FF0-4113-8DDF-6949967B2C4C}" presName="hierChild5" presStyleCnt="0"/>
      <dgm:spPr/>
    </dgm:pt>
    <dgm:pt modelId="{25E768C5-D8D5-4ADB-9837-A310DDD9B5DD}" type="pres">
      <dgm:prSet presAssocID="{D071AE06-F490-42AF-BF54-6E5C7676BF98}" presName="Name35" presStyleLbl="parChTrans1D2" presStyleIdx="2" presStyleCnt="3"/>
      <dgm:spPr/>
      <dgm:t>
        <a:bodyPr/>
        <a:lstStyle/>
        <a:p>
          <a:endParaRPr lang="en-US"/>
        </a:p>
      </dgm:t>
    </dgm:pt>
    <dgm:pt modelId="{800E5DD7-655B-4943-B980-17260B44668A}" type="pres">
      <dgm:prSet presAssocID="{6A43F3BE-8F29-4D00-B6BA-09F050CBA502}" presName="hierRoot2" presStyleCnt="0">
        <dgm:presLayoutVars>
          <dgm:hierBranch/>
        </dgm:presLayoutVars>
      </dgm:prSet>
      <dgm:spPr/>
    </dgm:pt>
    <dgm:pt modelId="{83FF503E-CC60-4B71-B2A4-DCECFE119047}" type="pres">
      <dgm:prSet presAssocID="{6A43F3BE-8F29-4D00-B6BA-09F050CBA502}" presName="rootComposite" presStyleCnt="0"/>
      <dgm:spPr/>
    </dgm:pt>
    <dgm:pt modelId="{E8EC8727-8F8F-4DC0-98B7-A743C3EB3A91}" type="pres">
      <dgm:prSet presAssocID="{6A43F3BE-8F29-4D00-B6BA-09F050CBA50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E67282-3D2E-483C-96A5-6379BCEC17E1}" type="pres">
      <dgm:prSet presAssocID="{6A43F3BE-8F29-4D00-B6BA-09F050CBA502}" presName="rootConnector" presStyleLbl="node2" presStyleIdx="2" presStyleCnt="3"/>
      <dgm:spPr/>
      <dgm:t>
        <a:bodyPr/>
        <a:lstStyle/>
        <a:p>
          <a:endParaRPr lang="en-US"/>
        </a:p>
      </dgm:t>
    </dgm:pt>
    <dgm:pt modelId="{8DD9D88C-24E8-4EAB-91B0-AC7440DFFF64}" type="pres">
      <dgm:prSet presAssocID="{6A43F3BE-8F29-4D00-B6BA-09F050CBA502}" presName="hierChild4" presStyleCnt="0"/>
      <dgm:spPr/>
    </dgm:pt>
    <dgm:pt modelId="{F95DD9C4-3084-4D23-B4AE-FF234739C93C}" type="pres">
      <dgm:prSet presAssocID="{228A1994-0A2A-4595-B6BD-5717DE0ACE03}" presName="Name35" presStyleLbl="parChTrans1D3" presStyleIdx="3" presStyleCnt="6"/>
      <dgm:spPr/>
      <dgm:t>
        <a:bodyPr/>
        <a:lstStyle/>
        <a:p>
          <a:endParaRPr lang="en-US"/>
        </a:p>
      </dgm:t>
    </dgm:pt>
    <dgm:pt modelId="{B8C0AA49-91CF-4C48-9674-209841467065}" type="pres">
      <dgm:prSet presAssocID="{B9640EE6-4F37-4766-A891-F21AD1668E58}" presName="hierRoot2" presStyleCnt="0">
        <dgm:presLayoutVars>
          <dgm:hierBranch val="r"/>
        </dgm:presLayoutVars>
      </dgm:prSet>
      <dgm:spPr/>
    </dgm:pt>
    <dgm:pt modelId="{A4328C99-E563-46C2-9A85-07EB8EB1195C}" type="pres">
      <dgm:prSet presAssocID="{B9640EE6-4F37-4766-A891-F21AD1668E58}" presName="rootComposite" presStyleCnt="0"/>
      <dgm:spPr/>
    </dgm:pt>
    <dgm:pt modelId="{E8A66CDC-B927-4658-A50A-F9D614EAD556}" type="pres">
      <dgm:prSet presAssocID="{B9640EE6-4F37-4766-A891-F21AD1668E58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76BD81-9298-41AC-B1E1-929AE044E2EA}" type="pres">
      <dgm:prSet presAssocID="{B9640EE6-4F37-4766-A891-F21AD1668E58}" presName="rootConnector" presStyleLbl="node3" presStyleIdx="3" presStyleCnt="6"/>
      <dgm:spPr/>
      <dgm:t>
        <a:bodyPr/>
        <a:lstStyle/>
        <a:p>
          <a:endParaRPr lang="en-US"/>
        </a:p>
      </dgm:t>
    </dgm:pt>
    <dgm:pt modelId="{4A0A4A8E-D903-43D3-B3D1-F3D3C41CA8A6}" type="pres">
      <dgm:prSet presAssocID="{B9640EE6-4F37-4766-A891-F21AD1668E58}" presName="hierChild4" presStyleCnt="0"/>
      <dgm:spPr/>
    </dgm:pt>
    <dgm:pt modelId="{966D9FF4-C28C-4184-AA9D-14175AEECB42}" type="pres">
      <dgm:prSet presAssocID="{B9640EE6-4F37-4766-A891-F21AD1668E58}" presName="hierChild5" presStyleCnt="0"/>
      <dgm:spPr/>
    </dgm:pt>
    <dgm:pt modelId="{6543C395-A235-4B7E-99DA-98576FE416CD}" type="pres">
      <dgm:prSet presAssocID="{80E0E0B5-E84C-4DAB-A5FB-C084A8A7D931}" presName="Name35" presStyleLbl="parChTrans1D3" presStyleIdx="4" presStyleCnt="6"/>
      <dgm:spPr/>
      <dgm:t>
        <a:bodyPr/>
        <a:lstStyle/>
        <a:p>
          <a:endParaRPr lang="en-US"/>
        </a:p>
      </dgm:t>
    </dgm:pt>
    <dgm:pt modelId="{2BC093D6-F7AC-4855-84AF-13284EBBA5A6}" type="pres">
      <dgm:prSet presAssocID="{478CE6B7-D393-4670-BB2C-6FE19431A088}" presName="hierRoot2" presStyleCnt="0">
        <dgm:presLayoutVars>
          <dgm:hierBranch val="r"/>
        </dgm:presLayoutVars>
      </dgm:prSet>
      <dgm:spPr/>
    </dgm:pt>
    <dgm:pt modelId="{66BD598A-F97D-4BCD-BDA6-E1B231F4B4A1}" type="pres">
      <dgm:prSet presAssocID="{478CE6B7-D393-4670-BB2C-6FE19431A088}" presName="rootComposite" presStyleCnt="0"/>
      <dgm:spPr/>
    </dgm:pt>
    <dgm:pt modelId="{575C8D09-D37D-4507-AAB1-6D0FF4A11D35}" type="pres">
      <dgm:prSet presAssocID="{478CE6B7-D393-4670-BB2C-6FE19431A088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1EF5AB-308A-4746-9742-BACAC9AB1059}" type="pres">
      <dgm:prSet presAssocID="{478CE6B7-D393-4670-BB2C-6FE19431A088}" presName="rootConnector" presStyleLbl="node3" presStyleIdx="4" presStyleCnt="6"/>
      <dgm:spPr/>
      <dgm:t>
        <a:bodyPr/>
        <a:lstStyle/>
        <a:p>
          <a:endParaRPr lang="en-US"/>
        </a:p>
      </dgm:t>
    </dgm:pt>
    <dgm:pt modelId="{F73B208E-1A21-4B6E-B96E-8F60AFA5A204}" type="pres">
      <dgm:prSet presAssocID="{478CE6B7-D393-4670-BB2C-6FE19431A088}" presName="hierChild4" presStyleCnt="0"/>
      <dgm:spPr/>
    </dgm:pt>
    <dgm:pt modelId="{7ECB886C-29E2-4AAD-99C5-DCAD27C456E4}" type="pres">
      <dgm:prSet presAssocID="{478CE6B7-D393-4670-BB2C-6FE19431A088}" presName="hierChild5" presStyleCnt="0"/>
      <dgm:spPr/>
    </dgm:pt>
    <dgm:pt modelId="{FBD5B422-E078-4ACB-85EC-B46C2BFB2AB2}" type="pres">
      <dgm:prSet presAssocID="{61C159BB-70D4-4244-B451-2251BBA5AC3B}" presName="Name35" presStyleLbl="parChTrans1D3" presStyleIdx="5" presStyleCnt="6"/>
      <dgm:spPr/>
      <dgm:t>
        <a:bodyPr/>
        <a:lstStyle/>
        <a:p>
          <a:endParaRPr lang="en-US"/>
        </a:p>
      </dgm:t>
    </dgm:pt>
    <dgm:pt modelId="{EC70B9CA-AA69-4882-B4D2-136210DD4D09}" type="pres">
      <dgm:prSet presAssocID="{16897D70-3DB6-44F6-B350-E81CD3FDCC4D}" presName="hierRoot2" presStyleCnt="0">
        <dgm:presLayoutVars>
          <dgm:hierBranch val="r"/>
        </dgm:presLayoutVars>
      </dgm:prSet>
      <dgm:spPr/>
    </dgm:pt>
    <dgm:pt modelId="{570CE45F-B3BD-4BAB-8FC6-E77F772C821D}" type="pres">
      <dgm:prSet presAssocID="{16897D70-3DB6-44F6-B350-E81CD3FDCC4D}" presName="rootComposite" presStyleCnt="0"/>
      <dgm:spPr/>
    </dgm:pt>
    <dgm:pt modelId="{FB691A0F-9791-48F6-AB74-7E5F7E6BF055}" type="pres">
      <dgm:prSet presAssocID="{16897D70-3DB6-44F6-B350-E81CD3FDCC4D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C353B3-70D0-4CAD-8741-5515F01FA8CD}" type="pres">
      <dgm:prSet presAssocID="{16897D70-3DB6-44F6-B350-E81CD3FDCC4D}" presName="rootConnector" presStyleLbl="node3" presStyleIdx="5" presStyleCnt="6"/>
      <dgm:spPr/>
      <dgm:t>
        <a:bodyPr/>
        <a:lstStyle/>
        <a:p>
          <a:endParaRPr lang="en-US"/>
        </a:p>
      </dgm:t>
    </dgm:pt>
    <dgm:pt modelId="{F0DFE235-180E-47E0-BB17-B659FA532149}" type="pres">
      <dgm:prSet presAssocID="{16897D70-3DB6-44F6-B350-E81CD3FDCC4D}" presName="hierChild4" presStyleCnt="0"/>
      <dgm:spPr/>
    </dgm:pt>
    <dgm:pt modelId="{7F56E63A-49C0-4342-A170-2CBBFCB686FF}" type="pres">
      <dgm:prSet presAssocID="{16897D70-3DB6-44F6-B350-E81CD3FDCC4D}" presName="hierChild5" presStyleCnt="0"/>
      <dgm:spPr/>
    </dgm:pt>
    <dgm:pt modelId="{A793A3E8-B3B1-45A9-BB93-5CD0BF80AE2E}" type="pres">
      <dgm:prSet presAssocID="{6A43F3BE-8F29-4D00-B6BA-09F050CBA502}" presName="hierChild5" presStyleCnt="0"/>
      <dgm:spPr/>
    </dgm:pt>
    <dgm:pt modelId="{FF5CC697-FE4C-425F-8D40-C2BFF242246C}" type="pres">
      <dgm:prSet presAssocID="{9CF6D1DD-416E-4FCD-8723-287B11BB0583}" presName="hierChild3" presStyleCnt="0"/>
      <dgm:spPr/>
    </dgm:pt>
  </dgm:ptLst>
  <dgm:cxnLst>
    <dgm:cxn modelId="{E9583C0C-46CF-43F9-ACB3-3BEF09417BA4}" type="presOf" srcId="{81D8F671-BDF2-489F-A607-9CA2C7AF86B4}" destId="{E5D48DFD-A8FD-4EBE-B4C0-35873C11A272}" srcOrd="0" destOrd="0" presId="urn:microsoft.com/office/officeart/2005/8/layout/orgChart1"/>
    <dgm:cxn modelId="{9CE0C76D-0BF3-4042-AFA4-6832014324AB}" type="presOf" srcId="{4C8FE4F2-F01E-4FCC-84E0-16A8E32DF1A4}" destId="{48D4E405-F298-49F5-8C20-F4DA7CC40FC9}" srcOrd="0" destOrd="0" presId="urn:microsoft.com/office/officeart/2005/8/layout/orgChart1"/>
    <dgm:cxn modelId="{3F73EA1B-FCC0-4C67-B59C-842B1B163EDE}" type="presOf" srcId="{228A1994-0A2A-4595-B6BD-5717DE0ACE03}" destId="{F95DD9C4-3084-4D23-B4AE-FF234739C93C}" srcOrd="0" destOrd="0" presId="urn:microsoft.com/office/officeart/2005/8/layout/orgChart1"/>
    <dgm:cxn modelId="{413AC879-9F23-427E-934F-FD1813F54652}" type="presOf" srcId="{8EEB6251-AEA8-48FD-B86A-6042409C3F82}" destId="{7BFB92BD-9B3F-40D7-A160-E565DEC6C082}" srcOrd="0" destOrd="0" presId="urn:microsoft.com/office/officeart/2005/8/layout/orgChart1"/>
    <dgm:cxn modelId="{6C9B02D8-8F71-428B-A1E9-CC23CD34FAFD}" type="presOf" srcId="{EF394A57-3FF0-4113-8DDF-6949967B2C4C}" destId="{BE7BD412-393D-4852-87F7-DEFF9E8CFF9C}" srcOrd="0" destOrd="0" presId="urn:microsoft.com/office/officeart/2005/8/layout/orgChart1"/>
    <dgm:cxn modelId="{768BCFB4-CAF9-48CB-A2FA-418EFAF912A2}" type="presOf" srcId="{C7888AF8-2C78-43E7-B8A1-EE6BF721669F}" destId="{F91338D9-DF8F-41BE-80F0-4B66946DE578}" srcOrd="1" destOrd="0" presId="urn:microsoft.com/office/officeart/2005/8/layout/orgChart1"/>
    <dgm:cxn modelId="{7A2498C2-F885-4516-BBE5-48B055A5FC63}" srcId="{9CF6D1DD-416E-4FCD-8723-287B11BB0583}" destId="{EF394A57-3FF0-4113-8DDF-6949967B2C4C}" srcOrd="1" destOrd="0" parTransId="{EFBB2591-9202-4806-947B-E25D285EDEF9}" sibTransId="{306370CE-4A08-4405-97BE-929247BCEC62}"/>
    <dgm:cxn modelId="{02F67EE1-5D55-4E79-BF6B-40623D432470}" type="presOf" srcId="{EF394A57-3FF0-4113-8DDF-6949967B2C4C}" destId="{D6888273-9EF2-4FFF-A928-A8D25BECF71A}" srcOrd="1" destOrd="0" presId="urn:microsoft.com/office/officeart/2005/8/layout/orgChart1"/>
    <dgm:cxn modelId="{0A40EF21-8D87-4D99-B9F2-B94B21ADF926}" type="presOf" srcId="{32FD8E80-B098-41E3-BE48-4E9986F864B5}" destId="{EE4CFAD4-51A5-4A8B-BF68-7E4E0035EEC0}" srcOrd="0" destOrd="0" presId="urn:microsoft.com/office/officeart/2005/8/layout/orgChart1"/>
    <dgm:cxn modelId="{0087BAA0-FA6D-4542-B599-34A93BECB12A}" type="presOf" srcId="{16897D70-3DB6-44F6-B350-E81CD3FDCC4D}" destId="{FB691A0F-9791-48F6-AB74-7E5F7E6BF055}" srcOrd="0" destOrd="0" presId="urn:microsoft.com/office/officeart/2005/8/layout/orgChart1"/>
    <dgm:cxn modelId="{15557EBB-54CF-425E-9A99-A8A073CCE29F}" srcId="{4945A11D-F4F2-47C7-A19D-EF6733F399E8}" destId="{C7888AF8-2C78-43E7-B8A1-EE6BF721669F}" srcOrd="0" destOrd="0" parTransId="{81D8F671-BDF2-489F-A607-9CA2C7AF86B4}" sibTransId="{B4320443-6E09-4589-A615-84937F2B2F17}"/>
    <dgm:cxn modelId="{96DE36A6-871B-4E9C-B020-A5E88E5898C4}" type="presOf" srcId="{055C3D18-AD63-47C7-B0FF-82864B9BDB37}" destId="{571FE4FF-4A2C-4A45-8D9F-7892378B32C4}" srcOrd="1" destOrd="0" presId="urn:microsoft.com/office/officeart/2005/8/layout/orgChart1"/>
    <dgm:cxn modelId="{5B4E5711-CD62-4128-B8AA-390F73F27E7D}" srcId="{6A43F3BE-8F29-4D00-B6BA-09F050CBA502}" destId="{478CE6B7-D393-4670-BB2C-6FE19431A088}" srcOrd="1" destOrd="0" parTransId="{80E0E0B5-E84C-4DAB-A5FB-C084A8A7D931}" sibTransId="{7105B4DE-4729-4F4E-B964-B249319A4682}"/>
    <dgm:cxn modelId="{A7CF1726-B960-4270-8A56-12CC7351B25E}" type="presOf" srcId="{32FD8E80-B098-41E3-BE48-4E9986F864B5}" destId="{326AA6C4-C270-4701-8FB7-A36C5CAEBA79}" srcOrd="1" destOrd="0" presId="urn:microsoft.com/office/officeart/2005/8/layout/orgChart1"/>
    <dgm:cxn modelId="{6ABD0324-217C-4BF0-99F2-7962AE5C061A}" type="presOf" srcId="{478CE6B7-D393-4670-BB2C-6FE19431A088}" destId="{381EF5AB-308A-4746-9742-BACAC9AB1059}" srcOrd="1" destOrd="0" presId="urn:microsoft.com/office/officeart/2005/8/layout/orgChart1"/>
    <dgm:cxn modelId="{BA49C304-EC3C-47CB-B6A7-8EDDF42E9A5C}" type="presOf" srcId="{6A43F3BE-8F29-4D00-B6BA-09F050CBA502}" destId="{2FE67282-3D2E-483C-96A5-6379BCEC17E1}" srcOrd="1" destOrd="0" presId="urn:microsoft.com/office/officeart/2005/8/layout/orgChart1"/>
    <dgm:cxn modelId="{BCBBB255-9C5A-4185-9E7E-B933FB7EC45D}" srcId="{9CF6D1DD-416E-4FCD-8723-287B11BB0583}" destId="{4945A11D-F4F2-47C7-A19D-EF6733F399E8}" srcOrd="0" destOrd="0" parTransId="{7F9E2E90-AC09-4559-8FF8-A3FBF636BB3D}" sibTransId="{AB2AAE06-33AA-4DD8-A7DA-F5EAEF48C39A}"/>
    <dgm:cxn modelId="{C6938091-1534-4361-92AA-F965118DFD41}" type="presOf" srcId="{80E0E0B5-E84C-4DAB-A5FB-C084A8A7D931}" destId="{6543C395-A235-4B7E-99DA-98576FE416CD}" srcOrd="0" destOrd="0" presId="urn:microsoft.com/office/officeart/2005/8/layout/orgChart1"/>
    <dgm:cxn modelId="{0FD921F3-CE85-4051-A401-8ECC03724502}" type="presOf" srcId="{9CF6D1DD-416E-4FCD-8723-287B11BB0583}" destId="{DCAA2E3A-E82F-4D13-8CD4-26315AB8CA54}" srcOrd="0" destOrd="0" presId="urn:microsoft.com/office/officeart/2005/8/layout/orgChart1"/>
    <dgm:cxn modelId="{89D598C6-BD64-4884-B765-4C02E5478267}" type="presOf" srcId="{4945A11D-F4F2-47C7-A19D-EF6733F399E8}" destId="{431E830C-4B7D-498F-BF1C-D99EAB8F78CF}" srcOrd="0" destOrd="0" presId="urn:microsoft.com/office/officeart/2005/8/layout/orgChart1"/>
    <dgm:cxn modelId="{331A183F-008B-4736-A0BF-A5258EE03F96}" type="presOf" srcId="{C7888AF8-2C78-43E7-B8A1-EE6BF721669F}" destId="{7636E4EF-D8C1-4F6E-9908-95F542BD0CDF}" srcOrd="0" destOrd="0" presId="urn:microsoft.com/office/officeart/2005/8/layout/orgChart1"/>
    <dgm:cxn modelId="{551DA343-00CA-4A12-8AE0-ABE781269FB3}" srcId="{4C8FE4F2-F01E-4FCC-84E0-16A8E32DF1A4}" destId="{9CF6D1DD-416E-4FCD-8723-287B11BB0583}" srcOrd="0" destOrd="0" parTransId="{77C056E4-0681-44C7-9F76-BF8437181845}" sibTransId="{6A653158-52BA-4D46-9796-C0BCED3050B0}"/>
    <dgm:cxn modelId="{12626DC0-3E33-47B5-8FBF-049C6F733052}" type="presOf" srcId="{B9640EE6-4F37-4766-A891-F21AD1668E58}" destId="{E8A66CDC-B927-4658-A50A-F9D614EAD556}" srcOrd="0" destOrd="0" presId="urn:microsoft.com/office/officeart/2005/8/layout/orgChart1"/>
    <dgm:cxn modelId="{AF53CC0F-4FE5-40BF-AA5D-C400F7C37C8A}" srcId="{9CF6D1DD-416E-4FCD-8723-287B11BB0583}" destId="{6A43F3BE-8F29-4D00-B6BA-09F050CBA502}" srcOrd="2" destOrd="0" parTransId="{D071AE06-F490-42AF-BF54-6E5C7676BF98}" sibTransId="{EC865E55-B569-49A6-BA16-FEB9BAC285AA}"/>
    <dgm:cxn modelId="{D51EA218-F799-4EB9-9D8D-1CF62978CDA4}" type="presOf" srcId="{478CE6B7-D393-4670-BB2C-6FE19431A088}" destId="{575C8D09-D37D-4507-AAB1-6D0FF4A11D35}" srcOrd="0" destOrd="0" presId="urn:microsoft.com/office/officeart/2005/8/layout/orgChart1"/>
    <dgm:cxn modelId="{DFE7E0E7-BA22-42B3-879C-0FE121B077A0}" type="presOf" srcId="{556AB982-A317-49E1-BDF3-7779BDBEDEEF}" destId="{2CCC415D-1030-40C3-8352-084C5012CDFD}" srcOrd="0" destOrd="0" presId="urn:microsoft.com/office/officeart/2005/8/layout/orgChart1"/>
    <dgm:cxn modelId="{1D7D132E-72F9-4230-9BAB-2DE9FFBE9A40}" type="presOf" srcId="{6A43F3BE-8F29-4D00-B6BA-09F050CBA502}" destId="{E8EC8727-8F8F-4DC0-98B7-A743C3EB3A91}" srcOrd="0" destOrd="0" presId="urn:microsoft.com/office/officeart/2005/8/layout/orgChart1"/>
    <dgm:cxn modelId="{3E4C7A42-AF49-4F86-A83F-933637F753CC}" type="presOf" srcId="{7F9E2E90-AC09-4559-8FF8-A3FBF636BB3D}" destId="{0EDADACA-589D-4AFB-88D5-4D33E6A0A3E3}" srcOrd="0" destOrd="0" presId="urn:microsoft.com/office/officeart/2005/8/layout/orgChart1"/>
    <dgm:cxn modelId="{714BAAAE-FB54-4F8D-8A5E-C33108273632}" type="presOf" srcId="{055C3D18-AD63-47C7-B0FF-82864B9BDB37}" destId="{63DA8DD4-0599-41AF-9DBC-7FD3227B386F}" srcOrd="0" destOrd="0" presId="urn:microsoft.com/office/officeart/2005/8/layout/orgChart1"/>
    <dgm:cxn modelId="{C7DB58FF-9DFC-41C5-92C3-5755C60C9F3C}" type="presOf" srcId="{9CF6D1DD-416E-4FCD-8723-287B11BB0583}" destId="{D718A3EF-258A-4042-B0E9-CFB2B59B1D54}" srcOrd="1" destOrd="0" presId="urn:microsoft.com/office/officeart/2005/8/layout/orgChart1"/>
    <dgm:cxn modelId="{6C303C02-FFEB-47A4-B2A1-0100B89A5720}" srcId="{EF394A57-3FF0-4113-8DDF-6949967B2C4C}" destId="{32FD8E80-B098-41E3-BE48-4E9986F864B5}" srcOrd="0" destOrd="0" parTransId="{7098CE77-BF18-41F3-B386-DBE5602D8878}" sibTransId="{6DC7F499-A8CE-4462-97AE-3A931B1DF5E1}"/>
    <dgm:cxn modelId="{AE0AA992-7D1E-4D53-A3E2-7385A727D0EC}" type="presOf" srcId="{D071AE06-F490-42AF-BF54-6E5C7676BF98}" destId="{25E768C5-D8D5-4ADB-9837-A310DDD9B5DD}" srcOrd="0" destOrd="0" presId="urn:microsoft.com/office/officeart/2005/8/layout/orgChart1"/>
    <dgm:cxn modelId="{4C730169-18A1-4A40-9AF7-8F737B654909}" type="presOf" srcId="{6139FCD8-E9B1-4497-A0D6-3D496F00D92A}" destId="{7281579C-CDF6-4CDA-9FC5-3998A97E51DB}" srcOrd="0" destOrd="0" presId="urn:microsoft.com/office/officeart/2005/8/layout/orgChart1"/>
    <dgm:cxn modelId="{DFF0AC70-9029-462F-BE56-9464FC3A53D7}" type="presOf" srcId="{8EEB6251-AEA8-48FD-B86A-6042409C3F82}" destId="{068ED6E5-FAB7-4E89-A4C1-6925546AF1EF}" srcOrd="1" destOrd="0" presId="urn:microsoft.com/office/officeart/2005/8/layout/orgChart1"/>
    <dgm:cxn modelId="{7DDC07A1-ACB4-431B-AF4B-5E32DCFC367E}" type="presOf" srcId="{16897D70-3DB6-44F6-B350-E81CD3FDCC4D}" destId="{20C353B3-70D0-4CAD-8741-5515F01FA8CD}" srcOrd="1" destOrd="0" presId="urn:microsoft.com/office/officeart/2005/8/layout/orgChart1"/>
    <dgm:cxn modelId="{20A0B523-13ED-48E0-BE8C-749D80CF0D8B}" type="presOf" srcId="{EFBB2591-9202-4806-947B-E25D285EDEF9}" destId="{09AC3908-C3CC-46A9-AEE5-728286E41439}" srcOrd="0" destOrd="0" presId="urn:microsoft.com/office/officeart/2005/8/layout/orgChart1"/>
    <dgm:cxn modelId="{1DFE1419-515A-4A58-820E-6E3DEC374566}" srcId="{6A43F3BE-8F29-4D00-B6BA-09F050CBA502}" destId="{B9640EE6-4F37-4766-A891-F21AD1668E58}" srcOrd="0" destOrd="0" parTransId="{228A1994-0A2A-4595-B6BD-5717DE0ACE03}" sibTransId="{33BA5F8E-B68F-4F58-A7B9-D199FD2C9F17}"/>
    <dgm:cxn modelId="{12F2D836-FD11-4CA0-BE05-FF1FC7374B27}" type="presOf" srcId="{B9640EE6-4F37-4766-A891-F21AD1668E58}" destId="{2876BD81-9298-41AC-B1E1-929AE044E2EA}" srcOrd="1" destOrd="0" presId="urn:microsoft.com/office/officeart/2005/8/layout/orgChart1"/>
    <dgm:cxn modelId="{AB7DDFBF-4F26-4110-B8F3-A11EDD66A7A5}" type="presOf" srcId="{4945A11D-F4F2-47C7-A19D-EF6733F399E8}" destId="{8C112741-677F-41FC-AB75-E4A999B64E04}" srcOrd="1" destOrd="0" presId="urn:microsoft.com/office/officeart/2005/8/layout/orgChart1"/>
    <dgm:cxn modelId="{49198E2B-426A-4330-A1E6-08B22C4E327D}" srcId="{C7888AF8-2C78-43E7-B8A1-EE6BF721669F}" destId="{055C3D18-AD63-47C7-B0FF-82864B9BDB37}" srcOrd="0" destOrd="0" parTransId="{556AB982-A317-49E1-BDF3-7779BDBEDEEF}" sibTransId="{88B356A3-AABD-4F61-B8D6-7DE002B778AA}"/>
    <dgm:cxn modelId="{3238512B-B9CA-47D8-98BD-E755C9F3D249}" srcId="{EF394A57-3FF0-4113-8DDF-6949967B2C4C}" destId="{8EEB6251-AEA8-48FD-B86A-6042409C3F82}" srcOrd="1" destOrd="0" parTransId="{6139FCD8-E9B1-4497-A0D6-3D496F00D92A}" sibTransId="{56107915-3E4A-4673-8E7E-0CCA144EAA6A}"/>
    <dgm:cxn modelId="{4BB26F0C-C241-414A-A8FF-A4E14283BA08}" srcId="{6A43F3BE-8F29-4D00-B6BA-09F050CBA502}" destId="{16897D70-3DB6-44F6-B350-E81CD3FDCC4D}" srcOrd="2" destOrd="0" parTransId="{61C159BB-70D4-4244-B451-2251BBA5AC3B}" sibTransId="{1DED33A1-4966-43B9-A44F-62CD07DEFFA3}"/>
    <dgm:cxn modelId="{E00C4492-F191-49D1-BD9A-3ED7E3040AD7}" type="presOf" srcId="{7098CE77-BF18-41F3-B386-DBE5602D8878}" destId="{C987F11B-2703-4A22-B632-8124F1771C05}" srcOrd="0" destOrd="0" presId="urn:microsoft.com/office/officeart/2005/8/layout/orgChart1"/>
    <dgm:cxn modelId="{D4BC5CFA-EBAF-4A5E-9625-F0DC0ACE1BD7}" type="presOf" srcId="{61C159BB-70D4-4244-B451-2251BBA5AC3B}" destId="{FBD5B422-E078-4ACB-85EC-B46C2BFB2AB2}" srcOrd="0" destOrd="0" presId="urn:microsoft.com/office/officeart/2005/8/layout/orgChart1"/>
    <dgm:cxn modelId="{AE19F21F-34AD-43C6-B26E-3427F7FDF7DD}" type="presParOf" srcId="{48D4E405-F298-49F5-8C20-F4DA7CC40FC9}" destId="{0B7849E8-9EDE-4DAD-89B0-567AED687E71}" srcOrd="0" destOrd="0" presId="urn:microsoft.com/office/officeart/2005/8/layout/orgChart1"/>
    <dgm:cxn modelId="{F8FFCC44-F329-4932-B243-DE786B2150C3}" type="presParOf" srcId="{0B7849E8-9EDE-4DAD-89B0-567AED687E71}" destId="{72BBD0B5-CE4E-40E7-AB4C-19DF5E02135F}" srcOrd="0" destOrd="0" presId="urn:microsoft.com/office/officeart/2005/8/layout/orgChart1"/>
    <dgm:cxn modelId="{A64C6528-2BFF-45B1-8D18-FC1F929CA020}" type="presParOf" srcId="{72BBD0B5-CE4E-40E7-AB4C-19DF5E02135F}" destId="{DCAA2E3A-E82F-4D13-8CD4-26315AB8CA54}" srcOrd="0" destOrd="0" presId="urn:microsoft.com/office/officeart/2005/8/layout/orgChart1"/>
    <dgm:cxn modelId="{5892282E-F516-49DE-A91A-350D7FA5F711}" type="presParOf" srcId="{72BBD0B5-CE4E-40E7-AB4C-19DF5E02135F}" destId="{D718A3EF-258A-4042-B0E9-CFB2B59B1D54}" srcOrd="1" destOrd="0" presId="urn:microsoft.com/office/officeart/2005/8/layout/orgChart1"/>
    <dgm:cxn modelId="{8A528C6F-7157-4223-BD34-38D9E67D42E2}" type="presParOf" srcId="{0B7849E8-9EDE-4DAD-89B0-567AED687E71}" destId="{81F69AC3-C71A-4A22-8C2A-1D5ED4189E25}" srcOrd="1" destOrd="0" presId="urn:microsoft.com/office/officeart/2005/8/layout/orgChart1"/>
    <dgm:cxn modelId="{46EF6A96-7B60-4265-A31A-92F40C734F86}" type="presParOf" srcId="{81F69AC3-C71A-4A22-8C2A-1D5ED4189E25}" destId="{0EDADACA-589D-4AFB-88D5-4D33E6A0A3E3}" srcOrd="0" destOrd="0" presId="urn:microsoft.com/office/officeart/2005/8/layout/orgChart1"/>
    <dgm:cxn modelId="{B628C7A8-3120-4995-83B6-10F5F9C87D85}" type="presParOf" srcId="{81F69AC3-C71A-4A22-8C2A-1D5ED4189E25}" destId="{B587B088-E305-4275-89B5-CE64EA5A5586}" srcOrd="1" destOrd="0" presId="urn:microsoft.com/office/officeart/2005/8/layout/orgChart1"/>
    <dgm:cxn modelId="{BCBE3503-F4E9-4F97-8921-625F7961D2C7}" type="presParOf" srcId="{B587B088-E305-4275-89B5-CE64EA5A5586}" destId="{0EC6A936-BD2D-4BBD-B350-5D9527EF91F9}" srcOrd="0" destOrd="0" presId="urn:microsoft.com/office/officeart/2005/8/layout/orgChart1"/>
    <dgm:cxn modelId="{C77F0C83-6923-4FED-ADAE-25682C28B1AE}" type="presParOf" srcId="{0EC6A936-BD2D-4BBD-B350-5D9527EF91F9}" destId="{431E830C-4B7D-498F-BF1C-D99EAB8F78CF}" srcOrd="0" destOrd="0" presId="urn:microsoft.com/office/officeart/2005/8/layout/orgChart1"/>
    <dgm:cxn modelId="{4258E640-6773-4407-92CF-DC1E803119B6}" type="presParOf" srcId="{0EC6A936-BD2D-4BBD-B350-5D9527EF91F9}" destId="{8C112741-677F-41FC-AB75-E4A999B64E04}" srcOrd="1" destOrd="0" presId="urn:microsoft.com/office/officeart/2005/8/layout/orgChart1"/>
    <dgm:cxn modelId="{47CDFFC8-3905-4C05-A7F7-7C4D7EEBE056}" type="presParOf" srcId="{B587B088-E305-4275-89B5-CE64EA5A5586}" destId="{2D28756C-E07C-40F3-9524-5BFED4E2DD2E}" srcOrd="1" destOrd="0" presId="urn:microsoft.com/office/officeart/2005/8/layout/orgChart1"/>
    <dgm:cxn modelId="{D48D3BA0-161D-4A1E-8C89-09549C6D8C06}" type="presParOf" srcId="{2D28756C-E07C-40F3-9524-5BFED4E2DD2E}" destId="{E5D48DFD-A8FD-4EBE-B4C0-35873C11A272}" srcOrd="0" destOrd="0" presId="urn:microsoft.com/office/officeart/2005/8/layout/orgChart1"/>
    <dgm:cxn modelId="{85BF2346-F028-422B-88FD-8B1DC32B39DC}" type="presParOf" srcId="{2D28756C-E07C-40F3-9524-5BFED4E2DD2E}" destId="{A459CDDF-75B3-4191-8011-DD9E5F677034}" srcOrd="1" destOrd="0" presId="urn:microsoft.com/office/officeart/2005/8/layout/orgChart1"/>
    <dgm:cxn modelId="{051E5C6B-E192-49EF-99F9-70DCBF9B04D4}" type="presParOf" srcId="{A459CDDF-75B3-4191-8011-DD9E5F677034}" destId="{20526DE5-A46D-4FFD-9CB0-BE5F34B8D226}" srcOrd="0" destOrd="0" presId="urn:microsoft.com/office/officeart/2005/8/layout/orgChart1"/>
    <dgm:cxn modelId="{53CCE3BD-E20E-4E96-ADF7-3CECE34FAF10}" type="presParOf" srcId="{20526DE5-A46D-4FFD-9CB0-BE5F34B8D226}" destId="{7636E4EF-D8C1-4F6E-9908-95F542BD0CDF}" srcOrd="0" destOrd="0" presId="urn:microsoft.com/office/officeart/2005/8/layout/orgChart1"/>
    <dgm:cxn modelId="{C0450073-B739-4752-9958-C4B17DA741C6}" type="presParOf" srcId="{20526DE5-A46D-4FFD-9CB0-BE5F34B8D226}" destId="{F91338D9-DF8F-41BE-80F0-4B66946DE578}" srcOrd="1" destOrd="0" presId="urn:microsoft.com/office/officeart/2005/8/layout/orgChart1"/>
    <dgm:cxn modelId="{00528B8D-B207-4198-BF7C-C98A7B62799D}" type="presParOf" srcId="{A459CDDF-75B3-4191-8011-DD9E5F677034}" destId="{EC6766A9-7CD9-43C3-A72A-7A32F66EFE51}" srcOrd="1" destOrd="0" presId="urn:microsoft.com/office/officeart/2005/8/layout/orgChart1"/>
    <dgm:cxn modelId="{E2F5352B-528C-4F31-B4CB-AC4FFFA83A7B}" type="presParOf" srcId="{A459CDDF-75B3-4191-8011-DD9E5F677034}" destId="{CE82D112-1CED-488A-A869-6257FC8F4620}" srcOrd="2" destOrd="0" presId="urn:microsoft.com/office/officeart/2005/8/layout/orgChart1"/>
    <dgm:cxn modelId="{F9D0C4BC-5172-45E6-8256-CFC3A70D53E2}" type="presParOf" srcId="{CE82D112-1CED-488A-A869-6257FC8F4620}" destId="{2CCC415D-1030-40C3-8352-084C5012CDFD}" srcOrd="0" destOrd="0" presId="urn:microsoft.com/office/officeart/2005/8/layout/orgChart1"/>
    <dgm:cxn modelId="{71A09C8B-3EF6-417C-8C0B-9EFF6CB8A0BD}" type="presParOf" srcId="{CE82D112-1CED-488A-A869-6257FC8F4620}" destId="{2B2AC088-89BC-421D-9AFD-18C731823426}" srcOrd="1" destOrd="0" presId="urn:microsoft.com/office/officeart/2005/8/layout/orgChart1"/>
    <dgm:cxn modelId="{32E18282-FC85-421A-983B-7EE9D15B6C50}" type="presParOf" srcId="{2B2AC088-89BC-421D-9AFD-18C731823426}" destId="{759505B2-FAD0-48D0-92D7-43CE9A203FC7}" srcOrd="0" destOrd="0" presId="urn:microsoft.com/office/officeart/2005/8/layout/orgChart1"/>
    <dgm:cxn modelId="{72ACB8DC-C03E-4FD7-B830-2A597D865060}" type="presParOf" srcId="{759505B2-FAD0-48D0-92D7-43CE9A203FC7}" destId="{63DA8DD4-0599-41AF-9DBC-7FD3227B386F}" srcOrd="0" destOrd="0" presId="urn:microsoft.com/office/officeart/2005/8/layout/orgChart1"/>
    <dgm:cxn modelId="{2B865834-5418-44C9-9CD6-125276447C76}" type="presParOf" srcId="{759505B2-FAD0-48D0-92D7-43CE9A203FC7}" destId="{571FE4FF-4A2C-4A45-8D9F-7892378B32C4}" srcOrd="1" destOrd="0" presId="urn:microsoft.com/office/officeart/2005/8/layout/orgChart1"/>
    <dgm:cxn modelId="{BCB70F62-B6A0-4FAC-8025-9A9F392D9F84}" type="presParOf" srcId="{2B2AC088-89BC-421D-9AFD-18C731823426}" destId="{65FA421E-7182-4D4B-BE4D-3040BC104861}" srcOrd="1" destOrd="0" presId="urn:microsoft.com/office/officeart/2005/8/layout/orgChart1"/>
    <dgm:cxn modelId="{51986EED-AA9A-4CF1-AA01-672976F60E37}" type="presParOf" srcId="{2B2AC088-89BC-421D-9AFD-18C731823426}" destId="{84717CBC-C605-4EB4-ABB2-45043C22F672}" srcOrd="2" destOrd="0" presId="urn:microsoft.com/office/officeart/2005/8/layout/orgChart1"/>
    <dgm:cxn modelId="{478730E3-86CF-4EA1-9630-65294BABEC8B}" type="presParOf" srcId="{B587B088-E305-4275-89B5-CE64EA5A5586}" destId="{6F9889C7-DB5B-44B5-A643-87D9D77B3161}" srcOrd="2" destOrd="0" presId="urn:microsoft.com/office/officeart/2005/8/layout/orgChart1"/>
    <dgm:cxn modelId="{DB70A1CC-09FD-4BE3-8226-F7AF678DAA16}" type="presParOf" srcId="{81F69AC3-C71A-4A22-8C2A-1D5ED4189E25}" destId="{09AC3908-C3CC-46A9-AEE5-728286E41439}" srcOrd="2" destOrd="0" presId="urn:microsoft.com/office/officeart/2005/8/layout/orgChart1"/>
    <dgm:cxn modelId="{42869868-D364-4076-8277-4ADD1535511A}" type="presParOf" srcId="{81F69AC3-C71A-4A22-8C2A-1D5ED4189E25}" destId="{D2D71917-74F0-43F8-B17F-C266A28D25EA}" srcOrd="3" destOrd="0" presId="urn:microsoft.com/office/officeart/2005/8/layout/orgChart1"/>
    <dgm:cxn modelId="{3C8563CA-B049-4569-8412-4E22C15F7DC3}" type="presParOf" srcId="{D2D71917-74F0-43F8-B17F-C266A28D25EA}" destId="{43C63419-F57C-47C0-83D4-598078398FA6}" srcOrd="0" destOrd="0" presId="urn:microsoft.com/office/officeart/2005/8/layout/orgChart1"/>
    <dgm:cxn modelId="{2AE2FBC5-AB38-4B19-9E42-48172F6EE6C7}" type="presParOf" srcId="{43C63419-F57C-47C0-83D4-598078398FA6}" destId="{BE7BD412-393D-4852-87F7-DEFF9E8CFF9C}" srcOrd="0" destOrd="0" presId="urn:microsoft.com/office/officeart/2005/8/layout/orgChart1"/>
    <dgm:cxn modelId="{1C44A8E6-A761-4546-A197-3B4BCF3DA86F}" type="presParOf" srcId="{43C63419-F57C-47C0-83D4-598078398FA6}" destId="{D6888273-9EF2-4FFF-A928-A8D25BECF71A}" srcOrd="1" destOrd="0" presId="urn:microsoft.com/office/officeart/2005/8/layout/orgChart1"/>
    <dgm:cxn modelId="{87C9CA16-4772-49D7-B44E-45CE09E8DC16}" type="presParOf" srcId="{D2D71917-74F0-43F8-B17F-C266A28D25EA}" destId="{8874C97E-D6AB-4602-A343-84D81DB6D875}" srcOrd="1" destOrd="0" presId="urn:microsoft.com/office/officeart/2005/8/layout/orgChart1"/>
    <dgm:cxn modelId="{CE23B5D2-397F-4058-9300-89AA1C634A36}" type="presParOf" srcId="{8874C97E-D6AB-4602-A343-84D81DB6D875}" destId="{C987F11B-2703-4A22-B632-8124F1771C05}" srcOrd="0" destOrd="0" presId="urn:microsoft.com/office/officeart/2005/8/layout/orgChart1"/>
    <dgm:cxn modelId="{C5D63444-32F0-48B6-B96F-4F4939AFA0B7}" type="presParOf" srcId="{8874C97E-D6AB-4602-A343-84D81DB6D875}" destId="{1FA695B1-771B-47F8-837E-FA0622E8D892}" srcOrd="1" destOrd="0" presId="urn:microsoft.com/office/officeart/2005/8/layout/orgChart1"/>
    <dgm:cxn modelId="{8C52EC8C-3AAC-4FBA-8EF7-D606CC8EF10F}" type="presParOf" srcId="{1FA695B1-771B-47F8-837E-FA0622E8D892}" destId="{F2F466B9-DEF6-4C65-B0FF-E5C6B0F83096}" srcOrd="0" destOrd="0" presId="urn:microsoft.com/office/officeart/2005/8/layout/orgChart1"/>
    <dgm:cxn modelId="{726E7486-90D1-4428-AC93-ABDCB53E8600}" type="presParOf" srcId="{F2F466B9-DEF6-4C65-B0FF-E5C6B0F83096}" destId="{EE4CFAD4-51A5-4A8B-BF68-7E4E0035EEC0}" srcOrd="0" destOrd="0" presId="urn:microsoft.com/office/officeart/2005/8/layout/orgChart1"/>
    <dgm:cxn modelId="{394CD8CC-F222-434E-893F-67615002B0E7}" type="presParOf" srcId="{F2F466B9-DEF6-4C65-B0FF-E5C6B0F83096}" destId="{326AA6C4-C270-4701-8FB7-A36C5CAEBA79}" srcOrd="1" destOrd="0" presId="urn:microsoft.com/office/officeart/2005/8/layout/orgChart1"/>
    <dgm:cxn modelId="{E47B654F-542B-439A-ACCD-42EEC7EF6ACF}" type="presParOf" srcId="{1FA695B1-771B-47F8-837E-FA0622E8D892}" destId="{47E8B3E4-BE37-4BF8-A6E2-3F0D332BDAEA}" srcOrd="1" destOrd="0" presId="urn:microsoft.com/office/officeart/2005/8/layout/orgChart1"/>
    <dgm:cxn modelId="{93C95600-94F3-435E-B068-C2A507856CCC}" type="presParOf" srcId="{1FA695B1-771B-47F8-837E-FA0622E8D892}" destId="{AA685585-9A64-486A-869E-7C1B4F210A8F}" srcOrd="2" destOrd="0" presId="urn:microsoft.com/office/officeart/2005/8/layout/orgChart1"/>
    <dgm:cxn modelId="{C1E6B86A-0C46-4CAE-8054-4F810E4FF78B}" type="presParOf" srcId="{8874C97E-D6AB-4602-A343-84D81DB6D875}" destId="{7281579C-CDF6-4CDA-9FC5-3998A97E51DB}" srcOrd="2" destOrd="0" presId="urn:microsoft.com/office/officeart/2005/8/layout/orgChart1"/>
    <dgm:cxn modelId="{0CF072F3-D9D7-43DF-9B5B-CCC2C7FDB40D}" type="presParOf" srcId="{8874C97E-D6AB-4602-A343-84D81DB6D875}" destId="{CD798AD0-6902-409E-9A23-4B7784BB5A83}" srcOrd="3" destOrd="0" presId="urn:microsoft.com/office/officeart/2005/8/layout/orgChart1"/>
    <dgm:cxn modelId="{A5FB3ECF-3779-4D6E-B212-726BC19CE16B}" type="presParOf" srcId="{CD798AD0-6902-409E-9A23-4B7784BB5A83}" destId="{10352033-73D6-4E5D-AA9D-128DCCD5DCE2}" srcOrd="0" destOrd="0" presId="urn:microsoft.com/office/officeart/2005/8/layout/orgChart1"/>
    <dgm:cxn modelId="{FF468BDA-DDB4-4D68-B0B3-E1F9D61ED99E}" type="presParOf" srcId="{10352033-73D6-4E5D-AA9D-128DCCD5DCE2}" destId="{7BFB92BD-9B3F-40D7-A160-E565DEC6C082}" srcOrd="0" destOrd="0" presId="urn:microsoft.com/office/officeart/2005/8/layout/orgChart1"/>
    <dgm:cxn modelId="{69E4DD18-63A3-4AFF-9EAD-732A869D57ED}" type="presParOf" srcId="{10352033-73D6-4E5D-AA9D-128DCCD5DCE2}" destId="{068ED6E5-FAB7-4E89-A4C1-6925546AF1EF}" srcOrd="1" destOrd="0" presId="urn:microsoft.com/office/officeart/2005/8/layout/orgChart1"/>
    <dgm:cxn modelId="{6B657A2F-7B0C-4A73-9B90-BECDBD2F4C8F}" type="presParOf" srcId="{CD798AD0-6902-409E-9A23-4B7784BB5A83}" destId="{FEB33605-A1A1-4A78-B2CD-E4128F9CCC50}" srcOrd="1" destOrd="0" presId="urn:microsoft.com/office/officeart/2005/8/layout/orgChart1"/>
    <dgm:cxn modelId="{E7DDFAC2-6BAC-4143-8D1D-73EA3D65243B}" type="presParOf" srcId="{CD798AD0-6902-409E-9A23-4B7784BB5A83}" destId="{5D7EFA64-5474-438F-9BDB-36C341C75BAB}" srcOrd="2" destOrd="0" presId="urn:microsoft.com/office/officeart/2005/8/layout/orgChart1"/>
    <dgm:cxn modelId="{588221BE-CCF7-45A0-8AD7-8A47BE641C03}" type="presParOf" srcId="{D2D71917-74F0-43F8-B17F-C266A28D25EA}" destId="{5C3DA237-0D5E-46BA-9B2E-2B422053AA28}" srcOrd="2" destOrd="0" presId="urn:microsoft.com/office/officeart/2005/8/layout/orgChart1"/>
    <dgm:cxn modelId="{E4ED08F5-9EAA-4CCE-8510-B54C8DFF1591}" type="presParOf" srcId="{81F69AC3-C71A-4A22-8C2A-1D5ED4189E25}" destId="{25E768C5-D8D5-4ADB-9837-A310DDD9B5DD}" srcOrd="4" destOrd="0" presId="urn:microsoft.com/office/officeart/2005/8/layout/orgChart1"/>
    <dgm:cxn modelId="{43549310-A819-4E17-8205-CB5793003C36}" type="presParOf" srcId="{81F69AC3-C71A-4A22-8C2A-1D5ED4189E25}" destId="{800E5DD7-655B-4943-B980-17260B44668A}" srcOrd="5" destOrd="0" presId="urn:microsoft.com/office/officeart/2005/8/layout/orgChart1"/>
    <dgm:cxn modelId="{7AC4B57A-BBF3-4697-A7AC-A39111E06E76}" type="presParOf" srcId="{800E5DD7-655B-4943-B980-17260B44668A}" destId="{83FF503E-CC60-4B71-B2A4-DCECFE119047}" srcOrd="0" destOrd="0" presId="urn:microsoft.com/office/officeart/2005/8/layout/orgChart1"/>
    <dgm:cxn modelId="{114A3F48-29D8-4FAA-9B5E-AF0458B6547E}" type="presParOf" srcId="{83FF503E-CC60-4B71-B2A4-DCECFE119047}" destId="{E8EC8727-8F8F-4DC0-98B7-A743C3EB3A91}" srcOrd="0" destOrd="0" presId="urn:microsoft.com/office/officeart/2005/8/layout/orgChart1"/>
    <dgm:cxn modelId="{017310AC-AEDF-45B3-86AD-6057231F40D5}" type="presParOf" srcId="{83FF503E-CC60-4B71-B2A4-DCECFE119047}" destId="{2FE67282-3D2E-483C-96A5-6379BCEC17E1}" srcOrd="1" destOrd="0" presId="urn:microsoft.com/office/officeart/2005/8/layout/orgChart1"/>
    <dgm:cxn modelId="{A9232DE6-F682-41D5-8D38-CA641E7F95DF}" type="presParOf" srcId="{800E5DD7-655B-4943-B980-17260B44668A}" destId="{8DD9D88C-24E8-4EAB-91B0-AC7440DFFF64}" srcOrd="1" destOrd="0" presId="urn:microsoft.com/office/officeart/2005/8/layout/orgChart1"/>
    <dgm:cxn modelId="{33E94E2A-3DE2-49CE-B24A-C3DAC5722D5F}" type="presParOf" srcId="{8DD9D88C-24E8-4EAB-91B0-AC7440DFFF64}" destId="{F95DD9C4-3084-4D23-B4AE-FF234739C93C}" srcOrd="0" destOrd="0" presId="urn:microsoft.com/office/officeart/2005/8/layout/orgChart1"/>
    <dgm:cxn modelId="{B23A61DD-777F-4E8D-AE62-AD736F6B690B}" type="presParOf" srcId="{8DD9D88C-24E8-4EAB-91B0-AC7440DFFF64}" destId="{B8C0AA49-91CF-4C48-9674-209841467065}" srcOrd="1" destOrd="0" presId="urn:microsoft.com/office/officeart/2005/8/layout/orgChart1"/>
    <dgm:cxn modelId="{5EF6430C-A33E-410F-A086-F7B2F7C54D51}" type="presParOf" srcId="{B8C0AA49-91CF-4C48-9674-209841467065}" destId="{A4328C99-E563-46C2-9A85-07EB8EB1195C}" srcOrd="0" destOrd="0" presId="urn:microsoft.com/office/officeart/2005/8/layout/orgChart1"/>
    <dgm:cxn modelId="{00173664-9D3D-4449-B194-914D8F54824A}" type="presParOf" srcId="{A4328C99-E563-46C2-9A85-07EB8EB1195C}" destId="{E8A66CDC-B927-4658-A50A-F9D614EAD556}" srcOrd="0" destOrd="0" presId="urn:microsoft.com/office/officeart/2005/8/layout/orgChart1"/>
    <dgm:cxn modelId="{CE384864-BE16-4BD3-8BC5-1A8E5506A470}" type="presParOf" srcId="{A4328C99-E563-46C2-9A85-07EB8EB1195C}" destId="{2876BD81-9298-41AC-B1E1-929AE044E2EA}" srcOrd="1" destOrd="0" presId="urn:microsoft.com/office/officeart/2005/8/layout/orgChart1"/>
    <dgm:cxn modelId="{451E4978-ACE2-4570-B504-4EC3D801D9F7}" type="presParOf" srcId="{B8C0AA49-91CF-4C48-9674-209841467065}" destId="{4A0A4A8E-D903-43D3-B3D1-F3D3C41CA8A6}" srcOrd="1" destOrd="0" presId="urn:microsoft.com/office/officeart/2005/8/layout/orgChart1"/>
    <dgm:cxn modelId="{3E5FD917-6439-4FD3-98A8-297E089F835C}" type="presParOf" srcId="{B8C0AA49-91CF-4C48-9674-209841467065}" destId="{966D9FF4-C28C-4184-AA9D-14175AEECB42}" srcOrd="2" destOrd="0" presId="urn:microsoft.com/office/officeart/2005/8/layout/orgChart1"/>
    <dgm:cxn modelId="{9CE91E55-3A5A-443D-AC83-E54EE7F0DCFA}" type="presParOf" srcId="{8DD9D88C-24E8-4EAB-91B0-AC7440DFFF64}" destId="{6543C395-A235-4B7E-99DA-98576FE416CD}" srcOrd="2" destOrd="0" presId="urn:microsoft.com/office/officeart/2005/8/layout/orgChart1"/>
    <dgm:cxn modelId="{6864517C-7E18-41A4-9FA3-C810116F7488}" type="presParOf" srcId="{8DD9D88C-24E8-4EAB-91B0-AC7440DFFF64}" destId="{2BC093D6-F7AC-4855-84AF-13284EBBA5A6}" srcOrd="3" destOrd="0" presId="urn:microsoft.com/office/officeart/2005/8/layout/orgChart1"/>
    <dgm:cxn modelId="{8567BFBC-C9A8-464F-8F64-E6353A25BD1A}" type="presParOf" srcId="{2BC093D6-F7AC-4855-84AF-13284EBBA5A6}" destId="{66BD598A-F97D-4BCD-BDA6-E1B231F4B4A1}" srcOrd="0" destOrd="0" presId="urn:microsoft.com/office/officeart/2005/8/layout/orgChart1"/>
    <dgm:cxn modelId="{837D3DAC-4B72-4190-ADA3-D7ED9BAF311A}" type="presParOf" srcId="{66BD598A-F97D-4BCD-BDA6-E1B231F4B4A1}" destId="{575C8D09-D37D-4507-AAB1-6D0FF4A11D35}" srcOrd="0" destOrd="0" presId="urn:microsoft.com/office/officeart/2005/8/layout/orgChart1"/>
    <dgm:cxn modelId="{7B9A5162-8445-48E7-8F55-739234464549}" type="presParOf" srcId="{66BD598A-F97D-4BCD-BDA6-E1B231F4B4A1}" destId="{381EF5AB-308A-4746-9742-BACAC9AB1059}" srcOrd="1" destOrd="0" presId="urn:microsoft.com/office/officeart/2005/8/layout/orgChart1"/>
    <dgm:cxn modelId="{453D99A3-4886-4F25-A1D2-C4AB4B4B91CE}" type="presParOf" srcId="{2BC093D6-F7AC-4855-84AF-13284EBBA5A6}" destId="{F73B208E-1A21-4B6E-B96E-8F60AFA5A204}" srcOrd="1" destOrd="0" presId="urn:microsoft.com/office/officeart/2005/8/layout/orgChart1"/>
    <dgm:cxn modelId="{75855F0F-CA3C-4115-8270-A51D7BF3AE72}" type="presParOf" srcId="{2BC093D6-F7AC-4855-84AF-13284EBBA5A6}" destId="{7ECB886C-29E2-4AAD-99C5-DCAD27C456E4}" srcOrd="2" destOrd="0" presId="urn:microsoft.com/office/officeart/2005/8/layout/orgChart1"/>
    <dgm:cxn modelId="{52A7294C-F112-43DE-8CBF-8F62722B7199}" type="presParOf" srcId="{8DD9D88C-24E8-4EAB-91B0-AC7440DFFF64}" destId="{FBD5B422-E078-4ACB-85EC-B46C2BFB2AB2}" srcOrd="4" destOrd="0" presId="urn:microsoft.com/office/officeart/2005/8/layout/orgChart1"/>
    <dgm:cxn modelId="{69ACAF61-FF3D-497C-B397-14A13FA8E536}" type="presParOf" srcId="{8DD9D88C-24E8-4EAB-91B0-AC7440DFFF64}" destId="{EC70B9CA-AA69-4882-B4D2-136210DD4D09}" srcOrd="5" destOrd="0" presId="urn:microsoft.com/office/officeart/2005/8/layout/orgChart1"/>
    <dgm:cxn modelId="{A9BFF087-F96F-45D3-BF93-5C944F321B6C}" type="presParOf" srcId="{EC70B9CA-AA69-4882-B4D2-136210DD4D09}" destId="{570CE45F-B3BD-4BAB-8FC6-E77F772C821D}" srcOrd="0" destOrd="0" presId="urn:microsoft.com/office/officeart/2005/8/layout/orgChart1"/>
    <dgm:cxn modelId="{BF5A410A-F95A-4098-9009-98D8861873A3}" type="presParOf" srcId="{570CE45F-B3BD-4BAB-8FC6-E77F772C821D}" destId="{FB691A0F-9791-48F6-AB74-7E5F7E6BF055}" srcOrd="0" destOrd="0" presId="urn:microsoft.com/office/officeart/2005/8/layout/orgChart1"/>
    <dgm:cxn modelId="{5F544193-6261-47C1-8778-D82294647417}" type="presParOf" srcId="{570CE45F-B3BD-4BAB-8FC6-E77F772C821D}" destId="{20C353B3-70D0-4CAD-8741-5515F01FA8CD}" srcOrd="1" destOrd="0" presId="urn:microsoft.com/office/officeart/2005/8/layout/orgChart1"/>
    <dgm:cxn modelId="{D0A66DE0-B1A5-4943-A90D-B4E8572B721A}" type="presParOf" srcId="{EC70B9CA-AA69-4882-B4D2-136210DD4D09}" destId="{F0DFE235-180E-47E0-BB17-B659FA532149}" srcOrd="1" destOrd="0" presId="urn:microsoft.com/office/officeart/2005/8/layout/orgChart1"/>
    <dgm:cxn modelId="{F5254172-0503-4895-8464-07BC95DC0C08}" type="presParOf" srcId="{EC70B9CA-AA69-4882-B4D2-136210DD4D09}" destId="{7F56E63A-49C0-4342-A170-2CBBFCB686FF}" srcOrd="2" destOrd="0" presId="urn:microsoft.com/office/officeart/2005/8/layout/orgChart1"/>
    <dgm:cxn modelId="{FDEC7773-1B68-45FB-B981-35CB6E82165F}" type="presParOf" srcId="{800E5DD7-655B-4943-B980-17260B44668A}" destId="{A793A3E8-B3B1-45A9-BB93-5CD0BF80AE2E}" srcOrd="2" destOrd="0" presId="urn:microsoft.com/office/officeart/2005/8/layout/orgChart1"/>
    <dgm:cxn modelId="{A8A637B0-FCD0-499A-8BCF-1A3C12C02E7B}" type="presParOf" srcId="{0B7849E8-9EDE-4DAD-89B0-567AED687E71}" destId="{FF5CC697-FE4C-425F-8D40-C2BFF24224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15B3D0-76EC-454C-97E1-2B080B2CBC7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9F9EFDAD-8E71-4975-8004-4261DF0F090E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Parent </a:t>
          </a:r>
        </a:p>
      </dgm:t>
    </dgm:pt>
    <dgm:pt modelId="{3EA07A11-5065-489D-851B-F2E7C1A0CE20}" type="parTrans" cxnId="{44475835-F34B-4C14-911C-5896626675BD}">
      <dgm:prSet/>
      <dgm:spPr/>
      <dgm:t>
        <a:bodyPr/>
        <a:lstStyle/>
        <a:p>
          <a:endParaRPr lang="en-US"/>
        </a:p>
      </dgm:t>
    </dgm:pt>
    <dgm:pt modelId="{47359E16-3FE1-4622-835B-75FCF74CDD80}" type="sibTrans" cxnId="{44475835-F34B-4C14-911C-5896626675BD}">
      <dgm:prSet/>
      <dgm:spPr/>
      <dgm:t>
        <a:bodyPr/>
        <a:lstStyle/>
        <a:p>
          <a:endParaRPr lang="en-US"/>
        </a:p>
      </dgm:t>
    </dgm:pt>
    <dgm:pt modelId="{F662A211-5C20-4550-BBCE-E954DCBFCB69}">
      <dgm:prSet custT="1"/>
      <dgm:spPr>
        <a:solidFill>
          <a:srgbClr val="66FF66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1/3</a:t>
          </a:r>
        </a:p>
      </dgm:t>
    </dgm:pt>
    <dgm:pt modelId="{BAB54E2B-DA33-43AE-84F5-EB11A2D75135}" type="parTrans" cxnId="{20A4366A-47FD-4701-ADEA-BDE7D728072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865907B-BBF7-4F3F-8BB0-88E43282CA95}" type="sibTrans" cxnId="{20A4366A-47FD-4701-ADEA-BDE7D728072A}">
      <dgm:prSet/>
      <dgm:spPr/>
      <dgm:t>
        <a:bodyPr/>
        <a:lstStyle/>
        <a:p>
          <a:endParaRPr lang="en-US"/>
        </a:p>
      </dgm:t>
    </dgm:pt>
    <dgm:pt modelId="{F47BB0DA-60C8-411C-AEA7-E1F9DFF67245}">
      <dgm:prSet custT="1"/>
      <dgm:spPr>
        <a:solidFill>
          <a:srgbClr val="FFFF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9E133ABF-701E-4CD3-8925-D7F9B2D7BE29}" type="parTrans" cxnId="{2335D062-8D5D-4C5C-8CA0-18B9B2183165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29FDF19-B4D7-49ED-AA96-AC9AE6872D82}" type="sibTrans" cxnId="{2335D062-8D5D-4C5C-8CA0-18B9B2183165}">
      <dgm:prSet/>
      <dgm:spPr/>
      <dgm:t>
        <a:bodyPr/>
        <a:lstStyle/>
        <a:p>
          <a:endParaRPr lang="en-US"/>
        </a:p>
      </dgm:t>
    </dgm:pt>
    <dgm:pt modelId="{D911530F-61D7-44BC-8E10-64F02752DA37}">
      <dgm:prSet custT="1"/>
      <dgm:spPr>
        <a:solidFill>
          <a:srgbClr val="66FF66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1/3</a:t>
          </a:r>
        </a:p>
      </dgm:t>
    </dgm:pt>
    <dgm:pt modelId="{D2CB3D7B-7397-4740-816C-C10FD3CD5135}" type="parTrans" cxnId="{761E4629-C039-46A4-81C4-E9C4F3C187B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0827B1D-96D1-47D7-9180-29A490ADEB5E}" type="sibTrans" cxnId="{761E4629-C039-46A4-81C4-E9C4F3C187BA}">
      <dgm:prSet/>
      <dgm:spPr/>
      <dgm:t>
        <a:bodyPr/>
        <a:lstStyle/>
        <a:p>
          <a:endParaRPr lang="en-US"/>
        </a:p>
      </dgm:t>
    </dgm:pt>
    <dgm:pt modelId="{F226E234-1310-41A8-B894-F04E23E25CD4}">
      <dgm:prSet custT="1"/>
      <dgm:spPr>
        <a:solidFill>
          <a:srgbClr val="FFC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E0C3AF8A-150D-4EA5-BE85-A6044185C135}" type="parTrans" cxnId="{24FBCCF6-9371-4AB5-AD46-2190071C0A72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DCB9A595-0074-4AE2-93D0-C1EC4E2F9D6D}" type="sibTrans" cxnId="{24FBCCF6-9371-4AB5-AD46-2190071C0A72}">
      <dgm:prSet/>
      <dgm:spPr/>
      <dgm:t>
        <a:bodyPr/>
        <a:lstStyle/>
        <a:p>
          <a:endParaRPr lang="en-US"/>
        </a:p>
      </dgm:t>
    </dgm:pt>
    <dgm:pt modelId="{1763FBFA-86C5-4A1A-B813-5DE895691E4B}">
      <dgm:prSet custT="1"/>
      <dgm:spPr>
        <a:solidFill>
          <a:srgbClr val="FFC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F8A00E6E-B677-469E-8AC3-94B1F91C7007}" type="parTrans" cxnId="{E616A879-7E13-45DE-BCF1-A77BD9874574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812196D-61CB-4F2F-8064-C09A1776D511}" type="sibTrans" cxnId="{E616A879-7E13-45DE-BCF1-A77BD9874574}">
      <dgm:prSet/>
      <dgm:spPr/>
      <dgm:t>
        <a:bodyPr/>
        <a:lstStyle/>
        <a:p>
          <a:endParaRPr lang="en-US"/>
        </a:p>
      </dgm:t>
    </dgm:pt>
    <dgm:pt modelId="{030BE5BC-CD64-4CCD-826B-E65CC037D8CE}">
      <dgm:prSet custT="1"/>
      <dgm:spPr>
        <a:solidFill>
          <a:srgbClr val="66FF66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1/3</a:t>
          </a:r>
        </a:p>
      </dgm:t>
    </dgm:pt>
    <dgm:pt modelId="{5CABE1FC-A76F-43C5-8A26-FB8F4AA62502}" type="parTrans" cxnId="{C78B57D3-909E-4E13-8123-C8D1D37F665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C32E7DD-C58D-4B8D-8EF8-447B6F29B001}" type="sibTrans" cxnId="{C78B57D3-909E-4E13-8123-C8D1D37F665C}">
      <dgm:prSet/>
      <dgm:spPr/>
      <dgm:t>
        <a:bodyPr/>
        <a:lstStyle/>
        <a:p>
          <a:endParaRPr lang="en-US"/>
        </a:p>
      </dgm:t>
    </dgm:pt>
    <dgm:pt modelId="{AC2E0DFD-8EA4-47A6-9DC8-61AB06702404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27DCBED5-81AD-43D8-B4BD-68431D13B0BE}" type="parTrans" cxnId="{737FF5A2-1959-4F26-91B3-DBD50EC7A657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F6404A5-918C-472C-9CD8-6BB89EB012E8}" type="sibTrans" cxnId="{737FF5A2-1959-4F26-91B3-DBD50EC7A657}">
      <dgm:prSet/>
      <dgm:spPr/>
      <dgm:t>
        <a:bodyPr/>
        <a:lstStyle/>
        <a:p>
          <a:endParaRPr lang="en-US"/>
        </a:p>
      </dgm:t>
    </dgm:pt>
    <dgm:pt modelId="{CDAD31CD-33BD-4B4E-838D-EF8E85868363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25455BC0-B010-40A5-9881-A394BAE170E9}" type="parTrans" cxnId="{18C5C3E0-9A7A-49D8-9267-0DE04470627D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A245F35-0805-4D39-9828-86E0F1C2B2A6}" type="sibTrans" cxnId="{18C5C3E0-9A7A-49D8-9267-0DE04470627D}">
      <dgm:prSet/>
      <dgm:spPr/>
      <dgm:t>
        <a:bodyPr/>
        <a:lstStyle/>
        <a:p>
          <a:endParaRPr lang="en-US"/>
        </a:p>
      </dgm:t>
    </dgm:pt>
    <dgm:pt modelId="{A6564265-DF1F-44E5-9735-0995F8BDB46F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2BFC842F-4C2F-40E5-B462-CE2690537919}" type="parTrans" cxnId="{0703BBF3-8232-49FF-BC79-54E74B17651D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D9F8C66C-19F5-4F7E-8E6D-AC02EC7868CE}" type="sibTrans" cxnId="{0703BBF3-8232-49FF-BC79-54E74B17651D}">
      <dgm:prSet/>
      <dgm:spPr/>
      <dgm:t>
        <a:bodyPr/>
        <a:lstStyle/>
        <a:p>
          <a:endParaRPr lang="en-US"/>
        </a:p>
      </dgm:t>
    </dgm:pt>
    <dgm:pt modelId="{FE31C9E6-AB83-4ED9-B1AD-57AA7A185692}" type="pres">
      <dgm:prSet presAssocID="{B515B3D0-76EC-454C-97E1-2B080B2CBC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41E050E-9787-4510-B6B7-DE6591271D5F}" type="pres">
      <dgm:prSet presAssocID="{9F9EFDAD-8E71-4975-8004-4261DF0F090E}" presName="hierRoot1" presStyleCnt="0">
        <dgm:presLayoutVars>
          <dgm:hierBranch/>
        </dgm:presLayoutVars>
      </dgm:prSet>
      <dgm:spPr/>
    </dgm:pt>
    <dgm:pt modelId="{8CD201F5-3B71-4481-9878-F188A571F958}" type="pres">
      <dgm:prSet presAssocID="{9F9EFDAD-8E71-4975-8004-4261DF0F090E}" presName="rootComposite1" presStyleCnt="0"/>
      <dgm:spPr/>
    </dgm:pt>
    <dgm:pt modelId="{6C841321-D35E-4174-97F0-8C2B2F771C21}" type="pres">
      <dgm:prSet presAssocID="{9F9EFDAD-8E71-4975-8004-4261DF0F090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AC3BA5-402D-4FFE-BE93-4464A1DB9016}" type="pres">
      <dgm:prSet presAssocID="{9F9EFDAD-8E71-4975-8004-4261DF0F090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7E1E6B0-D0C9-43A9-8DE7-D0A61B76544F}" type="pres">
      <dgm:prSet presAssocID="{9F9EFDAD-8E71-4975-8004-4261DF0F090E}" presName="hierChild2" presStyleCnt="0"/>
      <dgm:spPr/>
    </dgm:pt>
    <dgm:pt modelId="{DF18AE36-0CB1-4EA5-9941-693D7D215BFF}" type="pres">
      <dgm:prSet presAssocID="{BAB54E2B-DA33-43AE-84F5-EB11A2D75135}" presName="Name35" presStyleLbl="parChTrans1D2" presStyleIdx="0" presStyleCnt="3"/>
      <dgm:spPr/>
      <dgm:t>
        <a:bodyPr/>
        <a:lstStyle/>
        <a:p>
          <a:endParaRPr lang="en-US"/>
        </a:p>
      </dgm:t>
    </dgm:pt>
    <dgm:pt modelId="{0E767026-05FD-4C73-9E11-1D371C1BFD20}" type="pres">
      <dgm:prSet presAssocID="{F662A211-5C20-4550-BBCE-E954DCBFCB69}" presName="hierRoot2" presStyleCnt="0">
        <dgm:presLayoutVars>
          <dgm:hierBranch/>
        </dgm:presLayoutVars>
      </dgm:prSet>
      <dgm:spPr/>
    </dgm:pt>
    <dgm:pt modelId="{F12E4C2E-9EDF-4948-BD79-04AA83FD3ED6}" type="pres">
      <dgm:prSet presAssocID="{F662A211-5C20-4550-BBCE-E954DCBFCB69}" presName="rootComposite" presStyleCnt="0"/>
      <dgm:spPr/>
    </dgm:pt>
    <dgm:pt modelId="{B2CD0F4D-95E3-4125-A05A-30D697EB1485}" type="pres">
      <dgm:prSet presAssocID="{F662A211-5C20-4550-BBCE-E954DCBFCB6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2E54C6-7EB9-487B-B108-DF790BA2DE8A}" type="pres">
      <dgm:prSet presAssocID="{F662A211-5C20-4550-BBCE-E954DCBFCB69}" presName="rootConnector" presStyleLbl="node2" presStyleIdx="0" presStyleCnt="3"/>
      <dgm:spPr/>
      <dgm:t>
        <a:bodyPr/>
        <a:lstStyle/>
        <a:p>
          <a:endParaRPr lang="en-US"/>
        </a:p>
      </dgm:t>
    </dgm:pt>
    <dgm:pt modelId="{ECDE84CE-087F-4780-A72E-3F48DAC106CE}" type="pres">
      <dgm:prSet presAssocID="{F662A211-5C20-4550-BBCE-E954DCBFCB69}" presName="hierChild4" presStyleCnt="0"/>
      <dgm:spPr/>
    </dgm:pt>
    <dgm:pt modelId="{9CB8DC8C-F366-4E2B-AFCD-E69FEB344685}" type="pres">
      <dgm:prSet presAssocID="{9E133ABF-701E-4CD3-8925-D7F9B2D7BE29}" presName="Name35" presStyleLbl="parChTrans1D3" presStyleIdx="0" presStyleCnt="6"/>
      <dgm:spPr/>
      <dgm:t>
        <a:bodyPr/>
        <a:lstStyle/>
        <a:p>
          <a:endParaRPr lang="en-US"/>
        </a:p>
      </dgm:t>
    </dgm:pt>
    <dgm:pt modelId="{B1006731-D2C0-4196-B36A-460D7CC6C8EA}" type="pres">
      <dgm:prSet presAssocID="{F47BB0DA-60C8-411C-AEA7-E1F9DFF67245}" presName="hierRoot2" presStyleCnt="0">
        <dgm:presLayoutVars>
          <dgm:hierBranch val="r"/>
        </dgm:presLayoutVars>
      </dgm:prSet>
      <dgm:spPr/>
    </dgm:pt>
    <dgm:pt modelId="{90432DE6-91F3-4DC1-B703-DCE0A2AA6476}" type="pres">
      <dgm:prSet presAssocID="{F47BB0DA-60C8-411C-AEA7-E1F9DFF67245}" presName="rootComposite" presStyleCnt="0"/>
      <dgm:spPr/>
    </dgm:pt>
    <dgm:pt modelId="{E65456DC-E976-4735-B046-30B4BBF22A91}" type="pres">
      <dgm:prSet presAssocID="{F47BB0DA-60C8-411C-AEA7-E1F9DFF67245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03CA76-C896-4C17-A7D9-413207432CC6}" type="pres">
      <dgm:prSet presAssocID="{F47BB0DA-60C8-411C-AEA7-E1F9DFF67245}" presName="rootConnector" presStyleLbl="node3" presStyleIdx="0" presStyleCnt="6"/>
      <dgm:spPr/>
      <dgm:t>
        <a:bodyPr/>
        <a:lstStyle/>
        <a:p>
          <a:endParaRPr lang="en-US"/>
        </a:p>
      </dgm:t>
    </dgm:pt>
    <dgm:pt modelId="{441F5000-9643-4B65-94D8-9F10F0BED784}" type="pres">
      <dgm:prSet presAssocID="{F47BB0DA-60C8-411C-AEA7-E1F9DFF67245}" presName="hierChild4" presStyleCnt="0"/>
      <dgm:spPr/>
    </dgm:pt>
    <dgm:pt modelId="{FCC4C432-43CC-468C-9D20-AFFAB165AE4D}" type="pres">
      <dgm:prSet presAssocID="{F47BB0DA-60C8-411C-AEA7-E1F9DFF67245}" presName="hierChild5" presStyleCnt="0"/>
      <dgm:spPr/>
    </dgm:pt>
    <dgm:pt modelId="{0D34A9C8-B382-4200-805B-59405CAE0DDE}" type="pres">
      <dgm:prSet presAssocID="{F662A211-5C20-4550-BBCE-E954DCBFCB69}" presName="hierChild5" presStyleCnt="0"/>
      <dgm:spPr/>
    </dgm:pt>
    <dgm:pt modelId="{A36CE606-AAF6-4A38-A274-524B4F81241D}" type="pres">
      <dgm:prSet presAssocID="{D2CB3D7B-7397-4740-816C-C10FD3CD5135}" presName="Name35" presStyleLbl="parChTrans1D2" presStyleIdx="1" presStyleCnt="3"/>
      <dgm:spPr/>
      <dgm:t>
        <a:bodyPr/>
        <a:lstStyle/>
        <a:p>
          <a:endParaRPr lang="en-US"/>
        </a:p>
      </dgm:t>
    </dgm:pt>
    <dgm:pt modelId="{6C963C23-62AE-4585-B153-76501003F245}" type="pres">
      <dgm:prSet presAssocID="{D911530F-61D7-44BC-8E10-64F02752DA37}" presName="hierRoot2" presStyleCnt="0">
        <dgm:presLayoutVars>
          <dgm:hierBranch/>
        </dgm:presLayoutVars>
      </dgm:prSet>
      <dgm:spPr/>
    </dgm:pt>
    <dgm:pt modelId="{4927FDB1-CFF3-49DB-A02B-31989FC2A406}" type="pres">
      <dgm:prSet presAssocID="{D911530F-61D7-44BC-8E10-64F02752DA37}" presName="rootComposite" presStyleCnt="0"/>
      <dgm:spPr/>
    </dgm:pt>
    <dgm:pt modelId="{30FC1AFA-370E-42D5-92CD-F77238179C03}" type="pres">
      <dgm:prSet presAssocID="{D911530F-61D7-44BC-8E10-64F02752DA3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3A3727-2CC7-467C-88B4-5C056AB07457}" type="pres">
      <dgm:prSet presAssocID="{D911530F-61D7-44BC-8E10-64F02752DA37}" presName="rootConnector" presStyleLbl="node2" presStyleIdx="1" presStyleCnt="3"/>
      <dgm:spPr/>
      <dgm:t>
        <a:bodyPr/>
        <a:lstStyle/>
        <a:p>
          <a:endParaRPr lang="en-US"/>
        </a:p>
      </dgm:t>
    </dgm:pt>
    <dgm:pt modelId="{CB637245-D62E-4036-B44B-96CD03876092}" type="pres">
      <dgm:prSet presAssocID="{D911530F-61D7-44BC-8E10-64F02752DA37}" presName="hierChild4" presStyleCnt="0"/>
      <dgm:spPr/>
    </dgm:pt>
    <dgm:pt modelId="{1239E006-0794-4FDB-A4FB-CBD0B2BA95D5}" type="pres">
      <dgm:prSet presAssocID="{E0C3AF8A-150D-4EA5-BE85-A6044185C135}" presName="Name35" presStyleLbl="parChTrans1D3" presStyleIdx="1" presStyleCnt="6"/>
      <dgm:spPr/>
      <dgm:t>
        <a:bodyPr/>
        <a:lstStyle/>
        <a:p>
          <a:endParaRPr lang="en-US"/>
        </a:p>
      </dgm:t>
    </dgm:pt>
    <dgm:pt modelId="{D15D4151-D941-4320-B2D0-5B28E1290629}" type="pres">
      <dgm:prSet presAssocID="{F226E234-1310-41A8-B894-F04E23E25CD4}" presName="hierRoot2" presStyleCnt="0">
        <dgm:presLayoutVars>
          <dgm:hierBranch val="r"/>
        </dgm:presLayoutVars>
      </dgm:prSet>
      <dgm:spPr/>
    </dgm:pt>
    <dgm:pt modelId="{7D8D48AD-8A0A-4B6C-A1B6-7A2E79E27898}" type="pres">
      <dgm:prSet presAssocID="{F226E234-1310-41A8-B894-F04E23E25CD4}" presName="rootComposite" presStyleCnt="0"/>
      <dgm:spPr/>
    </dgm:pt>
    <dgm:pt modelId="{A8EAAB5A-79D9-4A87-80B9-E36927C44208}" type="pres">
      <dgm:prSet presAssocID="{F226E234-1310-41A8-B894-F04E23E25CD4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0375CF-AA56-478D-B064-7BAE07ED896E}" type="pres">
      <dgm:prSet presAssocID="{F226E234-1310-41A8-B894-F04E23E25CD4}" presName="rootConnector" presStyleLbl="node3" presStyleIdx="1" presStyleCnt="6"/>
      <dgm:spPr/>
      <dgm:t>
        <a:bodyPr/>
        <a:lstStyle/>
        <a:p>
          <a:endParaRPr lang="en-US"/>
        </a:p>
      </dgm:t>
    </dgm:pt>
    <dgm:pt modelId="{AD42EC4F-BAE8-4C1D-8C6E-EC2C13110C59}" type="pres">
      <dgm:prSet presAssocID="{F226E234-1310-41A8-B894-F04E23E25CD4}" presName="hierChild4" presStyleCnt="0"/>
      <dgm:spPr/>
    </dgm:pt>
    <dgm:pt modelId="{772DDB4E-05C3-42FD-9C16-734C0E283B96}" type="pres">
      <dgm:prSet presAssocID="{F226E234-1310-41A8-B894-F04E23E25CD4}" presName="hierChild5" presStyleCnt="0"/>
      <dgm:spPr/>
    </dgm:pt>
    <dgm:pt modelId="{8D365450-5C18-4CB3-B3E6-F8A4F6AF2EE6}" type="pres">
      <dgm:prSet presAssocID="{F8A00E6E-B677-469E-8AC3-94B1F91C7007}" presName="Name35" presStyleLbl="parChTrans1D3" presStyleIdx="2" presStyleCnt="6"/>
      <dgm:spPr/>
      <dgm:t>
        <a:bodyPr/>
        <a:lstStyle/>
        <a:p>
          <a:endParaRPr lang="en-US"/>
        </a:p>
      </dgm:t>
    </dgm:pt>
    <dgm:pt modelId="{77D5CB98-71F4-4E68-A902-006F85059F0E}" type="pres">
      <dgm:prSet presAssocID="{1763FBFA-86C5-4A1A-B813-5DE895691E4B}" presName="hierRoot2" presStyleCnt="0">
        <dgm:presLayoutVars>
          <dgm:hierBranch val="r"/>
        </dgm:presLayoutVars>
      </dgm:prSet>
      <dgm:spPr/>
    </dgm:pt>
    <dgm:pt modelId="{658C810A-6F55-4A35-8412-0B5971CC9C47}" type="pres">
      <dgm:prSet presAssocID="{1763FBFA-86C5-4A1A-B813-5DE895691E4B}" presName="rootComposite" presStyleCnt="0"/>
      <dgm:spPr/>
    </dgm:pt>
    <dgm:pt modelId="{4E6F4BB7-0B29-4CF0-8196-24AA5EFEE808}" type="pres">
      <dgm:prSet presAssocID="{1763FBFA-86C5-4A1A-B813-5DE895691E4B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EF9951-A2EB-4B8E-9F5E-07AF59020275}" type="pres">
      <dgm:prSet presAssocID="{1763FBFA-86C5-4A1A-B813-5DE895691E4B}" presName="rootConnector" presStyleLbl="node3" presStyleIdx="2" presStyleCnt="6"/>
      <dgm:spPr/>
      <dgm:t>
        <a:bodyPr/>
        <a:lstStyle/>
        <a:p>
          <a:endParaRPr lang="en-US"/>
        </a:p>
      </dgm:t>
    </dgm:pt>
    <dgm:pt modelId="{15C879BB-168F-4565-BD86-7146FF5A051A}" type="pres">
      <dgm:prSet presAssocID="{1763FBFA-86C5-4A1A-B813-5DE895691E4B}" presName="hierChild4" presStyleCnt="0"/>
      <dgm:spPr/>
    </dgm:pt>
    <dgm:pt modelId="{FB7A556C-14C0-4719-8B05-F3939801F78C}" type="pres">
      <dgm:prSet presAssocID="{1763FBFA-86C5-4A1A-B813-5DE895691E4B}" presName="hierChild5" presStyleCnt="0"/>
      <dgm:spPr/>
    </dgm:pt>
    <dgm:pt modelId="{EF88F2E5-20E6-494A-97DC-BE2BB5EF46B0}" type="pres">
      <dgm:prSet presAssocID="{D911530F-61D7-44BC-8E10-64F02752DA37}" presName="hierChild5" presStyleCnt="0"/>
      <dgm:spPr/>
    </dgm:pt>
    <dgm:pt modelId="{35ACACA4-79D4-4B36-B085-760A8286C54F}" type="pres">
      <dgm:prSet presAssocID="{5CABE1FC-A76F-43C5-8A26-FB8F4AA62502}" presName="Name35" presStyleLbl="parChTrans1D2" presStyleIdx="2" presStyleCnt="3"/>
      <dgm:spPr/>
      <dgm:t>
        <a:bodyPr/>
        <a:lstStyle/>
        <a:p>
          <a:endParaRPr lang="en-US"/>
        </a:p>
      </dgm:t>
    </dgm:pt>
    <dgm:pt modelId="{0640E692-396A-4A4E-9D7C-4DB0E00F2A84}" type="pres">
      <dgm:prSet presAssocID="{030BE5BC-CD64-4CCD-826B-E65CC037D8CE}" presName="hierRoot2" presStyleCnt="0">
        <dgm:presLayoutVars>
          <dgm:hierBranch/>
        </dgm:presLayoutVars>
      </dgm:prSet>
      <dgm:spPr/>
    </dgm:pt>
    <dgm:pt modelId="{A6D636F7-FE6D-4805-8639-204EDE3B40D9}" type="pres">
      <dgm:prSet presAssocID="{030BE5BC-CD64-4CCD-826B-E65CC037D8CE}" presName="rootComposite" presStyleCnt="0"/>
      <dgm:spPr/>
    </dgm:pt>
    <dgm:pt modelId="{42B6853D-53DA-41C9-A8EA-BD7FAAB277B7}" type="pres">
      <dgm:prSet presAssocID="{030BE5BC-CD64-4CCD-826B-E65CC037D8C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F59EF1-8C9A-464E-9B1B-DEB5C7217E4C}" type="pres">
      <dgm:prSet presAssocID="{030BE5BC-CD64-4CCD-826B-E65CC037D8CE}" presName="rootConnector" presStyleLbl="node2" presStyleIdx="2" presStyleCnt="3"/>
      <dgm:spPr/>
      <dgm:t>
        <a:bodyPr/>
        <a:lstStyle/>
        <a:p>
          <a:endParaRPr lang="en-US"/>
        </a:p>
      </dgm:t>
    </dgm:pt>
    <dgm:pt modelId="{AE368B2E-9018-4858-82BC-BCCB4CE2120F}" type="pres">
      <dgm:prSet presAssocID="{030BE5BC-CD64-4CCD-826B-E65CC037D8CE}" presName="hierChild4" presStyleCnt="0"/>
      <dgm:spPr/>
    </dgm:pt>
    <dgm:pt modelId="{734B0F8B-3F70-4F3B-9C35-49481F943CCF}" type="pres">
      <dgm:prSet presAssocID="{27DCBED5-81AD-43D8-B4BD-68431D13B0BE}" presName="Name35" presStyleLbl="parChTrans1D3" presStyleIdx="3" presStyleCnt="6"/>
      <dgm:spPr/>
      <dgm:t>
        <a:bodyPr/>
        <a:lstStyle/>
        <a:p>
          <a:endParaRPr lang="en-US"/>
        </a:p>
      </dgm:t>
    </dgm:pt>
    <dgm:pt modelId="{2F181AC9-C78F-4808-8940-DF17F9BBC698}" type="pres">
      <dgm:prSet presAssocID="{AC2E0DFD-8EA4-47A6-9DC8-61AB06702404}" presName="hierRoot2" presStyleCnt="0">
        <dgm:presLayoutVars>
          <dgm:hierBranch val="r"/>
        </dgm:presLayoutVars>
      </dgm:prSet>
      <dgm:spPr/>
    </dgm:pt>
    <dgm:pt modelId="{F753CC24-EF45-4FF7-8274-0C1D6070136C}" type="pres">
      <dgm:prSet presAssocID="{AC2E0DFD-8EA4-47A6-9DC8-61AB06702404}" presName="rootComposite" presStyleCnt="0"/>
      <dgm:spPr/>
    </dgm:pt>
    <dgm:pt modelId="{A746D0C6-12E9-415C-95BE-034762E71166}" type="pres">
      <dgm:prSet presAssocID="{AC2E0DFD-8EA4-47A6-9DC8-61AB06702404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DFA9F6-BD35-4AA4-A468-65F77A0E2803}" type="pres">
      <dgm:prSet presAssocID="{AC2E0DFD-8EA4-47A6-9DC8-61AB06702404}" presName="rootConnector" presStyleLbl="node3" presStyleIdx="3" presStyleCnt="6"/>
      <dgm:spPr/>
      <dgm:t>
        <a:bodyPr/>
        <a:lstStyle/>
        <a:p>
          <a:endParaRPr lang="en-US"/>
        </a:p>
      </dgm:t>
    </dgm:pt>
    <dgm:pt modelId="{1F22C99B-0EF5-473D-BF0C-D029189F446F}" type="pres">
      <dgm:prSet presAssocID="{AC2E0DFD-8EA4-47A6-9DC8-61AB06702404}" presName="hierChild4" presStyleCnt="0"/>
      <dgm:spPr/>
    </dgm:pt>
    <dgm:pt modelId="{777497DC-345E-4870-999B-DCA685A6C251}" type="pres">
      <dgm:prSet presAssocID="{AC2E0DFD-8EA4-47A6-9DC8-61AB06702404}" presName="hierChild5" presStyleCnt="0"/>
      <dgm:spPr/>
    </dgm:pt>
    <dgm:pt modelId="{4B261256-6ABE-437B-B554-A4E61E6AFDB0}" type="pres">
      <dgm:prSet presAssocID="{25455BC0-B010-40A5-9881-A394BAE170E9}" presName="Name35" presStyleLbl="parChTrans1D3" presStyleIdx="4" presStyleCnt="6"/>
      <dgm:spPr/>
      <dgm:t>
        <a:bodyPr/>
        <a:lstStyle/>
        <a:p>
          <a:endParaRPr lang="en-US"/>
        </a:p>
      </dgm:t>
    </dgm:pt>
    <dgm:pt modelId="{26031FF2-2DB0-4943-B48A-6606D2BC67EE}" type="pres">
      <dgm:prSet presAssocID="{CDAD31CD-33BD-4B4E-838D-EF8E85868363}" presName="hierRoot2" presStyleCnt="0">
        <dgm:presLayoutVars>
          <dgm:hierBranch val="r"/>
        </dgm:presLayoutVars>
      </dgm:prSet>
      <dgm:spPr/>
    </dgm:pt>
    <dgm:pt modelId="{CD9AFE87-51EC-4D4F-A458-A42E85ACF0E6}" type="pres">
      <dgm:prSet presAssocID="{CDAD31CD-33BD-4B4E-838D-EF8E85868363}" presName="rootComposite" presStyleCnt="0"/>
      <dgm:spPr/>
    </dgm:pt>
    <dgm:pt modelId="{FA75D309-ADAB-4EF3-934E-C140EC404183}" type="pres">
      <dgm:prSet presAssocID="{CDAD31CD-33BD-4B4E-838D-EF8E85868363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2D7754-491E-4A15-BD2C-EA041D91EE32}" type="pres">
      <dgm:prSet presAssocID="{CDAD31CD-33BD-4B4E-838D-EF8E85868363}" presName="rootConnector" presStyleLbl="node3" presStyleIdx="4" presStyleCnt="6"/>
      <dgm:spPr/>
      <dgm:t>
        <a:bodyPr/>
        <a:lstStyle/>
        <a:p>
          <a:endParaRPr lang="en-US"/>
        </a:p>
      </dgm:t>
    </dgm:pt>
    <dgm:pt modelId="{01ECF705-B697-450E-AA09-C33F340FD1DB}" type="pres">
      <dgm:prSet presAssocID="{CDAD31CD-33BD-4B4E-838D-EF8E85868363}" presName="hierChild4" presStyleCnt="0"/>
      <dgm:spPr/>
    </dgm:pt>
    <dgm:pt modelId="{5599CCAB-8CFE-460E-AFBF-74807D182229}" type="pres">
      <dgm:prSet presAssocID="{CDAD31CD-33BD-4B4E-838D-EF8E85868363}" presName="hierChild5" presStyleCnt="0"/>
      <dgm:spPr/>
    </dgm:pt>
    <dgm:pt modelId="{4A3D142F-0634-4FC2-88CF-1E4598B722C3}" type="pres">
      <dgm:prSet presAssocID="{2BFC842F-4C2F-40E5-B462-CE2690537919}" presName="Name35" presStyleLbl="parChTrans1D3" presStyleIdx="5" presStyleCnt="6"/>
      <dgm:spPr/>
      <dgm:t>
        <a:bodyPr/>
        <a:lstStyle/>
        <a:p>
          <a:endParaRPr lang="en-US"/>
        </a:p>
      </dgm:t>
    </dgm:pt>
    <dgm:pt modelId="{482BAF6F-A3F1-42F9-B8C5-0B49BCD8B0D5}" type="pres">
      <dgm:prSet presAssocID="{A6564265-DF1F-44E5-9735-0995F8BDB46F}" presName="hierRoot2" presStyleCnt="0">
        <dgm:presLayoutVars>
          <dgm:hierBranch val="r"/>
        </dgm:presLayoutVars>
      </dgm:prSet>
      <dgm:spPr/>
    </dgm:pt>
    <dgm:pt modelId="{457CF347-7F6E-44D6-A763-8CAB9C3AED58}" type="pres">
      <dgm:prSet presAssocID="{A6564265-DF1F-44E5-9735-0995F8BDB46F}" presName="rootComposite" presStyleCnt="0"/>
      <dgm:spPr/>
    </dgm:pt>
    <dgm:pt modelId="{57B20000-197C-48A6-8297-4D3981C97098}" type="pres">
      <dgm:prSet presAssocID="{A6564265-DF1F-44E5-9735-0995F8BDB46F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B485A4-DD16-4740-983E-610C4637607C}" type="pres">
      <dgm:prSet presAssocID="{A6564265-DF1F-44E5-9735-0995F8BDB46F}" presName="rootConnector" presStyleLbl="node3" presStyleIdx="5" presStyleCnt="6"/>
      <dgm:spPr/>
      <dgm:t>
        <a:bodyPr/>
        <a:lstStyle/>
        <a:p>
          <a:endParaRPr lang="en-US"/>
        </a:p>
      </dgm:t>
    </dgm:pt>
    <dgm:pt modelId="{AE5E0496-7C1C-46EF-BB02-77BC6FF05F56}" type="pres">
      <dgm:prSet presAssocID="{A6564265-DF1F-44E5-9735-0995F8BDB46F}" presName="hierChild4" presStyleCnt="0"/>
      <dgm:spPr/>
    </dgm:pt>
    <dgm:pt modelId="{DE6AD823-4FB1-4156-8ED4-11F04B7A5DDF}" type="pres">
      <dgm:prSet presAssocID="{A6564265-DF1F-44E5-9735-0995F8BDB46F}" presName="hierChild5" presStyleCnt="0"/>
      <dgm:spPr/>
    </dgm:pt>
    <dgm:pt modelId="{89F07B6B-7CA9-4786-B336-533E9B04DBF3}" type="pres">
      <dgm:prSet presAssocID="{030BE5BC-CD64-4CCD-826B-E65CC037D8CE}" presName="hierChild5" presStyleCnt="0"/>
      <dgm:spPr/>
    </dgm:pt>
    <dgm:pt modelId="{A21B6041-55A1-4CDC-81E7-C3476CBC813E}" type="pres">
      <dgm:prSet presAssocID="{9F9EFDAD-8E71-4975-8004-4261DF0F090E}" presName="hierChild3" presStyleCnt="0"/>
      <dgm:spPr/>
    </dgm:pt>
  </dgm:ptLst>
  <dgm:cxnLst>
    <dgm:cxn modelId="{DF2ACCE4-94F6-48DF-9DE7-2116F17CD628}" type="presOf" srcId="{2BFC842F-4C2F-40E5-B462-CE2690537919}" destId="{4A3D142F-0634-4FC2-88CF-1E4598B722C3}" srcOrd="0" destOrd="0" presId="urn:microsoft.com/office/officeart/2005/8/layout/orgChart1"/>
    <dgm:cxn modelId="{737FF5A2-1959-4F26-91B3-DBD50EC7A657}" srcId="{030BE5BC-CD64-4CCD-826B-E65CC037D8CE}" destId="{AC2E0DFD-8EA4-47A6-9DC8-61AB06702404}" srcOrd="0" destOrd="0" parTransId="{27DCBED5-81AD-43D8-B4BD-68431D13B0BE}" sibTransId="{CF6404A5-918C-472C-9CD8-6BB89EB012E8}"/>
    <dgm:cxn modelId="{44475835-F34B-4C14-911C-5896626675BD}" srcId="{B515B3D0-76EC-454C-97E1-2B080B2CBC78}" destId="{9F9EFDAD-8E71-4975-8004-4261DF0F090E}" srcOrd="0" destOrd="0" parTransId="{3EA07A11-5065-489D-851B-F2E7C1A0CE20}" sibTransId="{47359E16-3FE1-4622-835B-75FCF74CDD80}"/>
    <dgm:cxn modelId="{18C5C3E0-9A7A-49D8-9267-0DE04470627D}" srcId="{030BE5BC-CD64-4CCD-826B-E65CC037D8CE}" destId="{CDAD31CD-33BD-4B4E-838D-EF8E85868363}" srcOrd="1" destOrd="0" parTransId="{25455BC0-B010-40A5-9881-A394BAE170E9}" sibTransId="{7A245F35-0805-4D39-9828-86E0F1C2B2A6}"/>
    <dgm:cxn modelId="{AA29575E-3FFD-46D1-BB0D-48D2B441743C}" type="presOf" srcId="{030BE5BC-CD64-4CCD-826B-E65CC037D8CE}" destId="{42B6853D-53DA-41C9-A8EA-BD7FAAB277B7}" srcOrd="0" destOrd="0" presId="urn:microsoft.com/office/officeart/2005/8/layout/orgChart1"/>
    <dgm:cxn modelId="{FE949111-E34F-401A-A027-26247C201E95}" type="presOf" srcId="{9F9EFDAD-8E71-4975-8004-4261DF0F090E}" destId="{6AAC3BA5-402D-4FFE-BE93-4464A1DB9016}" srcOrd="1" destOrd="0" presId="urn:microsoft.com/office/officeart/2005/8/layout/orgChart1"/>
    <dgm:cxn modelId="{ABB6429C-F4CE-426B-8F93-926E804836F2}" type="presOf" srcId="{D911530F-61D7-44BC-8E10-64F02752DA37}" destId="{753A3727-2CC7-467C-88B4-5C056AB07457}" srcOrd="1" destOrd="0" presId="urn:microsoft.com/office/officeart/2005/8/layout/orgChart1"/>
    <dgm:cxn modelId="{B4D96731-7629-4C7D-BF5C-5ED017C59403}" type="presOf" srcId="{1763FBFA-86C5-4A1A-B813-5DE895691E4B}" destId="{4E6F4BB7-0B29-4CF0-8196-24AA5EFEE808}" srcOrd="0" destOrd="0" presId="urn:microsoft.com/office/officeart/2005/8/layout/orgChart1"/>
    <dgm:cxn modelId="{8719F73A-953B-4E55-8ABD-B7B2CB21629C}" type="presOf" srcId="{AC2E0DFD-8EA4-47A6-9DC8-61AB06702404}" destId="{A746D0C6-12E9-415C-95BE-034762E71166}" srcOrd="0" destOrd="0" presId="urn:microsoft.com/office/officeart/2005/8/layout/orgChart1"/>
    <dgm:cxn modelId="{D89B840C-2E37-4554-95CD-3558B1954F37}" type="presOf" srcId="{D2CB3D7B-7397-4740-816C-C10FD3CD5135}" destId="{A36CE606-AAF6-4A38-A274-524B4F81241D}" srcOrd="0" destOrd="0" presId="urn:microsoft.com/office/officeart/2005/8/layout/orgChart1"/>
    <dgm:cxn modelId="{344B8B35-10DE-405D-ADCC-2A00D96CD49F}" type="presOf" srcId="{AC2E0DFD-8EA4-47A6-9DC8-61AB06702404}" destId="{4BDFA9F6-BD35-4AA4-A468-65F77A0E2803}" srcOrd="1" destOrd="0" presId="urn:microsoft.com/office/officeart/2005/8/layout/orgChart1"/>
    <dgm:cxn modelId="{9D3E728A-2149-48EB-9504-A7A3DA9E7E98}" type="presOf" srcId="{F662A211-5C20-4550-BBCE-E954DCBFCB69}" destId="{B2CD0F4D-95E3-4125-A05A-30D697EB1485}" srcOrd="0" destOrd="0" presId="urn:microsoft.com/office/officeart/2005/8/layout/orgChart1"/>
    <dgm:cxn modelId="{3A490B11-9F54-46E8-9450-5B19F9E1B6E4}" type="presOf" srcId="{F662A211-5C20-4550-BBCE-E954DCBFCB69}" destId="{282E54C6-7EB9-487B-B108-DF790BA2DE8A}" srcOrd="1" destOrd="0" presId="urn:microsoft.com/office/officeart/2005/8/layout/orgChart1"/>
    <dgm:cxn modelId="{0703BBF3-8232-49FF-BC79-54E74B17651D}" srcId="{030BE5BC-CD64-4CCD-826B-E65CC037D8CE}" destId="{A6564265-DF1F-44E5-9735-0995F8BDB46F}" srcOrd="2" destOrd="0" parTransId="{2BFC842F-4C2F-40E5-B462-CE2690537919}" sibTransId="{D9F8C66C-19F5-4F7E-8E6D-AC02EC7868CE}"/>
    <dgm:cxn modelId="{15643D49-2BB8-4045-8AA5-8001C015B7CF}" type="presOf" srcId="{030BE5BC-CD64-4CCD-826B-E65CC037D8CE}" destId="{1DF59EF1-8C9A-464E-9B1B-DEB5C7217E4C}" srcOrd="1" destOrd="0" presId="urn:microsoft.com/office/officeart/2005/8/layout/orgChart1"/>
    <dgm:cxn modelId="{761E4629-C039-46A4-81C4-E9C4F3C187BA}" srcId="{9F9EFDAD-8E71-4975-8004-4261DF0F090E}" destId="{D911530F-61D7-44BC-8E10-64F02752DA37}" srcOrd="1" destOrd="0" parTransId="{D2CB3D7B-7397-4740-816C-C10FD3CD5135}" sibTransId="{10827B1D-96D1-47D7-9180-29A490ADEB5E}"/>
    <dgm:cxn modelId="{C78B57D3-909E-4E13-8123-C8D1D37F665C}" srcId="{9F9EFDAD-8E71-4975-8004-4261DF0F090E}" destId="{030BE5BC-CD64-4CCD-826B-E65CC037D8CE}" srcOrd="2" destOrd="0" parTransId="{5CABE1FC-A76F-43C5-8A26-FB8F4AA62502}" sibTransId="{8C32E7DD-C58D-4B8D-8EF8-447B6F29B001}"/>
    <dgm:cxn modelId="{98738B8F-4763-4889-8973-4B5C7BDC6716}" type="presOf" srcId="{CDAD31CD-33BD-4B4E-838D-EF8E85868363}" destId="{FA75D309-ADAB-4EF3-934E-C140EC404183}" srcOrd="0" destOrd="0" presId="urn:microsoft.com/office/officeart/2005/8/layout/orgChart1"/>
    <dgm:cxn modelId="{4D0CB5D7-0F34-4698-B543-A68E1C5DD4AD}" type="presOf" srcId="{D911530F-61D7-44BC-8E10-64F02752DA37}" destId="{30FC1AFA-370E-42D5-92CD-F77238179C03}" srcOrd="0" destOrd="0" presId="urn:microsoft.com/office/officeart/2005/8/layout/orgChart1"/>
    <dgm:cxn modelId="{25EADF8A-62F5-4F6E-B2BE-088DB00F0879}" type="presOf" srcId="{F47BB0DA-60C8-411C-AEA7-E1F9DFF67245}" destId="{E65456DC-E976-4735-B046-30B4BBF22A91}" srcOrd="0" destOrd="0" presId="urn:microsoft.com/office/officeart/2005/8/layout/orgChart1"/>
    <dgm:cxn modelId="{B4A1F56D-ACA4-4B54-84E1-F0C117603056}" type="presOf" srcId="{BAB54E2B-DA33-43AE-84F5-EB11A2D75135}" destId="{DF18AE36-0CB1-4EA5-9941-693D7D215BFF}" srcOrd="0" destOrd="0" presId="urn:microsoft.com/office/officeart/2005/8/layout/orgChart1"/>
    <dgm:cxn modelId="{866B0BAE-9A23-463E-AFAA-A7A89876E34C}" type="presOf" srcId="{25455BC0-B010-40A5-9881-A394BAE170E9}" destId="{4B261256-6ABE-437B-B554-A4E61E6AFDB0}" srcOrd="0" destOrd="0" presId="urn:microsoft.com/office/officeart/2005/8/layout/orgChart1"/>
    <dgm:cxn modelId="{7AEC2C23-3DBC-4922-93D5-4D0965712EA8}" type="presOf" srcId="{F226E234-1310-41A8-B894-F04E23E25CD4}" destId="{A8EAAB5A-79D9-4A87-80B9-E36927C44208}" srcOrd="0" destOrd="0" presId="urn:microsoft.com/office/officeart/2005/8/layout/orgChart1"/>
    <dgm:cxn modelId="{4BD9269B-C16D-4F23-B96F-12538DA06214}" type="presOf" srcId="{E0C3AF8A-150D-4EA5-BE85-A6044185C135}" destId="{1239E006-0794-4FDB-A4FB-CBD0B2BA95D5}" srcOrd="0" destOrd="0" presId="urn:microsoft.com/office/officeart/2005/8/layout/orgChart1"/>
    <dgm:cxn modelId="{A56BD854-5990-4EA7-82A2-62CEBFB6528D}" type="presOf" srcId="{B515B3D0-76EC-454C-97E1-2B080B2CBC78}" destId="{FE31C9E6-AB83-4ED9-B1AD-57AA7A185692}" srcOrd="0" destOrd="0" presId="urn:microsoft.com/office/officeart/2005/8/layout/orgChart1"/>
    <dgm:cxn modelId="{417E8058-6C81-4BA7-B26B-77B14AB33737}" type="presOf" srcId="{F8A00E6E-B677-469E-8AC3-94B1F91C7007}" destId="{8D365450-5C18-4CB3-B3E6-F8A4F6AF2EE6}" srcOrd="0" destOrd="0" presId="urn:microsoft.com/office/officeart/2005/8/layout/orgChart1"/>
    <dgm:cxn modelId="{5243A921-4CE1-4B99-9EB2-9D5555267667}" type="presOf" srcId="{9E133ABF-701E-4CD3-8925-D7F9B2D7BE29}" destId="{9CB8DC8C-F366-4E2B-AFCD-E69FEB344685}" srcOrd="0" destOrd="0" presId="urn:microsoft.com/office/officeart/2005/8/layout/orgChart1"/>
    <dgm:cxn modelId="{2335D062-8D5D-4C5C-8CA0-18B9B2183165}" srcId="{F662A211-5C20-4550-BBCE-E954DCBFCB69}" destId="{F47BB0DA-60C8-411C-AEA7-E1F9DFF67245}" srcOrd="0" destOrd="0" parTransId="{9E133ABF-701E-4CD3-8925-D7F9B2D7BE29}" sibTransId="{C29FDF19-B4D7-49ED-AA96-AC9AE6872D82}"/>
    <dgm:cxn modelId="{63FD4F6B-AA30-42D3-A01C-78DD834F38BB}" type="presOf" srcId="{F226E234-1310-41A8-B894-F04E23E25CD4}" destId="{710375CF-AA56-478D-B064-7BAE07ED896E}" srcOrd="1" destOrd="0" presId="urn:microsoft.com/office/officeart/2005/8/layout/orgChart1"/>
    <dgm:cxn modelId="{EAC5B57F-9379-4175-A83E-9A73776F32D5}" type="presOf" srcId="{CDAD31CD-33BD-4B4E-838D-EF8E85868363}" destId="{742D7754-491E-4A15-BD2C-EA041D91EE32}" srcOrd="1" destOrd="0" presId="urn:microsoft.com/office/officeart/2005/8/layout/orgChart1"/>
    <dgm:cxn modelId="{DD926A73-2160-41B0-9942-78A065FC1F9A}" type="presOf" srcId="{A6564265-DF1F-44E5-9735-0995F8BDB46F}" destId="{A0B485A4-DD16-4740-983E-610C4637607C}" srcOrd="1" destOrd="0" presId="urn:microsoft.com/office/officeart/2005/8/layout/orgChart1"/>
    <dgm:cxn modelId="{358B2678-FCE9-4420-A2F3-200E403C5667}" type="presOf" srcId="{A6564265-DF1F-44E5-9735-0995F8BDB46F}" destId="{57B20000-197C-48A6-8297-4D3981C97098}" srcOrd="0" destOrd="0" presId="urn:microsoft.com/office/officeart/2005/8/layout/orgChart1"/>
    <dgm:cxn modelId="{E616A879-7E13-45DE-BCF1-A77BD9874574}" srcId="{D911530F-61D7-44BC-8E10-64F02752DA37}" destId="{1763FBFA-86C5-4A1A-B813-5DE895691E4B}" srcOrd="1" destOrd="0" parTransId="{F8A00E6E-B677-469E-8AC3-94B1F91C7007}" sibTransId="{0812196D-61CB-4F2F-8064-C09A1776D511}"/>
    <dgm:cxn modelId="{3012ADE2-33F0-4980-B8AD-101F5BDE6616}" type="presOf" srcId="{F47BB0DA-60C8-411C-AEA7-E1F9DFF67245}" destId="{A703CA76-C896-4C17-A7D9-413207432CC6}" srcOrd="1" destOrd="0" presId="urn:microsoft.com/office/officeart/2005/8/layout/orgChart1"/>
    <dgm:cxn modelId="{1CC0F20B-6BA6-44E3-A118-54F527453457}" type="presOf" srcId="{1763FBFA-86C5-4A1A-B813-5DE895691E4B}" destId="{98EF9951-A2EB-4B8E-9F5E-07AF59020275}" srcOrd="1" destOrd="0" presId="urn:microsoft.com/office/officeart/2005/8/layout/orgChart1"/>
    <dgm:cxn modelId="{9424B30A-75A2-4B14-A9B8-50444E69CE67}" type="presOf" srcId="{27DCBED5-81AD-43D8-B4BD-68431D13B0BE}" destId="{734B0F8B-3F70-4F3B-9C35-49481F943CCF}" srcOrd="0" destOrd="0" presId="urn:microsoft.com/office/officeart/2005/8/layout/orgChart1"/>
    <dgm:cxn modelId="{F914551D-F81B-4DD6-9C8B-F5D8C6789EF0}" type="presOf" srcId="{5CABE1FC-A76F-43C5-8A26-FB8F4AA62502}" destId="{35ACACA4-79D4-4B36-B085-760A8286C54F}" srcOrd="0" destOrd="0" presId="urn:microsoft.com/office/officeart/2005/8/layout/orgChart1"/>
    <dgm:cxn modelId="{24FBCCF6-9371-4AB5-AD46-2190071C0A72}" srcId="{D911530F-61D7-44BC-8E10-64F02752DA37}" destId="{F226E234-1310-41A8-B894-F04E23E25CD4}" srcOrd="0" destOrd="0" parTransId="{E0C3AF8A-150D-4EA5-BE85-A6044185C135}" sibTransId="{DCB9A595-0074-4AE2-93D0-C1EC4E2F9D6D}"/>
    <dgm:cxn modelId="{20A4366A-47FD-4701-ADEA-BDE7D728072A}" srcId="{9F9EFDAD-8E71-4975-8004-4261DF0F090E}" destId="{F662A211-5C20-4550-BBCE-E954DCBFCB69}" srcOrd="0" destOrd="0" parTransId="{BAB54E2B-DA33-43AE-84F5-EB11A2D75135}" sibTransId="{C865907B-BBF7-4F3F-8BB0-88E43282CA95}"/>
    <dgm:cxn modelId="{FE3128BF-946F-4D54-BA39-8C93E26275EF}" type="presOf" srcId="{9F9EFDAD-8E71-4975-8004-4261DF0F090E}" destId="{6C841321-D35E-4174-97F0-8C2B2F771C21}" srcOrd="0" destOrd="0" presId="urn:microsoft.com/office/officeart/2005/8/layout/orgChart1"/>
    <dgm:cxn modelId="{562ACB76-FDB2-4632-AAC0-E4EC828EF509}" type="presParOf" srcId="{FE31C9E6-AB83-4ED9-B1AD-57AA7A185692}" destId="{E41E050E-9787-4510-B6B7-DE6591271D5F}" srcOrd="0" destOrd="0" presId="urn:microsoft.com/office/officeart/2005/8/layout/orgChart1"/>
    <dgm:cxn modelId="{B2358867-DCAB-4BDC-B5FB-5396FF4A3B05}" type="presParOf" srcId="{E41E050E-9787-4510-B6B7-DE6591271D5F}" destId="{8CD201F5-3B71-4481-9878-F188A571F958}" srcOrd="0" destOrd="0" presId="urn:microsoft.com/office/officeart/2005/8/layout/orgChart1"/>
    <dgm:cxn modelId="{0C6539BE-53B6-4202-8B7B-FF64AE760F8F}" type="presParOf" srcId="{8CD201F5-3B71-4481-9878-F188A571F958}" destId="{6C841321-D35E-4174-97F0-8C2B2F771C21}" srcOrd="0" destOrd="0" presId="urn:microsoft.com/office/officeart/2005/8/layout/orgChart1"/>
    <dgm:cxn modelId="{28D81E96-3884-451E-807B-D6E5FEAA0CB4}" type="presParOf" srcId="{8CD201F5-3B71-4481-9878-F188A571F958}" destId="{6AAC3BA5-402D-4FFE-BE93-4464A1DB9016}" srcOrd="1" destOrd="0" presId="urn:microsoft.com/office/officeart/2005/8/layout/orgChart1"/>
    <dgm:cxn modelId="{E5BE4211-BE43-4FE8-A00D-99F8F6118782}" type="presParOf" srcId="{E41E050E-9787-4510-B6B7-DE6591271D5F}" destId="{67E1E6B0-D0C9-43A9-8DE7-D0A61B76544F}" srcOrd="1" destOrd="0" presId="urn:microsoft.com/office/officeart/2005/8/layout/orgChart1"/>
    <dgm:cxn modelId="{E569B4B7-AA35-4E66-88E4-3E5DF2320678}" type="presParOf" srcId="{67E1E6B0-D0C9-43A9-8DE7-D0A61B76544F}" destId="{DF18AE36-0CB1-4EA5-9941-693D7D215BFF}" srcOrd="0" destOrd="0" presId="urn:microsoft.com/office/officeart/2005/8/layout/orgChart1"/>
    <dgm:cxn modelId="{B58F5B62-5FCF-45A3-B5D2-F8207E6631D0}" type="presParOf" srcId="{67E1E6B0-D0C9-43A9-8DE7-D0A61B76544F}" destId="{0E767026-05FD-4C73-9E11-1D371C1BFD20}" srcOrd="1" destOrd="0" presId="urn:microsoft.com/office/officeart/2005/8/layout/orgChart1"/>
    <dgm:cxn modelId="{C9C8B435-4D0D-4164-AB56-05524218C449}" type="presParOf" srcId="{0E767026-05FD-4C73-9E11-1D371C1BFD20}" destId="{F12E4C2E-9EDF-4948-BD79-04AA83FD3ED6}" srcOrd="0" destOrd="0" presId="urn:microsoft.com/office/officeart/2005/8/layout/orgChart1"/>
    <dgm:cxn modelId="{38E350DF-5220-48A5-ABB1-6DD324F37255}" type="presParOf" srcId="{F12E4C2E-9EDF-4948-BD79-04AA83FD3ED6}" destId="{B2CD0F4D-95E3-4125-A05A-30D697EB1485}" srcOrd="0" destOrd="0" presId="urn:microsoft.com/office/officeart/2005/8/layout/orgChart1"/>
    <dgm:cxn modelId="{77A12D7D-5758-4F91-8157-6591CCD24B7C}" type="presParOf" srcId="{F12E4C2E-9EDF-4948-BD79-04AA83FD3ED6}" destId="{282E54C6-7EB9-487B-B108-DF790BA2DE8A}" srcOrd="1" destOrd="0" presId="urn:microsoft.com/office/officeart/2005/8/layout/orgChart1"/>
    <dgm:cxn modelId="{F618198C-A49A-4338-A3FD-EF63DF34550F}" type="presParOf" srcId="{0E767026-05FD-4C73-9E11-1D371C1BFD20}" destId="{ECDE84CE-087F-4780-A72E-3F48DAC106CE}" srcOrd="1" destOrd="0" presId="urn:microsoft.com/office/officeart/2005/8/layout/orgChart1"/>
    <dgm:cxn modelId="{C00F2806-1354-4984-80E8-BFE16BD83DB4}" type="presParOf" srcId="{ECDE84CE-087F-4780-A72E-3F48DAC106CE}" destId="{9CB8DC8C-F366-4E2B-AFCD-E69FEB344685}" srcOrd="0" destOrd="0" presId="urn:microsoft.com/office/officeart/2005/8/layout/orgChart1"/>
    <dgm:cxn modelId="{A5277ED7-A9DF-4FDD-A113-61149FAD5899}" type="presParOf" srcId="{ECDE84CE-087F-4780-A72E-3F48DAC106CE}" destId="{B1006731-D2C0-4196-B36A-460D7CC6C8EA}" srcOrd="1" destOrd="0" presId="urn:microsoft.com/office/officeart/2005/8/layout/orgChart1"/>
    <dgm:cxn modelId="{9D4484E5-E045-4EE0-A01E-810DCDC1306B}" type="presParOf" srcId="{B1006731-D2C0-4196-B36A-460D7CC6C8EA}" destId="{90432DE6-91F3-4DC1-B703-DCE0A2AA6476}" srcOrd="0" destOrd="0" presId="urn:microsoft.com/office/officeart/2005/8/layout/orgChart1"/>
    <dgm:cxn modelId="{248359FB-B45D-4621-AA61-10CBCBE018D0}" type="presParOf" srcId="{90432DE6-91F3-4DC1-B703-DCE0A2AA6476}" destId="{E65456DC-E976-4735-B046-30B4BBF22A91}" srcOrd="0" destOrd="0" presId="urn:microsoft.com/office/officeart/2005/8/layout/orgChart1"/>
    <dgm:cxn modelId="{F2A1F75C-C293-450D-816E-369845958EA4}" type="presParOf" srcId="{90432DE6-91F3-4DC1-B703-DCE0A2AA6476}" destId="{A703CA76-C896-4C17-A7D9-413207432CC6}" srcOrd="1" destOrd="0" presId="urn:microsoft.com/office/officeart/2005/8/layout/orgChart1"/>
    <dgm:cxn modelId="{09428F6F-8A56-4951-8A53-B9B333560E41}" type="presParOf" srcId="{B1006731-D2C0-4196-B36A-460D7CC6C8EA}" destId="{441F5000-9643-4B65-94D8-9F10F0BED784}" srcOrd="1" destOrd="0" presId="urn:microsoft.com/office/officeart/2005/8/layout/orgChart1"/>
    <dgm:cxn modelId="{DDF913D8-0424-4AF0-A7CA-28843F0FCA8B}" type="presParOf" srcId="{B1006731-D2C0-4196-B36A-460D7CC6C8EA}" destId="{FCC4C432-43CC-468C-9D20-AFFAB165AE4D}" srcOrd="2" destOrd="0" presId="urn:microsoft.com/office/officeart/2005/8/layout/orgChart1"/>
    <dgm:cxn modelId="{1D3C733B-8778-4792-AA95-73A96935DA73}" type="presParOf" srcId="{0E767026-05FD-4C73-9E11-1D371C1BFD20}" destId="{0D34A9C8-B382-4200-805B-59405CAE0DDE}" srcOrd="2" destOrd="0" presId="urn:microsoft.com/office/officeart/2005/8/layout/orgChart1"/>
    <dgm:cxn modelId="{FCBD9C3D-B959-4BA5-86DA-C0D9CDF3A501}" type="presParOf" srcId="{67E1E6B0-D0C9-43A9-8DE7-D0A61B76544F}" destId="{A36CE606-AAF6-4A38-A274-524B4F81241D}" srcOrd="2" destOrd="0" presId="urn:microsoft.com/office/officeart/2005/8/layout/orgChart1"/>
    <dgm:cxn modelId="{6256A899-EE8E-41F2-B6DA-11AE2F120F5D}" type="presParOf" srcId="{67E1E6B0-D0C9-43A9-8DE7-D0A61B76544F}" destId="{6C963C23-62AE-4585-B153-76501003F245}" srcOrd="3" destOrd="0" presId="urn:microsoft.com/office/officeart/2005/8/layout/orgChart1"/>
    <dgm:cxn modelId="{50D926E2-761F-4496-8B4F-0659C39D36F3}" type="presParOf" srcId="{6C963C23-62AE-4585-B153-76501003F245}" destId="{4927FDB1-CFF3-49DB-A02B-31989FC2A406}" srcOrd="0" destOrd="0" presId="urn:microsoft.com/office/officeart/2005/8/layout/orgChart1"/>
    <dgm:cxn modelId="{C3B6BC18-8A0B-49CB-AB6F-6B0AEA91934B}" type="presParOf" srcId="{4927FDB1-CFF3-49DB-A02B-31989FC2A406}" destId="{30FC1AFA-370E-42D5-92CD-F77238179C03}" srcOrd="0" destOrd="0" presId="urn:microsoft.com/office/officeart/2005/8/layout/orgChart1"/>
    <dgm:cxn modelId="{486D8DBC-A12E-462F-BA39-22186681880F}" type="presParOf" srcId="{4927FDB1-CFF3-49DB-A02B-31989FC2A406}" destId="{753A3727-2CC7-467C-88B4-5C056AB07457}" srcOrd="1" destOrd="0" presId="urn:microsoft.com/office/officeart/2005/8/layout/orgChart1"/>
    <dgm:cxn modelId="{DFA66918-C966-4E8D-A1F9-073CB7A5F5D8}" type="presParOf" srcId="{6C963C23-62AE-4585-B153-76501003F245}" destId="{CB637245-D62E-4036-B44B-96CD03876092}" srcOrd="1" destOrd="0" presId="urn:microsoft.com/office/officeart/2005/8/layout/orgChart1"/>
    <dgm:cxn modelId="{257BE64B-116F-44F0-91BC-9F65B19DAF04}" type="presParOf" srcId="{CB637245-D62E-4036-B44B-96CD03876092}" destId="{1239E006-0794-4FDB-A4FB-CBD0B2BA95D5}" srcOrd="0" destOrd="0" presId="urn:microsoft.com/office/officeart/2005/8/layout/orgChart1"/>
    <dgm:cxn modelId="{3A85DD9E-BA53-4589-BAAF-0730716703D0}" type="presParOf" srcId="{CB637245-D62E-4036-B44B-96CD03876092}" destId="{D15D4151-D941-4320-B2D0-5B28E1290629}" srcOrd="1" destOrd="0" presId="urn:microsoft.com/office/officeart/2005/8/layout/orgChart1"/>
    <dgm:cxn modelId="{F6C9DB1F-F31B-4164-9AD3-9FA105012455}" type="presParOf" srcId="{D15D4151-D941-4320-B2D0-5B28E1290629}" destId="{7D8D48AD-8A0A-4B6C-A1B6-7A2E79E27898}" srcOrd="0" destOrd="0" presId="urn:microsoft.com/office/officeart/2005/8/layout/orgChart1"/>
    <dgm:cxn modelId="{BFD6F54B-2DA0-4E61-9F06-384EFD2A59D2}" type="presParOf" srcId="{7D8D48AD-8A0A-4B6C-A1B6-7A2E79E27898}" destId="{A8EAAB5A-79D9-4A87-80B9-E36927C44208}" srcOrd="0" destOrd="0" presId="urn:microsoft.com/office/officeart/2005/8/layout/orgChart1"/>
    <dgm:cxn modelId="{183E6B4B-F28E-4EA1-A3FF-6C463E917F85}" type="presParOf" srcId="{7D8D48AD-8A0A-4B6C-A1B6-7A2E79E27898}" destId="{710375CF-AA56-478D-B064-7BAE07ED896E}" srcOrd="1" destOrd="0" presId="urn:microsoft.com/office/officeart/2005/8/layout/orgChart1"/>
    <dgm:cxn modelId="{90201FAF-0BDE-4550-B3BA-4ADEE94556F6}" type="presParOf" srcId="{D15D4151-D941-4320-B2D0-5B28E1290629}" destId="{AD42EC4F-BAE8-4C1D-8C6E-EC2C13110C59}" srcOrd="1" destOrd="0" presId="urn:microsoft.com/office/officeart/2005/8/layout/orgChart1"/>
    <dgm:cxn modelId="{17650179-7489-4E82-9114-66A32A856F53}" type="presParOf" srcId="{D15D4151-D941-4320-B2D0-5B28E1290629}" destId="{772DDB4E-05C3-42FD-9C16-734C0E283B96}" srcOrd="2" destOrd="0" presId="urn:microsoft.com/office/officeart/2005/8/layout/orgChart1"/>
    <dgm:cxn modelId="{859F0846-BF9E-4335-8F45-8445CDE8CA6F}" type="presParOf" srcId="{CB637245-D62E-4036-B44B-96CD03876092}" destId="{8D365450-5C18-4CB3-B3E6-F8A4F6AF2EE6}" srcOrd="2" destOrd="0" presId="urn:microsoft.com/office/officeart/2005/8/layout/orgChart1"/>
    <dgm:cxn modelId="{9B484703-D390-4644-A53D-8B6BC16E009C}" type="presParOf" srcId="{CB637245-D62E-4036-B44B-96CD03876092}" destId="{77D5CB98-71F4-4E68-A902-006F85059F0E}" srcOrd="3" destOrd="0" presId="urn:microsoft.com/office/officeart/2005/8/layout/orgChart1"/>
    <dgm:cxn modelId="{F9C53A47-99BB-48EB-8DFF-00C6A2AEF39C}" type="presParOf" srcId="{77D5CB98-71F4-4E68-A902-006F85059F0E}" destId="{658C810A-6F55-4A35-8412-0B5971CC9C47}" srcOrd="0" destOrd="0" presId="urn:microsoft.com/office/officeart/2005/8/layout/orgChart1"/>
    <dgm:cxn modelId="{5417127B-4AEF-46BD-9E81-51E6E55EAA38}" type="presParOf" srcId="{658C810A-6F55-4A35-8412-0B5971CC9C47}" destId="{4E6F4BB7-0B29-4CF0-8196-24AA5EFEE808}" srcOrd="0" destOrd="0" presId="urn:microsoft.com/office/officeart/2005/8/layout/orgChart1"/>
    <dgm:cxn modelId="{19F20C75-C482-4C80-95A3-480310AC3D21}" type="presParOf" srcId="{658C810A-6F55-4A35-8412-0B5971CC9C47}" destId="{98EF9951-A2EB-4B8E-9F5E-07AF59020275}" srcOrd="1" destOrd="0" presId="urn:microsoft.com/office/officeart/2005/8/layout/orgChart1"/>
    <dgm:cxn modelId="{FB31AF41-67BB-463A-BD6B-A4FB848BC0A0}" type="presParOf" srcId="{77D5CB98-71F4-4E68-A902-006F85059F0E}" destId="{15C879BB-168F-4565-BD86-7146FF5A051A}" srcOrd="1" destOrd="0" presId="urn:microsoft.com/office/officeart/2005/8/layout/orgChart1"/>
    <dgm:cxn modelId="{7929897A-D6BA-45C8-956C-0CF52A7EB9EF}" type="presParOf" srcId="{77D5CB98-71F4-4E68-A902-006F85059F0E}" destId="{FB7A556C-14C0-4719-8B05-F3939801F78C}" srcOrd="2" destOrd="0" presId="urn:microsoft.com/office/officeart/2005/8/layout/orgChart1"/>
    <dgm:cxn modelId="{C6D2FA06-BCB5-492F-9C71-D351D3100139}" type="presParOf" srcId="{6C963C23-62AE-4585-B153-76501003F245}" destId="{EF88F2E5-20E6-494A-97DC-BE2BB5EF46B0}" srcOrd="2" destOrd="0" presId="urn:microsoft.com/office/officeart/2005/8/layout/orgChart1"/>
    <dgm:cxn modelId="{7BC9D618-A1C7-407E-B390-CC91A7171EA7}" type="presParOf" srcId="{67E1E6B0-D0C9-43A9-8DE7-D0A61B76544F}" destId="{35ACACA4-79D4-4B36-B085-760A8286C54F}" srcOrd="4" destOrd="0" presId="urn:microsoft.com/office/officeart/2005/8/layout/orgChart1"/>
    <dgm:cxn modelId="{6133CB98-2376-466B-B72C-08DF92C92C42}" type="presParOf" srcId="{67E1E6B0-D0C9-43A9-8DE7-D0A61B76544F}" destId="{0640E692-396A-4A4E-9D7C-4DB0E00F2A84}" srcOrd="5" destOrd="0" presId="urn:microsoft.com/office/officeart/2005/8/layout/orgChart1"/>
    <dgm:cxn modelId="{AD8EB74B-4173-4B19-89F4-F8CAD88605E5}" type="presParOf" srcId="{0640E692-396A-4A4E-9D7C-4DB0E00F2A84}" destId="{A6D636F7-FE6D-4805-8639-204EDE3B40D9}" srcOrd="0" destOrd="0" presId="urn:microsoft.com/office/officeart/2005/8/layout/orgChart1"/>
    <dgm:cxn modelId="{D0F49F3C-E8DA-4B33-84B5-774893AB2010}" type="presParOf" srcId="{A6D636F7-FE6D-4805-8639-204EDE3B40D9}" destId="{42B6853D-53DA-41C9-A8EA-BD7FAAB277B7}" srcOrd="0" destOrd="0" presId="urn:microsoft.com/office/officeart/2005/8/layout/orgChart1"/>
    <dgm:cxn modelId="{12C1AFF5-AEAF-4913-B97E-E961CE271920}" type="presParOf" srcId="{A6D636F7-FE6D-4805-8639-204EDE3B40D9}" destId="{1DF59EF1-8C9A-464E-9B1B-DEB5C7217E4C}" srcOrd="1" destOrd="0" presId="urn:microsoft.com/office/officeart/2005/8/layout/orgChart1"/>
    <dgm:cxn modelId="{3DB40D4B-6615-40AE-A78F-84181E500827}" type="presParOf" srcId="{0640E692-396A-4A4E-9D7C-4DB0E00F2A84}" destId="{AE368B2E-9018-4858-82BC-BCCB4CE2120F}" srcOrd="1" destOrd="0" presId="urn:microsoft.com/office/officeart/2005/8/layout/orgChart1"/>
    <dgm:cxn modelId="{8230D933-B36A-4D70-A750-EB0AC15081A9}" type="presParOf" srcId="{AE368B2E-9018-4858-82BC-BCCB4CE2120F}" destId="{734B0F8B-3F70-4F3B-9C35-49481F943CCF}" srcOrd="0" destOrd="0" presId="urn:microsoft.com/office/officeart/2005/8/layout/orgChart1"/>
    <dgm:cxn modelId="{C7E7F419-DE54-4D8B-87FA-F7C2D92D404E}" type="presParOf" srcId="{AE368B2E-9018-4858-82BC-BCCB4CE2120F}" destId="{2F181AC9-C78F-4808-8940-DF17F9BBC698}" srcOrd="1" destOrd="0" presId="urn:microsoft.com/office/officeart/2005/8/layout/orgChart1"/>
    <dgm:cxn modelId="{EBB7E28A-E30C-4DB2-BCE0-9B272B136FB4}" type="presParOf" srcId="{2F181AC9-C78F-4808-8940-DF17F9BBC698}" destId="{F753CC24-EF45-4FF7-8274-0C1D6070136C}" srcOrd="0" destOrd="0" presId="urn:microsoft.com/office/officeart/2005/8/layout/orgChart1"/>
    <dgm:cxn modelId="{94326AA3-9D58-4D68-80F8-2E56C440BF36}" type="presParOf" srcId="{F753CC24-EF45-4FF7-8274-0C1D6070136C}" destId="{A746D0C6-12E9-415C-95BE-034762E71166}" srcOrd="0" destOrd="0" presId="urn:microsoft.com/office/officeart/2005/8/layout/orgChart1"/>
    <dgm:cxn modelId="{4F135A72-1078-45EF-BCD0-43E074FD3CB0}" type="presParOf" srcId="{F753CC24-EF45-4FF7-8274-0C1D6070136C}" destId="{4BDFA9F6-BD35-4AA4-A468-65F77A0E2803}" srcOrd="1" destOrd="0" presId="urn:microsoft.com/office/officeart/2005/8/layout/orgChart1"/>
    <dgm:cxn modelId="{05411055-5414-42EA-BBE1-755842DB9679}" type="presParOf" srcId="{2F181AC9-C78F-4808-8940-DF17F9BBC698}" destId="{1F22C99B-0EF5-473D-BF0C-D029189F446F}" srcOrd="1" destOrd="0" presId="urn:microsoft.com/office/officeart/2005/8/layout/orgChart1"/>
    <dgm:cxn modelId="{F2020155-7467-4852-9689-F74C0529BBE1}" type="presParOf" srcId="{2F181AC9-C78F-4808-8940-DF17F9BBC698}" destId="{777497DC-345E-4870-999B-DCA685A6C251}" srcOrd="2" destOrd="0" presId="urn:microsoft.com/office/officeart/2005/8/layout/orgChart1"/>
    <dgm:cxn modelId="{8751AE06-6620-42E0-B24D-5A348CD32C8C}" type="presParOf" srcId="{AE368B2E-9018-4858-82BC-BCCB4CE2120F}" destId="{4B261256-6ABE-437B-B554-A4E61E6AFDB0}" srcOrd="2" destOrd="0" presId="urn:microsoft.com/office/officeart/2005/8/layout/orgChart1"/>
    <dgm:cxn modelId="{3C32EDCD-2D9B-44DE-AC3A-DB9E7009CD25}" type="presParOf" srcId="{AE368B2E-9018-4858-82BC-BCCB4CE2120F}" destId="{26031FF2-2DB0-4943-B48A-6606D2BC67EE}" srcOrd="3" destOrd="0" presId="urn:microsoft.com/office/officeart/2005/8/layout/orgChart1"/>
    <dgm:cxn modelId="{AE66ACAA-72DB-4E0B-A55B-D935794D8A36}" type="presParOf" srcId="{26031FF2-2DB0-4943-B48A-6606D2BC67EE}" destId="{CD9AFE87-51EC-4D4F-A458-A42E85ACF0E6}" srcOrd="0" destOrd="0" presId="urn:microsoft.com/office/officeart/2005/8/layout/orgChart1"/>
    <dgm:cxn modelId="{620A3D10-FB29-4BCA-B9DF-FB52BB378740}" type="presParOf" srcId="{CD9AFE87-51EC-4D4F-A458-A42E85ACF0E6}" destId="{FA75D309-ADAB-4EF3-934E-C140EC404183}" srcOrd="0" destOrd="0" presId="urn:microsoft.com/office/officeart/2005/8/layout/orgChart1"/>
    <dgm:cxn modelId="{768C8BFF-F61D-4951-A96F-6637FE439C71}" type="presParOf" srcId="{CD9AFE87-51EC-4D4F-A458-A42E85ACF0E6}" destId="{742D7754-491E-4A15-BD2C-EA041D91EE32}" srcOrd="1" destOrd="0" presId="urn:microsoft.com/office/officeart/2005/8/layout/orgChart1"/>
    <dgm:cxn modelId="{F3EBFAEC-3D14-4BFD-822F-A3544EC6F064}" type="presParOf" srcId="{26031FF2-2DB0-4943-B48A-6606D2BC67EE}" destId="{01ECF705-B697-450E-AA09-C33F340FD1DB}" srcOrd="1" destOrd="0" presId="urn:microsoft.com/office/officeart/2005/8/layout/orgChart1"/>
    <dgm:cxn modelId="{BE41F3D5-60AD-44A2-B6C2-E52F16046959}" type="presParOf" srcId="{26031FF2-2DB0-4943-B48A-6606D2BC67EE}" destId="{5599CCAB-8CFE-460E-AFBF-74807D182229}" srcOrd="2" destOrd="0" presId="urn:microsoft.com/office/officeart/2005/8/layout/orgChart1"/>
    <dgm:cxn modelId="{7CBC72B3-9BE0-48ED-897A-6AFBB83C520C}" type="presParOf" srcId="{AE368B2E-9018-4858-82BC-BCCB4CE2120F}" destId="{4A3D142F-0634-4FC2-88CF-1E4598B722C3}" srcOrd="4" destOrd="0" presId="urn:microsoft.com/office/officeart/2005/8/layout/orgChart1"/>
    <dgm:cxn modelId="{61E6CC48-6AC0-4432-9BF5-6286902B82E5}" type="presParOf" srcId="{AE368B2E-9018-4858-82BC-BCCB4CE2120F}" destId="{482BAF6F-A3F1-42F9-B8C5-0B49BCD8B0D5}" srcOrd="5" destOrd="0" presId="urn:microsoft.com/office/officeart/2005/8/layout/orgChart1"/>
    <dgm:cxn modelId="{85AD59BA-1F8F-4E02-BE54-7E9AF1E4B3C9}" type="presParOf" srcId="{482BAF6F-A3F1-42F9-B8C5-0B49BCD8B0D5}" destId="{457CF347-7F6E-44D6-A763-8CAB9C3AED58}" srcOrd="0" destOrd="0" presId="urn:microsoft.com/office/officeart/2005/8/layout/orgChart1"/>
    <dgm:cxn modelId="{4E276CAB-4148-4AEF-A8F3-7866D15D0A85}" type="presParOf" srcId="{457CF347-7F6E-44D6-A763-8CAB9C3AED58}" destId="{57B20000-197C-48A6-8297-4D3981C97098}" srcOrd="0" destOrd="0" presId="urn:microsoft.com/office/officeart/2005/8/layout/orgChart1"/>
    <dgm:cxn modelId="{189C09A4-7848-47F5-9B75-36D0025FEF16}" type="presParOf" srcId="{457CF347-7F6E-44D6-A763-8CAB9C3AED58}" destId="{A0B485A4-DD16-4740-983E-610C4637607C}" srcOrd="1" destOrd="0" presId="urn:microsoft.com/office/officeart/2005/8/layout/orgChart1"/>
    <dgm:cxn modelId="{E9CC7A8C-658B-4010-B9B8-329AF2B0D55B}" type="presParOf" srcId="{482BAF6F-A3F1-42F9-B8C5-0B49BCD8B0D5}" destId="{AE5E0496-7C1C-46EF-BB02-77BC6FF05F56}" srcOrd="1" destOrd="0" presId="urn:microsoft.com/office/officeart/2005/8/layout/orgChart1"/>
    <dgm:cxn modelId="{CEF3F6A2-EBDA-4887-A056-950576989D1F}" type="presParOf" srcId="{482BAF6F-A3F1-42F9-B8C5-0B49BCD8B0D5}" destId="{DE6AD823-4FB1-4156-8ED4-11F04B7A5DDF}" srcOrd="2" destOrd="0" presId="urn:microsoft.com/office/officeart/2005/8/layout/orgChart1"/>
    <dgm:cxn modelId="{59A3A9B6-D516-4ED3-8418-DACAA2B75209}" type="presParOf" srcId="{0640E692-396A-4A4E-9D7C-4DB0E00F2A84}" destId="{89F07B6B-7CA9-4786-B336-533E9B04DBF3}" srcOrd="2" destOrd="0" presId="urn:microsoft.com/office/officeart/2005/8/layout/orgChart1"/>
    <dgm:cxn modelId="{E891AE8E-D80A-44EA-B04B-BF4DC4F5AD18}" type="presParOf" srcId="{E41E050E-9787-4510-B6B7-DE6591271D5F}" destId="{A21B6041-55A1-4CDC-81E7-C3476CBC81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515B3D0-76EC-454C-97E1-2B080B2CBC7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9F9EFDAD-8E71-4975-8004-4261DF0F090E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Parent </a:t>
          </a:r>
        </a:p>
      </dgm:t>
    </dgm:pt>
    <dgm:pt modelId="{3EA07A11-5065-489D-851B-F2E7C1A0CE20}" type="parTrans" cxnId="{44475835-F34B-4C14-911C-5896626675BD}">
      <dgm:prSet/>
      <dgm:spPr/>
      <dgm:t>
        <a:bodyPr/>
        <a:lstStyle/>
        <a:p>
          <a:endParaRPr lang="en-US"/>
        </a:p>
      </dgm:t>
    </dgm:pt>
    <dgm:pt modelId="{47359E16-3FE1-4622-835B-75FCF74CDD80}" type="sibTrans" cxnId="{44475835-F34B-4C14-911C-5896626675BD}">
      <dgm:prSet/>
      <dgm:spPr/>
      <dgm:t>
        <a:bodyPr/>
        <a:lstStyle/>
        <a:p>
          <a:endParaRPr lang="en-US"/>
        </a:p>
      </dgm:t>
    </dgm:pt>
    <dgm:pt modelId="{F662A211-5C20-4550-BBCE-E954DCBFCB69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Arial" charset="0"/>
            </a:rPr>
            <a:t>Son</a:t>
          </a:r>
        </a:p>
      </dgm:t>
    </dgm:pt>
    <dgm:pt modelId="{BAB54E2B-DA33-43AE-84F5-EB11A2D75135}" type="parTrans" cxnId="{20A4366A-47FD-4701-ADEA-BDE7D728072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865907B-BBF7-4F3F-8BB0-88E43282CA95}" type="sibTrans" cxnId="{20A4366A-47FD-4701-ADEA-BDE7D728072A}">
      <dgm:prSet/>
      <dgm:spPr/>
      <dgm:t>
        <a:bodyPr/>
        <a:lstStyle/>
        <a:p>
          <a:endParaRPr lang="en-US"/>
        </a:p>
      </dgm:t>
    </dgm:pt>
    <dgm:pt modelId="{F47BB0DA-60C8-411C-AEA7-E1F9DFF67245}">
      <dgm:prSet custT="1"/>
      <dgm:spPr>
        <a:solidFill>
          <a:srgbClr val="FFFF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1/3</a:t>
          </a:r>
        </a:p>
      </dgm:t>
    </dgm:pt>
    <dgm:pt modelId="{9E133ABF-701E-4CD3-8925-D7F9B2D7BE29}" type="parTrans" cxnId="{2335D062-8D5D-4C5C-8CA0-18B9B2183165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29FDF19-B4D7-49ED-AA96-AC9AE6872D82}" type="sibTrans" cxnId="{2335D062-8D5D-4C5C-8CA0-18B9B2183165}">
      <dgm:prSet/>
      <dgm:spPr/>
      <dgm:t>
        <a:bodyPr/>
        <a:lstStyle/>
        <a:p>
          <a:endParaRPr lang="en-US"/>
        </a:p>
      </dgm:t>
    </dgm:pt>
    <dgm:pt modelId="{D911530F-61D7-44BC-8E10-64F02752DA37}">
      <dgm:prSet custT="1"/>
      <dgm:spPr>
        <a:solidFill>
          <a:srgbClr val="66FF66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1/3</a:t>
          </a:r>
        </a:p>
      </dgm:t>
    </dgm:pt>
    <dgm:pt modelId="{D2CB3D7B-7397-4740-816C-C10FD3CD5135}" type="parTrans" cxnId="{761E4629-C039-46A4-81C4-E9C4F3C187B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0827B1D-96D1-47D7-9180-29A490ADEB5E}" type="sibTrans" cxnId="{761E4629-C039-46A4-81C4-E9C4F3C187BA}">
      <dgm:prSet/>
      <dgm:spPr/>
      <dgm:t>
        <a:bodyPr/>
        <a:lstStyle/>
        <a:p>
          <a:endParaRPr lang="en-US"/>
        </a:p>
      </dgm:t>
    </dgm:pt>
    <dgm:pt modelId="{F226E234-1310-41A8-B894-F04E23E25CD4}">
      <dgm:prSet custT="1"/>
      <dgm:spPr>
        <a:solidFill>
          <a:srgbClr val="FF0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E0C3AF8A-150D-4EA5-BE85-A6044185C135}" type="parTrans" cxnId="{24FBCCF6-9371-4AB5-AD46-2190071C0A72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DCB9A595-0074-4AE2-93D0-C1EC4E2F9D6D}" type="sibTrans" cxnId="{24FBCCF6-9371-4AB5-AD46-2190071C0A72}">
      <dgm:prSet/>
      <dgm:spPr/>
      <dgm:t>
        <a:bodyPr/>
        <a:lstStyle/>
        <a:p>
          <a:endParaRPr lang="en-US"/>
        </a:p>
      </dgm:t>
    </dgm:pt>
    <dgm:pt modelId="{1763FBFA-86C5-4A1A-B813-5DE895691E4B}">
      <dgm:prSet custT="1"/>
      <dgm:spPr>
        <a:solidFill>
          <a:srgbClr val="FF0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F8A00E6E-B677-469E-8AC3-94B1F91C7007}" type="parTrans" cxnId="{E616A879-7E13-45DE-BCF1-A77BD9874574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812196D-61CB-4F2F-8064-C09A1776D511}" type="sibTrans" cxnId="{E616A879-7E13-45DE-BCF1-A77BD9874574}">
      <dgm:prSet/>
      <dgm:spPr/>
      <dgm:t>
        <a:bodyPr/>
        <a:lstStyle/>
        <a:p>
          <a:endParaRPr lang="en-US"/>
        </a:p>
      </dgm:t>
    </dgm:pt>
    <dgm:pt modelId="{030BE5BC-CD64-4CCD-826B-E65CC037D8CE}">
      <dgm:prSet custT="1"/>
      <dgm:spPr>
        <a:solidFill>
          <a:srgbClr val="66FF66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1/3</a:t>
          </a:r>
          <a:endParaRPr kumimoji="0" lang="en-US" sz="3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5CABE1FC-A76F-43C5-8A26-FB8F4AA62502}" type="parTrans" cxnId="{C78B57D3-909E-4E13-8123-C8D1D37F665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C32E7DD-C58D-4B8D-8EF8-447B6F29B001}" type="sibTrans" cxnId="{C78B57D3-909E-4E13-8123-C8D1D37F665C}">
      <dgm:prSet/>
      <dgm:spPr/>
      <dgm:t>
        <a:bodyPr/>
        <a:lstStyle/>
        <a:p>
          <a:endParaRPr lang="en-US"/>
        </a:p>
      </dgm:t>
    </dgm:pt>
    <dgm:pt modelId="{AC2E0DFD-8EA4-47A6-9DC8-61AB06702404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27DCBED5-81AD-43D8-B4BD-68431D13B0BE}" type="parTrans" cxnId="{737FF5A2-1959-4F26-91B3-DBD50EC7A657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F6404A5-918C-472C-9CD8-6BB89EB012E8}" type="sibTrans" cxnId="{737FF5A2-1959-4F26-91B3-DBD50EC7A657}">
      <dgm:prSet/>
      <dgm:spPr/>
      <dgm:t>
        <a:bodyPr/>
        <a:lstStyle/>
        <a:p>
          <a:endParaRPr lang="en-US"/>
        </a:p>
      </dgm:t>
    </dgm:pt>
    <dgm:pt modelId="{CDAD31CD-33BD-4B4E-838D-EF8E85868363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25455BC0-B010-40A5-9881-A394BAE170E9}" type="parTrans" cxnId="{18C5C3E0-9A7A-49D8-9267-0DE04470627D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A245F35-0805-4D39-9828-86E0F1C2B2A6}" type="sibTrans" cxnId="{18C5C3E0-9A7A-49D8-9267-0DE04470627D}">
      <dgm:prSet/>
      <dgm:spPr/>
      <dgm:t>
        <a:bodyPr/>
        <a:lstStyle/>
        <a:p>
          <a:endParaRPr lang="en-US"/>
        </a:p>
      </dgm:t>
    </dgm:pt>
    <dgm:pt modelId="{A6564265-DF1F-44E5-9735-0995F8BDB46F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2BFC842F-4C2F-40E5-B462-CE2690537919}" type="parTrans" cxnId="{0703BBF3-8232-49FF-BC79-54E74B17651D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D9F8C66C-19F5-4F7E-8E6D-AC02EC7868CE}" type="sibTrans" cxnId="{0703BBF3-8232-49FF-BC79-54E74B17651D}">
      <dgm:prSet/>
      <dgm:spPr/>
      <dgm:t>
        <a:bodyPr/>
        <a:lstStyle/>
        <a:p>
          <a:endParaRPr lang="en-US"/>
        </a:p>
      </dgm:t>
    </dgm:pt>
    <dgm:pt modelId="{FE31C9E6-AB83-4ED9-B1AD-57AA7A185692}" type="pres">
      <dgm:prSet presAssocID="{B515B3D0-76EC-454C-97E1-2B080B2CBC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41E050E-9787-4510-B6B7-DE6591271D5F}" type="pres">
      <dgm:prSet presAssocID="{9F9EFDAD-8E71-4975-8004-4261DF0F090E}" presName="hierRoot1" presStyleCnt="0">
        <dgm:presLayoutVars>
          <dgm:hierBranch/>
        </dgm:presLayoutVars>
      </dgm:prSet>
      <dgm:spPr/>
    </dgm:pt>
    <dgm:pt modelId="{8CD201F5-3B71-4481-9878-F188A571F958}" type="pres">
      <dgm:prSet presAssocID="{9F9EFDAD-8E71-4975-8004-4261DF0F090E}" presName="rootComposite1" presStyleCnt="0"/>
      <dgm:spPr/>
    </dgm:pt>
    <dgm:pt modelId="{6C841321-D35E-4174-97F0-8C2B2F771C21}" type="pres">
      <dgm:prSet presAssocID="{9F9EFDAD-8E71-4975-8004-4261DF0F090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AC3BA5-402D-4FFE-BE93-4464A1DB9016}" type="pres">
      <dgm:prSet presAssocID="{9F9EFDAD-8E71-4975-8004-4261DF0F090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7E1E6B0-D0C9-43A9-8DE7-D0A61B76544F}" type="pres">
      <dgm:prSet presAssocID="{9F9EFDAD-8E71-4975-8004-4261DF0F090E}" presName="hierChild2" presStyleCnt="0"/>
      <dgm:spPr/>
    </dgm:pt>
    <dgm:pt modelId="{DF18AE36-0CB1-4EA5-9941-693D7D215BFF}" type="pres">
      <dgm:prSet presAssocID="{BAB54E2B-DA33-43AE-84F5-EB11A2D75135}" presName="Name35" presStyleLbl="parChTrans1D2" presStyleIdx="0" presStyleCnt="3"/>
      <dgm:spPr/>
      <dgm:t>
        <a:bodyPr/>
        <a:lstStyle/>
        <a:p>
          <a:endParaRPr lang="en-US"/>
        </a:p>
      </dgm:t>
    </dgm:pt>
    <dgm:pt modelId="{0E767026-05FD-4C73-9E11-1D371C1BFD20}" type="pres">
      <dgm:prSet presAssocID="{F662A211-5C20-4550-BBCE-E954DCBFCB69}" presName="hierRoot2" presStyleCnt="0">
        <dgm:presLayoutVars>
          <dgm:hierBranch/>
        </dgm:presLayoutVars>
      </dgm:prSet>
      <dgm:spPr/>
    </dgm:pt>
    <dgm:pt modelId="{F12E4C2E-9EDF-4948-BD79-04AA83FD3ED6}" type="pres">
      <dgm:prSet presAssocID="{F662A211-5C20-4550-BBCE-E954DCBFCB69}" presName="rootComposite" presStyleCnt="0"/>
      <dgm:spPr/>
    </dgm:pt>
    <dgm:pt modelId="{B2CD0F4D-95E3-4125-A05A-30D697EB1485}" type="pres">
      <dgm:prSet presAssocID="{F662A211-5C20-4550-BBCE-E954DCBFCB6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2E54C6-7EB9-487B-B108-DF790BA2DE8A}" type="pres">
      <dgm:prSet presAssocID="{F662A211-5C20-4550-BBCE-E954DCBFCB69}" presName="rootConnector" presStyleLbl="node2" presStyleIdx="0" presStyleCnt="3"/>
      <dgm:spPr/>
      <dgm:t>
        <a:bodyPr/>
        <a:lstStyle/>
        <a:p>
          <a:endParaRPr lang="en-US"/>
        </a:p>
      </dgm:t>
    </dgm:pt>
    <dgm:pt modelId="{ECDE84CE-087F-4780-A72E-3F48DAC106CE}" type="pres">
      <dgm:prSet presAssocID="{F662A211-5C20-4550-BBCE-E954DCBFCB69}" presName="hierChild4" presStyleCnt="0"/>
      <dgm:spPr/>
    </dgm:pt>
    <dgm:pt modelId="{9CB8DC8C-F366-4E2B-AFCD-E69FEB344685}" type="pres">
      <dgm:prSet presAssocID="{9E133ABF-701E-4CD3-8925-D7F9B2D7BE29}" presName="Name35" presStyleLbl="parChTrans1D3" presStyleIdx="0" presStyleCnt="6"/>
      <dgm:spPr/>
      <dgm:t>
        <a:bodyPr/>
        <a:lstStyle/>
        <a:p>
          <a:endParaRPr lang="en-US"/>
        </a:p>
      </dgm:t>
    </dgm:pt>
    <dgm:pt modelId="{B1006731-D2C0-4196-B36A-460D7CC6C8EA}" type="pres">
      <dgm:prSet presAssocID="{F47BB0DA-60C8-411C-AEA7-E1F9DFF67245}" presName="hierRoot2" presStyleCnt="0">
        <dgm:presLayoutVars>
          <dgm:hierBranch val="r"/>
        </dgm:presLayoutVars>
      </dgm:prSet>
      <dgm:spPr/>
    </dgm:pt>
    <dgm:pt modelId="{90432DE6-91F3-4DC1-B703-DCE0A2AA6476}" type="pres">
      <dgm:prSet presAssocID="{F47BB0DA-60C8-411C-AEA7-E1F9DFF67245}" presName="rootComposite" presStyleCnt="0"/>
      <dgm:spPr/>
    </dgm:pt>
    <dgm:pt modelId="{E65456DC-E976-4735-B046-30B4BBF22A91}" type="pres">
      <dgm:prSet presAssocID="{F47BB0DA-60C8-411C-AEA7-E1F9DFF67245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03CA76-C896-4C17-A7D9-413207432CC6}" type="pres">
      <dgm:prSet presAssocID="{F47BB0DA-60C8-411C-AEA7-E1F9DFF67245}" presName="rootConnector" presStyleLbl="node3" presStyleIdx="0" presStyleCnt="6"/>
      <dgm:spPr/>
      <dgm:t>
        <a:bodyPr/>
        <a:lstStyle/>
        <a:p>
          <a:endParaRPr lang="en-US"/>
        </a:p>
      </dgm:t>
    </dgm:pt>
    <dgm:pt modelId="{441F5000-9643-4B65-94D8-9F10F0BED784}" type="pres">
      <dgm:prSet presAssocID="{F47BB0DA-60C8-411C-AEA7-E1F9DFF67245}" presName="hierChild4" presStyleCnt="0"/>
      <dgm:spPr/>
    </dgm:pt>
    <dgm:pt modelId="{FCC4C432-43CC-468C-9D20-AFFAB165AE4D}" type="pres">
      <dgm:prSet presAssocID="{F47BB0DA-60C8-411C-AEA7-E1F9DFF67245}" presName="hierChild5" presStyleCnt="0"/>
      <dgm:spPr/>
    </dgm:pt>
    <dgm:pt modelId="{0D34A9C8-B382-4200-805B-59405CAE0DDE}" type="pres">
      <dgm:prSet presAssocID="{F662A211-5C20-4550-BBCE-E954DCBFCB69}" presName="hierChild5" presStyleCnt="0"/>
      <dgm:spPr/>
    </dgm:pt>
    <dgm:pt modelId="{A36CE606-AAF6-4A38-A274-524B4F81241D}" type="pres">
      <dgm:prSet presAssocID="{D2CB3D7B-7397-4740-816C-C10FD3CD5135}" presName="Name35" presStyleLbl="parChTrans1D2" presStyleIdx="1" presStyleCnt="3"/>
      <dgm:spPr/>
      <dgm:t>
        <a:bodyPr/>
        <a:lstStyle/>
        <a:p>
          <a:endParaRPr lang="en-US"/>
        </a:p>
      </dgm:t>
    </dgm:pt>
    <dgm:pt modelId="{6C963C23-62AE-4585-B153-76501003F245}" type="pres">
      <dgm:prSet presAssocID="{D911530F-61D7-44BC-8E10-64F02752DA37}" presName="hierRoot2" presStyleCnt="0">
        <dgm:presLayoutVars>
          <dgm:hierBranch/>
        </dgm:presLayoutVars>
      </dgm:prSet>
      <dgm:spPr/>
    </dgm:pt>
    <dgm:pt modelId="{4927FDB1-CFF3-49DB-A02B-31989FC2A406}" type="pres">
      <dgm:prSet presAssocID="{D911530F-61D7-44BC-8E10-64F02752DA37}" presName="rootComposite" presStyleCnt="0"/>
      <dgm:spPr/>
    </dgm:pt>
    <dgm:pt modelId="{30FC1AFA-370E-42D5-92CD-F77238179C03}" type="pres">
      <dgm:prSet presAssocID="{D911530F-61D7-44BC-8E10-64F02752DA3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3A3727-2CC7-467C-88B4-5C056AB07457}" type="pres">
      <dgm:prSet presAssocID="{D911530F-61D7-44BC-8E10-64F02752DA37}" presName="rootConnector" presStyleLbl="node2" presStyleIdx="1" presStyleCnt="3"/>
      <dgm:spPr/>
      <dgm:t>
        <a:bodyPr/>
        <a:lstStyle/>
        <a:p>
          <a:endParaRPr lang="en-US"/>
        </a:p>
      </dgm:t>
    </dgm:pt>
    <dgm:pt modelId="{CB637245-D62E-4036-B44B-96CD03876092}" type="pres">
      <dgm:prSet presAssocID="{D911530F-61D7-44BC-8E10-64F02752DA37}" presName="hierChild4" presStyleCnt="0"/>
      <dgm:spPr/>
    </dgm:pt>
    <dgm:pt modelId="{1239E006-0794-4FDB-A4FB-CBD0B2BA95D5}" type="pres">
      <dgm:prSet presAssocID="{E0C3AF8A-150D-4EA5-BE85-A6044185C135}" presName="Name35" presStyleLbl="parChTrans1D3" presStyleIdx="1" presStyleCnt="6"/>
      <dgm:spPr/>
      <dgm:t>
        <a:bodyPr/>
        <a:lstStyle/>
        <a:p>
          <a:endParaRPr lang="en-US"/>
        </a:p>
      </dgm:t>
    </dgm:pt>
    <dgm:pt modelId="{D15D4151-D941-4320-B2D0-5B28E1290629}" type="pres">
      <dgm:prSet presAssocID="{F226E234-1310-41A8-B894-F04E23E25CD4}" presName="hierRoot2" presStyleCnt="0">
        <dgm:presLayoutVars>
          <dgm:hierBranch val="r"/>
        </dgm:presLayoutVars>
      </dgm:prSet>
      <dgm:spPr/>
    </dgm:pt>
    <dgm:pt modelId="{7D8D48AD-8A0A-4B6C-A1B6-7A2E79E27898}" type="pres">
      <dgm:prSet presAssocID="{F226E234-1310-41A8-B894-F04E23E25CD4}" presName="rootComposite" presStyleCnt="0"/>
      <dgm:spPr/>
    </dgm:pt>
    <dgm:pt modelId="{A8EAAB5A-79D9-4A87-80B9-E36927C44208}" type="pres">
      <dgm:prSet presAssocID="{F226E234-1310-41A8-B894-F04E23E25CD4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0375CF-AA56-478D-B064-7BAE07ED896E}" type="pres">
      <dgm:prSet presAssocID="{F226E234-1310-41A8-B894-F04E23E25CD4}" presName="rootConnector" presStyleLbl="node3" presStyleIdx="1" presStyleCnt="6"/>
      <dgm:spPr/>
      <dgm:t>
        <a:bodyPr/>
        <a:lstStyle/>
        <a:p>
          <a:endParaRPr lang="en-US"/>
        </a:p>
      </dgm:t>
    </dgm:pt>
    <dgm:pt modelId="{AD42EC4F-BAE8-4C1D-8C6E-EC2C13110C59}" type="pres">
      <dgm:prSet presAssocID="{F226E234-1310-41A8-B894-F04E23E25CD4}" presName="hierChild4" presStyleCnt="0"/>
      <dgm:spPr/>
    </dgm:pt>
    <dgm:pt modelId="{772DDB4E-05C3-42FD-9C16-734C0E283B96}" type="pres">
      <dgm:prSet presAssocID="{F226E234-1310-41A8-B894-F04E23E25CD4}" presName="hierChild5" presStyleCnt="0"/>
      <dgm:spPr/>
    </dgm:pt>
    <dgm:pt modelId="{8D365450-5C18-4CB3-B3E6-F8A4F6AF2EE6}" type="pres">
      <dgm:prSet presAssocID="{F8A00E6E-B677-469E-8AC3-94B1F91C7007}" presName="Name35" presStyleLbl="parChTrans1D3" presStyleIdx="2" presStyleCnt="6"/>
      <dgm:spPr/>
      <dgm:t>
        <a:bodyPr/>
        <a:lstStyle/>
        <a:p>
          <a:endParaRPr lang="en-US"/>
        </a:p>
      </dgm:t>
    </dgm:pt>
    <dgm:pt modelId="{77D5CB98-71F4-4E68-A902-006F85059F0E}" type="pres">
      <dgm:prSet presAssocID="{1763FBFA-86C5-4A1A-B813-5DE895691E4B}" presName="hierRoot2" presStyleCnt="0">
        <dgm:presLayoutVars>
          <dgm:hierBranch val="r"/>
        </dgm:presLayoutVars>
      </dgm:prSet>
      <dgm:spPr/>
    </dgm:pt>
    <dgm:pt modelId="{658C810A-6F55-4A35-8412-0B5971CC9C47}" type="pres">
      <dgm:prSet presAssocID="{1763FBFA-86C5-4A1A-B813-5DE895691E4B}" presName="rootComposite" presStyleCnt="0"/>
      <dgm:spPr/>
    </dgm:pt>
    <dgm:pt modelId="{4E6F4BB7-0B29-4CF0-8196-24AA5EFEE808}" type="pres">
      <dgm:prSet presAssocID="{1763FBFA-86C5-4A1A-B813-5DE895691E4B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EF9951-A2EB-4B8E-9F5E-07AF59020275}" type="pres">
      <dgm:prSet presAssocID="{1763FBFA-86C5-4A1A-B813-5DE895691E4B}" presName="rootConnector" presStyleLbl="node3" presStyleIdx="2" presStyleCnt="6"/>
      <dgm:spPr/>
      <dgm:t>
        <a:bodyPr/>
        <a:lstStyle/>
        <a:p>
          <a:endParaRPr lang="en-US"/>
        </a:p>
      </dgm:t>
    </dgm:pt>
    <dgm:pt modelId="{15C879BB-168F-4565-BD86-7146FF5A051A}" type="pres">
      <dgm:prSet presAssocID="{1763FBFA-86C5-4A1A-B813-5DE895691E4B}" presName="hierChild4" presStyleCnt="0"/>
      <dgm:spPr/>
    </dgm:pt>
    <dgm:pt modelId="{FB7A556C-14C0-4719-8B05-F3939801F78C}" type="pres">
      <dgm:prSet presAssocID="{1763FBFA-86C5-4A1A-B813-5DE895691E4B}" presName="hierChild5" presStyleCnt="0"/>
      <dgm:spPr/>
    </dgm:pt>
    <dgm:pt modelId="{EF88F2E5-20E6-494A-97DC-BE2BB5EF46B0}" type="pres">
      <dgm:prSet presAssocID="{D911530F-61D7-44BC-8E10-64F02752DA37}" presName="hierChild5" presStyleCnt="0"/>
      <dgm:spPr/>
    </dgm:pt>
    <dgm:pt modelId="{35ACACA4-79D4-4B36-B085-760A8286C54F}" type="pres">
      <dgm:prSet presAssocID="{5CABE1FC-A76F-43C5-8A26-FB8F4AA62502}" presName="Name35" presStyleLbl="parChTrans1D2" presStyleIdx="2" presStyleCnt="3"/>
      <dgm:spPr/>
      <dgm:t>
        <a:bodyPr/>
        <a:lstStyle/>
        <a:p>
          <a:endParaRPr lang="en-US"/>
        </a:p>
      </dgm:t>
    </dgm:pt>
    <dgm:pt modelId="{0640E692-396A-4A4E-9D7C-4DB0E00F2A84}" type="pres">
      <dgm:prSet presAssocID="{030BE5BC-CD64-4CCD-826B-E65CC037D8CE}" presName="hierRoot2" presStyleCnt="0">
        <dgm:presLayoutVars>
          <dgm:hierBranch/>
        </dgm:presLayoutVars>
      </dgm:prSet>
      <dgm:spPr/>
    </dgm:pt>
    <dgm:pt modelId="{A6D636F7-FE6D-4805-8639-204EDE3B40D9}" type="pres">
      <dgm:prSet presAssocID="{030BE5BC-CD64-4CCD-826B-E65CC037D8CE}" presName="rootComposite" presStyleCnt="0"/>
      <dgm:spPr/>
    </dgm:pt>
    <dgm:pt modelId="{42B6853D-53DA-41C9-A8EA-BD7FAAB277B7}" type="pres">
      <dgm:prSet presAssocID="{030BE5BC-CD64-4CCD-826B-E65CC037D8C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F59EF1-8C9A-464E-9B1B-DEB5C7217E4C}" type="pres">
      <dgm:prSet presAssocID="{030BE5BC-CD64-4CCD-826B-E65CC037D8CE}" presName="rootConnector" presStyleLbl="node2" presStyleIdx="2" presStyleCnt="3"/>
      <dgm:spPr/>
      <dgm:t>
        <a:bodyPr/>
        <a:lstStyle/>
        <a:p>
          <a:endParaRPr lang="en-US"/>
        </a:p>
      </dgm:t>
    </dgm:pt>
    <dgm:pt modelId="{AE368B2E-9018-4858-82BC-BCCB4CE2120F}" type="pres">
      <dgm:prSet presAssocID="{030BE5BC-CD64-4CCD-826B-E65CC037D8CE}" presName="hierChild4" presStyleCnt="0"/>
      <dgm:spPr/>
    </dgm:pt>
    <dgm:pt modelId="{734B0F8B-3F70-4F3B-9C35-49481F943CCF}" type="pres">
      <dgm:prSet presAssocID="{27DCBED5-81AD-43D8-B4BD-68431D13B0BE}" presName="Name35" presStyleLbl="parChTrans1D3" presStyleIdx="3" presStyleCnt="6"/>
      <dgm:spPr/>
      <dgm:t>
        <a:bodyPr/>
        <a:lstStyle/>
        <a:p>
          <a:endParaRPr lang="en-US"/>
        </a:p>
      </dgm:t>
    </dgm:pt>
    <dgm:pt modelId="{2F181AC9-C78F-4808-8940-DF17F9BBC698}" type="pres">
      <dgm:prSet presAssocID="{AC2E0DFD-8EA4-47A6-9DC8-61AB06702404}" presName="hierRoot2" presStyleCnt="0">
        <dgm:presLayoutVars>
          <dgm:hierBranch val="r"/>
        </dgm:presLayoutVars>
      </dgm:prSet>
      <dgm:spPr/>
    </dgm:pt>
    <dgm:pt modelId="{F753CC24-EF45-4FF7-8274-0C1D6070136C}" type="pres">
      <dgm:prSet presAssocID="{AC2E0DFD-8EA4-47A6-9DC8-61AB06702404}" presName="rootComposite" presStyleCnt="0"/>
      <dgm:spPr/>
    </dgm:pt>
    <dgm:pt modelId="{A746D0C6-12E9-415C-95BE-034762E71166}" type="pres">
      <dgm:prSet presAssocID="{AC2E0DFD-8EA4-47A6-9DC8-61AB06702404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DFA9F6-BD35-4AA4-A468-65F77A0E2803}" type="pres">
      <dgm:prSet presAssocID="{AC2E0DFD-8EA4-47A6-9DC8-61AB06702404}" presName="rootConnector" presStyleLbl="node3" presStyleIdx="3" presStyleCnt="6"/>
      <dgm:spPr/>
      <dgm:t>
        <a:bodyPr/>
        <a:lstStyle/>
        <a:p>
          <a:endParaRPr lang="en-US"/>
        </a:p>
      </dgm:t>
    </dgm:pt>
    <dgm:pt modelId="{1F22C99B-0EF5-473D-BF0C-D029189F446F}" type="pres">
      <dgm:prSet presAssocID="{AC2E0DFD-8EA4-47A6-9DC8-61AB06702404}" presName="hierChild4" presStyleCnt="0"/>
      <dgm:spPr/>
    </dgm:pt>
    <dgm:pt modelId="{777497DC-345E-4870-999B-DCA685A6C251}" type="pres">
      <dgm:prSet presAssocID="{AC2E0DFD-8EA4-47A6-9DC8-61AB06702404}" presName="hierChild5" presStyleCnt="0"/>
      <dgm:spPr/>
    </dgm:pt>
    <dgm:pt modelId="{4B261256-6ABE-437B-B554-A4E61E6AFDB0}" type="pres">
      <dgm:prSet presAssocID="{25455BC0-B010-40A5-9881-A394BAE170E9}" presName="Name35" presStyleLbl="parChTrans1D3" presStyleIdx="4" presStyleCnt="6"/>
      <dgm:spPr/>
      <dgm:t>
        <a:bodyPr/>
        <a:lstStyle/>
        <a:p>
          <a:endParaRPr lang="en-US"/>
        </a:p>
      </dgm:t>
    </dgm:pt>
    <dgm:pt modelId="{26031FF2-2DB0-4943-B48A-6606D2BC67EE}" type="pres">
      <dgm:prSet presAssocID="{CDAD31CD-33BD-4B4E-838D-EF8E85868363}" presName="hierRoot2" presStyleCnt="0">
        <dgm:presLayoutVars>
          <dgm:hierBranch val="r"/>
        </dgm:presLayoutVars>
      </dgm:prSet>
      <dgm:spPr/>
    </dgm:pt>
    <dgm:pt modelId="{CD9AFE87-51EC-4D4F-A458-A42E85ACF0E6}" type="pres">
      <dgm:prSet presAssocID="{CDAD31CD-33BD-4B4E-838D-EF8E85868363}" presName="rootComposite" presStyleCnt="0"/>
      <dgm:spPr/>
    </dgm:pt>
    <dgm:pt modelId="{FA75D309-ADAB-4EF3-934E-C140EC404183}" type="pres">
      <dgm:prSet presAssocID="{CDAD31CD-33BD-4B4E-838D-EF8E85868363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2D7754-491E-4A15-BD2C-EA041D91EE32}" type="pres">
      <dgm:prSet presAssocID="{CDAD31CD-33BD-4B4E-838D-EF8E85868363}" presName="rootConnector" presStyleLbl="node3" presStyleIdx="4" presStyleCnt="6"/>
      <dgm:spPr/>
      <dgm:t>
        <a:bodyPr/>
        <a:lstStyle/>
        <a:p>
          <a:endParaRPr lang="en-US"/>
        </a:p>
      </dgm:t>
    </dgm:pt>
    <dgm:pt modelId="{01ECF705-B697-450E-AA09-C33F340FD1DB}" type="pres">
      <dgm:prSet presAssocID="{CDAD31CD-33BD-4B4E-838D-EF8E85868363}" presName="hierChild4" presStyleCnt="0"/>
      <dgm:spPr/>
    </dgm:pt>
    <dgm:pt modelId="{5599CCAB-8CFE-460E-AFBF-74807D182229}" type="pres">
      <dgm:prSet presAssocID="{CDAD31CD-33BD-4B4E-838D-EF8E85868363}" presName="hierChild5" presStyleCnt="0"/>
      <dgm:spPr/>
    </dgm:pt>
    <dgm:pt modelId="{4A3D142F-0634-4FC2-88CF-1E4598B722C3}" type="pres">
      <dgm:prSet presAssocID="{2BFC842F-4C2F-40E5-B462-CE2690537919}" presName="Name35" presStyleLbl="parChTrans1D3" presStyleIdx="5" presStyleCnt="6"/>
      <dgm:spPr/>
      <dgm:t>
        <a:bodyPr/>
        <a:lstStyle/>
        <a:p>
          <a:endParaRPr lang="en-US"/>
        </a:p>
      </dgm:t>
    </dgm:pt>
    <dgm:pt modelId="{482BAF6F-A3F1-42F9-B8C5-0B49BCD8B0D5}" type="pres">
      <dgm:prSet presAssocID="{A6564265-DF1F-44E5-9735-0995F8BDB46F}" presName="hierRoot2" presStyleCnt="0">
        <dgm:presLayoutVars>
          <dgm:hierBranch val="r"/>
        </dgm:presLayoutVars>
      </dgm:prSet>
      <dgm:spPr/>
    </dgm:pt>
    <dgm:pt modelId="{457CF347-7F6E-44D6-A763-8CAB9C3AED58}" type="pres">
      <dgm:prSet presAssocID="{A6564265-DF1F-44E5-9735-0995F8BDB46F}" presName="rootComposite" presStyleCnt="0"/>
      <dgm:spPr/>
    </dgm:pt>
    <dgm:pt modelId="{57B20000-197C-48A6-8297-4D3981C97098}" type="pres">
      <dgm:prSet presAssocID="{A6564265-DF1F-44E5-9735-0995F8BDB46F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B485A4-DD16-4740-983E-610C4637607C}" type="pres">
      <dgm:prSet presAssocID="{A6564265-DF1F-44E5-9735-0995F8BDB46F}" presName="rootConnector" presStyleLbl="node3" presStyleIdx="5" presStyleCnt="6"/>
      <dgm:spPr/>
      <dgm:t>
        <a:bodyPr/>
        <a:lstStyle/>
        <a:p>
          <a:endParaRPr lang="en-US"/>
        </a:p>
      </dgm:t>
    </dgm:pt>
    <dgm:pt modelId="{AE5E0496-7C1C-46EF-BB02-77BC6FF05F56}" type="pres">
      <dgm:prSet presAssocID="{A6564265-DF1F-44E5-9735-0995F8BDB46F}" presName="hierChild4" presStyleCnt="0"/>
      <dgm:spPr/>
    </dgm:pt>
    <dgm:pt modelId="{DE6AD823-4FB1-4156-8ED4-11F04B7A5DDF}" type="pres">
      <dgm:prSet presAssocID="{A6564265-DF1F-44E5-9735-0995F8BDB46F}" presName="hierChild5" presStyleCnt="0"/>
      <dgm:spPr/>
    </dgm:pt>
    <dgm:pt modelId="{89F07B6B-7CA9-4786-B336-533E9B04DBF3}" type="pres">
      <dgm:prSet presAssocID="{030BE5BC-CD64-4CCD-826B-E65CC037D8CE}" presName="hierChild5" presStyleCnt="0"/>
      <dgm:spPr/>
    </dgm:pt>
    <dgm:pt modelId="{A21B6041-55A1-4CDC-81E7-C3476CBC813E}" type="pres">
      <dgm:prSet presAssocID="{9F9EFDAD-8E71-4975-8004-4261DF0F090E}" presName="hierChild3" presStyleCnt="0"/>
      <dgm:spPr/>
    </dgm:pt>
  </dgm:ptLst>
  <dgm:cxnLst>
    <dgm:cxn modelId="{44475835-F34B-4C14-911C-5896626675BD}" srcId="{B515B3D0-76EC-454C-97E1-2B080B2CBC78}" destId="{9F9EFDAD-8E71-4975-8004-4261DF0F090E}" srcOrd="0" destOrd="0" parTransId="{3EA07A11-5065-489D-851B-F2E7C1A0CE20}" sibTransId="{47359E16-3FE1-4622-835B-75FCF74CDD80}"/>
    <dgm:cxn modelId="{737FF5A2-1959-4F26-91B3-DBD50EC7A657}" srcId="{030BE5BC-CD64-4CCD-826B-E65CC037D8CE}" destId="{AC2E0DFD-8EA4-47A6-9DC8-61AB06702404}" srcOrd="0" destOrd="0" parTransId="{27DCBED5-81AD-43D8-B4BD-68431D13B0BE}" sibTransId="{CF6404A5-918C-472C-9CD8-6BB89EB012E8}"/>
    <dgm:cxn modelId="{18C5C3E0-9A7A-49D8-9267-0DE04470627D}" srcId="{030BE5BC-CD64-4CCD-826B-E65CC037D8CE}" destId="{CDAD31CD-33BD-4B4E-838D-EF8E85868363}" srcOrd="1" destOrd="0" parTransId="{25455BC0-B010-40A5-9881-A394BAE170E9}" sibTransId="{7A245F35-0805-4D39-9828-86E0F1C2B2A6}"/>
    <dgm:cxn modelId="{B854AA82-C582-44E1-8BF5-BEA670A2E3CC}" type="presOf" srcId="{27DCBED5-81AD-43D8-B4BD-68431D13B0BE}" destId="{734B0F8B-3F70-4F3B-9C35-49481F943CCF}" srcOrd="0" destOrd="0" presId="urn:microsoft.com/office/officeart/2005/8/layout/orgChart1"/>
    <dgm:cxn modelId="{3D855BBC-742F-43C4-AE77-7E207A4FA5B4}" type="presOf" srcId="{F662A211-5C20-4550-BBCE-E954DCBFCB69}" destId="{282E54C6-7EB9-487B-B108-DF790BA2DE8A}" srcOrd="1" destOrd="0" presId="urn:microsoft.com/office/officeart/2005/8/layout/orgChart1"/>
    <dgm:cxn modelId="{E9700188-C8F7-49FE-A8C2-4063F5466A89}" type="presOf" srcId="{2BFC842F-4C2F-40E5-B462-CE2690537919}" destId="{4A3D142F-0634-4FC2-88CF-1E4598B722C3}" srcOrd="0" destOrd="0" presId="urn:microsoft.com/office/officeart/2005/8/layout/orgChart1"/>
    <dgm:cxn modelId="{E44A908B-B7A4-4B61-A6F4-6CB75583F799}" type="presOf" srcId="{1763FBFA-86C5-4A1A-B813-5DE895691E4B}" destId="{98EF9951-A2EB-4B8E-9F5E-07AF59020275}" srcOrd="1" destOrd="0" presId="urn:microsoft.com/office/officeart/2005/8/layout/orgChart1"/>
    <dgm:cxn modelId="{5EF7912F-504C-4F9C-93FE-07DD8DBE16FA}" type="presOf" srcId="{D911530F-61D7-44BC-8E10-64F02752DA37}" destId="{753A3727-2CC7-467C-88B4-5C056AB07457}" srcOrd="1" destOrd="0" presId="urn:microsoft.com/office/officeart/2005/8/layout/orgChart1"/>
    <dgm:cxn modelId="{D5439EB7-EAA6-40BE-9B2A-028E26915C9A}" type="presOf" srcId="{030BE5BC-CD64-4CCD-826B-E65CC037D8CE}" destId="{42B6853D-53DA-41C9-A8EA-BD7FAAB277B7}" srcOrd="0" destOrd="0" presId="urn:microsoft.com/office/officeart/2005/8/layout/orgChart1"/>
    <dgm:cxn modelId="{654E5138-7274-4ED8-B294-370BBFB75616}" type="presOf" srcId="{CDAD31CD-33BD-4B4E-838D-EF8E85868363}" destId="{742D7754-491E-4A15-BD2C-EA041D91EE32}" srcOrd="1" destOrd="0" presId="urn:microsoft.com/office/officeart/2005/8/layout/orgChart1"/>
    <dgm:cxn modelId="{DC6D6F5E-C8DB-4CAA-9CA4-92078316E95D}" type="presOf" srcId="{030BE5BC-CD64-4CCD-826B-E65CC037D8CE}" destId="{1DF59EF1-8C9A-464E-9B1B-DEB5C7217E4C}" srcOrd="1" destOrd="0" presId="urn:microsoft.com/office/officeart/2005/8/layout/orgChart1"/>
    <dgm:cxn modelId="{99A0C8CF-1115-43C6-8CE3-B66B24FEF4CA}" type="presOf" srcId="{BAB54E2B-DA33-43AE-84F5-EB11A2D75135}" destId="{DF18AE36-0CB1-4EA5-9941-693D7D215BFF}" srcOrd="0" destOrd="0" presId="urn:microsoft.com/office/officeart/2005/8/layout/orgChart1"/>
    <dgm:cxn modelId="{9FECEA41-4383-4EA1-9530-41E8DC26054C}" type="presOf" srcId="{5CABE1FC-A76F-43C5-8A26-FB8F4AA62502}" destId="{35ACACA4-79D4-4B36-B085-760A8286C54F}" srcOrd="0" destOrd="0" presId="urn:microsoft.com/office/officeart/2005/8/layout/orgChart1"/>
    <dgm:cxn modelId="{65D67735-036F-4FFA-A1FD-007DE8C9B44A}" type="presOf" srcId="{25455BC0-B010-40A5-9881-A394BAE170E9}" destId="{4B261256-6ABE-437B-B554-A4E61E6AFDB0}" srcOrd="0" destOrd="0" presId="urn:microsoft.com/office/officeart/2005/8/layout/orgChart1"/>
    <dgm:cxn modelId="{AB053694-C9A5-4D53-ACEC-DDCBE02851E3}" type="presOf" srcId="{F8A00E6E-B677-469E-8AC3-94B1F91C7007}" destId="{8D365450-5C18-4CB3-B3E6-F8A4F6AF2EE6}" srcOrd="0" destOrd="0" presId="urn:microsoft.com/office/officeart/2005/8/layout/orgChart1"/>
    <dgm:cxn modelId="{0703BBF3-8232-49FF-BC79-54E74B17651D}" srcId="{030BE5BC-CD64-4CCD-826B-E65CC037D8CE}" destId="{A6564265-DF1F-44E5-9735-0995F8BDB46F}" srcOrd="2" destOrd="0" parTransId="{2BFC842F-4C2F-40E5-B462-CE2690537919}" sibTransId="{D9F8C66C-19F5-4F7E-8E6D-AC02EC7868CE}"/>
    <dgm:cxn modelId="{6FA413FC-1B73-413B-88BF-A765EA4008DB}" type="presOf" srcId="{F662A211-5C20-4550-BBCE-E954DCBFCB69}" destId="{B2CD0F4D-95E3-4125-A05A-30D697EB1485}" srcOrd="0" destOrd="0" presId="urn:microsoft.com/office/officeart/2005/8/layout/orgChart1"/>
    <dgm:cxn modelId="{C230C6C5-9A48-49AC-B1D2-218A665A2E7C}" type="presOf" srcId="{9F9EFDAD-8E71-4975-8004-4261DF0F090E}" destId="{6C841321-D35E-4174-97F0-8C2B2F771C21}" srcOrd="0" destOrd="0" presId="urn:microsoft.com/office/officeart/2005/8/layout/orgChart1"/>
    <dgm:cxn modelId="{E5CF48AF-517E-42E5-AEE5-CF8D72244DF5}" type="presOf" srcId="{D911530F-61D7-44BC-8E10-64F02752DA37}" destId="{30FC1AFA-370E-42D5-92CD-F77238179C03}" srcOrd="0" destOrd="0" presId="urn:microsoft.com/office/officeart/2005/8/layout/orgChart1"/>
    <dgm:cxn modelId="{761E4629-C039-46A4-81C4-E9C4F3C187BA}" srcId="{9F9EFDAD-8E71-4975-8004-4261DF0F090E}" destId="{D911530F-61D7-44BC-8E10-64F02752DA37}" srcOrd="1" destOrd="0" parTransId="{D2CB3D7B-7397-4740-816C-C10FD3CD5135}" sibTransId="{10827B1D-96D1-47D7-9180-29A490ADEB5E}"/>
    <dgm:cxn modelId="{C78B57D3-909E-4E13-8123-C8D1D37F665C}" srcId="{9F9EFDAD-8E71-4975-8004-4261DF0F090E}" destId="{030BE5BC-CD64-4CCD-826B-E65CC037D8CE}" srcOrd="2" destOrd="0" parTransId="{5CABE1FC-A76F-43C5-8A26-FB8F4AA62502}" sibTransId="{8C32E7DD-C58D-4B8D-8EF8-447B6F29B001}"/>
    <dgm:cxn modelId="{65D74DF9-A0E0-4230-BB20-1A9BBFB2D3D5}" type="presOf" srcId="{AC2E0DFD-8EA4-47A6-9DC8-61AB06702404}" destId="{4BDFA9F6-BD35-4AA4-A468-65F77A0E2803}" srcOrd="1" destOrd="0" presId="urn:microsoft.com/office/officeart/2005/8/layout/orgChart1"/>
    <dgm:cxn modelId="{F8F7BF56-81E5-4479-9DBA-E0E8BA843B3A}" type="presOf" srcId="{F226E234-1310-41A8-B894-F04E23E25CD4}" destId="{710375CF-AA56-478D-B064-7BAE07ED896E}" srcOrd="1" destOrd="0" presId="urn:microsoft.com/office/officeart/2005/8/layout/orgChart1"/>
    <dgm:cxn modelId="{2335D062-8D5D-4C5C-8CA0-18B9B2183165}" srcId="{F662A211-5C20-4550-BBCE-E954DCBFCB69}" destId="{F47BB0DA-60C8-411C-AEA7-E1F9DFF67245}" srcOrd="0" destOrd="0" parTransId="{9E133ABF-701E-4CD3-8925-D7F9B2D7BE29}" sibTransId="{C29FDF19-B4D7-49ED-AA96-AC9AE6872D82}"/>
    <dgm:cxn modelId="{18FFD614-DBF0-416F-86A4-41C9C6864755}" type="presOf" srcId="{1763FBFA-86C5-4A1A-B813-5DE895691E4B}" destId="{4E6F4BB7-0B29-4CF0-8196-24AA5EFEE808}" srcOrd="0" destOrd="0" presId="urn:microsoft.com/office/officeart/2005/8/layout/orgChart1"/>
    <dgm:cxn modelId="{D075B33E-FADD-4AC1-96A0-DE97075FAD17}" type="presOf" srcId="{AC2E0DFD-8EA4-47A6-9DC8-61AB06702404}" destId="{A746D0C6-12E9-415C-95BE-034762E71166}" srcOrd="0" destOrd="0" presId="urn:microsoft.com/office/officeart/2005/8/layout/orgChart1"/>
    <dgm:cxn modelId="{ACA07FA5-56EA-4A5F-A75A-EB703262FE2E}" type="presOf" srcId="{9F9EFDAD-8E71-4975-8004-4261DF0F090E}" destId="{6AAC3BA5-402D-4FFE-BE93-4464A1DB9016}" srcOrd="1" destOrd="0" presId="urn:microsoft.com/office/officeart/2005/8/layout/orgChart1"/>
    <dgm:cxn modelId="{E616A879-7E13-45DE-BCF1-A77BD9874574}" srcId="{D911530F-61D7-44BC-8E10-64F02752DA37}" destId="{1763FBFA-86C5-4A1A-B813-5DE895691E4B}" srcOrd="1" destOrd="0" parTransId="{F8A00E6E-B677-469E-8AC3-94B1F91C7007}" sibTransId="{0812196D-61CB-4F2F-8064-C09A1776D511}"/>
    <dgm:cxn modelId="{B6D654E0-3D73-4C16-97EE-AA4978323CC1}" type="presOf" srcId="{B515B3D0-76EC-454C-97E1-2B080B2CBC78}" destId="{FE31C9E6-AB83-4ED9-B1AD-57AA7A185692}" srcOrd="0" destOrd="0" presId="urn:microsoft.com/office/officeart/2005/8/layout/orgChart1"/>
    <dgm:cxn modelId="{AC2912EE-9A77-4BC4-89B2-B55371F03AB8}" type="presOf" srcId="{CDAD31CD-33BD-4B4E-838D-EF8E85868363}" destId="{FA75D309-ADAB-4EF3-934E-C140EC404183}" srcOrd="0" destOrd="0" presId="urn:microsoft.com/office/officeart/2005/8/layout/orgChart1"/>
    <dgm:cxn modelId="{0C1AF4AD-F369-4A76-956A-5F6BD71307BE}" type="presOf" srcId="{9E133ABF-701E-4CD3-8925-D7F9B2D7BE29}" destId="{9CB8DC8C-F366-4E2B-AFCD-E69FEB344685}" srcOrd="0" destOrd="0" presId="urn:microsoft.com/office/officeart/2005/8/layout/orgChart1"/>
    <dgm:cxn modelId="{F6085BCC-6B5B-427A-817E-DD1640C29024}" type="presOf" srcId="{A6564265-DF1F-44E5-9735-0995F8BDB46F}" destId="{A0B485A4-DD16-4740-983E-610C4637607C}" srcOrd="1" destOrd="0" presId="urn:microsoft.com/office/officeart/2005/8/layout/orgChart1"/>
    <dgm:cxn modelId="{BB69DFCB-461F-461C-A499-15EE8ADBBEED}" type="presOf" srcId="{F226E234-1310-41A8-B894-F04E23E25CD4}" destId="{A8EAAB5A-79D9-4A87-80B9-E36927C44208}" srcOrd="0" destOrd="0" presId="urn:microsoft.com/office/officeart/2005/8/layout/orgChart1"/>
    <dgm:cxn modelId="{E4D3D035-E2A0-4AEA-B9C6-489831AD7F32}" type="presOf" srcId="{F47BB0DA-60C8-411C-AEA7-E1F9DFF67245}" destId="{A703CA76-C896-4C17-A7D9-413207432CC6}" srcOrd="1" destOrd="0" presId="urn:microsoft.com/office/officeart/2005/8/layout/orgChart1"/>
    <dgm:cxn modelId="{24FBCCF6-9371-4AB5-AD46-2190071C0A72}" srcId="{D911530F-61D7-44BC-8E10-64F02752DA37}" destId="{F226E234-1310-41A8-B894-F04E23E25CD4}" srcOrd="0" destOrd="0" parTransId="{E0C3AF8A-150D-4EA5-BE85-A6044185C135}" sibTransId="{DCB9A595-0074-4AE2-93D0-C1EC4E2F9D6D}"/>
    <dgm:cxn modelId="{DBE9D3E2-AAF4-46D2-A7DE-584D1F14F21A}" type="presOf" srcId="{D2CB3D7B-7397-4740-816C-C10FD3CD5135}" destId="{A36CE606-AAF6-4A38-A274-524B4F81241D}" srcOrd="0" destOrd="0" presId="urn:microsoft.com/office/officeart/2005/8/layout/orgChart1"/>
    <dgm:cxn modelId="{20A4366A-47FD-4701-ADEA-BDE7D728072A}" srcId="{9F9EFDAD-8E71-4975-8004-4261DF0F090E}" destId="{F662A211-5C20-4550-BBCE-E954DCBFCB69}" srcOrd="0" destOrd="0" parTransId="{BAB54E2B-DA33-43AE-84F5-EB11A2D75135}" sibTransId="{C865907B-BBF7-4F3F-8BB0-88E43282CA95}"/>
    <dgm:cxn modelId="{95B2074A-C778-444D-9B05-F15AA15A9480}" type="presOf" srcId="{A6564265-DF1F-44E5-9735-0995F8BDB46F}" destId="{57B20000-197C-48A6-8297-4D3981C97098}" srcOrd="0" destOrd="0" presId="urn:microsoft.com/office/officeart/2005/8/layout/orgChart1"/>
    <dgm:cxn modelId="{75E59FF8-1944-4166-97DF-05CE8A967CC2}" type="presOf" srcId="{F47BB0DA-60C8-411C-AEA7-E1F9DFF67245}" destId="{E65456DC-E976-4735-B046-30B4BBF22A91}" srcOrd="0" destOrd="0" presId="urn:microsoft.com/office/officeart/2005/8/layout/orgChart1"/>
    <dgm:cxn modelId="{D3D01647-95D3-428E-A06E-42ED026D5300}" type="presOf" srcId="{E0C3AF8A-150D-4EA5-BE85-A6044185C135}" destId="{1239E006-0794-4FDB-A4FB-CBD0B2BA95D5}" srcOrd="0" destOrd="0" presId="urn:microsoft.com/office/officeart/2005/8/layout/orgChart1"/>
    <dgm:cxn modelId="{E7D0A003-44D2-4689-95F3-5A96CDACD008}" type="presParOf" srcId="{FE31C9E6-AB83-4ED9-B1AD-57AA7A185692}" destId="{E41E050E-9787-4510-B6B7-DE6591271D5F}" srcOrd="0" destOrd="0" presId="urn:microsoft.com/office/officeart/2005/8/layout/orgChart1"/>
    <dgm:cxn modelId="{CDCA3F63-C20D-4332-A4EA-E8B36F100DB2}" type="presParOf" srcId="{E41E050E-9787-4510-B6B7-DE6591271D5F}" destId="{8CD201F5-3B71-4481-9878-F188A571F958}" srcOrd="0" destOrd="0" presId="urn:microsoft.com/office/officeart/2005/8/layout/orgChart1"/>
    <dgm:cxn modelId="{44F4FE85-C66D-4285-8A1B-4528703352B2}" type="presParOf" srcId="{8CD201F5-3B71-4481-9878-F188A571F958}" destId="{6C841321-D35E-4174-97F0-8C2B2F771C21}" srcOrd="0" destOrd="0" presId="urn:microsoft.com/office/officeart/2005/8/layout/orgChart1"/>
    <dgm:cxn modelId="{990B2D03-9210-4BDE-80E7-6DDFCA94122A}" type="presParOf" srcId="{8CD201F5-3B71-4481-9878-F188A571F958}" destId="{6AAC3BA5-402D-4FFE-BE93-4464A1DB9016}" srcOrd="1" destOrd="0" presId="urn:microsoft.com/office/officeart/2005/8/layout/orgChart1"/>
    <dgm:cxn modelId="{49759204-8C11-4A5F-BDC9-DFD098799701}" type="presParOf" srcId="{E41E050E-9787-4510-B6B7-DE6591271D5F}" destId="{67E1E6B0-D0C9-43A9-8DE7-D0A61B76544F}" srcOrd="1" destOrd="0" presId="urn:microsoft.com/office/officeart/2005/8/layout/orgChart1"/>
    <dgm:cxn modelId="{F7136D8B-DBB7-4AB8-9F04-11A37AB85D3E}" type="presParOf" srcId="{67E1E6B0-D0C9-43A9-8DE7-D0A61B76544F}" destId="{DF18AE36-0CB1-4EA5-9941-693D7D215BFF}" srcOrd="0" destOrd="0" presId="urn:microsoft.com/office/officeart/2005/8/layout/orgChart1"/>
    <dgm:cxn modelId="{7534AFB2-193D-4A23-A059-146BED3F7D47}" type="presParOf" srcId="{67E1E6B0-D0C9-43A9-8DE7-D0A61B76544F}" destId="{0E767026-05FD-4C73-9E11-1D371C1BFD20}" srcOrd="1" destOrd="0" presId="urn:microsoft.com/office/officeart/2005/8/layout/orgChart1"/>
    <dgm:cxn modelId="{0AE0393D-4837-4984-A6C4-6604F03FB3D7}" type="presParOf" srcId="{0E767026-05FD-4C73-9E11-1D371C1BFD20}" destId="{F12E4C2E-9EDF-4948-BD79-04AA83FD3ED6}" srcOrd="0" destOrd="0" presId="urn:microsoft.com/office/officeart/2005/8/layout/orgChart1"/>
    <dgm:cxn modelId="{C94E86E4-2338-47D2-A408-7C923CCBFDFC}" type="presParOf" srcId="{F12E4C2E-9EDF-4948-BD79-04AA83FD3ED6}" destId="{B2CD0F4D-95E3-4125-A05A-30D697EB1485}" srcOrd="0" destOrd="0" presId="urn:microsoft.com/office/officeart/2005/8/layout/orgChart1"/>
    <dgm:cxn modelId="{8FE99167-3D4E-44CF-BFA8-FD57CB4EB373}" type="presParOf" srcId="{F12E4C2E-9EDF-4948-BD79-04AA83FD3ED6}" destId="{282E54C6-7EB9-487B-B108-DF790BA2DE8A}" srcOrd="1" destOrd="0" presId="urn:microsoft.com/office/officeart/2005/8/layout/orgChart1"/>
    <dgm:cxn modelId="{29D365C2-033B-4C4C-9867-BC8715C1E911}" type="presParOf" srcId="{0E767026-05FD-4C73-9E11-1D371C1BFD20}" destId="{ECDE84CE-087F-4780-A72E-3F48DAC106CE}" srcOrd="1" destOrd="0" presId="urn:microsoft.com/office/officeart/2005/8/layout/orgChart1"/>
    <dgm:cxn modelId="{96A5136B-E0C3-4573-8A8E-C26CC802B986}" type="presParOf" srcId="{ECDE84CE-087F-4780-A72E-3F48DAC106CE}" destId="{9CB8DC8C-F366-4E2B-AFCD-E69FEB344685}" srcOrd="0" destOrd="0" presId="urn:microsoft.com/office/officeart/2005/8/layout/orgChart1"/>
    <dgm:cxn modelId="{A686A80F-A08D-4E2E-9071-6B43C99ED0F9}" type="presParOf" srcId="{ECDE84CE-087F-4780-A72E-3F48DAC106CE}" destId="{B1006731-D2C0-4196-B36A-460D7CC6C8EA}" srcOrd="1" destOrd="0" presId="urn:microsoft.com/office/officeart/2005/8/layout/orgChart1"/>
    <dgm:cxn modelId="{4BA3ECAD-E006-414D-B2A2-524AE3891CF2}" type="presParOf" srcId="{B1006731-D2C0-4196-B36A-460D7CC6C8EA}" destId="{90432DE6-91F3-4DC1-B703-DCE0A2AA6476}" srcOrd="0" destOrd="0" presId="urn:microsoft.com/office/officeart/2005/8/layout/orgChart1"/>
    <dgm:cxn modelId="{15F8E1D1-CBAF-44FD-9B74-619307DAB66D}" type="presParOf" srcId="{90432DE6-91F3-4DC1-B703-DCE0A2AA6476}" destId="{E65456DC-E976-4735-B046-30B4BBF22A91}" srcOrd="0" destOrd="0" presId="urn:microsoft.com/office/officeart/2005/8/layout/orgChart1"/>
    <dgm:cxn modelId="{3D5B8DA2-EA99-4A0F-8F7A-197005CDB892}" type="presParOf" srcId="{90432DE6-91F3-4DC1-B703-DCE0A2AA6476}" destId="{A703CA76-C896-4C17-A7D9-413207432CC6}" srcOrd="1" destOrd="0" presId="urn:microsoft.com/office/officeart/2005/8/layout/orgChart1"/>
    <dgm:cxn modelId="{8AE1AAAB-4778-4FBB-B864-AA37C74D8742}" type="presParOf" srcId="{B1006731-D2C0-4196-B36A-460D7CC6C8EA}" destId="{441F5000-9643-4B65-94D8-9F10F0BED784}" srcOrd="1" destOrd="0" presId="urn:microsoft.com/office/officeart/2005/8/layout/orgChart1"/>
    <dgm:cxn modelId="{9B250E3B-4365-4CCA-AA55-4A978F62ABEF}" type="presParOf" srcId="{B1006731-D2C0-4196-B36A-460D7CC6C8EA}" destId="{FCC4C432-43CC-468C-9D20-AFFAB165AE4D}" srcOrd="2" destOrd="0" presId="urn:microsoft.com/office/officeart/2005/8/layout/orgChart1"/>
    <dgm:cxn modelId="{2171A417-C521-4DFA-9D84-1AB4B6F942CF}" type="presParOf" srcId="{0E767026-05FD-4C73-9E11-1D371C1BFD20}" destId="{0D34A9C8-B382-4200-805B-59405CAE0DDE}" srcOrd="2" destOrd="0" presId="urn:microsoft.com/office/officeart/2005/8/layout/orgChart1"/>
    <dgm:cxn modelId="{23B88009-4A39-4373-8679-BE8A34A39021}" type="presParOf" srcId="{67E1E6B0-D0C9-43A9-8DE7-D0A61B76544F}" destId="{A36CE606-AAF6-4A38-A274-524B4F81241D}" srcOrd="2" destOrd="0" presId="urn:microsoft.com/office/officeart/2005/8/layout/orgChart1"/>
    <dgm:cxn modelId="{12EC5522-9B67-4B74-B357-4642E6E5AA30}" type="presParOf" srcId="{67E1E6B0-D0C9-43A9-8DE7-D0A61B76544F}" destId="{6C963C23-62AE-4585-B153-76501003F245}" srcOrd="3" destOrd="0" presId="urn:microsoft.com/office/officeart/2005/8/layout/orgChart1"/>
    <dgm:cxn modelId="{1708D213-61A0-482A-ADBB-C53F676FBA92}" type="presParOf" srcId="{6C963C23-62AE-4585-B153-76501003F245}" destId="{4927FDB1-CFF3-49DB-A02B-31989FC2A406}" srcOrd="0" destOrd="0" presId="urn:microsoft.com/office/officeart/2005/8/layout/orgChart1"/>
    <dgm:cxn modelId="{124D9BBE-2C6E-4E5E-967A-AD31A2B79978}" type="presParOf" srcId="{4927FDB1-CFF3-49DB-A02B-31989FC2A406}" destId="{30FC1AFA-370E-42D5-92CD-F77238179C03}" srcOrd="0" destOrd="0" presId="urn:microsoft.com/office/officeart/2005/8/layout/orgChart1"/>
    <dgm:cxn modelId="{6A079C47-6B1A-4F56-AF32-34344605BF1A}" type="presParOf" srcId="{4927FDB1-CFF3-49DB-A02B-31989FC2A406}" destId="{753A3727-2CC7-467C-88B4-5C056AB07457}" srcOrd="1" destOrd="0" presId="urn:microsoft.com/office/officeart/2005/8/layout/orgChart1"/>
    <dgm:cxn modelId="{4A049537-CABE-4E65-92E7-5BD50A771E85}" type="presParOf" srcId="{6C963C23-62AE-4585-B153-76501003F245}" destId="{CB637245-D62E-4036-B44B-96CD03876092}" srcOrd="1" destOrd="0" presId="urn:microsoft.com/office/officeart/2005/8/layout/orgChart1"/>
    <dgm:cxn modelId="{59E3D6DF-3792-4AA7-9E66-E220EAF03A20}" type="presParOf" srcId="{CB637245-D62E-4036-B44B-96CD03876092}" destId="{1239E006-0794-4FDB-A4FB-CBD0B2BA95D5}" srcOrd="0" destOrd="0" presId="urn:microsoft.com/office/officeart/2005/8/layout/orgChart1"/>
    <dgm:cxn modelId="{B405D37D-D917-4C80-938B-F6B1780A9D98}" type="presParOf" srcId="{CB637245-D62E-4036-B44B-96CD03876092}" destId="{D15D4151-D941-4320-B2D0-5B28E1290629}" srcOrd="1" destOrd="0" presId="urn:microsoft.com/office/officeart/2005/8/layout/orgChart1"/>
    <dgm:cxn modelId="{E3DA487C-2189-440C-B53E-E2DFE420603B}" type="presParOf" srcId="{D15D4151-D941-4320-B2D0-5B28E1290629}" destId="{7D8D48AD-8A0A-4B6C-A1B6-7A2E79E27898}" srcOrd="0" destOrd="0" presId="urn:microsoft.com/office/officeart/2005/8/layout/orgChart1"/>
    <dgm:cxn modelId="{FCF53A8B-87DE-4E3E-9EBC-5A9ED8BB8E8D}" type="presParOf" srcId="{7D8D48AD-8A0A-4B6C-A1B6-7A2E79E27898}" destId="{A8EAAB5A-79D9-4A87-80B9-E36927C44208}" srcOrd="0" destOrd="0" presId="urn:microsoft.com/office/officeart/2005/8/layout/orgChart1"/>
    <dgm:cxn modelId="{B68A9F68-6028-42FF-B0DA-CAF6FCE9084F}" type="presParOf" srcId="{7D8D48AD-8A0A-4B6C-A1B6-7A2E79E27898}" destId="{710375CF-AA56-478D-B064-7BAE07ED896E}" srcOrd="1" destOrd="0" presId="urn:microsoft.com/office/officeart/2005/8/layout/orgChart1"/>
    <dgm:cxn modelId="{E2EB1C66-D3C6-4740-9187-CC82FCEE355E}" type="presParOf" srcId="{D15D4151-D941-4320-B2D0-5B28E1290629}" destId="{AD42EC4F-BAE8-4C1D-8C6E-EC2C13110C59}" srcOrd="1" destOrd="0" presId="urn:microsoft.com/office/officeart/2005/8/layout/orgChart1"/>
    <dgm:cxn modelId="{F98F0D41-85B8-476D-BDD4-C3788E5DFC4E}" type="presParOf" srcId="{D15D4151-D941-4320-B2D0-5B28E1290629}" destId="{772DDB4E-05C3-42FD-9C16-734C0E283B96}" srcOrd="2" destOrd="0" presId="urn:microsoft.com/office/officeart/2005/8/layout/orgChart1"/>
    <dgm:cxn modelId="{93E1766C-DCC6-4C72-A1FE-7D01C0E1C84B}" type="presParOf" srcId="{CB637245-D62E-4036-B44B-96CD03876092}" destId="{8D365450-5C18-4CB3-B3E6-F8A4F6AF2EE6}" srcOrd="2" destOrd="0" presId="urn:microsoft.com/office/officeart/2005/8/layout/orgChart1"/>
    <dgm:cxn modelId="{E3E7C517-17D3-4D8B-86B9-3747929689F8}" type="presParOf" srcId="{CB637245-D62E-4036-B44B-96CD03876092}" destId="{77D5CB98-71F4-4E68-A902-006F85059F0E}" srcOrd="3" destOrd="0" presId="urn:microsoft.com/office/officeart/2005/8/layout/orgChart1"/>
    <dgm:cxn modelId="{91262E6E-D1BC-42CC-BD10-14035D0B08DA}" type="presParOf" srcId="{77D5CB98-71F4-4E68-A902-006F85059F0E}" destId="{658C810A-6F55-4A35-8412-0B5971CC9C47}" srcOrd="0" destOrd="0" presId="urn:microsoft.com/office/officeart/2005/8/layout/orgChart1"/>
    <dgm:cxn modelId="{20C2A83B-D596-457A-AE78-F3D2B7C8A5B6}" type="presParOf" srcId="{658C810A-6F55-4A35-8412-0B5971CC9C47}" destId="{4E6F4BB7-0B29-4CF0-8196-24AA5EFEE808}" srcOrd="0" destOrd="0" presId="urn:microsoft.com/office/officeart/2005/8/layout/orgChart1"/>
    <dgm:cxn modelId="{3B597B85-2A04-40BB-96BF-ECA65FCD3720}" type="presParOf" srcId="{658C810A-6F55-4A35-8412-0B5971CC9C47}" destId="{98EF9951-A2EB-4B8E-9F5E-07AF59020275}" srcOrd="1" destOrd="0" presId="urn:microsoft.com/office/officeart/2005/8/layout/orgChart1"/>
    <dgm:cxn modelId="{FDF8CFEF-66D5-42BC-9F7E-758EB32F8A4A}" type="presParOf" srcId="{77D5CB98-71F4-4E68-A902-006F85059F0E}" destId="{15C879BB-168F-4565-BD86-7146FF5A051A}" srcOrd="1" destOrd="0" presId="urn:microsoft.com/office/officeart/2005/8/layout/orgChart1"/>
    <dgm:cxn modelId="{F577A7C6-7BE0-48A2-8743-A0211D89A654}" type="presParOf" srcId="{77D5CB98-71F4-4E68-A902-006F85059F0E}" destId="{FB7A556C-14C0-4719-8B05-F3939801F78C}" srcOrd="2" destOrd="0" presId="urn:microsoft.com/office/officeart/2005/8/layout/orgChart1"/>
    <dgm:cxn modelId="{D1EB1E18-701F-44A5-886A-1D06B4479CDD}" type="presParOf" srcId="{6C963C23-62AE-4585-B153-76501003F245}" destId="{EF88F2E5-20E6-494A-97DC-BE2BB5EF46B0}" srcOrd="2" destOrd="0" presId="urn:microsoft.com/office/officeart/2005/8/layout/orgChart1"/>
    <dgm:cxn modelId="{F61F138E-E6FE-43C6-96A4-F1774DC2A606}" type="presParOf" srcId="{67E1E6B0-D0C9-43A9-8DE7-D0A61B76544F}" destId="{35ACACA4-79D4-4B36-B085-760A8286C54F}" srcOrd="4" destOrd="0" presId="urn:microsoft.com/office/officeart/2005/8/layout/orgChart1"/>
    <dgm:cxn modelId="{31F30914-C8BF-44D3-BD0E-DC87B2E2F058}" type="presParOf" srcId="{67E1E6B0-D0C9-43A9-8DE7-D0A61B76544F}" destId="{0640E692-396A-4A4E-9D7C-4DB0E00F2A84}" srcOrd="5" destOrd="0" presId="urn:microsoft.com/office/officeart/2005/8/layout/orgChart1"/>
    <dgm:cxn modelId="{B8FC3AE8-D141-4FC9-A7BB-60878680BF05}" type="presParOf" srcId="{0640E692-396A-4A4E-9D7C-4DB0E00F2A84}" destId="{A6D636F7-FE6D-4805-8639-204EDE3B40D9}" srcOrd="0" destOrd="0" presId="urn:microsoft.com/office/officeart/2005/8/layout/orgChart1"/>
    <dgm:cxn modelId="{4A0F5EA8-2D21-4170-8629-4B00094BCED8}" type="presParOf" srcId="{A6D636F7-FE6D-4805-8639-204EDE3B40D9}" destId="{42B6853D-53DA-41C9-A8EA-BD7FAAB277B7}" srcOrd="0" destOrd="0" presId="urn:microsoft.com/office/officeart/2005/8/layout/orgChart1"/>
    <dgm:cxn modelId="{9BBB1AA8-97DE-4A8B-82E0-BB869FE47A4F}" type="presParOf" srcId="{A6D636F7-FE6D-4805-8639-204EDE3B40D9}" destId="{1DF59EF1-8C9A-464E-9B1B-DEB5C7217E4C}" srcOrd="1" destOrd="0" presId="urn:microsoft.com/office/officeart/2005/8/layout/orgChart1"/>
    <dgm:cxn modelId="{13F047AC-2D0B-4098-872E-DDC1E27EBB0C}" type="presParOf" srcId="{0640E692-396A-4A4E-9D7C-4DB0E00F2A84}" destId="{AE368B2E-9018-4858-82BC-BCCB4CE2120F}" srcOrd="1" destOrd="0" presId="urn:microsoft.com/office/officeart/2005/8/layout/orgChart1"/>
    <dgm:cxn modelId="{970E7615-13CA-487E-9E43-F3B17AD06560}" type="presParOf" srcId="{AE368B2E-9018-4858-82BC-BCCB4CE2120F}" destId="{734B0F8B-3F70-4F3B-9C35-49481F943CCF}" srcOrd="0" destOrd="0" presId="urn:microsoft.com/office/officeart/2005/8/layout/orgChart1"/>
    <dgm:cxn modelId="{C7552A24-891F-4BD2-84DC-8C50E04AFA8F}" type="presParOf" srcId="{AE368B2E-9018-4858-82BC-BCCB4CE2120F}" destId="{2F181AC9-C78F-4808-8940-DF17F9BBC698}" srcOrd="1" destOrd="0" presId="urn:microsoft.com/office/officeart/2005/8/layout/orgChart1"/>
    <dgm:cxn modelId="{3E724CA7-0AF2-464B-8F0E-C87595C7DC67}" type="presParOf" srcId="{2F181AC9-C78F-4808-8940-DF17F9BBC698}" destId="{F753CC24-EF45-4FF7-8274-0C1D6070136C}" srcOrd="0" destOrd="0" presId="urn:microsoft.com/office/officeart/2005/8/layout/orgChart1"/>
    <dgm:cxn modelId="{F8E84787-806A-464A-8254-478F79A60E84}" type="presParOf" srcId="{F753CC24-EF45-4FF7-8274-0C1D6070136C}" destId="{A746D0C6-12E9-415C-95BE-034762E71166}" srcOrd="0" destOrd="0" presId="urn:microsoft.com/office/officeart/2005/8/layout/orgChart1"/>
    <dgm:cxn modelId="{620E3142-C0A0-4D45-9460-213B43BA8F9B}" type="presParOf" srcId="{F753CC24-EF45-4FF7-8274-0C1D6070136C}" destId="{4BDFA9F6-BD35-4AA4-A468-65F77A0E2803}" srcOrd="1" destOrd="0" presId="urn:microsoft.com/office/officeart/2005/8/layout/orgChart1"/>
    <dgm:cxn modelId="{64628E10-B34D-43D8-94E7-407880F66315}" type="presParOf" srcId="{2F181AC9-C78F-4808-8940-DF17F9BBC698}" destId="{1F22C99B-0EF5-473D-BF0C-D029189F446F}" srcOrd="1" destOrd="0" presId="urn:microsoft.com/office/officeart/2005/8/layout/orgChart1"/>
    <dgm:cxn modelId="{BADF035D-5E8B-4F92-8779-5D6A701EEA88}" type="presParOf" srcId="{2F181AC9-C78F-4808-8940-DF17F9BBC698}" destId="{777497DC-345E-4870-999B-DCA685A6C251}" srcOrd="2" destOrd="0" presId="urn:microsoft.com/office/officeart/2005/8/layout/orgChart1"/>
    <dgm:cxn modelId="{648E3DE8-D1D7-4354-BEF9-367372273E24}" type="presParOf" srcId="{AE368B2E-9018-4858-82BC-BCCB4CE2120F}" destId="{4B261256-6ABE-437B-B554-A4E61E6AFDB0}" srcOrd="2" destOrd="0" presId="urn:microsoft.com/office/officeart/2005/8/layout/orgChart1"/>
    <dgm:cxn modelId="{231AA64F-5BC2-4762-9483-383246CFAF15}" type="presParOf" srcId="{AE368B2E-9018-4858-82BC-BCCB4CE2120F}" destId="{26031FF2-2DB0-4943-B48A-6606D2BC67EE}" srcOrd="3" destOrd="0" presId="urn:microsoft.com/office/officeart/2005/8/layout/orgChart1"/>
    <dgm:cxn modelId="{02D886E3-F85C-4946-AE51-A9D845A9D8CD}" type="presParOf" srcId="{26031FF2-2DB0-4943-B48A-6606D2BC67EE}" destId="{CD9AFE87-51EC-4D4F-A458-A42E85ACF0E6}" srcOrd="0" destOrd="0" presId="urn:microsoft.com/office/officeart/2005/8/layout/orgChart1"/>
    <dgm:cxn modelId="{839CC402-7F3E-4DFB-8F10-F5E61E1B1435}" type="presParOf" srcId="{CD9AFE87-51EC-4D4F-A458-A42E85ACF0E6}" destId="{FA75D309-ADAB-4EF3-934E-C140EC404183}" srcOrd="0" destOrd="0" presId="urn:microsoft.com/office/officeart/2005/8/layout/orgChart1"/>
    <dgm:cxn modelId="{ED6563BF-D37A-4D8E-A7F2-61F318A3249B}" type="presParOf" srcId="{CD9AFE87-51EC-4D4F-A458-A42E85ACF0E6}" destId="{742D7754-491E-4A15-BD2C-EA041D91EE32}" srcOrd="1" destOrd="0" presId="urn:microsoft.com/office/officeart/2005/8/layout/orgChart1"/>
    <dgm:cxn modelId="{ABB33CE2-8D74-44B9-BB16-FEED2D8C5D7E}" type="presParOf" srcId="{26031FF2-2DB0-4943-B48A-6606D2BC67EE}" destId="{01ECF705-B697-450E-AA09-C33F340FD1DB}" srcOrd="1" destOrd="0" presId="urn:microsoft.com/office/officeart/2005/8/layout/orgChart1"/>
    <dgm:cxn modelId="{C36EFEAB-3068-4D6D-AD93-68002DFC2C78}" type="presParOf" srcId="{26031FF2-2DB0-4943-B48A-6606D2BC67EE}" destId="{5599CCAB-8CFE-460E-AFBF-74807D182229}" srcOrd="2" destOrd="0" presId="urn:microsoft.com/office/officeart/2005/8/layout/orgChart1"/>
    <dgm:cxn modelId="{1EFB7D84-6AFD-4B24-8177-D214DE73C50A}" type="presParOf" srcId="{AE368B2E-9018-4858-82BC-BCCB4CE2120F}" destId="{4A3D142F-0634-4FC2-88CF-1E4598B722C3}" srcOrd="4" destOrd="0" presId="urn:microsoft.com/office/officeart/2005/8/layout/orgChart1"/>
    <dgm:cxn modelId="{1BD13754-6717-4ECF-B48D-31C961A54DB8}" type="presParOf" srcId="{AE368B2E-9018-4858-82BC-BCCB4CE2120F}" destId="{482BAF6F-A3F1-42F9-B8C5-0B49BCD8B0D5}" srcOrd="5" destOrd="0" presId="urn:microsoft.com/office/officeart/2005/8/layout/orgChart1"/>
    <dgm:cxn modelId="{DC20DDF9-1177-401E-89A9-FB2FDD39CEFB}" type="presParOf" srcId="{482BAF6F-A3F1-42F9-B8C5-0B49BCD8B0D5}" destId="{457CF347-7F6E-44D6-A763-8CAB9C3AED58}" srcOrd="0" destOrd="0" presId="urn:microsoft.com/office/officeart/2005/8/layout/orgChart1"/>
    <dgm:cxn modelId="{8D26FFFD-BE56-42BA-A12B-F38F0102B970}" type="presParOf" srcId="{457CF347-7F6E-44D6-A763-8CAB9C3AED58}" destId="{57B20000-197C-48A6-8297-4D3981C97098}" srcOrd="0" destOrd="0" presId="urn:microsoft.com/office/officeart/2005/8/layout/orgChart1"/>
    <dgm:cxn modelId="{F53451AE-E7BA-4BA9-99F9-3D10D6BC7165}" type="presParOf" srcId="{457CF347-7F6E-44D6-A763-8CAB9C3AED58}" destId="{A0B485A4-DD16-4740-983E-610C4637607C}" srcOrd="1" destOrd="0" presId="urn:microsoft.com/office/officeart/2005/8/layout/orgChart1"/>
    <dgm:cxn modelId="{38984ED8-E381-4394-AA84-BB8163A5B933}" type="presParOf" srcId="{482BAF6F-A3F1-42F9-B8C5-0B49BCD8B0D5}" destId="{AE5E0496-7C1C-46EF-BB02-77BC6FF05F56}" srcOrd="1" destOrd="0" presId="urn:microsoft.com/office/officeart/2005/8/layout/orgChart1"/>
    <dgm:cxn modelId="{F9F69D60-0C5C-4BF8-893B-2F203FBA3BF6}" type="presParOf" srcId="{482BAF6F-A3F1-42F9-B8C5-0B49BCD8B0D5}" destId="{DE6AD823-4FB1-4156-8ED4-11F04B7A5DDF}" srcOrd="2" destOrd="0" presId="urn:microsoft.com/office/officeart/2005/8/layout/orgChart1"/>
    <dgm:cxn modelId="{811B6979-9590-447C-BF6E-2C81FC82542C}" type="presParOf" srcId="{0640E692-396A-4A4E-9D7C-4DB0E00F2A84}" destId="{89F07B6B-7CA9-4786-B336-533E9B04DBF3}" srcOrd="2" destOrd="0" presId="urn:microsoft.com/office/officeart/2005/8/layout/orgChart1"/>
    <dgm:cxn modelId="{64287542-DEE9-44C1-9BA9-BCFBAB68287B}" type="presParOf" srcId="{E41E050E-9787-4510-B6B7-DE6591271D5F}" destId="{A21B6041-55A1-4CDC-81E7-C3476CBC81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515B3D0-76EC-454C-97E1-2B080B2CBC7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9F9EFDAD-8E71-4975-8004-4261DF0F090E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Parent </a:t>
          </a:r>
        </a:p>
      </dgm:t>
    </dgm:pt>
    <dgm:pt modelId="{3EA07A11-5065-489D-851B-F2E7C1A0CE20}" type="parTrans" cxnId="{44475835-F34B-4C14-911C-5896626675BD}">
      <dgm:prSet/>
      <dgm:spPr/>
      <dgm:t>
        <a:bodyPr/>
        <a:lstStyle/>
        <a:p>
          <a:endParaRPr lang="en-US"/>
        </a:p>
      </dgm:t>
    </dgm:pt>
    <dgm:pt modelId="{47359E16-3FE1-4622-835B-75FCF74CDD80}" type="sibTrans" cxnId="{44475835-F34B-4C14-911C-5896626675BD}">
      <dgm:prSet/>
      <dgm:spPr/>
      <dgm:t>
        <a:bodyPr/>
        <a:lstStyle/>
        <a:p>
          <a:endParaRPr lang="en-US"/>
        </a:p>
      </dgm:t>
    </dgm:pt>
    <dgm:pt modelId="{F662A211-5C20-4550-BBCE-E954DCBFCB69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Arial" charset="0"/>
            </a:rPr>
            <a:t>Son</a:t>
          </a:r>
        </a:p>
      </dgm:t>
    </dgm:pt>
    <dgm:pt modelId="{BAB54E2B-DA33-43AE-84F5-EB11A2D75135}" type="parTrans" cxnId="{20A4366A-47FD-4701-ADEA-BDE7D728072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865907B-BBF7-4F3F-8BB0-88E43282CA95}" type="sibTrans" cxnId="{20A4366A-47FD-4701-ADEA-BDE7D728072A}">
      <dgm:prSet/>
      <dgm:spPr/>
      <dgm:t>
        <a:bodyPr/>
        <a:lstStyle/>
        <a:p>
          <a:endParaRPr lang="en-US"/>
        </a:p>
      </dgm:t>
    </dgm:pt>
    <dgm:pt modelId="{F47BB0DA-60C8-411C-AEA7-E1F9DFF67245}">
      <dgm:prSet custT="1"/>
      <dgm:spPr>
        <a:solidFill>
          <a:srgbClr val="FFFF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1/3</a:t>
          </a:r>
        </a:p>
      </dgm:t>
    </dgm:pt>
    <dgm:pt modelId="{9E133ABF-701E-4CD3-8925-D7F9B2D7BE29}" type="parTrans" cxnId="{2335D062-8D5D-4C5C-8CA0-18B9B2183165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29FDF19-B4D7-49ED-AA96-AC9AE6872D82}" type="sibTrans" cxnId="{2335D062-8D5D-4C5C-8CA0-18B9B2183165}">
      <dgm:prSet/>
      <dgm:spPr/>
      <dgm:t>
        <a:bodyPr/>
        <a:lstStyle/>
        <a:p>
          <a:endParaRPr lang="en-US"/>
        </a:p>
      </dgm:t>
    </dgm:pt>
    <dgm:pt modelId="{D911530F-61D7-44BC-8E10-64F02752DA37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Arial" charset="0"/>
            </a:rPr>
            <a:t>Son</a:t>
          </a:r>
        </a:p>
      </dgm:t>
    </dgm:pt>
    <dgm:pt modelId="{D2CB3D7B-7397-4740-816C-C10FD3CD5135}" type="parTrans" cxnId="{761E4629-C039-46A4-81C4-E9C4F3C187B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0827B1D-96D1-47D7-9180-29A490ADEB5E}" type="sibTrans" cxnId="{761E4629-C039-46A4-81C4-E9C4F3C187BA}">
      <dgm:prSet/>
      <dgm:spPr/>
      <dgm:t>
        <a:bodyPr/>
        <a:lstStyle/>
        <a:p>
          <a:endParaRPr lang="en-US"/>
        </a:p>
      </dgm:t>
    </dgm:pt>
    <dgm:pt modelId="{F226E234-1310-41A8-B894-F04E23E25CD4}">
      <dgm:prSet custT="1"/>
      <dgm:spPr>
        <a:solidFill>
          <a:srgbClr val="FF0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1/6</a:t>
          </a:r>
        </a:p>
      </dgm:t>
    </dgm:pt>
    <dgm:pt modelId="{E0C3AF8A-150D-4EA5-BE85-A6044185C135}" type="parTrans" cxnId="{24FBCCF6-9371-4AB5-AD46-2190071C0A72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DCB9A595-0074-4AE2-93D0-C1EC4E2F9D6D}" type="sibTrans" cxnId="{24FBCCF6-9371-4AB5-AD46-2190071C0A72}">
      <dgm:prSet/>
      <dgm:spPr/>
      <dgm:t>
        <a:bodyPr/>
        <a:lstStyle/>
        <a:p>
          <a:endParaRPr lang="en-US"/>
        </a:p>
      </dgm:t>
    </dgm:pt>
    <dgm:pt modelId="{1763FBFA-86C5-4A1A-B813-5DE895691E4B}">
      <dgm:prSet custT="1"/>
      <dgm:spPr>
        <a:solidFill>
          <a:srgbClr val="FF0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1/6</a:t>
          </a:r>
        </a:p>
      </dgm:t>
    </dgm:pt>
    <dgm:pt modelId="{F8A00E6E-B677-469E-8AC3-94B1F91C7007}" type="parTrans" cxnId="{E616A879-7E13-45DE-BCF1-A77BD9874574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812196D-61CB-4F2F-8064-C09A1776D511}" type="sibTrans" cxnId="{E616A879-7E13-45DE-BCF1-A77BD9874574}">
      <dgm:prSet/>
      <dgm:spPr/>
      <dgm:t>
        <a:bodyPr/>
        <a:lstStyle/>
        <a:p>
          <a:endParaRPr lang="en-US"/>
        </a:p>
      </dgm:t>
    </dgm:pt>
    <dgm:pt modelId="{030BE5BC-CD64-4CCD-826B-E65CC037D8CE}">
      <dgm:prSet custT="1"/>
      <dgm:spPr>
        <a:solidFill>
          <a:srgbClr val="66FF66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1/3</a:t>
          </a:r>
        </a:p>
      </dgm:t>
    </dgm:pt>
    <dgm:pt modelId="{5CABE1FC-A76F-43C5-8A26-FB8F4AA62502}" type="parTrans" cxnId="{C78B57D3-909E-4E13-8123-C8D1D37F665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C32E7DD-C58D-4B8D-8EF8-447B6F29B001}" type="sibTrans" cxnId="{C78B57D3-909E-4E13-8123-C8D1D37F665C}">
      <dgm:prSet/>
      <dgm:spPr/>
      <dgm:t>
        <a:bodyPr/>
        <a:lstStyle/>
        <a:p>
          <a:endParaRPr lang="en-US"/>
        </a:p>
      </dgm:t>
    </dgm:pt>
    <dgm:pt modelId="{AC2E0DFD-8EA4-47A6-9DC8-61AB06702404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27DCBED5-81AD-43D8-B4BD-68431D13B0BE}" type="parTrans" cxnId="{737FF5A2-1959-4F26-91B3-DBD50EC7A657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F6404A5-918C-472C-9CD8-6BB89EB012E8}" type="sibTrans" cxnId="{737FF5A2-1959-4F26-91B3-DBD50EC7A657}">
      <dgm:prSet/>
      <dgm:spPr/>
      <dgm:t>
        <a:bodyPr/>
        <a:lstStyle/>
        <a:p>
          <a:endParaRPr lang="en-US"/>
        </a:p>
      </dgm:t>
    </dgm:pt>
    <dgm:pt modelId="{CDAD31CD-33BD-4B4E-838D-EF8E85868363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25455BC0-B010-40A5-9881-A394BAE170E9}" type="parTrans" cxnId="{18C5C3E0-9A7A-49D8-9267-0DE04470627D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A245F35-0805-4D39-9828-86E0F1C2B2A6}" type="sibTrans" cxnId="{18C5C3E0-9A7A-49D8-9267-0DE04470627D}">
      <dgm:prSet/>
      <dgm:spPr/>
      <dgm:t>
        <a:bodyPr/>
        <a:lstStyle/>
        <a:p>
          <a:endParaRPr lang="en-US"/>
        </a:p>
      </dgm:t>
    </dgm:pt>
    <dgm:pt modelId="{A6564265-DF1F-44E5-9735-0995F8BDB46F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2BFC842F-4C2F-40E5-B462-CE2690537919}" type="parTrans" cxnId="{0703BBF3-8232-49FF-BC79-54E74B17651D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D9F8C66C-19F5-4F7E-8E6D-AC02EC7868CE}" type="sibTrans" cxnId="{0703BBF3-8232-49FF-BC79-54E74B17651D}">
      <dgm:prSet/>
      <dgm:spPr/>
      <dgm:t>
        <a:bodyPr/>
        <a:lstStyle/>
        <a:p>
          <a:endParaRPr lang="en-US"/>
        </a:p>
      </dgm:t>
    </dgm:pt>
    <dgm:pt modelId="{FE31C9E6-AB83-4ED9-B1AD-57AA7A185692}" type="pres">
      <dgm:prSet presAssocID="{B515B3D0-76EC-454C-97E1-2B080B2CBC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41E050E-9787-4510-B6B7-DE6591271D5F}" type="pres">
      <dgm:prSet presAssocID="{9F9EFDAD-8E71-4975-8004-4261DF0F090E}" presName="hierRoot1" presStyleCnt="0">
        <dgm:presLayoutVars>
          <dgm:hierBranch/>
        </dgm:presLayoutVars>
      </dgm:prSet>
      <dgm:spPr/>
    </dgm:pt>
    <dgm:pt modelId="{8CD201F5-3B71-4481-9878-F188A571F958}" type="pres">
      <dgm:prSet presAssocID="{9F9EFDAD-8E71-4975-8004-4261DF0F090E}" presName="rootComposite1" presStyleCnt="0"/>
      <dgm:spPr/>
    </dgm:pt>
    <dgm:pt modelId="{6C841321-D35E-4174-97F0-8C2B2F771C21}" type="pres">
      <dgm:prSet presAssocID="{9F9EFDAD-8E71-4975-8004-4261DF0F090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AC3BA5-402D-4FFE-BE93-4464A1DB9016}" type="pres">
      <dgm:prSet presAssocID="{9F9EFDAD-8E71-4975-8004-4261DF0F090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7E1E6B0-D0C9-43A9-8DE7-D0A61B76544F}" type="pres">
      <dgm:prSet presAssocID="{9F9EFDAD-8E71-4975-8004-4261DF0F090E}" presName="hierChild2" presStyleCnt="0"/>
      <dgm:spPr/>
    </dgm:pt>
    <dgm:pt modelId="{DF18AE36-0CB1-4EA5-9941-693D7D215BFF}" type="pres">
      <dgm:prSet presAssocID="{BAB54E2B-DA33-43AE-84F5-EB11A2D75135}" presName="Name35" presStyleLbl="parChTrans1D2" presStyleIdx="0" presStyleCnt="3"/>
      <dgm:spPr/>
      <dgm:t>
        <a:bodyPr/>
        <a:lstStyle/>
        <a:p>
          <a:endParaRPr lang="en-US"/>
        </a:p>
      </dgm:t>
    </dgm:pt>
    <dgm:pt modelId="{0E767026-05FD-4C73-9E11-1D371C1BFD20}" type="pres">
      <dgm:prSet presAssocID="{F662A211-5C20-4550-BBCE-E954DCBFCB69}" presName="hierRoot2" presStyleCnt="0">
        <dgm:presLayoutVars>
          <dgm:hierBranch/>
        </dgm:presLayoutVars>
      </dgm:prSet>
      <dgm:spPr/>
    </dgm:pt>
    <dgm:pt modelId="{F12E4C2E-9EDF-4948-BD79-04AA83FD3ED6}" type="pres">
      <dgm:prSet presAssocID="{F662A211-5C20-4550-BBCE-E954DCBFCB69}" presName="rootComposite" presStyleCnt="0"/>
      <dgm:spPr/>
    </dgm:pt>
    <dgm:pt modelId="{B2CD0F4D-95E3-4125-A05A-30D697EB1485}" type="pres">
      <dgm:prSet presAssocID="{F662A211-5C20-4550-BBCE-E954DCBFCB6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2E54C6-7EB9-487B-B108-DF790BA2DE8A}" type="pres">
      <dgm:prSet presAssocID="{F662A211-5C20-4550-BBCE-E954DCBFCB69}" presName="rootConnector" presStyleLbl="node2" presStyleIdx="0" presStyleCnt="3"/>
      <dgm:spPr/>
      <dgm:t>
        <a:bodyPr/>
        <a:lstStyle/>
        <a:p>
          <a:endParaRPr lang="en-US"/>
        </a:p>
      </dgm:t>
    </dgm:pt>
    <dgm:pt modelId="{ECDE84CE-087F-4780-A72E-3F48DAC106CE}" type="pres">
      <dgm:prSet presAssocID="{F662A211-5C20-4550-BBCE-E954DCBFCB69}" presName="hierChild4" presStyleCnt="0"/>
      <dgm:spPr/>
    </dgm:pt>
    <dgm:pt modelId="{9CB8DC8C-F366-4E2B-AFCD-E69FEB344685}" type="pres">
      <dgm:prSet presAssocID="{9E133ABF-701E-4CD3-8925-D7F9B2D7BE29}" presName="Name35" presStyleLbl="parChTrans1D3" presStyleIdx="0" presStyleCnt="6"/>
      <dgm:spPr/>
      <dgm:t>
        <a:bodyPr/>
        <a:lstStyle/>
        <a:p>
          <a:endParaRPr lang="en-US"/>
        </a:p>
      </dgm:t>
    </dgm:pt>
    <dgm:pt modelId="{B1006731-D2C0-4196-B36A-460D7CC6C8EA}" type="pres">
      <dgm:prSet presAssocID="{F47BB0DA-60C8-411C-AEA7-E1F9DFF67245}" presName="hierRoot2" presStyleCnt="0">
        <dgm:presLayoutVars>
          <dgm:hierBranch val="r"/>
        </dgm:presLayoutVars>
      </dgm:prSet>
      <dgm:spPr/>
    </dgm:pt>
    <dgm:pt modelId="{90432DE6-91F3-4DC1-B703-DCE0A2AA6476}" type="pres">
      <dgm:prSet presAssocID="{F47BB0DA-60C8-411C-AEA7-E1F9DFF67245}" presName="rootComposite" presStyleCnt="0"/>
      <dgm:spPr/>
    </dgm:pt>
    <dgm:pt modelId="{E65456DC-E976-4735-B046-30B4BBF22A91}" type="pres">
      <dgm:prSet presAssocID="{F47BB0DA-60C8-411C-AEA7-E1F9DFF67245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03CA76-C896-4C17-A7D9-413207432CC6}" type="pres">
      <dgm:prSet presAssocID="{F47BB0DA-60C8-411C-AEA7-E1F9DFF67245}" presName="rootConnector" presStyleLbl="node3" presStyleIdx="0" presStyleCnt="6"/>
      <dgm:spPr/>
      <dgm:t>
        <a:bodyPr/>
        <a:lstStyle/>
        <a:p>
          <a:endParaRPr lang="en-US"/>
        </a:p>
      </dgm:t>
    </dgm:pt>
    <dgm:pt modelId="{441F5000-9643-4B65-94D8-9F10F0BED784}" type="pres">
      <dgm:prSet presAssocID="{F47BB0DA-60C8-411C-AEA7-E1F9DFF67245}" presName="hierChild4" presStyleCnt="0"/>
      <dgm:spPr/>
    </dgm:pt>
    <dgm:pt modelId="{FCC4C432-43CC-468C-9D20-AFFAB165AE4D}" type="pres">
      <dgm:prSet presAssocID="{F47BB0DA-60C8-411C-AEA7-E1F9DFF67245}" presName="hierChild5" presStyleCnt="0"/>
      <dgm:spPr/>
    </dgm:pt>
    <dgm:pt modelId="{0D34A9C8-B382-4200-805B-59405CAE0DDE}" type="pres">
      <dgm:prSet presAssocID="{F662A211-5C20-4550-BBCE-E954DCBFCB69}" presName="hierChild5" presStyleCnt="0"/>
      <dgm:spPr/>
    </dgm:pt>
    <dgm:pt modelId="{A36CE606-AAF6-4A38-A274-524B4F81241D}" type="pres">
      <dgm:prSet presAssocID="{D2CB3D7B-7397-4740-816C-C10FD3CD5135}" presName="Name35" presStyleLbl="parChTrans1D2" presStyleIdx="1" presStyleCnt="3"/>
      <dgm:spPr/>
      <dgm:t>
        <a:bodyPr/>
        <a:lstStyle/>
        <a:p>
          <a:endParaRPr lang="en-US"/>
        </a:p>
      </dgm:t>
    </dgm:pt>
    <dgm:pt modelId="{6C963C23-62AE-4585-B153-76501003F245}" type="pres">
      <dgm:prSet presAssocID="{D911530F-61D7-44BC-8E10-64F02752DA37}" presName="hierRoot2" presStyleCnt="0">
        <dgm:presLayoutVars>
          <dgm:hierBranch/>
        </dgm:presLayoutVars>
      </dgm:prSet>
      <dgm:spPr/>
    </dgm:pt>
    <dgm:pt modelId="{4927FDB1-CFF3-49DB-A02B-31989FC2A406}" type="pres">
      <dgm:prSet presAssocID="{D911530F-61D7-44BC-8E10-64F02752DA37}" presName="rootComposite" presStyleCnt="0"/>
      <dgm:spPr/>
    </dgm:pt>
    <dgm:pt modelId="{30FC1AFA-370E-42D5-92CD-F77238179C03}" type="pres">
      <dgm:prSet presAssocID="{D911530F-61D7-44BC-8E10-64F02752DA3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3A3727-2CC7-467C-88B4-5C056AB07457}" type="pres">
      <dgm:prSet presAssocID="{D911530F-61D7-44BC-8E10-64F02752DA37}" presName="rootConnector" presStyleLbl="node2" presStyleIdx="1" presStyleCnt="3"/>
      <dgm:spPr/>
      <dgm:t>
        <a:bodyPr/>
        <a:lstStyle/>
        <a:p>
          <a:endParaRPr lang="en-US"/>
        </a:p>
      </dgm:t>
    </dgm:pt>
    <dgm:pt modelId="{CB637245-D62E-4036-B44B-96CD03876092}" type="pres">
      <dgm:prSet presAssocID="{D911530F-61D7-44BC-8E10-64F02752DA37}" presName="hierChild4" presStyleCnt="0"/>
      <dgm:spPr/>
    </dgm:pt>
    <dgm:pt modelId="{1239E006-0794-4FDB-A4FB-CBD0B2BA95D5}" type="pres">
      <dgm:prSet presAssocID="{E0C3AF8A-150D-4EA5-BE85-A6044185C135}" presName="Name35" presStyleLbl="parChTrans1D3" presStyleIdx="1" presStyleCnt="6"/>
      <dgm:spPr/>
      <dgm:t>
        <a:bodyPr/>
        <a:lstStyle/>
        <a:p>
          <a:endParaRPr lang="en-US"/>
        </a:p>
      </dgm:t>
    </dgm:pt>
    <dgm:pt modelId="{D15D4151-D941-4320-B2D0-5B28E1290629}" type="pres">
      <dgm:prSet presAssocID="{F226E234-1310-41A8-B894-F04E23E25CD4}" presName="hierRoot2" presStyleCnt="0">
        <dgm:presLayoutVars>
          <dgm:hierBranch val="r"/>
        </dgm:presLayoutVars>
      </dgm:prSet>
      <dgm:spPr/>
    </dgm:pt>
    <dgm:pt modelId="{7D8D48AD-8A0A-4B6C-A1B6-7A2E79E27898}" type="pres">
      <dgm:prSet presAssocID="{F226E234-1310-41A8-B894-F04E23E25CD4}" presName="rootComposite" presStyleCnt="0"/>
      <dgm:spPr/>
    </dgm:pt>
    <dgm:pt modelId="{A8EAAB5A-79D9-4A87-80B9-E36927C44208}" type="pres">
      <dgm:prSet presAssocID="{F226E234-1310-41A8-B894-F04E23E25CD4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0375CF-AA56-478D-B064-7BAE07ED896E}" type="pres">
      <dgm:prSet presAssocID="{F226E234-1310-41A8-B894-F04E23E25CD4}" presName="rootConnector" presStyleLbl="node3" presStyleIdx="1" presStyleCnt="6"/>
      <dgm:spPr/>
      <dgm:t>
        <a:bodyPr/>
        <a:lstStyle/>
        <a:p>
          <a:endParaRPr lang="en-US"/>
        </a:p>
      </dgm:t>
    </dgm:pt>
    <dgm:pt modelId="{AD42EC4F-BAE8-4C1D-8C6E-EC2C13110C59}" type="pres">
      <dgm:prSet presAssocID="{F226E234-1310-41A8-B894-F04E23E25CD4}" presName="hierChild4" presStyleCnt="0"/>
      <dgm:spPr/>
    </dgm:pt>
    <dgm:pt modelId="{772DDB4E-05C3-42FD-9C16-734C0E283B96}" type="pres">
      <dgm:prSet presAssocID="{F226E234-1310-41A8-B894-F04E23E25CD4}" presName="hierChild5" presStyleCnt="0"/>
      <dgm:spPr/>
    </dgm:pt>
    <dgm:pt modelId="{8D365450-5C18-4CB3-B3E6-F8A4F6AF2EE6}" type="pres">
      <dgm:prSet presAssocID="{F8A00E6E-B677-469E-8AC3-94B1F91C7007}" presName="Name35" presStyleLbl="parChTrans1D3" presStyleIdx="2" presStyleCnt="6"/>
      <dgm:spPr/>
      <dgm:t>
        <a:bodyPr/>
        <a:lstStyle/>
        <a:p>
          <a:endParaRPr lang="en-US"/>
        </a:p>
      </dgm:t>
    </dgm:pt>
    <dgm:pt modelId="{77D5CB98-71F4-4E68-A902-006F85059F0E}" type="pres">
      <dgm:prSet presAssocID="{1763FBFA-86C5-4A1A-B813-5DE895691E4B}" presName="hierRoot2" presStyleCnt="0">
        <dgm:presLayoutVars>
          <dgm:hierBranch val="r"/>
        </dgm:presLayoutVars>
      </dgm:prSet>
      <dgm:spPr/>
    </dgm:pt>
    <dgm:pt modelId="{658C810A-6F55-4A35-8412-0B5971CC9C47}" type="pres">
      <dgm:prSet presAssocID="{1763FBFA-86C5-4A1A-B813-5DE895691E4B}" presName="rootComposite" presStyleCnt="0"/>
      <dgm:spPr/>
    </dgm:pt>
    <dgm:pt modelId="{4E6F4BB7-0B29-4CF0-8196-24AA5EFEE808}" type="pres">
      <dgm:prSet presAssocID="{1763FBFA-86C5-4A1A-B813-5DE895691E4B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EF9951-A2EB-4B8E-9F5E-07AF59020275}" type="pres">
      <dgm:prSet presAssocID="{1763FBFA-86C5-4A1A-B813-5DE895691E4B}" presName="rootConnector" presStyleLbl="node3" presStyleIdx="2" presStyleCnt="6"/>
      <dgm:spPr/>
      <dgm:t>
        <a:bodyPr/>
        <a:lstStyle/>
        <a:p>
          <a:endParaRPr lang="en-US"/>
        </a:p>
      </dgm:t>
    </dgm:pt>
    <dgm:pt modelId="{15C879BB-168F-4565-BD86-7146FF5A051A}" type="pres">
      <dgm:prSet presAssocID="{1763FBFA-86C5-4A1A-B813-5DE895691E4B}" presName="hierChild4" presStyleCnt="0"/>
      <dgm:spPr/>
    </dgm:pt>
    <dgm:pt modelId="{FB7A556C-14C0-4719-8B05-F3939801F78C}" type="pres">
      <dgm:prSet presAssocID="{1763FBFA-86C5-4A1A-B813-5DE895691E4B}" presName="hierChild5" presStyleCnt="0"/>
      <dgm:spPr/>
    </dgm:pt>
    <dgm:pt modelId="{EF88F2E5-20E6-494A-97DC-BE2BB5EF46B0}" type="pres">
      <dgm:prSet presAssocID="{D911530F-61D7-44BC-8E10-64F02752DA37}" presName="hierChild5" presStyleCnt="0"/>
      <dgm:spPr/>
    </dgm:pt>
    <dgm:pt modelId="{35ACACA4-79D4-4B36-B085-760A8286C54F}" type="pres">
      <dgm:prSet presAssocID="{5CABE1FC-A76F-43C5-8A26-FB8F4AA62502}" presName="Name35" presStyleLbl="parChTrans1D2" presStyleIdx="2" presStyleCnt="3"/>
      <dgm:spPr/>
      <dgm:t>
        <a:bodyPr/>
        <a:lstStyle/>
        <a:p>
          <a:endParaRPr lang="en-US"/>
        </a:p>
      </dgm:t>
    </dgm:pt>
    <dgm:pt modelId="{0640E692-396A-4A4E-9D7C-4DB0E00F2A84}" type="pres">
      <dgm:prSet presAssocID="{030BE5BC-CD64-4CCD-826B-E65CC037D8CE}" presName="hierRoot2" presStyleCnt="0">
        <dgm:presLayoutVars>
          <dgm:hierBranch/>
        </dgm:presLayoutVars>
      </dgm:prSet>
      <dgm:spPr/>
    </dgm:pt>
    <dgm:pt modelId="{A6D636F7-FE6D-4805-8639-204EDE3B40D9}" type="pres">
      <dgm:prSet presAssocID="{030BE5BC-CD64-4CCD-826B-E65CC037D8CE}" presName="rootComposite" presStyleCnt="0"/>
      <dgm:spPr/>
    </dgm:pt>
    <dgm:pt modelId="{42B6853D-53DA-41C9-A8EA-BD7FAAB277B7}" type="pres">
      <dgm:prSet presAssocID="{030BE5BC-CD64-4CCD-826B-E65CC037D8C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F59EF1-8C9A-464E-9B1B-DEB5C7217E4C}" type="pres">
      <dgm:prSet presAssocID="{030BE5BC-CD64-4CCD-826B-E65CC037D8CE}" presName="rootConnector" presStyleLbl="node2" presStyleIdx="2" presStyleCnt="3"/>
      <dgm:spPr/>
      <dgm:t>
        <a:bodyPr/>
        <a:lstStyle/>
        <a:p>
          <a:endParaRPr lang="en-US"/>
        </a:p>
      </dgm:t>
    </dgm:pt>
    <dgm:pt modelId="{AE368B2E-9018-4858-82BC-BCCB4CE2120F}" type="pres">
      <dgm:prSet presAssocID="{030BE5BC-CD64-4CCD-826B-E65CC037D8CE}" presName="hierChild4" presStyleCnt="0"/>
      <dgm:spPr/>
    </dgm:pt>
    <dgm:pt modelId="{734B0F8B-3F70-4F3B-9C35-49481F943CCF}" type="pres">
      <dgm:prSet presAssocID="{27DCBED5-81AD-43D8-B4BD-68431D13B0BE}" presName="Name35" presStyleLbl="parChTrans1D3" presStyleIdx="3" presStyleCnt="6"/>
      <dgm:spPr/>
      <dgm:t>
        <a:bodyPr/>
        <a:lstStyle/>
        <a:p>
          <a:endParaRPr lang="en-US"/>
        </a:p>
      </dgm:t>
    </dgm:pt>
    <dgm:pt modelId="{2F181AC9-C78F-4808-8940-DF17F9BBC698}" type="pres">
      <dgm:prSet presAssocID="{AC2E0DFD-8EA4-47A6-9DC8-61AB06702404}" presName="hierRoot2" presStyleCnt="0">
        <dgm:presLayoutVars>
          <dgm:hierBranch val="r"/>
        </dgm:presLayoutVars>
      </dgm:prSet>
      <dgm:spPr/>
    </dgm:pt>
    <dgm:pt modelId="{F753CC24-EF45-4FF7-8274-0C1D6070136C}" type="pres">
      <dgm:prSet presAssocID="{AC2E0DFD-8EA4-47A6-9DC8-61AB06702404}" presName="rootComposite" presStyleCnt="0"/>
      <dgm:spPr/>
    </dgm:pt>
    <dgm:pt modelId="{A746D0C6-12E9-415C-95BE-034762E71166}" type="pres">
      <dgm:prSet presAssocID="{AC2E0DFD-8EA4-47A6-9DC8-61AB06702404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DFA9F6-BD35-4AA4-A468-65F77A0E2803}" type="pres">
      <dgm:prSet presAssocID="{AC2E0DFD-8EA4-47A6-9DC8-61AB06702404}" presName="rootConnector" presStyleLbl="node3" presStyleIdx="3" presStyleCnt="6"/>
      <dgm:spPr/>
      <dgm:t>
        <a:bodyPr/>
        <a:lstStyle/>
        <a:p>
          <a:endParaRPr lang="en-US"/>
        </a:p>
      </dgm:t>
    </dgm:pt>
    <dgm:pt modelId="{1F22C99B-0EF5-473D-BF0C-D029189F446F}" type="pres">
      <dgm:prSet presAssocID="{AC2E0DFD-8EA4-47A6-9DC8-61AB06702404}" presName="hierChild4" presStyleCnt="0"/>
      <dgm:spPr/>
    </dgm:pt>
    <dgm:pt modelId="{777497DC-345E-4870-999B-DCA685A6C251}" type="pres">
      <dgm:prSet presAssocID="{AC2E0DFD-8EA4-47A6-9DC8-61AB06702404}" presName="hierChild5" presStyleCnt="0"/>
      <dgm:spPr/>
    </dgm:pt>
    <dgm:pt modelId="{4B261256-6ABE-437B-B554-A4E61E6AFDB0}" type="pres">
      <dgm:prSet presAssocID="{25455BC0-B010-40A5-9881-A394BAE170E9}" presName="Name35" presStyleLbl="parChTrans1D3" presStyleIdx="4" presStyleCnt="6"/>
      <dgm:spPr/>
      <dgm:t>
        <a:bodyPr/>
        <a:lstStyle/>
        <a:p>
          <a:endParaRPr lang="en-US"/>
        </a:p>
      </dgm:t>
    </dgm:pt>
    <dgm:pt modelId="{26031FF2-2DB0-4943-B48A-6606D2BC67EE}" type="pres">
      <dgm:prSet presAssocID="{CDAD31CD-33BD-4B4E-838D-EF8E85868363}" presName="hierRoot2" presStyleCnt="0">
        <dgm:presLayoutVars>
          <dgm:hierBranch val="r"/>
        </dgm:presLayoutVars>
      </dgm:prSet>
      <dgm:spPr/>
    </dgm:pt>
    <dgm:pt modelId="{CD9AFE87-51EC-4D4F-A458-A42E85ACF0E6}" type="pres">
      <dgm:prSet presAssocID="{CDAD31CD-33BD-4B4E-838D-EF8E85868363}" presName="rootComposite" presStyleCnt="0"/>
      <dgm:spPr/>
    </dgm:pt>
    <dgm:pt modelId="{FA75D309-ADAB-4EF3-934E-C140EC404183}" type="pres">
      <dgm:prSet presAssocID="{CDAD31CD-33BD-4B4E-838D-EF8E85868363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2D7754-491E-4A15-BD2C-EA041D91EE32}" type="pres">
      <dgm:prSet presAssocID="{CDAD31CD-33BD-4B4E-838D-EF8E85868363}" presName="rootConnector" presStyleLbl="node3" presStyleIdx="4" presStyleCnt="6"/>
      <dgm:spPr/>
      <dgm:t>
        <a:bodyPr/>
        <a:lstStyle/>
        <a:p>
          <a:endParaRPr lang="en-US"/>
        </a:p>
      </dgm:t>
    </dgm:pt>
    <dgm:pt modelId="{01ECF705-B697-450E-AA09-C33F340FD1DB}" type="pres">
      <dgm:prSet presAssocID="{CDAD31CD-33BD-4B4E-838D-EF8E85868363}" presName="hierChild4" presStyleCnt="0"/>
      <dgm:spPr/>
    </dgm:pt>
    <dgm:pt modelId="{5599CCAB-8CFE-460E-AFBF-74807D182229}" type="pres">
      <dgm:prSet presAssocID="{CDAD31CD-33BD-4B4E-838D-EF8E85868363}" presName="hierChild5" presStyleCnt="0"/>
      <dgm:spPr/>
    </dgm:pt>
    <dgm:pt modelId="{4A3D142F-0634-4FC2-88CF-1E4598B722C3}" type="pres">
      <dgm:prSet presAssocID="{2BFC842F-4C2F-40E5-B462-CE2690537919}" presName="Name35" presStyleLbl="parChTrans1D3" presStyleIdx="5" presStyleCnt="6"/>
      <dgm:spPr/>
      <dgm:t>
        <a:bodyPr/>
        <a:lstStyle/>
        <a:p>
          <a:endParaRPr lang="en-US"/>
        </a:p>
      </dgm:t>
    </dgm:pt>
    <dgm:pt modelId="{482BAF6F-A3F1-42F9-B8C5-0B49BCD8B0D5}" type="pres">
      <dgm:prSet presAssocID="{A6564265-DF1F-44E5-9735-0995F8BDB46F}" presName="hierRoot2" presStyleCnt="0">
        <dgm:presLayoutVars>
          <dgm:hierBranch val="r"/>
        </dgm:presLayoutVars>
      </dgm:prSet>
      <dgm:spPr/>
    </dgm:pt>
    <dgm:pt modelId="{457CF347-7F6E-44D6-A763-8CAB9C3AED58}" type="pres">
      <dgm:prSet presAssocID="{A6564265-DF1F-44E5-9735-0995F8BDB46F}" presName="rootComposite" presStyleCnt="0"/>
      <dgm:spPr/>
    </dgm:pt>
    <dgm:pt modelId="{57B20000-197C-48A6-8297-4D3981C97098}" type="pres">
      <dgm:prSet presAssocID="{A6564265-DF1F-44E5-9735-0995F8BDB46F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B485A4-DD16-4740-983E-610C4637607C}" type="pres">
      <dgm:prSet presAssocID="{A6564265-DF1F-44E5-9735-0995F8BDB46F}" presName="rootConnector" presStyleLbl="node3" presStyleIdx="5" presStyleCnt="6"/>
      <dgm:spPr/>
      <dgm:t>
        <a:bodyPr/>
        <a:lstStyle/>
        <a:p>
          <a:endParaRPr lang="en-US"/>
        </a:p>
      </dgm:t>
    </dgm:pt>
    <dgm:pt modelId="{AE5E0496-7C1C-46EF-BB02-77BC6FF05F56}" type="pres">
      <dgm:prSet presAssocID="{A6564265-DF1F-44E5-9735-0995F8BDB46F}" presName="hierChild4" presStyleCnt="0"/>
      <dgm:spPr/>
    </dgm:pt>
    <dgm:pt modelId="{DE6AD823-4FB1-4156-8ED4-11F04B7A5DDF}" type="pres">
      <dgm:prSet presAssocID="{A6564265-DF1F-44E5-9735-0995F8BDB46F}" presName="hierChild5" presStyleCnt="0"/>
      <dgm:spPr/>
    </dgm:pt>
    <dgm:pt modelId="{89F07B6B-7CA9-4786-B336-533E9B04DBF3}" type="pres">
      <dgm:prSet presAssocID="{030BE5BC-CD64-4CCD-826B-E65CC037D8CE}" presName="hierChild5" presStyleCnt="0"/>
      <dgm:spPr/>
    </dgm:pt>
    <dgm:pt modelId="{A21B6041-55A1-4CDC-81E7-C3476CBC813E}" type="pres">
      <dgm:prSet presAssocID="{9F9EFDAD-8E71-4975-8004-4261DF0F090E}" presName="hierChild3" presStyleCnt="0"/>
      <dgm:spPr/>
    </dgm:pt>
  </dgm:ptLst>
  <dgm:cxnLst>
    <dgm:cxn modelId="{CA19C562-B282-4CF1-9598-D5880537F5EE}" type="presOf" srcId="{5CABE1FC-A76F-43C5-8A26-FB8F4AA62502}" destId="{35ACACA4-79D4-4B36-B085-760A8286C54F}" srcOrd="0" destOrd="0" presId="urn:microsoft.com/office/officeart/2005/8/layout/orgChart1"/>
    <dgm:cxn modelId="{20A4366A-47FD-4701-ADEA-BDE7D728072A}" srcId="{9F9EFDAD-8E71-4975-8004-4261DF0F090E}" destId="{F662A211-5C20-4550-BBCE-E954DCBFCB69}" srcOrd="0" destOrd="0" parTransId="{BAB54E2B-DA33-43AE-84F5-EB11A2D75135}" sibTransId="{C865907B-BBF7-4F3F-8BB0-88E43282CA95}"/>
    <dgm:cxn modelId="{DA46D747-C0E3-4A19-A899-DA286CB540EB}" type="presOf" srcId="{F226E234-1310-41A8-B894-F04E23E25CD4}" destId="{A8EAAB5A-79D9-4A87-80B9-E36927C44208}" srcOrd="0" destOrd="0" presId="urn:microsoft.com/office/officeart/2005/8/layout/orgChart1"/>
    <dgm:cxn modelId="{7B9CFC0D-B36C-43F1-9EB2-741E1DBCF6B7}" type="presOf" srcId="{B515B3D0-76EC-454C-97E1-2B080B2CBC78}" destId="{FE31C9E6-AB83-4ED9-B1AD-57AA7A185692}" srcOrd="0" destOrd="0" presId="urn:microsoft.com/office/officeart/2005/8/layout/orgChart1"/>
    <dgm:cxn modelId="{E616A879-7E13-45DE-BCF1-A77BD9874574}" srcId="{D911530F-61D7-44BC-8E10-64F02752DA37}" destId="{1763FBFA-86C5-4A1A-B813-5DE895691E4B}" srcOrd="1" destOrd="0" parTransId="{F8A00E6E-B677-469E-8AC3-94B1F91C7007}" sibTransId="{0812196D-61CB-4F2F-8064-C09A1776D511}"/>
    <dgm:cxn modelId="{2335D062-8D5D-4C5C-8CA0-18B9B2183165}" srcId="{F662A211-5C20-4550-BBCE-E954DCBFCB69}" destId="{F47BB0DA-60C8-411C-AEA7-E1F9DFF67245}" srcOrd="0" destOrd="0" parTransId="{9E133ABF-701E-4CD3-8925-D7F9B2D7BE29}" sibTransId="{C29FDF19-B4D7-49ED-AA96-AC9AE6872D82}"/>
    <dgm:cxn modelId="{87537C16-4803-4716-BCCF-D04838195683}" type="presOf" srcId="{9E133ABF-701E-4CD3-8925-D7F9B2D7BE29}" destId="{9CB8DC8C-F366-4E2B-AFCD-E69FEB344685}" srcOrd="0" destOrd="0" presId="urn:microsoft.com/office/officeart/2005/8/layout/orgChart1"/>
    <dgm:cxn modelId="{47EDB906-C3FF-4F34-B890-27C396ED56C7}" type="presOf" srcId="{A6564265-DF1F-44E5-9735-0995F8BDB46F}" destId="{A0B485A4-DD16-4740-983E-610C4637607C}" srcOrd="1" destOrd="0" presId="urn:microsoft.com/office/officeart/2005/8/layout/orgChart1"/>
    <dgm:cxn modelId="{E0214D29-A53D-43B8-973C-F66ABB3E3F50}" type="presOf" srcId="{030BE5BC-CD64-4CCD-826B-E65CC037D8CE}" destId="{1DF59EF1-8C9A-464E-9B1B-DEB5C7217E4C}" srcOrd="1" destOrd="0" presId="urn:microsoft.com/office/officeart/2005/8/layout/orgChart1"/>
    <dgm:cxn modelId="{2C8E71A9-9BFB-4FBF-B37A-11579DFA8095}" type="presOf" srcId="{1763FBFA-86C5-4A1A-B813-5DE895691E4B}" destId="{98EF9951-A2EB-4B8E-9F5E-07AF59020275}" srcOrd="1" destOrd="0" presId="urn:microsoft.com/office/officeart/2005/8/layout/orgChart1"/>
    <dgm:cxn modelId="{761E4629-C039-46A4-81C4-E9C4F3C187BA}" srcId="{9F9EFDAD-8E71-4975-8004-4261DF0F090E}" destId="{D911530F-61D7-44BC-8E10-64F02752DA37}" srcOrd="1" destOrd="0" parTransId="{D2CB3D7B-7397-4740-816C-C10FD3CD5135}" sibTransId="{10827B1D-96D1-47D7-9180-29A490ADEB5E}"/>
    <dgm:cxn modelId="{0703BBF3-8232-49FF-BC79-54E74B17651D}" srcId="{030BE5BC-CD64-4CCD-826B-E65CC037D8CE}" destId="{A6564265-DF1F-44E5-9735-0995F8BDB46F}" srcOrd="2" destOrd="0" parTransId="{2BFC842F-4C2F-40E5-B462-CE2690537919}" sibTransId="{D9F8C66C-19F5-4F7E-8E6D-AC02EC7868CE}"/>
    <dgm:cxn modelId="{F5A1C006-F5A1-46FE-A5C2-9EDC5AFE5F36}" type="presOf" srcId="{F8A00E6E-B677-469E-8AC3-94B1F91C7007}" destId="{8D365450-5C18-4CB3-B3E6-F8A4F6AF2EE6}" srcOrd="0" destOrd="0" presId="urn:microsoft.com/office/officeart/2005/8/layout/orgChart1"/>
    <dgm:cxn modelId="{8C897C40-75F0-448D-8362-15FB76C33AAF}" type="presOf" srcId="{CDAD31CD-33BD-4B4E-838D-EF8E85868363}" destId="{742D7754-491E-4A15-BD2C-EA041D91EE32}" srcOrd="1" destOrd="0" presId="urn:microsoft.com/office/officeart/2005/8/layout/orgChart1"/>
    <dgm:cxn modelId="{1A53E5CC-6654-430C-BF8C-DF4F683140F4}" type="presOf" srcId="{F226E234-1310-41A8-B894-F04E23E25CD4}" destId="{710375CF-AA56-478D-B064-7BAE07ED896E}" srcOrd="1" destOrd="0" presId="urn:microsoft.com/office/officeart/2005/8/layout/orgChart1"/>
    <dgm:cxn modelId="{6A62FFAC-5C3C-4E43-9E7D-F2FF2F294BE2}" type="presOf" srcId="{A6564265-DF1F-44E5-9735-0995F8BDB46F}" destId="{57B20000-197C-48A6-8297-4D3981C97098}" srcOrd="0" destOrd="0" presId="urn:microsoft.com/office/officeart/2005/8/layout/orgChart1"/>
    <dgm:cxn modelId="{49EDC820-E3CF-4941-8781-710191914C05}" type="presOf" srcId="{030BE5BC-CD64-4CCD-826B-E65CC037D8CE}" destId="{42B6853D-53DA-41C9-A8EA-BD7FAAB277B7}" srcOrd="0" destOrd="0" presId="urn:microsoft.com/office/officeart/2005/8/layout/orgChart1"/>
    <dgm:cxn modelId="{DC4E10D3-273E-41F4-8240-532B0012D2AA}" type="presOf" srcId="{F662A211-5C20-4550-BBCE-E954DCBFCB69}" destId="{B2CD0F4D-95E3-4125-A05A-30D697EB1485}" srcOrd="0" destOrd="0" presId="urn:microsoft.com/office/officeart/2005/8/layout/orgChart1"/>
    <dgm:cxn modelId="{AD1B8112-527D-43B2-8124-7943D8C11D81}" type="presOf" srcId="{D2CB3D7B-7397-4740-816C-C10FD3CD5135}" destId="{A36CE606-AAF6-4A38-A274-524B4F81241D}" srcOrd="0" destOrd="0" presId="urn:microsoft.com/office/officeart/2005/8/layout/orgChart1"/>
    <dgm:cxn modelId="{B63D397F-90E2-468E-B9EF-B4ABBA85A528}" type="presOf" srcId="{25455BC0-B010-40A5-9881-A394BAE170E9}" destId="{4B261256-6ABE-437B-B554-A4E61E6AFDB0}" srcOrd="0" destOrd="0" presId="urn:microsoft.com/office/officeart/2005/8/layout/orgChart1"/>
    <dgm:cxn modelId="{F2B2D7BC-02E5-46FA-8BD3-0CE8695A7BCC}" type="presOf" srcId="{F662A211-5C20-4550-BBCE-E954DCBFCB69}" destId="{282E54C6-7EB9-487B-B108-DF790BA2DE8A}" srcOrd="1" destOrd="0" presId="urn:microsoft.com/office/officeart/2005/8/layout/orgChart1"/>
    <dgm:cxn modelId="{2BC07382-8CE6-4975-A637-5CA4F5A70E6D}" type="presOf" srcId="{F47BB0DA-60C8-411C-AEA7-E1F9DFF67245}" destId="{A703CA76-C896-4C17-A7D9-413207432CC6}" srcOrd="1" destOrd="0" presId="urn:microsoft.com/office/officeart/2005/8/layout/orgChart1"/>
    <dgm:cxn modelId="{729ACAEC-B48E-4511-9DAF-D40D3743566E}" type="presOf" srcId="{AC2E0DFD-8EA4-47A6-9DC8-61AB06702404}" destId="{4BDFA9F6-BD35-4AA4-A468-65F77A0E2803}" srcOrd="1" destOrd="0" presId="urn:microsoft.com/office/officeart/2005/8/layout/orgChart1"/>
    <dgm:cxn modelId="{2EFAD488-7667-465E-8995-E44660B0F624}" type="presOf" srcId="{AC2E0DFD-8EA4-47A6-9DC8-61AB06702404}" destId="{A746D0C6-12E9-415C-95BE-034762E71166}" srcOrd="0" destOrd="0" presId="urn:microsoft.com/office/officeart/2005/8/layout/orgChart1"/>
    <dgm:cxn modelId="{69B83B5D-90F3-41D0-BA0D-FFBE7FF6403B}" type="presOf" srcId="{CDAD31CD-33BD-4B4E-838D-EF8E85868363}" destId="{FA75D309-ADAB-4EF3-934E-C140EC404183}" srcOrd="0" destOrd="0" presId="urn:microsoft.com/office/officeart/2005/8/layout/orgChart1"/>
    <dgm:cxn modelId="{4EF952FC-9D79-4095-96EA-6E4ABC8CD04F}" type="presOf" srcId="{9F9EFDAD-8E71-4975-8004-4261DF0F090E}" destId="{6AAC3BA5-402D-4FFE-BE93-4464A1DB9016}" srcOrd="1" destOrd="0" presId="urn:microsoft.com/office/officeart/2005/8/layout/orgChart1"/>
    <dgm:cxn modelId="{721059ED-F5A9-434D-A4B1-40C278692660}" type="presOf" srcId="{D911530F-61D7-44BC-8E10-64F02752DA37}" destId="{30FC1AFA-370E-42D5-92CD-F77238179C03}" srcOrd="0" destOrd="0" presId="urn:microsoft.com/office/officeart/2005/8/layout/orgChart1"/>
    <dgm:cxn modelId="{2F217E5E-8897-492C-A408-0D8E007C5AC5}" type="presOf" srcId="{BAB54E2B-DA33-43AE-84F5-EB11A2D75135}" destId="{DF18AE36-0CB1-4EA5-9941-693D7D215BFF}" srcOrd="0" destOrd="0" presId="urn:microsoft.com/office/officeart/2005/8/layout/orgChart1"/>
    <dgm:cxn modelId="{18C5C3E0-9A7A-49D8-9267-0DE04470627D}" srcId="{030BE5BC-CD64-4CCD-826B-E65CC037D8CE}" destId="{CDAD31CD-33BD-4B4E-838D-EF8E85868363}" srcOrd="1" destOrd="0" parTransId="{25455BC0-B010-40A5-9881-A394BAE170E9}" sibTransId="{7A245F35-0805-4D39-9828-86E0F1C2B2A6}"/>
    <dgm:cxn modelId="{24FBCCF6-9371-4AB5-AD46-2190071C0A72}" srcId="{D911530F-61D7-44BC-8E10-64F02752DA37}" destId="{F226E234-1310-41A8-B894-F04E23E25CD4}" srcOrd="0" destOrd="0" parTransId="{E0C3AF8A-150D-4EA5-BE85-A6044185C135}" sibTransId="{DCB9A595-0074-4AE2-93D0-C1EC4E2F9D6D}"/>
    <dgm:cxn modelId="{737FF5A2-1959-4F26-91B3-DBD50EC7A657}" srcId="{030BE5BC-CD64-4CCD-826B-E65CC037D8CE}" destId="{AC2E0DFD-8EA4-47A6-9DC8-61AB06702404}" srcOrd="0" destOrd="0" parTransId="{27DCBED5-81AD-43D8-B4BD-68431D13B0BE}" sibTransId="{CF6404A5-918C-472C-9CD8-6BB89EB012E8}"/>
    <dgm:cxn modelId="{135D9F9A-1256-4434-94F3-9ABCE05A22F9}" type="presOf" srcId="{D911530F-61D7-44BC-8E10-64F02752DA37}" destId="{753A3727-2CC7-467C-88B4-5C056AB07457}" srcOrd="1" destOrd="0" presId="urn:microsoft.com/office/officeart/2005/8/layout/orgChart1"/>
    <dgm:cxn modelId="{1CA0D9E5-2B5B-4AE2-B938-03A837AF4D86}" type="presOf" srcId="{E0C3AF8A-150D-4EA5-BE85-A6044185C135}" destId="{1239E006-0794-4FDB-A4FB-CBD0B2BA95D5}" srcOrd="0" destOrd="0" presId="urn:microsoft.com/office/officeart/2005/8/layout/orgChart1"/>
    <dgm:cxn modelId="{EF028B7D-C6CC-4857-A36C-5D7B595C2352}" type="presOf" srcId="{1763FBFA-86C5-4A1A-B813-5DE895691E4B}" destId="{4E6F4BB7-0B29-4CF0-8196-24AA5EFEE808}" srcOrd="0" destOrd="0" presId="urn:microsoft.com/office/officeart/2005/8/layout/orgChart1"/>
    <dgm:cxn modelId="{02DA7B92-B880-4A07-9820-C3241ACEC5DA}" type="presOf" srcId="{F47BB0DA-60C8-411C-AEA7-E1F9DFF67245}" destId="{E65456DC-E976-4735-B046-30B4BBF22A91}" srcOrd="0" destOrd="0" presId="urn:microsoft.com/office/officeart/2005/8/layout/orgChart1"/>
    <dgm:cxn modelId="{C78B57D3-909E-4E13-8123-C8D1D37F665C}" srcId="{9F9EFDAD-8E71-4975-8004-4261DF0F090E}" destId="{030BE5BC-CD64-4CCD-826B-E65CC037D8CE}" srcOrd="2" destOrd="0" parTransId="{5CABE1FC-A76F-43C5-8A26-FB8F4AA62502}" sibTransId="{8C32E7DD-C58D-4B8D-8EF8-447B6F29B001}"/>
    <dgm:cxn modelId="{44475835-F34B-4C14-911C-5896626675BD}" srcId="{B515B3D0-76EC-454C-97E1-2B080B2CBC78}" destId="{9F9EFDAD-8E71-4975-8004-4261DF0F090E}" srcOrd="0" destOrd="0" parTransId="{3EA07A11-5065-489D-851B-F2E7C1A0CE20}" sibTransId="{47359E16-3FE1-4622-835B-75FCF74CDD80}"/>
    <dgm:cxn modelId="{4ADF36BF-B78E-4C63-8AE5-FCF83972E76B}" type="presOf" srcId="{9F9EFDAD-8E71-4975-8004-4261DF0F090E}" destId="{6C841321-D35E-4174-97F0-8C2B2F771C21}" srcOrd="0" destOrd="0" presId="urn:microsoft.com/office/officeart/2005/8/layout/orgChart1"/>
    <dgm:cxn modelId="{981134A4-79E9-49B9-BB7B-26F587F2B6A6}" type="presOf" srcId="{27DCBED5-81AD-43D8-B4BD-68431D13B0BE}" destId="{734B0F8B-3F70-4F3B-9C35-49481F943CCF}" srcOrd="0" destOrd="0" presId="urn:microsoft.com/office/officeart/2005/8/layout/orgChart1"/>
    <dgm:cxn modelId="{490509A9-3FC5-4FB7-8F24-2DAE9C440FD4}" type="presOf" srcId="{2BFC842F-4C2F-40E5-B462-CE2690537919}" destId="{4A3D142F-0634-4FC2-88CF-1E4598B722C3}" srcOrd="0" destOrd="0" presId="urn:microsoft.com/office/officeart/2005/8/layout/orgChart1"/>
    <dgm:cxn modelId="{EDD92453-C371-46A4-98C7-CBBBFC74E736}" type="presParOf" srcId="{FE31C9E6-AB83-4ED9-B1AD-57AA7A185692}" destId="{E41E050E-9787-4510-B6B7-DE6591271D5F}" srcOrd="0" destOrd="0" presId="urn:microsoft.com/office/officeart/2005/8/layout/orgChart1"/>
    <dgm:cxn modelId="{BC44D0C0-E869-40B7-8B79-D0D44AF0A4F0}" type="presParOf" srcId="{E41E050E-9787-4510-B6B7-DE6591271D5F}" destId="{8CD201F5-3B71-4481-9878-F188A571F958}" srcOrd="0" destOrd="0" presId="urn:microsoft.com/office/officeart/2005/8/layout/orgChart1"/>
    <dgm:cxn modelId="{24C3A185-9906-4D90-94E6-9664E9839DA1}" type="presParOf" srcId="{8CD201F5-3B71-4481-9878-F188A571F958}" destId="{6C841321-D35E-4174-97F0-8C2B2F771C21}" srcOrd="0" destOrd="0" presId="urn:microsoft.com/office/officeart/2005/8/layout/orgChart1"/>
    <dgm:cxn modelId="{CB9B7A78-5375-4086-A4A1-9BACEEC7E189}" type="presParOf" srcId="{8CD201F5-3B71-4481-9878-F188A571F958}" destId="{6AAC3BA5-402D-4FFE-BE93-4464A1DB9016}" srcOrd="1" destOrd="0" presId="urn:microsoft.com/office/officeart/2005/8/layout/orgChart1"/>
    <dgm:cxn modelId="{17811E02-5071-4C2C-8F96-BA8998E59FD9}" type="presParOf" srcId="{E41E050E-9787-4510-B6B7-DE6591271D5F}" destId="{67E1E6B0-D0C9-43A9-8DE7-D0A61B76544F}" srcOrd="1" destOrd="0" presId="urn:microsoft.com/office/officeart/2005/8/layout/orgChart1"/>
    <dgm:cxn modelId="{1C9BE1C7-0A4D-4BEE-B5C3-B3B0891ECACD}" type="presParOf" srcId="{67E1E6B0-D0C9-43A9-8DE7-D0A61B76544F}" destId="{DF18AE36-0CB1-4EA5-9941-693D7D215BFF}" srcOrd="0" destOrd="0" presId="urn:microsoft.com/office/officeart/2005/8/layout/orgChart1"/>
    <dgm:cxn modelId="{61D464A3-CBD2-4363-B909-C9731AFB69CB}" type="presParOf" srcId="{67E1E6B0-D0C9-43A9-8DE7-D0A61B76544F}" destId="{0E767026-05FD-4C73-9E11-1D371C1BFD20}" srcOrd="1" destOrd="0" presId="urn:microsoft.com/office/officeart/2005/8/layout/orgChart1"/>
    <dgm:cxn modelId="{FB8FFD9B-482B-4828-8F28-E30475B63051}" type="presParOf" srcId="{0E767026-05FD-4C73-9E11-1D371C1BFD20}" destId="{F12E4C2E-9EDF-4948-BD79-04AA83FD3ED6}" srcOrd="0" destOrd="0" presId="urn:microsoft.com/office/officeart/2005/8/layout/orgChart1"/>
    <dgm:cxn modelId="{CDE87297-7501-4C2E-AB41-2915B5EA1867}" type="presParOf" srcId="{F12E4C2E-9EDF-4948-BD79-04AA83FD3ED6}" destId="{B2CD0F4D-95E3-4125-A05A-30D697EB1485}" srcOrd="0" destOrd="0" presId="urn:microsoft.com/office/officeart/2005/8/layout/orgChart1"/>
    <dgm:cxn modelId="{2EF177ED-5AB8-4232-BDAA-9F2E2FCC4A71}" type="presParOf" srcId="{F12E4C2E-9EDF-4948-BD79-04AA83FD3ED6}" destId="{282E54C6-7EB9-487B-B108-DF790BA2DE8A}" srcOrd="1" destOrd="0" presId="urn:microsoft.com/office/officeart/2005/8/layout/orgChart1"/>
    <dgm:cxn modelId="{9D7FFAEA-7E41-401A-A4CB-B00FD106D11D}" type="presParOf" srcId="{0E767026-05FD-4C73-9E11-1D371C1BFD20}" destId="{ECDE84CE-087F-4780-A72E-3F48DAC106CE}" srcOrd="1" destOrd="0" presId="urn:microsoft.com/office/officeart/2005/8/layout/orgChart1"/>
    <dgm:cxn modelId="{D10E6195-EDAC-438F-AB6E-0E0C79113C4C}" type="presParOf" srcId="{ECDE84CE-087F-4780-A72E-3F48DAC106CE}" destId="{9CB8DC8C-F366-4E2B-AFCD-E69FEB344685}" srcOrd="0" destOrd="0" presId="urn:microsoft.com/office/officeart/2005/8/layout/orgChart1"/>
    <dgm:cxn modelId="{072F704C-51C6-4027-AC8F-F501007C2409}" type="presParOf" srcId="{ECDE84CE-087F-4780-A72E-3F48DAC106CE}" destId="{B1006731-D2C0-4196-B36A-460D7CC6C8EA}" srcOrd="1" destOrd="0" presId="urn:microsoft.com/office/officeart/2005/8/layout/orgChart1"/>
    <dgm:cxn modelId="{488F851B-35B9-4291-9E5C-A53AC52A29ED}" type="presParOf" srcId="{B1006731-D2C0-4196-B36A-460D7CC6C8EA}" destId="{90432DE6-91F3-4DC1-B703-DCE0A2AA6476}" srcOrd="0" destOrd="0" presId="urn:microsoft.com/office/officeart/2005/8/layout/orgChart1"/>
    <dgm:cxn modelId="{E5EFF0C8-5C89-4762-A490-B1618E250204}" type="presParOf" srcId="{90432DE6-91F3-4DC1-B703-DCE0A2AA6476}" destId="{E65456DC-E976-4735-B046-30B4BBF22A91}" srcOrd="0" destOrd="0" presId="urn:microsoft.com/office/officeart/2005/8/layout/orgChart1"/>
    <dgm:cxn modelId="{DF0E9FE8-2F45-4AB7-B868-0A3F4775533D}" type="presParOf" srcId="{90432DE6-91F3-4DC1-B703-DCE0A2AA6476}" destId="{A703CA76-C896-4C17-A7D9-413207432CC6}" srcOrd="1" destOrd="0" presId="urn:microsoft.com/office/officeart/2005/8/layout/orgChart1"/>
    <dgm:cxn modelId="{24631099-84A1-4003-81B0-E8EAB7046ACC}" type="presParOf" srcId="{B1006731-D2C0-4196-B36A-460D7CC6C8EA}" destId="{441F5000-9643-4B65-94D8-9F10F0BED784}" srcOrd="1" destOrd="0" presId="urn:microsoft.com/office/officeart/2005/8/layout/orgChart1"/>
    <dgm:cxn modelId="{F856D974-375E-46CC-9AAC-7D41A63819EB}" type="presParOf" srcId="{B1006731-D2C0-4196-B36A-460D7CC6C8EA}" destId="{FCC4C432-43CC-468C-9D20-AFFAB165AE4D}" srcOrd="2" destOrd="0" presId="urn:microsoft.com/office/officeart/2005/8/layout/orgChart1"/>
    <dgm:cxn modelId="{14272B7F-62D5-4548-9C4E-1156AB9740BF}" type="presParOf" srcId="{0E767026-05FD-4C73-9E11-1D371C1BFD20}" destId="{0D34A9C8-B382-4200-805B-59405CAE0DDE}" srcOrd="2" destOrd="0" presId="urn:microsoft.com/office/officeart/2005/8/layout/orgChart1"/>
    <dgm:cxn modelId="{BBB21F39-D8F4-47C6-A8C6-F631DF808D31}" type="presParOf" srcId="{67E1E6B0-D0C9-43A9-8DE7-D0A61B76544F}" destId="{A36CE606-AAF6-4A38-A274-524B4F81241D}" srcOrd="2" destOrd="0" presId="urn:microsoft.com/office/officeart/2005/8/layout/orgChart1"/>
    <dgm:cxn modelId="{3724BCA0-6E41-413E-B6E8-0389E9A74951}" type="presParOf" srcId="{67E1E6B0-D0C9-43A9-8DE7-D0A61B76544F}" destId="{6C963C23-62AE-4585-B153-76501003F245}" srcOrd="3" destOrd="0" presId="urn:microsoft.com/office/officeart/2005/8/layout/orgChart1"/>
    <dgm:cxn modelId="{BB8B517F-B097-432B-971E-4A9AADA6D15A}" type="presParOf" srcId="{6C963C23-62AE-4585-B153-76501003F245}" destId="{4927FDB1-CFF3-49DB-A02B-31989FC2A406}" srcOrd="0" destOrd="0" presId="urn:microsoft.com/office/officeart/2005/8/layout/orgChart1"/>
    <dgm:cxn modelId="{6761B66A-6BD6-4A25-98CC-35BAC688C541}" type="presParOf" srcId="{4927FDB1-CFF3-49DB-A02B-31989FC2A406}" destId="{30FC1AFA-370E-42D5-92CD-F77238179C03}" srcOrd="0" destOrd="0" presId="urn:microsoft.com/office/officeart/2005/8/layout/orgChart1"/>
    <dgm:cxn modelId="{3E60E55A-F3E2-443F-9239-3C222FEB10C4}" type="presParOf" srcId="{4927FDB1-CFF3-49DB-A02B-31989FC2A406}" destId="{753A3727-2CC7-467C-88B4-5C056AB07457}" srcOrd="1" destOrd="0" presId="urn:microsoft.com/office/officeart/2005/8/layout/orgChart1"/>
    <dgm:cxn modelId="{80D3A1DC-2A56-4BCC-833E-4B1D91C67672}" type="presParOf" srcId="{6C963C23-62AE-4585-B153-76501003F245}" destId="{CB637245-D62E-4036-B44B-96CD03876092}" srcOrd="1" destOrd="0" presId="urn:microsoft.com/office/officeart/2005/8/layout/orgChart1"/>
    <dgm:cxn modelId="{5767F9D3-518A-42A8-AEF3-D86BC5AEEE65}" type="presParOf" srcId="{CB637245-D62E-4036-B44B-96CD03876092}" destId="{1239E006-0794-4FDB-A4FB-CBD0B2BA95D5}" srcOrd="0" destOrd="0" presId="urn:microsoft.com/office/officeart/2005/8/layout/orgChart1"/>
    <dgm:cxn modelId="{1930E4A3-EBCB-4800-9467-7894AFE9849F}" type="presParOf" srcId="{CB637245-D62E-4036-B44B-96CD03876092}" destId="{D15D4151-D941-4320-B2D0-5B28E1290629}" srcOrd="1" destOrd="0" presId="urn:microsoft.com/office/officeart/2005/8/layout/orgChart1"/>
    <dgm:cxn modelId="{69BAD072-0001-4783-A304-450480751E98}" type="presParOf" srcId="{D15D4151-D941-4320-B2D0-5B28E1290629}" destId="{7D8D48AD-8A0A-4B6C-A1B6-7A2E79E27898}" srcOrd="0" destOrd="0" presId="urn:microsoft.com/office/officeart/2005/8/layout/orgChart1"/>
    <dgm:cxn modelId="{719EC597-9E7F-4944-8F47-2A41183DA8FE}" type="presParOf" srcId="{7D8D48AD-8A0A-4B6C-A1B6-7A2E79E27898}" destId="{A8EAAB5A-79D9-4A87-80B9-E36927C44208}" srcOrd="0" destOrd="0" presId="urn:microsoft.com/office/officeart/2005/8/layout/orgChart1"/>
    <dgm:cxn modelId="{C7F9AC97-D55F-4A74-BFA7-68A79569A9E9}" type="presParOf" srcId="{7D8D48AD-8A0A-4B6C-A1B6-7A2E79E27898}" destId="{710375CF-AA56-478D-B064-7BAE07ED896E}" srcOrd="1" destOrd="0" presId="urn:microsoft.com/office/officeart/2005/8/layout/orgChart1"/>
    <dgm:cxn modelId="{B03AF375-AED0-4E55-9F41-7797EC73A66A}" type="presParOf" srcId="{D15D4151-D941-4320-B2D0-5B28E1290629}" destId="{AD42EC4F-BAE8-4C1D-8C6E-EC2C13110C59}" srcOrd="1" destOrd="0" presId="urn:microsoft.com/office/officeart/2005/8/layout/orgChart1"/>
    <dgm:cxn modelId="{BAC62BC3-F10B-4996-9200-1C81B0163A19}" type="presParOf" srcId="{D15D4151-D941-4320-B2D0-5B28E1290629}" destId="{772DDB4E-05C3-42FD-9C16-734C0E283B96}" srcOrd="2" destOrd="0" presId="urn:microsoft.com/office/officeart/2005/8/layout/orgChart1"/>
    <dgm:cxn modelId="{C9F5E22C-4822-4291-94E2-9BD7DDACF260}" type="presParOf" srcId="{CB637245-D62E-4036-B44B-96CD03876092}" destId="{8D365450-5C18-4CB3-B3E6-F8A4F6AF2EE6}" srcOrd="2" destOrd="0" presId="urn:microsoft.com/office/officeart/2005/8/layout/orgChart1"/>
    <dgm:cxn modelId="{C5C80131-03CB-489F-9347-281C36D5B587}" type="presParOf" srcId="{CB637245-D62E-4036-B44B-96CD03876092}" destId="{77D5CB98-71F4-4E68-A902-006F85059F0E}" srcOrd="3" destOrd="0" presId="urn:microsoft.com/office/officeart/2005/8/layout/orgChart1"/>
    <dgm:cxn modelId="{5C0DE643-04DB-4960-8257-3598E07C3260}" type="presParOf" srcId="{77D5CB98-71F4-4E68-A902-006F85059F0E}" destId="{658C810A-6F55-4A35-8412-0B5971CC9C47}" srcOrd="0" destOrd="0" presId="urn:microsoft.com/office/officeart/2005/8/layout/orgChart1"/>
    <dgm:cxn modelId="{1F816EF1-2009-4E8E-8E71-8A40EEE2659B}" type="presParOf" srcId="{658C810A-6F55-4A35-8412-0B5971CC9C47}" destId="{4E6F4BB7-0B29-4CF0-8196-24AA5EFEE808}" srcOrd="0" destOrd="0" presId="urn:microsoft.com/office/officeart/2005/8/layout/orgChart1"/>
    <dgm:cxn modelId="{676DBE8A-32FA-4B5B-8340-D4937627F25B}" type="presParOf" srcId="{658C810A-6F55-4A35-8412-0B5971CC9C47}" destId="{98EF9951-A2EB-4B8E-9F5E-07AF59020275}" srcOrd="1" destOrd="0" presId="urn:microsoft.com/office/officeart/2005/8/layout/orgChart1"/>
    <dgm:cxn modelId="{8FA75F4C-E473-4C31-BB6A-4340C53907B9}" type="presParOf" srcId="{77D5CB98-71F4-4E68-A902-006F85059F0E}" destId="{15C879BB-168F-4565-BD86-7146FF5A051A}" srcOrd="1" destOrd="0" presId="urn:microsoft.com/office/officeart/2005/8/layout/orgChart1"/>
    <dgm:cxn modelId="{2272149F-919B-4059-89F3-385CA91A4FA5}" type="presParOf" srcId="{77D5CB98-71F4-4E68-A902-006F85059F0E}" destId="{FB7A556C-14C0-4719-8B05-F3939801F78C}" srcOrd="2" destOrd="0" presId="urn:microsoft.com/office/officeart/2005/8/layout/orgChart1"/>
    <dgm:cxn modelId="{089B9C23-B092-4F2F-90D3-6F47670CCC39}" type="presParOf" srcId="{6C963C23-62AE-4585-B153-76501003F245}" destId="{EF88F2E5-20E6-494A-97DC-BE2BB5EF46B0}" srcOrd="2" destOrd="0" presId="urn:microsoft.com/office/officeart/2005/8/layout/orgChart1"/>
    <dgm:cxn modelId="{45195B62-2631-4409-BB30-66F1C13DF143}" type="presParOf" srcId="{67E1E6B0-D0C9-43A9-8DE7-D0A61B76544F}" destId="{35ACACA4-79D4-4B36-B085-760A8286C54F}" srcOrd="4" destOrd="0" presId="urn:microsoft.com/office/officeart/2005/8/layout/orgChart1"/>
    <dgm:cxn modelId="{C55469EF-AB39-4784-9D4B-849232EAB0BD}" type="presParOf" srcId="{67E1E6B0-D0C9-43A9-8DE7-D0A61B76544F}" destId="{0640E692-396A-4A4E-9D7C-4DB0E00F2A84}" srcOrd="5" destOrd="0" presId="urn:microsoft.com/office/officeart/2005/8/layout/orgChart1"/>
    <dgm:cxn modelId="{EC66E7E6-410D-4764-A00E-02438128CE4D}" type="presParOf" srcId="{0640E692-396A-4A4E-9D7C-4DB0E00F2A84}" destId="{A6D636F7-FE6D-4805-8639-204EDE3B40D9}" srcOrd="0" destOrd="0" presId="urn:microsoft.com/office/officeart/2005/8/layout/orgChart1"/>
    <dgm:cxn modelId="{11103D1D-E55D-47DD-9996-ACE0C11F4628}" type="presParOf" srcId="{A6D636F7-FE6D-4805-8639-204EDE3B40D9}" destId="{42B6853D-53DA-41C9-A8EA-BD7FAAB277B7}" srcOrd="0" destOrd="0" presId="urn:microsoft.com/office/officeart/2005/8/layout/orgChart1"/>
    <dgm:cxn modelId="{8D7864FF-4251-4DD8-B968-EF14CAB62293}" type="presParOf" srcId="{A6D636F7-FE6D-4805-8639-204EDE3B40D9}" destId="{1DF59EF1-8C9A-464E-9B1B-DEB5C7217E4C}" srcOrd="1" destOrd="0" presId="urn:microsoft.com/office/officeart/2005/8/layout/orgChart1"/>
    <dgm:cxn modelId="{F3F81402-14DE-4F7F-8205-4D063860A776}" type="presParOf" srcId="{0640E692-396A-4A4E-9D7C-4DB0E00F2A84}" destId="{AE368B2E-9018-4858-82BC-BCCB4CE2120F}" srcOrd="1" destOrd="0" presId="urn:microsoft.com/office/officeart/2005/8/layout/orgChart1"/>
    <dgm:cxn modelId="{ED102675-3CD6-450A-9B78-6CBD3101E9EB}" type="presParOf" srcId="{AE368B2E-9018-4858-82BC-BCCB4CE2120F}" destId="{734B0F8B-3F70-4F3B-9C35-49481F943CCF}" srcOrd="0" destOrd="0" presId="urn:microsoft.com/office/officeart/2005/8/layout/orgChart1"/>
    <dgm:cxn modelId="{66F5F61D-85B1-44FF-91BF-07E48F78ABF1}" type="presParOf" srcId="{AE368B2E-9018-4858-82BC-BCCB4CE2120F}" destId="{2F181AC9-C78F-4808-8940-DF17F9BBC698}" srcOrd="1" destOrd="0" presId="urn:microsoft.com/office/officeart/2005/8/layout/orgChart1"/>
    <dgm:cxn modelId="{10CAB3DF-7747-4CE0-991D-557169176B28}" type="presParOf" srcId="{2F181AC9-C78F-4808-8940-DF17F9BBC698}" destId="{F753CC24-EF45-4FF7-8274-0C1D6070136C}" srcOrd="0" destOrd="0" presId="urn:microsoft.com/office/officeart/2005/8/layout/orgChart1"/>
    <dgm:cxn modelId="{6ED13989-8A78-4CA7-9284-66F20CF3C9F1}" type="presParOf" srcId="{F753CC24-EF45-4FF7-8274-0C1D6070136C}" destId="{A746D0C6-12E9-415C-95BE-034762E71166}" srcOrd="0" destOrd="0" presId="urn:microsoft.com/office/officeart/2005/8/layout/orgChart1"/>
    <dgm:cxn modelId="{7741D2FE-1CF7-43B9-B4E3-A564881D0B3D}" type="presParOf" srcId="{F753CC24-EF45-4FF7-8274-0C1D6070136C}" destId="{4BDFA9F6-BD35-4AA4-A468-65F77A0E2803}" srcOrd="1" destOrd="0" presId="urn:microsoft.com/office/officeart/2005/8/layout/orgChart1"/>
    <dgm:cxn modelId="{11EBD961-907C-4FA7-BD80-03A4035A18D5}" type="presParOf" srcId="{2F181AC9-C78F-4808-8940-DF17F9BBC698}" destId="{1F22C99B-0EF5-473D-BF0C-D029189F446F}" srcOrd="1" destOrd="0" presId="urn:microsoft.com/office/officeart/2005/8/layout/orgChart1"/>
    <dgm:cxn modelId="{D4BDEB62-291E-447E-978E-09486F6C79EE}" type="presParOf" srcId="{2F181AC9-C78F-4808-8940-DF17F9BBC698}" destId="{777497DC-345E-4870-999B-DCA685A6C251}" srcOrd="2" destOrd="0" presId="urn:microsoft.com/office/officeart/2005/8/layout/orgChart1"/>
    <dgm:cxn modelId="{48563A53-2B52-4261-8ACE-16C39E0BB145}" type="presParOf" srcId="{AE368B2E-9018-4858-82BC-BCCB4CE2120F}" destId="{4B261256-6ABE-437B-B554-A4E61E6AFDB0}" srcOrd="2" destOrd="0" presId="urn:microsoft.com/office/officeart/2005/8/layout/orgChart1"/>
    <dgm:cxn modelId="{2A82F12D-3BA1-41FB-8588-474300FAE306}" type="presParOf" srcId="{AE368B2E-9018-4858-82BC-BCCB4CE2120F}" destId="{26031FF2-2DB0-4943-B48A-6606D2BC67EE}" srcOrd="3" destOrd="0" presId="urn:microsoft.com/office/officeart/2005/8/layout/orgChart1"/>
    <dgm:cxn modelId="{1BADF69B-EE04-47A8-AAAA-259B8CC6F7E8}" type="presParOf" srcId="{26031FF2-2DB0-4943-B48A-6606D2BC67EE}" destId="{CD9AFE87-51EC-4D4F-A458-A42E85ACF0E6}" srcOrd="0" destOrd="0" presId="urn:microsoft.com/office/officeart/2005/8/layout/orgChart1"/>
    <dgm:cxn modelId="{AEE248B5-086A-4920-A3DD-0A9023BB6808}" type="presParOf" srcId="{CD9AFE87-51EC-4D4F-A458-A42E85ACF0E6}" destId="{FA75D309-ADAB-4EF3-934E-C140EC404183}" srcOrd="0" destOrd="0" presId="urn:microsoft.com/office/officeart/2005/8/layout/orgChart1"/>
    <dgm:cxn modelId="{3B2850F9-F7CD-4EEE-BE5F-04E7B2289248}" type="presParOf" srcId="{CD9AFE87-51EC-4D4F-A458-A42E85ACF0E6}" destId="{742D7754-491E-4A15-BD2C-EA041D91EE32}" srcOrd="1" destOrd="0" presId="urn:microsoft.com/office/officeart/2005/8/layout/orgChart1"/>
    <dgm:cxn modelId="{632C0C51-6ACA-48B6-998F-3D68DB83D464}" type="presParOf" srcId="{26031FF2-2DB0-4943-B48A-6606D2BC67EE}" destId="{01ECF705-B697-450E-AA09-C33F340FD1DB}" srcOrd="1" destOrd="0" presId="urn:microsoft.com/office/officeart/2005/8/layout/orgChart1"/>
    <dgm:cxn modelId="{09BCDEA5-2D10-4682-AA6D-F5EE5E55F653}" type="presParOf" srcId="{26031FF2-2DB0-4943-B48A-6606D2BC67EE}" destId="{5599CCAB-8CFE-460E-AFBF-74807D182229}" srcOrd="2" destOrd="0" presId="urn:microsoft.com/office/officeart/2005/8/layout/orgChart1"/>
    <dgm:cxn modelId="{C9CA95BE-EBFB-4328-BB4A-F051888A7D5C}" type="presParOf" srcId="{AE368B2E-9018-4858-82BC-BCCB4CE2120F}" destId="{4A3D142F-0634-4FC2-88CF-1E4598B722C3}" srcOrd="4" destOrd="0" presId="urn:microsoft.com/office/officeart/2005/8/layout/orgChart1"/>
    <dgm:cxn modelId="{45C31419-1328-461C-A76B-CD92DCE8C7C0}" type="presParOf" srcId="{AE368B2E-9018-4858-82BC-BCCB4CE2120F}" destId="{482BAF6F-A3F1-42F9-B8C5-0B49BCD8B0D5}" srcOrd="5" destOrd="0" presId="urn:microsoft.com/office/officeart/2005/8/layout/orgChart1"/>
    <dgm:cxn modelId="{A3779907-2BC7-4C84-A264-D001F6CCC2CE}" type="presParOf" srcId="{482BAF6F-A3F1-42F9-B8C5-0B49BCD8B0D5}" destId="{457CF347-7F6E-44D6-A763-8CAB9C3AED58}" srcOrd="0" destOrd="0" presId="urn:microsoft.com/office/officeart/2005/8/layout/orgChart1"/>
    <dgm:cxn modelId="{E9F45147-777E-43B7-9D13-D4D1533FD64D}" type="presParOf" srcId="{457CF347-7F6E-44D6-A763-8CAB9C3AED58}" destId="{57B20000-197C-48A6-8297-4D3981C97098}" srcOrd="0" destOrd="0" presId="urn:microsoft.com/office/officeart/2005/8/layout/orgChart1"/>
    <dgm:cxn modelId="{90E5CE04-184F-4F9F-A05E-3E8D00337C13}" type="presParOf" srcId="{457CF347-7F6E-44D6-A763-8CAB9C3AED58}" destId="{A0B485A4-DD16-4740-983E-610C4637607C}" srcOrd="1" destOrd="0" presId="urn:microsoft.com/office/officeart/2005/8/layout/orgChart1"/>
    <dgm:cxn modelId="{BED9585D-A343-4947-83E4-923DFE894E8A}" type="presParOf" srcId="{482BAF6F-A3F1-42F9-B8C5-0B49BCD8B0D5}" destId="{AE5E0496-7C1C-46EF-BB02-77BC6FF05F56}" srcOrd="1" destOrd="0" presId="urn:microsoft.com/office/officeart/2005/8/layout/orgChart1"/>
    <dgm:cxn modelId="{EBF6D06E-9329-43D6-955E-152485A218E9}" type="presParOf" srcId="{482BAF6F-A3F1-42F9-B8C5-0B49BCD8B0D5}" destId="{DE6AD823-4FB1-4156-8ED4-11F04B7A5DDF}" srcOrd="2" destOrd="0" presId="urn:microsoft.com/office/officeart/2005/8/layout/orgChart1"/>
    <dgm:cxn modelId="{6125DCDC-722D-4513-9D17-C2759ECF8D78}" type="presParOf" srcId="{0640E692-396A-4A4E-9D7C-4DB0E00F2A84}" destId="{89F07B6B-7CA9-4786-B336-533E9B04DBF3}" srcOrd="2" destOrd="0" presId="urn:microsoft.com/office/officeart/2005/8/layout/orgChart1"/>
    <dgm:cxn modelId="{F20C004C-3C7F-4A43-97A5-0EE6206A229B}" type="presParOf" srcId="{E41E050E-9787-4510-B6B7-DE6591271D5F}" destId="{A21B6041-55A1-4CDC-81E7-C3476CBC81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515B3D0-76EC-454C-97E1-2B080B2CBC7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9F9EFDAD-8E71-4975-8004-4261DF0F090E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Parent </a:t>
          </a:r>
        </a:p>
      </dgm:t>
    </dgm:pt>
    <dgm:pt modelId="{3EA07A11-5065-489D-851B-F2E7C1A0CE20}" type="parTrans" cxnId="{44475835-F34B-4C14-911C-5896626675BD}">
      <dgm:prSet/>
      <dgm:spPr/>
      <dgm:t>
        <a:bodyPr/>
        <a:lstStyle/>
        <a:p>
          <a:endParaRPr lang="en-US"/>
        </a:p>
      </dgm:t>
    </dgm:pt>
    <dgm:pt modelId="{47359E16-3FE1-4622-835B-75FCF74CDD80}" type="sibTrans" cxnId="{44475835-F34B-4C14-911C-5896626675BD}">
      <dgm:prSet/>
      <dgm:spPr/>
      <dgm:t>
        <a:bodyPr/>
        <a:lstStyle/>
        <a:p>
          <a:endParaRPr lang="en-US"/>
        </a:p>
      </dgm:t>
    </dgm:pt>
    <dgm:pt modelId="{F662A211-5C20-4550-BBCE-E954DCBFCB69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Son</a:t>
          </a:r>
        </a:p>
      </dgm:t>
    </dgm:pt>
    <dgm:pt modelId="{BAB54E2B-DA33-43AE-84F5-EB11A2D75135}" type="parTrans" cxnId="{20A4366A-47FD-4701-ADEA-BDE7D728072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865907B-BBF7-4F3F-8BB0-88E43282CA95}" type="sibTrans" cxnId="{20A4366A-47FD-4701-ADEA-BDE7D728072A}">
      <dgm:prSet/>
      <dgm:spPr/>
      <dgm:t>
        <a:bodyPr/>
        <a:lstStyle/>
        <a:p>
          <a:endParaRPr lang="en-US"/>
        </a:p>
      </dgm:t>
    </dgm:pt>
    <dgm:pt modelId="{F47BB0DA-60C8-411C-AEA7-E1F9DFF67245}">
      <dgm:prSet custT="1"/>
      <dgm:spPr>
        <a:solidFill>
          <a:srgbClr val="FFFF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1/3</a:t>
          </a:r>
        </a:p>
      </dgm:t>
    </dgm:pt>
    <dgm:pt modelId="{9E133ABF-701E-4CD3-8925-D7F9B2D7BE29}" type="parTrans" cxnId="{2335D062-8D5D-4C5C-8CA0-18B9B2183165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29FDF19-B4D7-49ED-AA96-AC9AE6872D82}" type="sibTrans" cxnId="{2335D062-8D5D-4C5C-8CA0-18B9B2183165}">
      <dgm:prSet/>
      <dgm:spPr/>
      <dgm:t>
        <a:bodyPr/>
        <a:lstStyle/>
        <a:p>
          <a:endParaRPr lang="en-US"/>
        </a:p>
      </dgm:t>
    </dgm:pt>
    <dgm:pt modelId="{D911530F-61D7-44BC-8E10-64F02752DA37}">
      <dgm:prSet custT="1"/>
      <dgm:spPr>
        <a:solidFill>
          <a:srgbClr val="66FF66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Son</a:t>
          </a:r>
        </a:p>
      </dgm:t>
    </dgm:pt>
    <dgm:pt modelId="{D2CB3D7B-7397-4740-816C-C10FD3CD5135}" type="parTrans" cxnId="{761E4629-C039-46A4-81C4-E9C4F3C187B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0827B1D-96D1-47D7-9180-29A490ADEB5E}" type="sibTrans" cxnId="{761E4629-C039-46A4-81C4-E9C4F3C187BA}">
      <dgm:prSet/>
      <dgm:spPr/>
      <dgm:t>
        <a:bodyPr/>
        <a:lstStyle/>
        <a:p>
          <a:endParaRPr lang="en-US"/>
        </a:p>
      </dgm:t>
    </dgm:pt>
    <dgm:pt modelId="{F226E234-1310-41A8-B894-F04E23E25CD4}">
      <dgm:prSet custT="1"/>
      <dgm:spPr>
        <a:solidFill>
          <a:srgbClr val="FF0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E0C3AF8A-150D-4EA5-BE85-A6044185C135}" type="parTrans" cxnId="{24FBCCF6-9371-4AB5-AD46-2190071C0A72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DCB9A595-0074-4AE2-93D0-C1EC4E2F9D6D}" type="sibTrans" cxnId="{24FBCCF6-9371-4AB5-AD46-2190071C0A72}">
      <dgm:prSet/>
      <dgm:spPr/>
      <dgm:t>
        <a:bodyPr/>
        <a:lstStyle/>
        <a:p>
          <a:endParaRPr lang="en-US"/>
        </a:p>
      </dgm:t>
    </dgm:pt>
    <dgm:pt modelId="{1763FBFA-86C5-4A1A-B813-5DE895691E4B}">
      <dgm:prSet custT="1"/>
      <dgm:spPr>
        <a:solidFill>
          <a:srgbClr val="FF0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F8A00E6E-B677-469E-8AC3-94B1F91C7007}" type="parTrans" cxnId="{E616A879-7E13-45DE-BCF1-A77BD9874574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812196D-61CB-4F2F-8064-C09A1776D511}" type="sibTrans" cxnId="{E616A879-7E13-45DE-BCF1-A77BD9874574}">
      <dgm:prSet/>
      <dgm:spPr/>
      <dgm:t>
        <a:bodyPr/>
        <a:lstStyle/>
        <a:p>
          <a:endParaRPr lang="en-US"/>
        </a:p>
      </dgm:t>
    </dgm:pt>
    <dgm:pt modelId="{030BE5BC-CD64-4CCD-826B-E65CC037D8CE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Daughter</a:t>
          </a:r>
        </a:p>
      </dgm:t>
    </dgm:pt>
    <dgm:pt modelId="{5CABE1FC-A76F-43C5-8A26-FB8F4AA62502}" type="parTrans" cxnId="{C78B57D3-909E-4E13-8123-C8D1D37F665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C32E7DD-C58D-4B8D-8EF8-447B6F29B001}" type="sibTrans" cxnId="{C78B57D3-909E-4E13-8123-C8D1D37F665C}">
      <dgm:prSet/>
      <dgm:spPr/>
      <dgm:t>
        <a:bodyPr/>
        <a:lstStyle/>
        <a:p>
          <a:endParaRPr lang="en-US"/>
        </a:p>
      </dgm:t>
    </dgm:pt>
    <dgm:pt modelId="{AC2E0DFD-8EA4-47A6-9DC8-61AB06702404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1/9</a:t>
          </a:r>
          <a:endParaRPr kumimoji="0" lang="en-US" sz="3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cs typeface="Arial" charset="0"/>
          </a:endParaRPr>
        </a:p>
      </dgm:t>
    </dgm:pt>
    <dgm:pt modelId="{27DCBED5-81AD-43D8-B4BD-68431D13B0BE}" type="parTrans" cxnId="{737FF5A2-1959-4F26-91B3-DBD50EC7A657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F6404A5-918C-472C-9CD8-6BB89EB012E8}" type="sibTrans" cxnId="{737FF5A2-1959-4F26-91B3-DBD50EC7A657}">
      <dgm:prSet/>
      <dgm:spPr/>
      <dgm:t>
        <a:bodyPr/>
        <a:lstStyle/>
        <a:p>
          <a:endParaRPr lang="en-US"/>
        </a:p>
      </dgm:t>
    </dgm:pt>
    <dgm:pt modelId="{CDAD31CD-33BD-4B4E-838D-EF8E85868363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1/9</a:t>
          </a:r>
          <a:endParaRPr kumimoji="0" lang="en-US" sz="3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cs typeface="Arial" charset="0"/>
          </a:endParaRPr>
        </a:p>
      </dgm:t>
    </dgm:pt>
    <dgm:pt modelId="{25455BC0-B010-40A5-9881-A394BAE170E9}" type="parTrans" cxnId="{18C5C3E0-9A7A-49D8-9267-0DE04470627D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A245F35-0805-4D39-9828-86E0F1C2B2A6}" type="sibTrans" cxnId="{18C5C3E0-9A7A-49D8-9267-0DE04470627D}">
      <dgm:prSet/>
      <dgm:spPr/>
      <dgm:t>
        <a:bodyPr/>
        <a:lstStyle/>
        <a:p>
          <a:endParaRPr lang="en-US"/>
        </a:p>
      </dgm:t>
    </dgm:pt>
    <dgm:pt modelId="{A6564265-DF1F-44E5-9735-0995F8BDB46F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1/9</a:t>
          </a:r>
          <a:endParaRPr kumimoji="0" lang="en-US" sz="3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cs typeface="Arial" charset="0"/>
          </a:endParaRPr>
        </a:p>
      </dgm:t>
    </dgm:pt>
    <dgm:pt modelId="{2BFC842F-4C2F-40E5-B462-CE2690537919}" type="parTrans" cxnId="{0703BBF3-8232-49FF-BC79-54E74B17651D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D9F8C66C-19F5-4F7E-8E6D-AC02EC7868CE}" type="sibTrans" cxnId="{0703BBF3-8232-49FF-BC79-54E74B17651D}">
      <dgm:prSet/>
      <dgm:spPr/>
      <dgm:t>
        <a:bodyPr/>
        <a:lstStyle/>
        <a:p>
          <a:endParaRPr lang="en-US"/>
        </a:p>
      </dgm:t>
    </dgm:pt>
    <dgm:pt modelId="{FE31C9E6-AB83-4ED9-B1AD-57AA7A185692}" type="pres">
      <dgm:prSet presAssocID="{B515B3D0-76EC-454C-97E1-2B080B2CBC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41E050E-9787-4510-B6B7-DE6591271D5F}" type="pres">
      <dgm:prSet presAssocID="{9F9EFDAD-8E71-4975-8004-4261DF0F090E}" presName="hierRoot1" presStyleCnt="0">
        <dgm:presLayoutVars>
          <dgm:hierBranch/>
        </dgm:presLayoutVars>
      </dgm:prSet>
      <dgm:spPr/>
    </dgm:pt>
    <dgm:pt modelId="{8CD201F5-3B71-4481-9878-F188A571F958}" type="pres">
      <dgm:prSet presAssocID="{9F9EFDAD-8E71-4975-8004-4261DF0F090E}" presName="rootComposite1" presStyleCnt="0"/>
      <dgm:spPr/>
    </dgm:pt>
    <dgm:pt modelId="{6C841321-D35E-4174-97F0-8C2B2F771C21}" type="pres">
      <dgm:prSet presAssocID="{9F9EFDAD-8E71-4975-8004-4261DF0F090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AC3BA5-402D-4FFE-BE93-4464A1DB9016}" type="pres">
      <dgm:prSet presAssocID="{9F9EFDAD-8E71-4975-8004-4261DF0F090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7E1E6B0-D0C9-43A9-8DE7-D0A61B76544F}" type="pres">
      <dgm:prSet presAssocID="{9F9EFDAD-8E71-4975-8004-4261DF0F090E}" presName="hierChild2" presStyleCnt="0"/>
      <dgm:spPr/>
    </dgm:pt>
    <dgm:pt modelId="{DF18AE36-0CB1-4EA5-9941-693D7D215BFF}" type="pres">
      <dgm:prSet presAssocID="{BAB54E2B-DA33-43AE-84F5-EB11A2D75135}" presName="Name35" presStyleLbl="parChTrans1D2" presStyleIdx="0" presStyleCnt="3"/>
      <dgm:spPr/>
      <dgm:t>
        <a:bodyPr/>
        <a:lstStyle/>
        <a:p>
          <a:endParaRPr lang="en-US"/>
        </a:p>
      </dgm:t>
    </dgm:pt>
    <dgm:pt modelId="{0E767026-05FD-4C73-9E11-1D371C1BFD20}" type="pres">
      <dgm:prSet presAssocID="{F662A211-5C20-4550-BBCE-E954DCBFCB69}" presName="hierRoot2" presStyleCnt="0">
        <dgm:presLayoutVars>
          <dgm:hierBranch/>
        </dgm:presLayoutVars>
      </dgm:prSet>
      <dgm:spPr/>
    </dgm:pt>
    <dgm:pt modelId="{F12E4C2E-9EDF-4948-BD79-04AA83FD3ED6}" type="pres">
      <dgm:prSet presAssocID="{F662A211-5C20-4550-BBCE-E954DCBFCB69}" presName="rootComposite" presStyleCnt="0"/>
      <dgm:spPr/>
    </dgm:pt>
    <dgm:pt modelId="{B2CD0F4D-95E3-4125-A05A-30D697EB1485}" type="pres">
      <dgm:prSet presAssocID="{F662A211-5C20-4550-BBCE-E954DCBFCB6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2E54C6-7EB9-487B-B108-DF790BA2DE8A}" type="pres">
      <dgm:prSet presAssocID="{F662A211-5C20-4550-BBCE-E954DCBFCB69}" presName="rootConnector" presStyleLbl="node2" presStyleIdx="0" presStyleCnt="3"/>
      <dgm:spPr/>
      <dgm:t>
        <a:bodyPr/>
        <a:lstStyle/>
        <a:p>
          <a:endParaRPr lang="en-US"/>
        </a:p>
      </dgm:t>
    </dgm:pt>
    <dgm:pt modelId="{ECDE84CE-087F-4780-A72E-3F48DAC106CE}" type="pres">
      <dgm:prSet presAssocID="{F662A211-5C20-4550-BBCE-E954DCBFCB69}" presName="hierChild4" presStyleCnt="0"/>
      <dgm:spPr/>
    </dgm:pt>
    <dgm:pt modelId="{9CB8DC8C-F366-4E2B-AFCD-E69FEB344685}" type="pres">
      <dgm:prSet presAssocID="{9E133ABF-701E-4CD3-8925-D7F9B2D7BE29}" presName="Name35" presStyleLbl="parChTrans1D3" presStyleIdx="0" presStyleCnt="6"/>
      <dgm:spPr/>
      <dgm:t>
        <a:bodyPr/>
        <a:lstStyle/>
        <a:p>
          <a:endParaRPr lang="en-US"/>
        </a:p>
      </dgm:t>
    </dgm:pt>
    <dgm:pt modelId="{B1006731-D2C0-4196-B36A-460D7CC6C8EA}" type="pres">
      <dgm:prSet presAssocID="{F47BB0DA-60C8-411C-AEA7-E1F9DFF67245}" presName="hierRoot2" presStyleCnt="0">
        <dgm:presLayoutVars>
          <dgm:hierBranch val="r"/>
        </dgm:presLayoutVars>
      </dgm:prSet>
      <dgm:spPr/>
    </dgm:pt>
    <dgm:pt modelId="{90432DE6-91F3-4DC1-B703-DCE0A2AA6476}" type="pres">
      <dgm:prSet presAssocID="{F47BB0DA-60C8-411C-AEA7-E1F9DFF67245}" presName="rootComposite" presStyleCnt="0"/>
      <dgm:spPr/>
    </dgm:pt>
    <dgm:pt modelId="{E65456DC-E976-4735-B046-30B4BBF22A91}" type="pres">
      <dgm:prSet presAssocID="{F47BB0DA-60C8-411C-AEA7-E1F9DFF67245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03CA76-C896-4C17-A7D9-413207432CC6}" type="pres">
      <dgm:prSet presAssocID="{F47BB0DA-60C8-411C-AEA7-E1F9DFF67245}" presName="rootConnector" presStyleLbl="node3" presStyleIdx="0" presStyleCnt="6"/>
      <dgm:spPr/>
      <dgm:t>
        <a:bodyPr/>
        <a:lstStyle/>
        <a:p>
          <a:endParaRPr lang="en-US"/>
        </a:p>
      </dgm:t>
    </dgm:pt>
    <dgm:pt modelId="{441F5000-9643-4B65-94D8-9F10F0BED784}" type="pres">
      <dgm:prSet presAssocID="{F47BB0DA-60C8-411C-AEA7-E1F9DFF67245}" presName="hierChild4" presStyleCnt="0"/>
      <dgm:spPr/>
    </dgm:pt>
    <dgm:pt modelId="{FCC4C432-43CC-468C-9D20-AFFAB165AE4D}" type="pres">
      <dgm:prSet presAssocID="{F47BB0DA-60C8-411C-AEA7-E1F9DFF67245}" presName="hierChild5" presStyleCnt="0"/>
      <dgm:spPr/>
    </dgm:pt>
    <dgm:pt modelId="{0D34A9C8-B382-4200-805B-59405CAE0DDE}" type="pres">
      <dgm:prSet presAssocID="{F662A211-5C20-4550-BBCE-E954DCBFCB69}" presName="hierChild5" presStyleCnt="0"/>
      <dgm:spPr/>
    </dgm:pt>
    <dgm:pt modelId="{A36CE606-AAF6-4A38-A274-524B4F81241D}" type="pres">
      <dgm:prSet presAssocID="{D2CB3D7B-7397-4740-816C-C10FD3CD5135}" presName="Name35" presStyleLbl="parChTrans1D2" presStyleIdx="1" presStyleCnt="3"/>
      <dgm:spPr/>
      <dgm:t>
        <a:bodyPr/>
        <a:lstStyle/>
        <a:p>
          <a:endParaRPr lang="en-US"/>
        </a:p>
      </dgm:t>
    </dgm:pt>
    <dgm:pt modelId="{6C963C23-62AE-4585-B153-76501003F245}" type="pres">
      <dgm:prSet presAssocID="{D911530F-61D7-44BC-8E10-64F02752DA37}" presName="hierRoot2" presStyleCnt="0">
        <dgm:presLayoutVars>
          <dgm:hierBranch/>
        </dgm:presLayoutVars>
      </dgm:prSet>
      <dgm:spPr/>
    </dgm:pt>
    <dgm:pt modelId="{4927FDB1-CFF3-49DB-A02B-31989FC2A406}" type="pres">
      <dgm:prSet presAssocID="{D911530F-61D7-44BC-8E10-64F02752DA37}" presName="rootComposite" presStyleCnt="0"/>
      <dgm:spPr/>
    </dgm:pt>
    <dgm:pt modelId="{30FC1AFA-370E-42D5-92CD-F77238179C03}" type="pres">
      <dgm:prSet presAssocID="{D911530F-61D7-44BC-8E10-64F02752DA3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3A3727-2CC7-467C-88B4-5C056AB07457}" type="pres">
      <dgm:prSet presAssocID="{D911530F-61D7-44BC-8E10-64F02752DA37}" presName="rootConnector" presStyleLbl="node2" presStyleIdx="1" presStyleCnt="3"/>
      <dgm:spPr/>
      <dgm:t>
        <a:bodyPr/>
        <a:lstStyle/>
        <a:p>
          <a:endParaRPr lang="en-US"/>
        </a:p>
      </dgm:t>
    </dgm:pt>
    <dgm:pt modelId="{CB637245-D62E-4036-B44B-96CD03876092}" type="pres">
      <dgm:prSet presAssocID="{D911530F-61D7-44BC-8E10-64F02752DA37}" presName="hierChild4" presStyleCnt="0"/>
      <dgm:spPr/>
    </dgm:pt>
    <dgm:pt modelId="{1239E006-0794-4FDB-A4FB-CBD0B2BA95D5}" type="pres">
      <dgm:prSet presAssocID="{E0C3AF8A-150D-4EA5-BE85-A6044185C135}" presName="Name35" presStyleLbl="parChTrans1D3" presStyleIdx="1" presStyleCnt="6"/>
      <dgm:spPr/>
      <dgm:t>
        <a:bodyPr/>
        <a:lstStyle/>
        <a:p>
          <a:endParaRPr lang="en-US"/>
        </a:p>
      </dgm:t>
    </dgm:pt>
    <dgm:pt modelId="{D15D4151-D941-4320-B2D0-5B28E1290629}" type="pres">
      <dgm:prSet presAssocID="{F226E234-1310-41A8-B894-F04E23E25CD4}" presName="hierRoot2" presStyleCnt="0">
        <dgm:presLayoutVars>
          <dgm:hierBranch val="r"/>
        </dgm:presLayoutVars>
      </dgm:prSet>
      <dgm:spPr/>
    </dgm:pt>
    <dgm:pt modelId="{7D8D48AD-8A0A-4B6C-A1B6-7A2E79E27898}" type="pres">
      <dgm:prSet presAssocID="{F226E234-1310-41A8-B894-F04E23E25CD4}" presName="rootComposite" presStyleCnt="0"/>
      <dgm:spPr/>
    </dgm:pt>
    <dgm:pt modelId="{A8EAAB5A-79D9-4A87-80B9-E36927C44208}" type="pres">
      <dgm:prSet presAssocID="{F226E234-1310-41A8-B894-F04E23E25CD4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0375CF-AA56-478D-B064-7BAE07ED896E}" type="pres">
      <dgm:prSet presAssocID="{F226E234-1310-41A8-B894-F04E23E25CD4}" presName="rootConnector" presStyleLbl="node3" presStyleIdx="1" presStyleCnt="6"/>
      <dgm:spPr/>
      <dgm:t>
        <a:bodyPr/>
        <a:lstStyle/>
        <a:p>
          <a:endParaRPr lang="en-US"/>
        </a:p>
      </dgm:t>
    </dgm:pt>
    <dgm:pt modelId="{AD42EC4F-BAE8-4C1D-8C6E-EC2C13110C59}" type="pres">
      <dgm:prSet presAssocID="{F226E234-1310-41A8-B894-F04E23E25CD4}" presName="hierChild4" presStyleCnt="0"/>
      <dgm:spPr/>
    </dgm:pt>
    <dgm:pt modelId="{772DDB4E-05C3-42FD-9C16-734C0E283B96}" type="pres">
      <dgm:prSet presAssocID="{F226E234-1310-41A8-B894-F04E23E25CD4}" presName="hierChild5" presStyleCnt="0"/>
      <dgm:spPr/>
    </dgm:pt>
    <dgm:pt modelId="{8D365450-5C18-4CB3-B3E6-F8A4F6AF2EE6}" type="pres">
      <dgm:prSet presAssocID="{F8A00E6E-B677-469E-8AC3-94B1F91C7007}" presName="Name35" presStyleLbl="parChTrans1D3" presStyleIdx="2" presStyleCnt="6"/>
      <dgm:spPr/>
      <dgm:t>
        <a:bodyPr/>
        <a:lstStyle/>
        <a:p>
          <a:endParaRPr lang="en-US"/>
        </a:p>
      </dgm:t>
    </dgm:pt>
    <dgm:pt modelId="{77D5CB98-71F4-4E68-A902-006F85059F0E}" type="pres">
      <dgm:prSet presAssocID="{1763FBFA-86C5-4A1A-B813-5DE895691E4B}" presName="hierRoot2" presStyleCnt="0">
        <dgm:presLayoutVars>
          <dgm:hierBranch val="r"/>
        </dgm:presLayoutVars>
      </dgm:prSet>
      <dgm:spPr/>
    </dgm:pt>
    <dgm:pt modelId="{658C810A-6F55-4A35-8412-0B5971CC9C47}" type="pres">
      <dgm:prSet presAssocID="{1763FBFA-86C5-4A1A-B813-5DE895691E4B}" presName="rootComposite" presStyleCnt="0"/>
      <dgm:spPr/>
    </dgm:pt>
    <dgm:pt modelId="{4E6F4BB7-0B29-4CF0-8196-24AA5EFEE808}" type="pres">
      <dgm:prSet presAssocID="{1763FBFA-86C5-4A1A-B813-5DE895691E4B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EF9951-A2EB-4B8E-9F5E-07AF59020275}" type="pres">
      <dgm:prSet presAssocID="{1763FBFA-86C5-4A1A-B813-5DE895691E4B}" presName="rootConnector" presStyleLbl="node3" presStyleIdx="2" presStyleCnt="6"/>
      <dgm:spPr/>
      <dgm:t>
        <a:bodyPr/>
        <a:lstStyle/>
        <a:p>
          <a:endParaRPr lang="en-US"/>
        </a:p>
      </dgm:t>
    </dgm:pt>
    <dgm:pt modelId="{15C879BB-168F-4565-BD86-7146FF5A051A}" type="pres">
      <dgm:prSet presAssocID="{1763FBFA-86C5-4A1A-B813-5DE895691E4B}" presName="hierChild4" presStyleCnt="0"/>
      <dgm:spPr/>
    </dgm:pt>
    <dgm:pt modelId="{FB7A556C-14C0-4719-8B05-F3939801F78C}" type="pres">
      <dgm:prSet presAssocID="{1763FBFA-86C5-4A1A-B813-5DE895691E4B}" presName="hierChild5" presStyleCnt="0"/>
      <dgm:spPr/>
    </dgm:pt>
    <dgm:pt modelId="{EF88F2E5-20E6-494A-97DC-BE2BB5EF46B0}" type="pres">
      <dgm:prSet presAssocID="{D911530F-61D7-44BC-8E10-64F02752DA37}" presName="hierChild5" presStyleCnt="0"/>
      <dgm:spPr/>
    </dgm:pt>
    <dgm:pt modelId="{35ACACA4-79D4-4B36-B085-760A8286C54F}" type="pres">
      <dgm:prSet presAssocID="{5CABE1FC-A76F-43C5-8A26-FB8F4AA62502}" presName="Name35" presStyleLbl="parChTrans1D2" presStyleIdx="2" presStyleCnt="3"/>
      <dgm:spPr/>
      <dgm:t>
        <a:bodyPr/>
        <a:lstStyle/>
        <a:p>
          <a:endParaRPr lang="en-US"/>
        </a:p>
      </dgm:t>
    </dgm:pt>
    <dgm:pt modelId="{0640E692-396A-4A4E-9D7C-4DB0E00F2A84}" type="pres">
      <dgm:prSet presAssocID="{030BE5BC-CD64-4CCD-826B-E65CC037D8CE}" presName="hierRoot2" presStyleCnt="0">
        <dgm:presLayoutVars>
          <dgm:hierBranch/>
        </dgm:presLayoutVars>
      </dgm:prSet>
      <dgm:spPr/>
    </dgm:pt>
    <dgm:pt modelId="{A6D636F7-FE6D-4805-8639-204EDE3B40D9}" type="pres">
      <dgm:prSet presAssocID="{030BE5BC-CD64-4CCD-826B-E65CC037D8CE}" presName="rootComposite" presStyleCnt="0"/>
      <dgm:spPr/>
    </dgm:pt>
    <dgm:pt modelId="{42B6853D-53DA-41C9-A8EA-BD7FAAB277B7}" type="pres">
      <dgm:prSet presAssocID="{030BE5BC-CD64-4CCD-826B-E65CC037D8C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F59EF1-8C9A-464E-9B1B-DEB5C7217E4C}" type="pres">
      <dgm:prSet presAssocID="{030BE5BC-CD64-4CCD-826B-E65CC037D8CE}" presName="rootConnector" presStyleLbl="node2" presStyleIdx="2" presStyleCnt="3"/>
      <dgm:spPr/>
      <dgm:t>
        <a:bodyPr/>
        <a:lstStyle/>
        <a:p>
          <a:endParaRPr lang="en-US"/>
        </a:p>
      </dgm:t>
    </dgm:pt>
    <dgm:pt modelId="{AE368B2E-9018-4858-82BC-BCCB4CE2120F}" type="pres">
      <dgm:prSet presAssocID="{030BE5BC-CD64-4CCD-826B-E65CC037D8CE}" presName="hierChild4" presStyleCnt="0"/>
      <dgm:spPr/>
    </dgm:pt>
    <dgm:pt modelId="{734B0F8B-3F70-4F3B-9C35-49481F943CCF}" type="pres">
      <dgm:prSet presAssocID="{27DCBED5-81AD-43D8-B4BD-68431D13B0BE}" presName="Name35" presStyleLbl="parChTrans1D3" presStyleIdx="3" presStyleCnt="6"/>
      <dgm:spPr/>
      <dgm:t>
        <a:bodyPr/>
        <a:lstStyle/>
        <a:p>
          <a:endParaRPr lang="en-US"/>
        </a:p>
      </dgm:t>
    </dgm:pt>
    <dgm:pt modelId="{2F181AC9-C78F-4808-8940-DF17F9BBC698}" type="pres">
      <dgm:prSet presAssocID="{AC2E0DFD-8EA4-47A6-9DC8-61AB06702404}" presName="hierRoot2" presStyleCnt="0">
        <dgm:presLayoutVars>
          <dgm:hierBranch val="r"/>
        </dgm:presLayoutVars>
      </dgm:prSet>
      <dgm:spPr/>
    </dgm:pt>
    <dgm:pt modelId="{F753CC24-EF45-4FF7-8274-0C1D6070136C}" type="pres">
      <dgm:prSet presAssocID="{AC2E0DFD-8EA4-47A6-9DC8-61AB06702404}" presName="rootComposite" presStyleCnt="0"/>
      <dgm:spPr/>
    </dgm:pt>
    <dgm:pt modelId="{A746D0C6-12E9-415C-95BE-034762E71166}" type="pres">
      <dgm:prSet presAssocID="{AC2E0DFD-8EA4-47A6-9DC8-61AB06702404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DFA9F6-BD35-4AA4-A468-65F77A0E2803}" type="pres">
      <dgm:prSet presAssocID="{AC2E0DFD-8EA4-47A6-9DC8-61AB06702404}" presName="rootConnector" presStyleLbl="node3" presStyleIdx="3" presStyleCnt="6"/>
      <dgm:spPr/>
      <dgm:t>
        <a:bodyPr/>
        <a:lstStyle/>
        <a:p>
          <a:endParaRPr lang="en-US"/>
        </a:p>
      </dgm:t>
    </dgm:pt>
    <dgm:pt modelId="{1F22C99B-0EF5-473D-BF0C-D029189F446F}" type="pres">
      <dgm:prSet presAssocID="{AC2E0DFD-8EA4-47A6-9DC8-61AB06702404}" presName="hierChild4" presStyleCnt="0"/>
      <dgm:spPr/>
    </dgm:pt>
    <dgm:pt modelId="{777497DC-345E-4870-999B-DCA685A6C251}" type="pres">
      <dgm:prSet presAssocID="{AC2E0DFD-8EA4-47A6-9DC8-61AB06702404}" presName="hierChild5" presStyleCnt="0"/>
      <dgm:spPr/>
    </dgm:pt>
    <dgm:pt modelId="{4B261256-6ABE-437B-B554-A4E61E6AFDB0}" type="pres">
      <dgm:prSet presAssocID="{25455BC0-B010-40A5-9881-A394BAE170E9}" presName="Name35" presStyleLbl="parChTrans1D3" presStyleIdx="4" presStyleCnt="6"/>
      <dgm:spPr/>
      <dgm:t>
        <a:bodyPr/>
        <a:lstStyle/>
        <a:p>
          <a:endParaRPr lang="en-US"/>
        </a:p>
      </dgm:t>
    </dgm:pt>
    <dgm:pt modelId="{26031FF2-2DB0-4943-B48A-6606D2BC67EE}" type="pres">
      <dgm:prSet presAssocID="{CDAD31CD-33BD-4B4E-838D-EF8E85868363}" presName="hierRoot2" presStyleCnt="0">
        <dgm:presLayoutVars>
          <dgm:hierBranch val="r"/>
        </dgm:presLayoutVars>
      </dgm:prSet>
      <dgm:spPr/>
    </dgm:pt>
    <dgm:pt modelId="{CD9AFE87-51EC-4D4F-A458-A42E85ACF0E6}" type="pres">
      <dgm:prSet presAssocID="{CDAD31CD-33BD-4B4E-838D-EF8E85868363}" presName="rootComposite" presStyleCnt="0"/>
      <dgm:spPr/>
    </dgm:pt>
    <dgm:pt modelId="{FA75D309-ADAB-4EF3-934E-C140EC404183}" type="pres">
      <dgm:prSet presAssocID="{CDAD31CD-33BD-4B4E-838D-EF8E85868363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2D7754-491E-4A15-BD2C-EA041D91EE32}" type="pres">
      <dgm:prSet presAssocID="{CDAD31CD-33BD-4B4E-838D-EF8E85868363}" presName="rootConnector" presStyleLbl="node3" presStyleIdx="4" presStyleCnt="6"/>
      <dgm:spPr/>
      <dgm:t>
        <a:bodyPr/>
        <a:lstStyle/>
        <a:p>
          <a:endParaRPr lang="en-US"/>
        </a:p>
      </dgm:t>
    </dgm:pt>
    <dgm:pt modelId="{01ECF705-B697-450E-AA09-C33F340FD1DB}" type="pres">
      <dgm:prSet presAssocID="{CDAD31CD-33BD-4B4E-838D-EF8E85868363}" presName="hierChild4" presStyleCnt="0"/>
      <dgm:spPr/>
    </dgm:pt>
    <dgm:pt modelId="{5599CCAB-8CFE-460E-AFBF-74807D182229}" type="pres">
      <dgm:prSet presAssocID="{CDAD31CD-33BD-4B4E-838D-EF8E85868363}" presName="hierChild5" presStyleCnt="0"/>
      <dgm:spPr/>
    </dgm:pt>
    <dgm:pt modelId="{4A3D142F-0634-4FC2-88CF-1E4598B722C3}" type="pres">
      <dgm:prSet presAssocID="{2BFC842F-4C2F-40E5-B462-CE2690537919}" presName="Name35" presStyleLbl="parChTrans1D3" presStyleIdx="5" presStyleCnt="6"/>
      <dgm:spPr/>
      <dgm:t>
        <a:bodyPr/>
        <a:lstStyle/>
        <a:p>
          <a:endParaRPr lang="en-US"/>
        </a:p>
      </dgm:t>
    </dgm:pt>
    <dgm:pt modelId="{482BAF6F-A3F1-42F9-B8C5-0B49BCD8B0D5}" type="pres">
      <dgm:prSet presAssocID="{A6564265-DF1F-44E5-9735-0995F8BDB46F}" presName="hierRoot2" presStyleCnt="0">
        <dgm:presLayoutVars>
          <dgm:hierBranch val="r"/>
        </dgm:presLayoutVars>
      </dgm:prSet>
      <dgm:spPr/>
    </dgm:pt>
    <dgm:pt modelId="{457CF347-7F6E-44D6-A763-8CAB9C3AED58}" type="pres">
      <dgm:prSet presAssocID="{A6564265-DF1F-44E5-9735-0995F8BDB46F}" presName="rootComposite" presStyleCnt="0"/>
      <dgm:spPr/>
    </dgm:pt>
    <dgm:pt modelId="{57B20000-197C-48A6-8297-4D3981C97098}" type="pres">
      <dgm:prSet presAssocID="{A6564265-DF1F-44E5-9735-0995F8BDB46F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B485A4-DD16-4740-983E-610C4637607C}" type="pres">
      <dgm:prSet presAssocID="{A6564265-DF1F-44E5-9735-0995F8BDB46F}" presName="rootConnector" presStyleLbl="node3" presStyleIdx="5" presStyleCnt="6"/>
      <dgm:spPr/>
      <dgm:t>
        <a:bodyPr/>
        <a:lstStyle/>
        <a:p>
          <a:endParaRPr lang="en-US"/>
        </a:p>
      </dgm:t>
    </dgm:pt>
    <dgm:pt modelId="{AE5E0496-7C1C-46EF-BB02-77BC6FF05F56}" type="pres">
      <dgm:prSet presAssocID="{A6564265-DF1F-44E5-9735-0995F8BDB46F}" presName="hierChild4" presStyleCnt="0"/>
      <dgm:spPr/>
    </dgm:pt>
    <dgm:pt modelId="{DE6AD823-4FB1-4156-8ED4-11F04B7A5DDF}" type="pres">
      <dgm:prSet presAssocID="{A6564265-DF1F-44E5-9735-0995F8BDB46F}" presName="hierChild5" presStyleCnt="0"/>
      <dgm:spPr/>
    </dgm:pt>
    <dgm:pt modelId="{89F07B6B-7CA9-4786-B336-533E9B04DBF3}" type="pres">
      <dgm:prSet presAssocID="{030BE5BC-CD64-4CCD-826B-E65CC037D8CE}" presName="hierChild5" presStyleCnt="0"/>
      <dgm:spPr/>
    </dgm:pt>
    <dgm:pt modelId="{A21B6041-55A1-4CDC-81E7-C3476CBC813E}" type="pres">
      <dgm:prSet presAssocID="{9F9EFDAD-8E71-4975-8004-4261DF0F090E}" presName="hierChild3" presStyleCnt="0"/>
      <dgm:spPr/>
    </dgm:pt>
  </dgm:ptLst>
  <dgm:cxnLst>
    <dgm:cxn modelId="{C493A92F-7322-40E6-9A7E-AA9FCACCD348}" type="presOf" srcId="{9F9EFDAD-8E71-4975-8004-4261DF0F090E}" destId="{6AAC3BA5-402D-4FFE-BE93-4464A1DB9016}" srcOrd="1" destOrd="0" presId="urn:microsoft.com/office/officeart/2005/8/layout/orgChart1"/>
    <dgm:cxn modelId="{48D9B93A-2645-4DDD-8AAC-FCAE78715E12}" type="presOf" srcId="{F8A00E6E-B677-469E-8AC3-94B1F91C7007}" destId="{8D365450-5C18-4CB3-B3E6-F8A4F6AF2EE6}" srcOrd="0" destOrd="0" presId="urn:microsoft.com/office/officeart/2005/8/layout/orgChart1"/>
    <dgm:cxn modelId="{F34C8E93-3A65-4337-B6A4-2D85920DEBEE}" type="presOf" srcId="{1763FBFA-86C5-4A1A-B813-5DE895691E4B}" destId="{4E6F4BB7-0B29-4CF0-8196-24AA5EFEE808}" srcOrd="0" destOrd="0" presId="urn:microsoft.com/office/officeart/2005/8/layout/orgChart1"/>
    <dgm:cxn modelId="{E44792F7-7E5E-46FF-B8C7-B389A1F18239}" type="presOf" srcId="{25455BC0-B010-40A5-9881-A394BAE170E9}" destId="{4B261256-6ABE-437B-B554-A4E61E6AFDB0}" srcOrd="0" destOrd="0" presId="urn:microsoft.com/office/officeart/2005/8/layout/orgChart1"/>
    <dgm:cxn modelId="{F5F77715-1C8E-4DA9-804A-9B7BB1B44FFB}" type="presOf" srcId="{F226E234-1310-41A8-B894-F04E23E25CD4}" destId="{710375CF-AA56-478D-B064-7BAE07ED896E}" srcOrd="1" destOrd="0" presId="urn:microsoft.com/office/officeart/2005/8/layout/orgChart1"/>
    <dgm:cxn modelId="{2CD65AFB-2614-45C3-94F0-1D6ECDABAA89}" type="presOf" srcId="{F226E234-1310-41A8-B894-F04E23E25CD4}" destId="{A8EAAB5A-79D9-4A87-80B9-E36927C44208}" srcOrd="0" destOrd="0" presId="urn:microsoft.com/office/officeart/2005/8/layout/orgChart1"/>
    <dgm:cxn modelId="{E50336F8-4807-4ABE-8DE4-4AF44D4D8FFC}" type="presOf" srcId="{CDAD31CD-33BD-4B4E-838D-EF8E85868363}" destId="{742D7754-491E-4A15-BD2C-EA041D91EE32}" srcOrd="1" destOrd="0" presId="urn:microsoft.com/office/officeart/2005/8/layout/orgChart1"/>
    <dgm:cxn modelId="{20A4366A-47FD-4701-ADEA-BDE7D728072A}" srcId="{9F9EFDAD-8E71-4975-8004-4261DF0F090E}" destId="{F662A211-5C20-4550-BBCE-E954DCBFCB69}" srcOrd="0" destOrd="0" parTransId="{BAB54E2B-DA33-43AE-84F5-EB11A2D75135}" sibTransId="{C865907B-BBF7-4F3F-8BB0-88E43282CA95}"/>
    <dgm:cxn modelId="{628E595E-8141-4961-9BAB-2C525D28D0F5}" type="presOf" srcId="{9F9EFDAD-8E71-4975-8004-4261DF0F090E}" destId="{6C841321-D35E-4174-97F0-8C2B2F771C21}" srcOrd="0" destOrd="0" presId="urn:microsoft.com/office/officeart/2005/8/layout/orgChart1"/>
    <dgm:cxn modelId="{E616A879-7E13-45DE-BCF1-A77BD9874574}" srcId="{D911530F-61D7-44BC-8E10-64F02752DA37}" destId="{1763FBFA-86C5-4A1A-B813-5DE895691E4B}" srcOrd="1" destOrd="0" parTransId="{F8A00E6E-B677-469E-8AC3-94B1F91C7007}" sibTransId="{0812196D-61CB-4F2F-8064-C09A1776D511}"/>
    <dgm:cxn modelId="{2335D062-8D5D-4C5C-8CA0-18B9B2183165}" srcId="{F662A211-5C20-4550-BBCE-E954DCBFCB69}" destId="{F47BB0DA-60C8-411C-AEA7-E1F9DFF67245}" srcOrd="0" destOrd="0" parTransId="{9E133ABF-701E-4CD3-8925-D7F9B2D7BE29}" sibTransId="{C29FDF19-B4D7-49ED-AA96-AC9AE6872D82}"/>
    <dgm:cxn modelId="{81875D93-5FFE-4B87-820F-A8253E8F0E73}" type="presOf" srcId="{2BFC842F-4C2F-40E5-B462-CE2690537919}" destId="{4A3D142F-0634-4FC2-88CF-1E4598B722C3}" srcOrd="0" destOrd="0" presId="urn:microsoft.com/office/officeart/2005/8/layout/orgChart1"/>
    <dgm:cxn modelId="{6D5146ED-3667-4CE0-A20C-2A491AD70937}" type="presOf" srcId="{F47BB0DA-60C8-411C-AEA7-E1F9DFF67245}" destId="{E65456DC-E976-4735-B046-30B4BBF22A91}" srcOrd="0" destOrd="0" presId="urn:microsoft.com/office/officeart/2005/8/layout/orgChart1"/>
    <dgm:cxn modelId="{761E4629-C039-46A4-81C4-E9C4F3C187BA}" srcId="{9F9EFDAD-8E71-4975-8004-4261DF0F090E}" destId="{D911530F-61D7-44BC-8E10-64F02752DA37}" srcOrd="1" destOrd="0" parTransId="{D2CB3D7B-7397-4740-816C-C10FD3CD5135}" sibTransId="{10827B1D-96D1-47D7-9180-29A490ADEB5E}"/>
    <dgm:cxn modelId="{B9317319-1C2C-4F42-AA1C-61439449B042}" type="presOf" srcId="{5CABE1FC-A76F-43C5-8A26-FB8F4AA62502}" destId="{35ACACA4-79D4-4B36-B085-760A8286C54F}" srcOrd="0" destOrd="0" presId="urn:microsoft.com/office/officeart/2005/8/layout/orgChart1"/>
    <dgm:cxn modelId="{0703BBF3-8232-49FF-BC79-54E74B17651D}" srcId="{030BE5BC-CD64-4CCD-826B-E65CC037D8CE}" destId="{A6564265-DF1F-44E5-9735-0995F8BDB46F}" srcOrd="2" destOrd="0" parTransId="{2BFC842F-4C2F-40E5-B462-CE2690537919}" sibTransId="{D9F8C66C-19F5-4F7E-8E6D-AC02EC7868CE}"/>
    <dgm:cxn modelId="{07CA1649-FF7A-490B-9F11-25DFB535466B}" type="presOf" srcId="{CDAD31CD-33BD-4B4E-838D-EF8E85868363}" destId="{FA75D309-ADAB-4EF3-934E-C140EC404183}" srcOrd="0" destOrd="0" presId="urn:microsoft.com/office/officeart/2005/8/layout/orgChart1"/>
    <dgm:cxn modelId="{DB69413D-0D5B-42A0-8BDD-014662B40E76}" type="presOf" srcId="{F662A211-5C20-4550-BBCE-E954DCBFCB69}" destId="{282E54C6-7EB9-487B-B108-DF790BA2DE8A}" srcOrd="1" destOrd="0" presId="urn:microsoft.com/office/officeart/2005/8/layout/orgChart1"/>
    <dgm:cxn modelId="{8F588011-CE03-4E8E-9D42-8A7496F35D30}" type="presOf" srcId="{B515B3D0-76EC-454C-97E1-2B080B2CBC78}" destId="{FE31C9E6-AB83-4ED9-B1AD-57AA7A185692}" srcOrd="0" destOrd="0" presId="urn:microsoft.com/office/officeart/2005/8/layout/orgChart1"/>
    <dgm:cxn modelId="{67F83C39-E136-4859-9554-79B49CCC653B}" type="presOf" srcId="{F662A211-5C20-4550-BBCE-E954DCBFCB69}" destId="{B2CD0F4D-95E3-4125-A05A-30D697EB1485}" srcOrd="0" destOrd="0" presId="urn:microsoft.com/office/officeart/2005/8/layout/orgChart1"/>
    <dgm:cxn modelId="{99F3DC15-D88F-4932-AC12-3C3E45AEBDC8}" type="presOf" srcId="{F47BB0DA-60C8-411C-AEA7-E1F9DFF67245}" destId="{A703CA76-C896-4C17-A7D9-413207432CC6}" srcOrd="1" destOrd="0" presId="urn:microsoft.com/office/officeart/2005/8/layout/orgChart1"/>
    <dgm:cxn modelId="{50E3928B-5154-4F69-820A-168CE7C512DB}" type="presOf" srcId="{030BE5BC-CD64-4CCD-826B-E65CC037D8CE}" destId="{42B6853D-53DA-41C9-A8EA-BD7FAAB277B7}" srcOrd="0" destOrd="0" presId="urn:microsoft.com/office/officeart/2005/8/layout/orgChart1"/>
    <dgm:cxn modelId="{FCB52926-025B-425D-9E19-9B6924430730}" type="presOf" srcId="{D911530F-61D7-44BC-8E10-64F02752DA37}" destId="{30FC1AFA-370E-42D5-92CD-F77238179C03}" srcOrd="0" destOrd="0" presId="urn:microsoft.com/office/officeart/2005/8/layout/orgChart1"/>
    <dgm:cxn modelId="{DA1F3E52-2E01-4EB0-A81B-B659974CB88D}" type="presOf" srcId="{D2CB3D7B-7397-4740-816C-C10FD3CD5135}" destId="{A36CE606-AAF6-4A38-A274-524B4F81241D}" srcOrd="0" destOrd="0" presId="urn:microsoft.com/office/officeart/2005/8/layout/orgChart1"/>
    <dgm:cxn modelId="{961194D9-E7FC-4D1C-B273-AF5256FF6583}" type="presOf" srcId="{D911530F-61D7-44BC-8E10-64F02752DA37}" destId="{753A3727-2CC7-467C-88B4-5C056AB07457}" srcOrd="1" destOrd="0" presId="urn:microsoft.com/office/officeart/2005/8/layout/orgChart1"/>
    <dgm:cxn modelId="{5ADAC0C8-252A-4104-B5F5-4DFC0E032836}" type="presOf" srcId="{27DCBED5-81AD-43D8-B4BD-68431D13B0BE}" destId="{734B0F8B-3F70-4F3B-9C35-49481F943CCF}" srcOrd="0" destOrd="0" presId="urn:microsoft.com/office/officeart/2005/8/layout/orgChart1"/>
    <dgm:cxn modelId="{A2B87E1D-43A6-4FAB-BED4-11A951EE6D1D}" type="presOf" srcId="{E0C3AF8A-150D-4EA5-BE85-A6044185C135}" destId="{1239E006-0794-4FDB-A4FB-CBD0B2BA95D5}" srcOrd="0" destOrd="0" presId="urn:microsoft.com/office/officeart/2005/8/layout/orgChart1"/>
    <dgm:cxn modelId="{18C5C3E0-9A7A-49D8-9267-0DE04470627D}" srcId="{030BE5BC-CD64-4CCD-826B-E65CC037D8CE}" destId="{CDAD31CD-33BD-4B4E-838D-EF8E85868363}" srcOrd="1" destOrd="0" parTransId="{25455BC0-B010-40A5-9881-A394BAE170E9}" sibTransId="{7A245F35-0805-4D39-9828-86E0F1C2B2A6}"/>
    <dgm:cxn modelId="{D17ACCDE-B696-4D8B-A2C8-004C1CBC80FF}" type="presOf" srcId="{AC2E0DFD-8EA4-47A6-9DC8-61AB06702404}" destId="{4BDFA9F6-BD35-4AA4-A468-65F77A0E2803}" srcOrd="1" destOrd="0" presId="urn:microsoft.com/office/officeart/2005/8/layout/orgChart1"/>
    <dgm:cxn modelId="{24FBCCF6-9371-4AB5-AD46-2190071C0A72}" srcId="{D911530F-61D7-44BC-8E10-64F02752DA37}" destId="{F226E234-1310-41A8-B894-F04E23E25CD4}" srcOrd="0" destOrd="0" parTransId="{E0C3AF8A-150D-4EA5-BE85-A6044185C135}" sibTransId="{DCB9A595-0074-4AE2-93D0-C1EC4E2F9D6D}"/>
    <dgm:cxn modelId="{98BE059C-8243-4123-A0B5-30E98BBBC87F}" type="presOf" srcId="{A6564265-DF1F-44E5-9735-0995F8BDB46F}" destId="{A0B485A4-DD16-4740-983E-610C4637607C}" srcOrd="1" destOrd="0" presId="urn:microsoft.com/office/officeart/2005/8/layout/orgChart1"/>
    <dgm:cxn modelId="{737FF5A2-1959-4F26-91B3-DBD50EC7A657}" srcId="{030BE5BC-CD64-4CCD-826B-E65CC037D8CE}" destId="{AC2E0DFD-8EA4-47A6-9DC8-61AB06702404}" srcOrd="0" destOrd="0" parTransId="{27DCBED5-81AD-43D8-B4BD-68431D13B0BE}" sibTransId="{CF6404A5-918C-472C-9CD8-6BB89EB012E8}"/>
    <dgm:cxn modelId="{B3415FC8-895A-40B1-A071-16DCB1FE16A4}" type="presOf" srcId="{1763FBFA-86C5-4A1A-B813-5DE895691E4B}" destId="{98EF9951-A2EB-4B8E-9F5E-07AF59020275}" srcOrd="1" destOrd="0" presId="urn:microsoft.com/office/officeart/2005/8/layout/orgChart1"/>
    <dgm:cxn modelId="{86DDCFF8-2409-4E7A-A4A7-1580A49BAEB3}" type="presOf" srcId="{9E133ABF-701E-4CD3-8925-D7F9B2D7BE29}" destId="{9CB8DC8C-F366-4E2B-AFCD-E69FEB344685}" srcOrd="0" destOrd="0" presId="urn:microsoft.com/office/officeart/2005/8/layout/orgChart1"/>
    <dgm:cxn modelId="{5E4DA18B-D11C-45E0-A918-8B015F6650C6}" type="presOf" srcId="{030BE5BC-CD64-4CCD-826B-E65CC037D8CE}" destId="{1DF59EF1-8C9A-464E-9B1B-DEB5C7217E4C}" srcOrd="1" destOrd="0" presId="urn:microsoft.com/office/officeart/2005/8/layout/orgChart1"/>
    <dgm:cxn modelId="{C6EA058D-2925-4E84-9C75-B5ADC99AE565}" type="presOf" srcId="{AC2E0DFD-8EA4-47A6-9DC8-61AB06702404}" destId="{A746D0C6-12E9-415C-95BE-034762E71166}" srcOrd="0" destOrd="0" presId="urn:microsoft.com/office/officeart/2005/8/layout/orgChart1"/>
    <dgm:cxn modelId="{0875A776-478A-465E-A871-2651B3D31B0C}" type="presOf" srcId="{A6564265-DF1F-44E5-9735-0995F8BDB46F}" destId="{57B20000-197C-48A6-8297-4D3981C97098}" srcOrd="0" destOrd="0" presId="urn:microsoft.com/office/officeart/2005/8/layout/orgChart1"/>
    <dgm:cxn modelId="{A7F44388-F817-4458-8E54-5CB07FA20B85}" type="presOf" srcId="{BAB54E2B-DA33-43AE-84F5-EB11A2D75135}" destId="{DF18AE36-0CB1-4EA5-9941-693D7D215BFF}" srcOrd="0" destOrd="0" presId="urn:microsoft.com/office/officeart/2005/8/layout/orgChart1"/>
    <dgm:cxn modelId="{C78B57D3-909E-4E13-8123-C8D1D37F665C}" srcId="{9F9EFDAD-8E71-4975-8004-4261DF0F090E}" destId="{030BE5BC-CD64-4CCD-826B-E65CC037D8CE}" srcOrd="2" destOrd="0" parTransId="{5CABE1FC-A76F-43C5-8A26-FB8F4AA62502}" sibTransId="{8C32E7DD-C58D-4B8D-8EF8-447B6F29B001}"/>
    <dgm:cxn modelId="{44475835-F34B-4C14-911C-5896626675BD}" srcId="{B515B3D0-76EC-454C-97E1-2B080B2CBC78}" destId="{9F9EFDAD-8E71-4975-8004-4261DF0F090E}" srcOrd="0" destOrd="0" parTransId="{3EA07A11-5065-489D-851B-F2E7C1A0CE20}" sibTransId="{47359E16-3FE1-4622-835B-75FCF74CDD80}"/>
    <dgm:cxn modelId="{795C1756-D6E4-4824-A3CC-84DEB437B450}" type="presParOf" srcId="{FE31C9E6-AB83-4ED9-B1AD-57AA7A185692}" destId="{E41E050E-9787-4510-B6B7-DE6591271D5F}" srcOrd="0" destOrd="0" presId="urn:microsoft.com/office/officeart/2005/8/layout/orgChart1"/>
    <dgm:cxn modelId="{2744CA81-508D-478E-A682-19033CA2811C}" type="presParOf" srcId="{E41E050E-9787-4510-B6B7-DE6591271D5F}" destId="{8CD201F5-3B71-4481-9878-F188A571F958}" srcOrd="0" destOrd="0" presId="urn:microsoft.com/office/officeart/2005/8/layout/orgChart1"/>
    <dgm:cxn modelId="{A47F9800-4E83-4CBF-B463-0F79DB5D261F}" type="presParOf" srcId="{8CD201F5-3B71-4481-9878-F188A571F958}" destId="{6C841321-D35E-4174-97F0-8C2B2F771C21}" srcOrd="0" destOrd="0" presId="urn:microsoft.com/office/officeart/2005/8/layout/orgChart1"/>
    <dgm:cxn modelId="{3C7FDF67-E66B-4D5C-B25F-DB53B97F01BF}" type="presParOf" srcId="{8CD201F5-3B71-4481-9878-F188A571F958}" destId="{6AAC3BA5-402D-4FFE-BE93-4464A1DB9016}" srcOrd="1" destOrd="0" presId="urn:microsoft.com/office/officeart/2005/8/layout/orgChart1"/>
    <dgm:cxn modelId="{D2287853-7200-402F-A22B-B771D541F88D}" type="presParOf" srcId="{E41E050E-9787-4510-B6B7-DE6591271D5F}" destId="{67E1E6B0-D0C9-43A9-8DE7-D0A61B76544F}" srcOrd="1" destOrd="0" presId="urn:microsoft.com/office/officeart/2005/8/layout/orgChart1"/>
    <dgm:cxn modelId="{52C30B87-B78B-4A77-A180-E69E336310CF}" type="presParOf" srcId="{67E1E6B0-D0C9-43A9-8DE7-D0A61B76544F}" destId="{DF18AE36-0CB1-4EA5-9941-693D7D215BFF}" srcOrd="0" destOrd="0" presId="urn:microsoft.com/office/officeart/2005/8/layout/orgChart1"/>
    <dgm:cxn modelId="{1A444ED4-B690-4FF7-80AC-5A4CB87AB515}" type="presParOf" srcId="{67E1E6B0-D0C9-43A9-8DE7-D0A61B76544F}" destId="{0E767026-05FD-4C73-9E11-1D371C1BFD20}" srcOrd="1" destOrd="0" presId="urn:microsoft.com/office/officeart/2005/8/layout/orgChart1"/>
    <dgm:cxn modelId="{53EF9311-5FB2-4E25-A796-E1F46929EDBD}" type="presParOf" srcId="{0E767026-05FD-4C73-9E11-1D371C1BFD20}" destId="{F12E4C2E-9EDF-4948-BD79-04AA83FD3ED6}" srcOrd="0" destOrd="0" presId="urn:microsoft.com/office/officeart/2005/8/layout/orgChart1"/>
    <dgm:cxn modelId="{5F43C558-F5BA-4EF3-A129-56CEED3CD5D6}" type="presParOf" srcId="{F12E4C2E-9EDF-4948-BD79-04AA83FD3ED6}" destId="{B2CD0F4D-95E3-4125-A05A-30D697EB1485}" srcOrd="0" destOrd="0" presId="urn:microsoft.com/office/officeart/2005/8/layout/orgChart1"/>
    <dgm:cxn modelId="{559CAE76-3CA2-43BB-851B-C0914E99B5BC}" type="presParOf" srcId="{F12E4C2E-9EDF-4948-BD79-04AA83FD3ED6}" destId="{282E54C6-7EB9-487B-B108-DF790BA2DE8A}" srcOrd="1" destOrd="0" presId="urn:microsoft.com/office/officeart/2005/8/layout/orgChart1"/>
    <dgm:cxn modelId="{3C113533-937A-4E88-96CA-3F25385AA1F0}" type="presParOf" srcId="{0E767026-05FD-4C73-9E11-1D371C1BFD20}" destId="{ECDE84CE-087F-4780-A72E-3F48DAC106CE}" srcOrd="1" destOrd="0" presId="urn:microsoft.com/office/officeart/2005/8/layout/orgChart1"/>
    <dgm:cxn modelId="{81AFD896-FA9B-4829-85C4-0E9D918B9656}" type="presParOf" srcId="{ECDE84CE-087F-4780-A72E-3F48DAC106CE}" destId="{9CB8DC8C-F366-4E2B-AFCD-E69FEB344685}" srcOrd="0" destOrd="0" presId="urn:microsoft.com/office/officeart/2005/8/layout/orgChart1"/>
    <dgm:cxn modelId="{13FE4492-E99E-46F7-9CF1-4A7DFF08BC8D}" type="presParOf" srcId="{ECDE84CE-087F-4780-A72E-3F48DAC106CE}" destId="{B1006731-D2C0-4196-B36A-460D7CC6C8EA}" srcOrd="1" destOrd="0" presId="urn:microsoft.com/office/officeart/2005/8/layout/orgChart1"/>
    <dgm:cxn modelId="{3340D8C6-9B1A-4050-BA61-A9D85B653710}" type="presParOf" srcId="{B1006731-D2C0-4196-B36A-460D7CC6C8EA}" destId="{90432DE6-91F3-4DC1-B703-DCE0A2AA6476}" srcOrd="0" destOrd="0" presId="urn:microsoft.com/office/officeart/2005/8/layout/orgChart1"/>
    <dgm:cxn modelId="{8EC188C7-5A66-421F-BB17-073EC81239B4}" type="presParOf" srcId="{90432DE6-91F3-4DC1-B703-DCE0A2AA6476}" destId="{E65456DC-E976-4735-B046-30B4BBF22A91}" srcOrd="0" destOrd="0" presId="urn:microsoft.com/office/officeart/2005/8/layout/orgChart1"/>
    <dgm:cxn modelId="{3F4E6099-2171-4D5C-B082-C12D93A20EFC}" type="presParOf" srcId="{90432DE6-91F3-4DC1-B703-DCE0A2AA6476}" destId="{A703CA76-C896-4C17-A7D9-413207432CC6}" srcOrd="1" destOrd="0" presId="urn:microsoft.com/office/officeart/2005/8/layout/orgChart1"/>
    <dgm:cxn modelId="{2B9CCE83-6D0E-4F74-99C6-6B2DF51DE792}" type="presParOf" srcId="{B1006731-D2C0-4196-B36A-460D7CC6C8EA}" destId="{441F5000-9643-4B65-94D8-9F10F0BED784}" srcOrd="1" destOrd="0" presId="urn:microsoft.com/office/officeart/2005/8/layout/orgChart1"/>
    <dgm:cxn modelId="{3475297E-471D-4EA3-9113-4647CFF6243B}" type="presParOf" srcId="{B1006731-D2C0-4196-B36A-460D7CC6C8EA}" destId="{FCC4C432-43CC-468C-9D20-AFFAB165AE4D}" srcOrd="2" destOrd="0" presId="urn:microsoft.com/office/officeart/2005/8/layout/orgChart1"/>
    <dgm:cxn modelId="{675E5D15-DC14-444F-979D-8C54D607EE32}" type="presParOf" srcId="{0E767026-05FD-4C73-9E11-1D371C1BFD20}" destId="{0D34A9C8-B382-4200-805B-59405CAE0DDE}" srcOrd="2" destOrd="0" presId="urn:microsoft.com/office/officeart/2005/8/layout/orgChart1"/>
    <dgm:cxn modelId="{2F8676C3-4AC4-4FE5-8635-CA19C6986A1E}" type="presParOf" srcId="{67E1E6B0-D0C9-43A9-8DE7-D0A61B76544F}" destId="{A36CE606-AAF6-4A38-A274-524B4F81241D}" srcOrd="2" destOrd="0" presId="urn:microsoft.com/office/officeart/2005/8/layout/orgChart1"/>
    <dgm:cxn modelId="{0891F225-BAAF-430E-84B0-1CA3A30FDBCA}" type="presParOf" srcId="{67E1E6B0-D0C9-43A9-8DE7-D0A61B76544F}" destId="{6C963C23-62AE-4585-B153-76501003F245}" srcOrd="3" destOrd="0" presId="urn:microsoft.com/office/officeart/2005/8/layout/orgChart1"/>
    <dgm:cxn modelId="{6BC71A26-3485-4C92-959D-CDEE9797A9A3}" type="presParOf" srcId="{6C963C23-62AE-4585-B153-76501003F245}" destId="{4927FDB1-CFF3-49DB-A02B-31989FC2A406}" srcOrd="0" destOrd="0" presId="urn:microsoft.com/office/officeart/2005/8/layout/orgChart1"/>
    <dgm:cxn modelId="{64604785-088E-45EE-83BF-A2B6B2F86CFB}" type="presParOf" srcId="{4927FDB1-CFF3-49DB-A02B-31989FC2A406}" destId="{30FC1AFA-370E-42D5-92CD-F77238179C03}" srcOrd="0" destOrd="0" presId="urn:microsoft.com/office/officeart/2005/8/layout/orgChart1"/>
    <dgm:cxn modelId="{0F3B410D-3258-431F-9A98-43289DCE1233}" type="presParOf" srcId="{4927FDB1-CFF3-49DB-A02B-31989FC2A406}" destId="{753A3727-2CC7-467C-88B4-5C056AB07457}" srcOrd="1" destOrd="0" presId="urn:microsoft.com/office/officeart/2005/8/layout/orgChart1"/>
    <dgm:cxn modelId="{31BDF732-0C17-4E59-B388-7C4C94515C78}" type="presParOf" srcId="{6C963C23-62AE-4585-B153-76501003F245}" destId="{CB637245-D62E-4036-B44B-96CD03876092}" srcOrd="1" destOrd="0" presId="urn:microsoft.com/office/officeart/2005/8/layout/orgChart1"/>
    <dgm:cxn modelId="{739055E4-671C-47D3-9702-D61BA5138955}" type="presParOf" srcId="{CB637245-D62E-4036-B44B-96CD03876092}" destId="{1239E006-0794-4FDB-A4FB-CBD0B2BA95D5}" srcOrd="0" destOrd="0" presId="urn:microsoft.com/office/officeart/2005/8/layout/orgChart1"/>
    <dgm:cxn modelId="{4C46B813-6B98-4BAE-B4D6-C58C122E3580}" type="presParOf" srcId="{CB637245-D62E-4036-B44B-96CD03876092}" destId="{D15D4151-D941-4320-B2D0-5B28E1290629}" srcOrd="1" destOrd="0" presId="urn:microsoft.com/office/officeart/2005/8/layout/orgChart1"/>
    <dgm:cxn modelId="{31BD03FB-7267-438E-9BE0-C68F6E12776D}" type="presParOf" srcId="{D15D4151-D941-4320-B2D0-5B28E1290629}" destId="{7D8D48AD-8A0A-4B6C-A1B6-7A2E79E27898}" srcOrd="0" destOrd="0" presId="urn:microsoft.com/office/officeart/2005/8/layout/orgChart1"/>
    <dgm:cxn modelId="{7C2D7916-7852-40A0-A7B8-ABD25B6616E1}" type="presParOf" srcId="{7D8D48AD-8A0A-4B6C-A1B6-7A2E79E27898}" destId="{A8EAAB5A-79D9-4A87-80B9-E36927C44208}" srcOrd="0" destOrd="0" presId="urn:microsoft.com/office/officeart/2005/8/layout/orgChart1"/>
    <dgm:cxn modelId="{686EC4C8-6379-42AD-8798-09A05DA6B5BB}" type="presParOf" srcId="{7D8D48AD-8A0A-4B6C-A1B6-7A2E79E27898}" destId="{710375CF-AA56-478D-B064-7BAE07ED896E}" srcOrd="1" destOrd="0" presId="urn:microsoft.com/office/officeart/2005/8/layout/orgChart1"/>
    <dgm:cxn modelId="{BF370BE0-5EA7-493B-81CC-F6050C8C0AFA}" type="presParOf" srcId="{D15D4151-D941-4320-B2D0-5B28E1290629}" destId="{AD42EC4F-BAE8-4C1D-8C6E-EC2C13110C59}" srcOrd="1" destOrd="0" presId="urn:microsoft.com/office/officeart/2005/8/layout/orgChart1"/>
    <dgm:cxn modelId="{E32947B2-1DAD-4B68-A128-1BB33E0318F5}" type="presParOf" srcId="{D15D4151-D941-4320-B2D0-5B28E1290629}" destId="{772DDB4E-05C3-42FD-9C16-734C0E283B96}" srcOrd="2" destOrd="0" presId="urn:microsoft.com/office/officeart/2005/8/layout/orgChart1"/>
    <dgm:cxn modelId="{26C0254C-6BE7-4E92-B124-155E00FDB073}" type="presParOf" srcId="{CB637245-D62E-4036-B44B-96CD03876092}" destId="{8D365450-5C18-4CB3-B3E6-F8A4F6AF2EE6}" srcOrd="2" destOrd="0" presId="urn:microsoft.com/office/officeart/2005/8/layout/orgChart1"/>
    <dgm:cxn modelId="{84E556F2-D8DF-4106-90BD-96744B2ECB01}" type="presParOf" srcId="{CB637245-D62E-4036-B44B-96CD03876092}" destId="{77D5CB98-71F4-4E68-A902-006F85059F0E}" srcOrd="3" destOrd="0" presId="urn:microsoft.com/office/officeart/2005/8/layout/orgChart1"/>
    <dgm:cxn modelId="{89A5637C-2610-4C06-A3AE-0F544E12A918}" type="presParOf" srcId="{77D5CB98-71F4-4E68-A902-006F85059F0E}" destId="{658C810A-6F55-4A35-8412-0B5971CC9C47}" srcOrd="0" destOrd="0" presId="urn:microsoft.com/office/officeart/2005/8/layout/orgChart1"/>
    <dgm:cxn modelId="{E009F514-48DB-44F8-A9A1-948C035D7AB8}" type="presParOf" srcId="{658C810A-6F55-4A35-8412-0B5971CC9C47}" destId="{4E6F4BB7-0B29-4CF0-8196-24AA5EFEE808}" srcOrd="0" destOrd="0" presId="urn:microsoft.com/office/officeart/2005/8/layout/orgChart1"/>
    <dgm:cxn modelId="{4ECB19BF-BA84-41AD-8CFB-294086F67D77}" type="presParOf" srcId="{658C810A-6F55-4A35-8412-0B5971CC9C47}" destId="{98EF9951-A2EB-4B8E-9F5E-07AF59020275}" srcOrd="1" destOrd="0" presId="urn:microsoft.com/office/officeart/2005/8/layout/orgChart1"/>
    <dgm:cxn modelId="{80807370-33DE-4993-A10C-30DC7B3EAD0E}" type="presParOf" srcId="{77D5CB98-71F4-4E68-A902-006F85059F0E}" destId="{15C879BB-168F-4565-BD86-7146FF5A051A}" srcOrd="1" destOrd="0" presId="urn:microsoft.com/office/officeart/2005/8/layout/orgChart1"/>
    <dgm:cxn modelId="{77B63912-68A5-43D2-8489-D39599F117F3}" type="presParOf" srcId="{77D5CB98-71F4-4E68-A902-006F85059F0E}" destId="{FB7A556C-14C0-4719-8B05-F3939801F78C}" srcOrd="2" destOrd="0" presId="urn:microsoft.com/office/officeart/2005/8/layout/orgChart1"/>
    <dgm:cxn modelId="{8B65D58D-5BD6-452D-ABDE-63D58432E6A8}" type="presParOf" srcId="{6C963C23-62AE-4585-B153-76501003F245}" destId="{EF88F2E5-20E6-494A-97DC-BE2BB5EF46B0}" srcOrd="2" destOrd="0" presId="urn:microsoft.com/office/officeart/2005/8/layout/orgChart1"/>
    <dgm:cxn modelId="{AE081CF7-985A-42C3-8B99-038F36200873}" type="presParOf" srcId="{67E1E6B0-D0C9-43A9-8DE7-D0A61B76544F}" destId="{35ACACA4-79D4-4B36-B085-760A8286C54F}" srcOrd="4" destOrd="0" presId="urn:microsoft.com/office/officeart/2005/8/layout/orgChart1"/>
    <dgm:cxn modelId="{45C5F190-E783-495B-839C-85E576F2436D}" type="presParOf" srcId="{67E1E6B0-D0C9-43A9-8DE7-D0A61B76544F}" destId="{0640E692-396A-4A4E-9D7C-4DB0E00F2A84}" srcOrd="5" destOrd="0" presId="urn:microsoft.com/office/officeart/2005/8/layout/orgChart1"/>
    <dgm:cxn modelId="{AA3CDE95-6FC8-4C25-9CD5-CDA3094CEF71}" type="presParOf" srcId="{0640E692-396A-4A4E-9D7C-4DB0E00F2A84}" destId="{A6D636F7-FE6D-4805-8639-204EDE3B40D9}" srcOrd="0" destOrd="0" presId="urn:microsoft.com/office/officeart/2005/8/layout/orgChart1"/>
    <dgm:cxn modelId="{B8998D22-C46B-4AAA-83DD-8F0D6700150F}" type="presParOf" srcId="{A6D636F7-FE6D-4805-8639-204EDE3B40D9}" destId="{42B6853D-53DA-41C9-A8EA-BD7FAAB277B7}" srcOrd="0" destOrd="0" presId="urn:microsoft.com/office/officeart/2005/8/layout/orgChart1"/>
    <dgm:cxn modelId="{283D2131-C261-4951-8825-F673C31F2553}" type="presParOf" srcId="{A6D636F7-FE6D-4805-8639-204EDE3B40D9}" destId="{1DF59EF1-8C9A-464E-9B1B-DEB5C7217E4C}" srcOrd="1" destOrd="0" presId="urn:microsoft.com/office/officeart/2005/8/layout/orgChart1"/>
    <dgm:cxn modelId="{5ED6425D-0F7B-4E69-A5FC-C98219F168DA}" type="presParOf" srcId="{0640E692-396A-4A4E-9D7C-4DB0E00F2A84}" destId="{AE368B2E-9018-4858-82BC-BCCB4CE2120F}" srcOrd="1" destOrd="0" presId="urn:microsoft.com/office/officeart/2005/8/layout/orgChart1"/>
    <dgm:cxn modelId="{56EC9203-9A7F-435F-A440-AD2FC6E8FF41}" type="presParOf" srcId="{AE368B2E-9018-4858-82BC-BCCB4CE2120F}" destId="{734B0F8B-3F70-4F3B-9C35-49481F943CCF}" srcOrd="0" destOrd="0" presId="urn:microsoft.com/office/officeart/2005/8/layout/orgChart1"/>
    <dgm:cxn modelId="{4BBDDF98-6D4E-4C59-9D51-665B40E1EB63}" type="presParOf" srcId="{AE368B2E-9018-4858-82BC-BCCB4CE2120F}" destId="{2F181AC9-C78F-4808-8940-DF17F9BBC698}" srcOrd="1" destOrd="0" presId="urn:microsoft.com/office/officeart/2005/8/layout/orgChart1"/>
    <dgm:cxn modelId="{D6DE1A14-141C-4A7D-A66D-78C8F7CC0C52}" type="presParOf" srcId="{2F181AC9-C78F-4808-8940-DF17F9BBC698}" destId="{F753CC24-EF45-4FF7-8274-0C1D6070136C}" srcOrd="0" destOrd="0" presId="urn:microsoft.com/office/officeart/2005/8/layout/orgChart1"/>
    <dgm:cxn modelId="{81D13F1B-500C-437D-B3E3-6AB65C28EE17}" type="presParOf" srcId="{F753CC24-EF45-4FF7-8274-0C1D6070136C}" destId="{A746D0C6-12E9-415C-95BE-034762E71166}" srcOrd="0" destOrd="0" presId="urn:microsoft.com/office/officeart/2005/8/layout/orgChart1"/>
    <dgm:cxn modelId="{8602F04D-54B1-4A75-B71F-0E6E703A2B8E}" type="presParOf" srcId="{F753CC24-EF45-4FF7-8274-0C1D6070136C}" destId="{4BDFA9F6-BD35-4AA4-A468-65F77A0E2803}" srcOrd="1" destOrd="0" presId="urn:microsoft.com/office/officeart/2005/8/layout/orgChart1"/>
    <dgm:cxn modelId="{D31D3C46-24B8-4155-B5E6-804A46668F5D}" type="presParOf" srcId="{2F181AC9-C78F-4808-8940-DF17F9BBC698}" destId="{1F22C99B-0EF5-473D-BF0C-D029189F446F}" srcOrd="1" destOrd="0" presId="urn:microsoft.com/office/officeart/2005/8/layout/orgChart1"/>
    <dgm:cxn modelId="{6AA859A6-7D37-493D-81DF-B441D981CA76}" type="presParOf" srcId="{2F181AC9-C78F-4808-8940-DF17F9BBC698}" destId="{777497DC-345E-4870-999B-DCA685A6C251}" srcOrd="2" destOrd="0" presId="urn:microsoft.com/office/officeart/2005/8/layout/orgChart1"/>
    <dgm:cxn modelId="{9399E712-CD35-44BF-ABA1-5D90341F5C35}" type="presParOf" srcId="{AE368B2E-9018-4858-82BC-BCCB4CE2120F}" destId="{4B261256-6ABE-437B-B554-A4E61E6AFDB0}" srcOrd="2" destOrd="0" presId="urn:microsoft.com/office/officeart/2005/8/layout/orgChart1"/>
    <dgm:cxn modelId="{88DDBD0E-BCC9-498B-9ED0-4A181BEC860A}" type="presParOf" srcId="{AE368B2E-9018-4858-82BC-BCCB4CE2120F}" destId="{26031FF2-2DB0-4943-B48A-6606D2BC67EE}" srcOrd="3" destOrd="0" presId="urn:microsoft.com/office/officeart/2005/8/layout/orgChart1"/>
    <dgm:cxn modelId="{F72F9743-124A-4CF4-B3CD-F1D5DFAF988F}" type="presParOf" srcId="{26031FF2-2DB0-4943-B48A-6606D2BC67EE}" destId="{CD9AFE87-51EC-4D4F-A458-A42E85ACF0E6}" srcOrd="0" destOrd="0" presId="urn:microsoft.com/office/officeart/2005/8/layout/orgChart1"/>
    <dgm:cxn modelId="{62DF61B3-8FBD-49B0-9D67-1710B9ED01EA}" type="presParOf" srcId="{CD9AFE87-51EC-4D4F-A458-A42E85ACF0E6}" destId="{FA75D309-ADAB-4EF3-934E-C140EC404183}" srcOrd="0" destOrd="0" presId="urn:microsoft.com/office/officeart/2005/8/layout/orgChart1"/>
    <dgm:cxn modelId="{15916726-CE77-4F82-A8F4-09FE3799A206}" type="presParOf" srcId="{CD9AFE87-51EC-4D4F-A458-A42E85ACF0E6}" destId="{742D7754-491E-4A15-BD2C-EA041D91EE32}" srcOrd="1" destOrd="0" presId="urn:microsoft.com/office/officeart/2005/8/layout/orgChart1"/>
    <dgm:cxn modelId="{4EBEBFA6-8D97-460C-92FF-5D63BCD74EA7}" type="presParOf" srcId="{26031FF2-2DB0-4943-B48A-6606D2BC67EE}" destId="{01ECF705-B697-450E-AA09-C33F340FD1DB}" srcOrd="1" destOrd="0" presId="urn:microsoft.com/office/officeart/2005/8/layout/orgChart1"/>
    <dgm:cxn modelId="{B333CBC7-9A64-447A-9F6B-7F1A4DAC6D01}" type="presParOf" srcId="{26031FF2-2DB0-4943-B48A-6606D2BC67EE}" destId="{5599CCAB-8CFE-460E-AFBF-74807D182229}" srcOrd="2" destOrd="0" presId="urn:microsoft.com/office/officeart/2005/8/layout/orgChart1"/>
    <dgm:cxn modelId="{2DFB1097-6AED-4510-A63B-6E82C31A6CAA}" type="presParOf" srcId="{AE368B2E-9018-4858-82BC-BCCB4CE2120F}" destId="{4A3D142F-0634-4FC2-88CF-1E4598B722C3}" srcOrd="4" destOrd="0" presId="urn:microsoft.com/office/officeart/2005/8/layout/orgChart1"/>
    <dgm:cxn modelId="{EE558CE6-12AA-4918-B011-B2090E9AB4E9}" type="presParOf" srcId="{AE368B2E-9018-4858-82BC-BCCB4CE2120F}" destId="{482BAF6F-A3F1-42F9-B8C5-0B49BCD8B0D5}" srcOrd="5" destOrd="0" presId="urn:microsoft.com/office/officeart/2005/8/layout/orgChart1"/>
    <dgm:cxn modelId="{45B1309B-BE8A-4129-95E1-E3939F21E7AA}" type="presParOf" srcId="{482BAF6F-A3F1-42F9-B8C5-0B49BCD8B0D5}" destId="{457CF347-7F6E-44D6-A763-8CAB9C3AED58}" srcOrd="0" destOrd="0" presId="urn:microsoft.com/office/officeart/2005/8/layout/orgChart1"/>
    <dgm:cxn modelId="{4C424981-70F1-4722-B1EF-5AC281309F5F}" type="presParOf" srcId="{457CF347-7F6E-44D6-A763-8CAB9C3AED58}" destId="{57B20000-197C-48A6-8297-4D3981C97098}" srcOrd="0" destOrd="0" presId="urn:microsoft.com/office/officeart/2005/8/layout/orgChart1"/>
    <dgm:cxn modelId="{EE1C5AC4-85AD-4D49-8069-052F14A9AD45}" type="presParOf" srcId="{457CF347-7F6E-44D6-A763-8CAB9C3AED58}" destId="{A0B485A4-DD16-4740-983E-610C4637607C}" srcOrd="1" destOrd="0" presId="urn:microsoft.com/office/officeart/2005/8/layout/orgChart1"/>
    <dgm:cxn modelId="{8B3C6B29-95FF-495A-9C2B-BEB8D05BC217}" type="presParOf" srcId="{482BAF6F-A3F1-42F9-B8C5-0B49BCD8B0D5}" destId="{AE5E0496-7C1C-46EF-BB02-77BC6FF05F56}" srcOrd="1" destOrd="0" presId="urn:microsoft.com/office/officeart/2005/8/layout/orgChart1"/>
    <dgm:cxn modelId="{1D236B09-D281-4741-8A53-0AA4AD317E59}" type="presParOf" srcId="{482BAF6F-A3F1-42F9-B8C5-0B49BCD8B0D5}" destId="{DE6AD823-4FB1-4156-8ED4-11F04B7A5DDF}" srcOrd="2" destOrd="0" presId="urn:microsoft.com/office/officeart/2005/8/layout/orgChart1"/>
    <dgm:cxn modelId="{2333FD4A-C7B5-4FF7-9C1A-606AF1DE8C4F}" type="presParOf" srcId="{0640E692-396A-4A4E-9D7C-4DB0E00F2A84}" destId="{89F07B6B-7CA9-4786-B336-533E9B04DBF3}" srcOrd="2" destOrd="0" presId="urn:microsoft.com/office/officeart/2005/8/layout/orgChart1"/>
    <dgm:cxn modelId="{27E7F0F1-D71D-4F06-AB6F-89C9F0EB0EFC}" type="presParOf" srcId="{E41E050E-9787-4510-B6B7-DE6591271D5F}" destId="{A21B6041-55A1-4CDC-81E7-C3476CBC81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1563D26-B551-4E68-B7B9-472B659D817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B63DC5A-6112-4786-841D-4D066D1C95A8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Parent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 Passed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Away</a:t>
          </a:r>
        </a:p>
      </dgm:t>
    </dgm:pt>
    <dgm:pt modelId="{21891722-D516-4F9C-A8E9-811E98A8CFAD}" type="parTrans" cxnId="{71A83F2F-65C9-4135-BEA7-A1AD09B8FA57}">
      <dgm:prSet/>
      <dgm:spPr/>
      <dgm:t>
        <a:bodyPr/>
        <a:lstStyle/>
        <a:p>
          <a:endParaRPr lang="en-US"/>
        </a:p>
      </dgm:t>
    </dgm:pt>
    <dgm:pt modelId="{65DD148A-1A54-4477-8B60-0439A4B5018A}" type="sibTrans" cxnId="{71A83F2F-65C9-4135-BEA7-A1AD09B8FA57}">
      <dgm:prSet/>
      <dgm:spPr/>
      <dgm:t>
        <a:bodyPr/>
        <a:lstStyle/>
        <a:p>
          <a:endParaRPr lang="en-US"/>
        </a:p>
      </dgm:t>
    </dgm:pt>
    <dgm:pt modelId="{1F03832A-B1D1-4FDA-8099-BFF04D3ED721}">
      <dgm:prSet custT="1"/>
      <dgm:spPr>
        <a:solidFill>
          <a:srgbClr val="FFFF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JT</a:t>
          </a:r>
        </a:p>
      </dgm:t>
    </dgm:pt>
    <dgm:pt modelId="{C42B280B-36A0-4CDE-89C4-C8CD6D6BC1C2}" type="parTrans" cxnId="{5F0BA13A-56E1-4B38-8A39-E7B779B1A552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03F625F-1784-446A-9B96-E3846727B155}" type="sibTrans" cxnId="{5F0BA13A-56E1-4B38-8A39-E7B779B1A552}">
      <dgm:prSet/>
      <dgm:spPr/>
      <dgm:t>
        <a:bodyPr/>
        <a:lstStyle/>
        <a:p>
          <a:endParaRPr lang="en-US"/>
        </a:p>
      </dgm:t>
    </dgm:pt>
    <dgm:pt modelId="{9A09A2A3-E596-4BA0-8046-36608EBC5E09}">
      <dgm:prSet custT="1"/>
      <dgm:spPr>
        <a:solidFill>
          <a:srgbClr val="FFFF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 JT</a:t>
          </a:r>
        </a:p>
      </dgm:t>
    </dgm:pt>
    <dgm:pt modelId="{D064AC47-AD44-4CC8-B390-245D2C49319F}" type="parTrans" cxnId="{96A24C27-EE96-4C3C-8BDF-8972122F9B98}">
      <dgm:prSet/>
      <dgm:spPr/>
      <dgm:t>
        <a:bodyPr/>
        <a:lstStyle/>
        <a:p>
          <a:endParaRPr lang="en-US"/>
        </a:p>
      </dgm:t>
    </dgm:pt>
    <dgm:pt modelId="{F4CD2796-6F48-4B66-8989-760F221CBD28}" type="sibTrans" cxnId="{96A24C27-EE96-4C3C-8BDF-8972122F9B98}">
      <dgm:prSet/>
      <dgm:spPr/>
      <dgm:t>
        <a:bodyPr/>
        <a:lstStyle/>
        <a:p>
          <a:endParaRPr lang="en-US"/>
        </a:p>
      </dgm:t>
    </dgm:pt>
    <dgm:pt modelId="{0BB5E0FC-620D-42F4-9F67-B4754890B122}">
      <dgm:prSet custT="1"/>
      <dgm:spPr>
        <a:solidFill>
          <a:srgbClr val="FFFF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JT</a:t>
          </a:r>
        </a:p>
      </dgm:t>
    </dgm:pt>
    <dgm:pt modelId="{DA21FB45-EE44-48F4-8DCF-18ED0AFC43B7}" type="parTrans" cxnId="{88A9788B-3268-47B0-8DA1-7CB9841EC292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3AE2CB3-4BCA-446A-AD2C-090B31B6AE5E}" type="sibTrans" cxnId="{88A9788B-3268-47B0-8DA1-7CB9841EC292}">
      <dgm:prSet/>
      <dgm:spPr/>
      <dgm:t>
        <a:bodyPr/>
        <a:lstStyle/>
        <a:p>
          <a:endParaRPr lang="en-US"/>
        </a:p>
      </dgm:t>
    </dgm:pt>
    <dgm:pt modelId="{31298EB7-10BE-4737-BBA2-404F955F1A90}" type="pres">
      <dgm:prSet presAssocID="{F1563D26-B551-4E68-B7B9-472B659D81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5967870-6EE5-4858-A66D-23D482448C41}" type="pres">
      <dgm:prSet presAssocID="{0B63DC5A-6112-4786-841D-4D066D1C95A8}" presName="hierRoot1" presStyleCnt="0">
        <dgm:presLayoutVars>
          <dgm:hierBranch/>
        </dgm:presLayoutVars>
      </dgm:prSet>
      <dgm:spPr/>
    </dgm:pt>
    <dgm:pt modelId="{9DEE5FDF-2F69-4417-A263-B88EF6C05FD8}" type="pres">
      <dgm:prSet presAssocID="{0B63DC5A-6112-4786-841D-4D066D1C95A8}" presName="rootComposite1" presStyleCnt="0"/>
      <dgm:spPr/>
    </dgm:pt>
    <dgm:pt modelId="{C25F8DCE-D047-4E69-BF17-506E9AD88F71}" type="pres">
      <dgm:prSet presAssocID="{0B63DC5A-6112-4786-841D-4D066D1C95A8}" presName="rootText1" presStyleLbl="node0" presStyleIdx="0" presStyleCnt="1" custLinFactNeighborX="4394" custLinFactNeighborY="-72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885F73-6A44-4BBD-B7ED-0A3584E0021C}" type="pres">
      <dgm:prSet presAssocID="{0B63DC5A-6112-4786-841D-4D066D1C95A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3128CB9-5BE0-424B-97F8-4D0B6F251A3E}" type="pres">
      <dgm:prSet presAssocID="{0B63DC5A-6112-4786-841D-4D066D1C95A8}" presName="hierChild2" presStyleCnt="0"/>
      <dgm:spPr/>
    </dgm:pt>
    <dgm:pt modelId="{67F42DCB-CCAA-496A-A172-376E8D190893}" type="pres">
      <dgm:prSet presAssocID="{C42B280B-36A0-4CDE-89C4-C8CD6D6BC1C2}" presName="Name35" presStyleLbl="parChTrans1D2" presStyleIdx="0" presStyleCnt="3"/>
      <dgm:spPr/>
      <dgm:t>
        <a:bodyPr/>
        <a:lstStyle/>
        <a:p>
          <a:endParaRPr lang="en-US"/>
        </a:p>
      </dgm:t>
    </dgm:pt>
    <dgm:pt modelId="{EA7ACE17-BB5E-4640-A892-5BE38E4198B9}" type="pres">
      <dgm:prSet presAssocID="{1F03832A-B1D1-4FDA-8099-BFF04D3ED721}" presName="hierRoot2" presStyleCnt="0">
        <dgm:presLayoutVars>
          <dgm:hierBranch/>
        </dgm:presLayoutVars>
      </dgm:prSet>
      <dgm:spPr/>
    </dgm:pt>
    <dgm:pt modelId="{495CBD05-E2FC-4C7B-8F4C-D5B15F433C0A}" type="pres">
      <dgm:prSet presAssocID="{1F03832A-B1D1-4FDA-8099-BFF04D3ED721}" presName="rootComposite" presStyleCnt="0"/>
      <dgm:spPr/>
    </dgm:pt>
    <dgm:pt modelId="{82C81909-3C58-4FCD-984C-F9AE34B26900}" type="pres">
      <dgm:prSet presAssocID="{1F03832A-B1D1-4FDA-8099-BFF04D3ED721}" presName="rootText" presStyleLbl="node2" presStyleIdx="0" presStyleCnt="3" custLinFactNeighborX="4394" custLinFactNeighborY="-72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1848A6-8742-40FC-99C2-6F3D80055F67}" type="pres">
      <dgm:prSet presAssocID="{1F03832A-B1D1-4FDA-8099-BFF04D3ED721}" presName="rootConnector" presStyleLbl="node2" presStyleIdx="0" presStyleCnt="3"/>
      <dgm:spPr/>
      <dgm:t>
        <a:bodyPr/>
        <a:lstStyle/>
        <a:p>
          <a:endParaRPr lang="en-US"/>
        </a:p>
      </dgm:t>
    </dgm:pt>
    <dgm:pt modelId="{AA78E076-FFE7-4374-992C-767CD7A59E9E}" type="pres">
      <dgm:prSet presAssocID="{1F03832A-B1D1-4FDA-8099-BFF04D3ED721}" presName="hierChild4" presStyleCnt="0"/>
      <dgm:spPr/>
    </dgm:pt>
    <dgm:pt modelId="{1D6AB905-9339-452B-9217-1354ACF9A41C}" type="pres">
      <dgm:prSet presAssocID="{1F03832A-B1D1-4FDA-8099-BFF04D3ED721}" presName="hierChild5" presStyleCnt="0"/>
      <dgm:spPr/>
    </dgm:pt>
    <dgm:pt modelId="{9EDA7E44-B3C1-474A-AF1E-1E2B19C063B0}" type="pres">
      <dgm:prSet presAssocID="{D064AC47-AD44-4CC8-B390-245D2C49319F}" presName="Name35" presStyleLbl="parChTrans1D2" presStyleIdx="1" presStyleCnt="3"/>
      <dgm:spPr/>
      <dgm:t>
        <a:bodyPr/>
        <a:lstStyle/>
        <a:p>
          <a:endParaRPr lang="en-US"/>
        </a:p>
      </dgm:t>
    </dgm:pt>
    <dgm:pt modelId="{45CEA7C0-BD89-4A66-9CAE-41027640170E}" type="pres">
      <dgm:prSet presAssocID="{9A09A2A3-E596-4BA0-8046-36608EBC5E09}" presName="hierRoot2" presStyleCnt="0">
        <dgm:presLayoutVars>
          <dgm:hierBranch/>
        </dgm:presLayoutVars>
      </dgm:prSet>
      <dgm:spPr/>
    </dgm:pt>
    <dgm:pt modelId="{383CD2E2-4C85-4EA9-A208-EA7992D48EC8}" type="pres">
      <dgm:prSet presAssocID="{9A09A2A3-E596-4BA0-8046-36608EBC5E09}" presName="rootComposite" presStyleCnt="0"/>
      <dgm:spPr/>
    </dgm:pt>
    <dgm:pt modelId="{9E66A4B6-1CE3-4FB0-8D93-F782AF929943}" type="pres">
      <dgm:prSet presAssocID="{9A09A2A3-E596-4BA0-8046-36608EBC5E09}" presName="rootText" presStyleLbl="node2" presStyleIdx="1" presStyleCnt="3" custLinFactNeighborX="4394" custLinFactNeighborY="-72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3EB040-1D55-437B-ADA7-E662658AF497}" type="pres">
      <dgm:prSet presAssocID="{9A09A2A3-E596-4BA0-8046-36608EBC5E09}" presName="rootConnector" presStyleLbl="node2" presStyleIdx="1" presStyleCnt="3"/>
      <dgm:spPr/>
      <dgm:t>
        <a:bodyPr/>
        <a:lstStyle/>
        <a:p>
          <a:endParaRPr lang="en-US"/>
        </a:p>
      </dgm:t>
    </dgm:pt>
    <dgm:pt modelId="{77A81F45-0A4B-43E6-A95E-997E509715BD}" type="pres">
      <dgm:prSet presAssocID="{9A09A2A3-E596-4BA0-8046-36608EBC5E09}" presName="hierChild4" presStyleCnt="0"/>
      <dgm:spPr/>
    </dgm:pt>
    <dgm:pt modelId="{B55F9FFB-D80A-4817-AAEC-B3FE437ADBE4}" type="pres">
      <dgm:prSet presAssocID="{9A09A2A3-E596-4BA0-8046-36608EBC5E09}" presName="hierChild5" presStyleCnt="0"/>
      <dgm:spPr/>
    </dgm:pt>
    <dgm:pt modelId="{80537BE5-EE49-4DC5-9CEB-11CCD5FAE5B5}" type="pres">
      <dgm:prSet presAssocID="{DA21FB45-EE44-48F4-8DCF-18ED0AFC43B7}" presName="Name35" presStyleLbl="parChTrans1D2" presStyleIdx="2" presStyleCnt="3"/>
      <dgm:spPr/>
      <dgm:t>
        <a:bodyPr/>
        <a:lstStyle/>
        <a:p>
          <a:endParaRPr lang="en-US"/>
        </a:p>
      </dgm:t>
    </dgm:pt>
    <dgm:pt modelId="{6D500699-5AA6-423E-90AF-915122B8A6BD}" type="pres">
      <dgm:prSet presAssocID="{0BB5E0FC-620D-42F4-9F67-B4754890B122}" presName="hierRoot2" presStyleCnt="0">
        <dgm:presLayoutVars>
          <dgm:hierBranch/>
        </dgm:presLayoutVars>
      </dgm:prSet>
      <dgm:spPr/>
    </dgm:pt>
    <dgm:pt modelId="{71785F5F-AEC4-443C-91A2-A9FDF4EABDB1}" type="pres">
      <dgm:prSet presAssocID="{0BB5E0FC-620D-42F4-9F67-B4754890B122}" presName="rootComposite" presStyleCnt="0"/>
      <dgm:spPr/>
    </dgm:pt>
    <dgm:pt modelId="{FECAEC17-B413-4216-A930-EEE876DB10BA}" type="pres">
      <dgm:prSet presAssocID="{0BB5E0FC-620D-42F4-9F67-B4754890B122}" presName="rootText" presStyleLbl="node2" presStyleIdx="2" presStyleCnt="3" custLinFactNeighborX="4394" custLinFactNeighborY="-72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35C085-2F16-4EA8-8CF1-7CB2968587A3}" type="pres">
      <dgm:prSet presAssocID="{0BB5E0FC-620D-42F4-9F67-B4754890B122}" presName="rootConnector" presStyleLbl="node2" presStyleIdx="2" presStyleCnt="3"/>
      <dgm:spPr/>
      <dgm:t>
        <a:bodyPr/>
        <a:lstStyle/>
        <a:p>
          <a:endParaRPr lang="en-US"/>
        </a:p>
      </dgm:t>
    </dgm:pt>
    <dgm:pt modelId="{E6102017-8AD0-4EC4-A7C3-4F7263382781}" type="pres">
      <dgm:prSet presAssocID="{0BB5E0FC-620D-42F4-9F67-B4754890B122}" presName="hierChild4" presStyleCnt="0"/>
      <dgm:spPr/>
    </dgm:pt>
    <dgm:pt modelId="{68D16B66-6510-4E8D-9F44-7CF5B6407B14}" type="pres">
      <dgm:prSet presAssocID="{0BB5E0FC-620D-42F4-9F67-B4754890B122}" presName="hierChild5" presStyleCnt="0"/>
      <dgm:spPr/>
    </dgm:pt>
    <dgm:pt modelId="{A97A48E1-97A5-439D-B27B-88443B594614}" type="pres">
      <dgm:prSet presAssocID="{0B63DC5A-6112-4786-841D-4D066D1C95A8}" presName="hierChild3" presStyleCnt="0"/>
      <dgm:spPr/>
    </dgm:pt>
  </dgm:ptLst>
  <dgm:cxnLst>
    <dgm:cxn modelId="{03BDFA9B-7282-4C63-8A1C-06050145E73A}" type="presOf" srcId="{9A09A2A3-E596-4BA0-8046-36608EBC5E09}" destId="{BC3EB040-1D55-437B-ADA7-E662658AF497}" srcOrd="1" destOrd="0" presId="urn:microsoft.com/office/officeart/2005/8/layout/orgChart1"/>
    <dgm:cxn modelId="{88A9788B-3268-47B0-8DA1-7CB9841EC292}" srcId="{0B63DC5A-6112-4786-841D-4D066D1C95A8}" destId="{0BB5E0FC-620D-42F4-9F67-B4754890B122}" srcOrd="2" destOrd="0" parTransId="{DA21FB45-EE44-48F4-8DCF-18ED0AFC43B7}" sibTransId="{13AE2CB3-4BCA-446A-AD2C-090B31B6AE5E}"/>
    <dgm:cxn modelId="{38DF1BD8-F26D-4334-8EF6-567EF77AF7AF}" type="presOf" srcId="{9A09A2A3-E596-4BA0-8046-36608EBC5E09}" destId="{9E66A4B6-1CE3-4FB0-8D93-F782AF929943}" srcOrd="0" destOrd="0" presId="urn:microsoft.com/office/officeart/2005/8/layout/orgChart1"/>
    <dgm:cxn modelId="{266B52AE-0448-4B8D-B372-4B75E3AF06E6}" type="presOf" srcId="{0BB5E0FC-620D-42F4-9F67-B4754890B122}" destId="{FECAEC17-B413-4216-A930-EEE876DB10BA}" srcOrd="0" destOrd="0" presId="urn:microsoft.com/office/officeart/2005/8/layout/orgChart1"/>
    <dgm:cxn modelId="{C13ED1D6-856F-4E73-8AD3-0001983886D7}" type="presOf" srcId="{C42B280B-36A0-4CDE-89C4-C8CD6D6BC1C2}" destId="{67F42DCB-CCAA-496A-A172-376E8D190893}" srcOrd="0" destOrd="0" presId="urn:microsoft.com/office/officeart/2005/8/layout/orgChart1"/>
    <dgm:cxn modelId="{5F0BA13A-56E1-4B38-8A39-E7B779B1A552}" srcId="{0B63DC5A-6112-4786-841D-4D066D1C95A8}" destId="{1F03832A-B1D1-4FDA-8099-BFF04D3ED721}" srcOrd="0" destOrd="0" parTransId="{C42B280B-36A0-4CDE-89C4-C8CD6D6BC1C2}" sibTransId="{C03F625F-1784-446A-9B96-E3846727B155}"/>
    <dgm:cxn modelId="{447E41B7-DE93-4233-A52F-5ABD0731B659}" type="presOf" srcId="{DA21FB45-EE44-48F4-8DCF-18ED0AFC43B7}" destId="{80537BE5-EE49-4DC5-9CEB-11CCD5FAE5B5}" srcOrd="0" destOrd="0" presId="urn:microsoft.com/office/officeart/2005/8/layout/orgChart1"/>
    <dgm:cxn modelId="{FADAC49F-01CC-46F6-8D2E-E6FA967C8983}" type="presOf" srcId="{F1563D26-B551-4E68-B7B9-472B659D817B}" destId="{31298EB7-10BE-4737-BBA2-404F955F1A90}" srcOrd="0" destOrd="0" presId="urn:microsoft.com/office/officeart/2005/8/layout/orgChart1"/>
    <dgm:cxn modelId="{A51F993B-0000-41A4-A893-66F768A7E190}" type="presOf" srcId="{1F03832A-B1D1-4FDA-8099-BFF04D3ED721}" destId="{82C81909-3C58-4FCD-984C-F9AE34B26900}" srcOrd="0" destOrd="0" presId="urn:microsoft.com/office/officeart/2005/8/layout/orgChart1"/>
    <dgm:cxn modelId="{96A24C27-EE96-4C3C-8BDF-8972122F9B98}" srcId="{0B63DC5A-6112-4786-841D-4D066D1C95A8}" destId="{9A09A2A3-E596-4BA0-8046-36608EBC5E09}" srcOrd="1" destOrd="0" parTransId="{D064AC47-AD44-4CC8-B390-245D2C49319F}" sibTransId="{F4CD2796-6F48-4B66-8989-760F221CBD28}"/>
    <dgm:cxn modelId="{E2A7190C-7A5E-4B7C-B23A-A9B1E7AD32F0}" type="presOf" srcId="{0B63DC5A-6112-4786-841D-4D066D1C95A8}" destId="{C25F8DCE-D047-4E69-BF17-506E9AD88F71}" srcOrd="0" destOrd="0" presId="urn:microsoft.com/office/officeart/2005/8/layout/orgChart1"/>
    <dgm:cxn modelId="{FEC8B448-E96D-4C46-B857-2663CFAB925E}" type="presOf" srcId="{0BB5E0FC-620D-42F4-9F67-B4754890B122}" destId="{2F35C085-2F16-4EA8-8CF1-7CB2968587A3}" srcOrd="1" destOrd="0" presId="urn:microsoft.com/office/officeart/2005/8/layout/orgChart1"/>
    <dgm:cxn modelId="{4AD4DC2A-EE17-486D-91D4-C90EAD6911C1}" type="presOf" srcId="{D064AC47-AD44-4CC8-B390-245D2C49319F}" destId="{9EDA7E44-B3C1-474A-AF1E-1E2B19C063B0}" srcOrd="0" destOrd="0" presId="urn:microsoft.com/office/officeart/2005/8/layout/orgChart1"/>
    <dgm:cxn modelId="{71A83F2F-65C9-4135-BEA7-A1AD09B8FA57}" srcId="{F1563D26-B551-4E68-B7B9-472B659D817B}" destId="{0B63DC5A-6112-4786-841D-4D066D1C95A8}" srcOrd="0" destOrd="0" parTransId="{21891722-D516-4F9C-A8E9-811E98A8CFAD}" sibTransId="{65DD148A-1A54-4477-8B60-0439A4B5018A}"/>
    <dgm:cxn modelId="{A2052D9F-E151-4FD6-8D02-8442DA4DC3E1}" type="presOf" srcId="{0B63DC5A-6112-4786-841D-4D066D1C95A8}" destId="{CC885F73-6A44-4BBD-B7ED-0A3584E0021C}" srcOrd="1" destOrd="0" presId="urn:microsoft.com/office/officeart/2005/8/layout/orgChart1"/>
    <dgm:cxn modelId="{67031DB4-9AE4-49FF-B0B6-68192F4E4AE9}" type="presOf" srcId="{1F03832A-B1D1-4FDA-8099-BFF04D3ED721}" destId="{F31848A6-8742-40FC-99C2-6F3D80055F67}" srcOrd="1" destOrd="0" presId="urn:microsoft.com/office/officeart/2005/8/layout/orgChart1"/>
    <dgm:cxn modelId="{4506732D-3F18-4E7A-A27B-A19859493A0A}" type="presParOf" srcId="{31298EB7-10BE-4737-BBA2-404F955F1A90}" destId="{25967870-6EE5-4858-A66D-23D482448C41}" srcOrd="0" destOrd="0" presId="urn:microsoft.com/office/officeart/2005/8/layout/orgChart1"/>
    <dgm:cxn modelId="{082E7B37-64D2-4542-ADB8-2CD3F8B391D2}" type="presParOf" srcId="{25967870-6EE5-4858-A66D-23D482448C41}" destId="{9DEE5FDF-2F69-4417-A263-B88EF6C05FD8}" srcOrd="0" destOrd="0" presId="urn:microsoft.com/office/officeart/2005/8/layout/orgChart1"/>
    <dgm:cxn modelId="{C0BA3073-ADB8-4094-AC52-9D0FC7CE3A89}" type="presParOf" srcId="{9DEE5FDF-2F69-4417-A263-B88EF6C05FD8}" destId="{C25F8DCE-D047-4E69-BF17-506E9AD88F71}" srcOrd="0" destOrd="0" presId="urn:microsoft.com/office/officeart/2005/8/layout/orgChart1"/>
    <dgm:cxn modelId="{E2C9E1A3-5B88-44EB-AE9A-8AEBC7CFE6AD}" type="presParOf" srcId="{9DEE5FDF-2F69-4417-A263-B88EF6C05FD8}" destId="{CC885F73-6A44-4BBD-B7ED-0A3584E0021C}" srcOrd="1" destOrd="0" presId="urn:microsoft.com/office/officeart/2005/8/layout/orgChart1"/>
    <dgm:cxn modelId="{4F9DA921-DA51-4B05-9466-EEC14C4BAB04}" type="presParOf" srcId="{25967870-6EE5-4858-A66D-23D482448C41}" destId="{83128CB9-5BE0-424B-97F8-4D0B6F251A3E}" srcOrd="1" destOrd="0" presId="urn:microsoft.com/office/officeart/2005/8/layout/orgChart1"/>
    <dgm:cxn modelId="{6577D4D0-8018-4DBF-8C92-B3B3EFB0E303}" type="presParOf" srcId="{83128CB9-5BE0-424B-97F8-4D0B6F251A3E}" destId="{67F42DCB-CCAA-496A-A172-376E8D190893}" srcOrd="0" destOrd="0" presId="urn:microsoft.com/office/officeart/2005/8/layout/orgChart1"/>
    <dgm:cxn modelId="{39D723EF-2331-4342-BFA3-52B725867DBB}" type="presParOf" srcId="{83128CB9-5BE0-424B-97F8-4D0B6F251A3E}" destId="{EA7ACE17-BB5E-4640-A892-5BE38E4198B9}" srcOrd="1" destOrd="0" presId="urn:microsoft.com/office/officeart/2005/8/layout/orgChart1"/>
    <dgm:cxn modelId="{E9B71B3A-67EB-4A67-9445-E484466177EE}" type="presParOf" srcId="{EA7ACE17-BB5E-4640-A892-5BE38E4198B9}" destId="{495CBD05-E2FC-4C7B-8F4C-D5B15F433C0A}" srcOrd="0" destOrd="0" presId="urn:microsoft.com/office/officeart/2005/8/layout/orgChart1"/>
    <dgm:cxn modelId="{AFB406C4-E097-42B8-A527-B431E87BCE95}" type="presParOf" srcId="{495CBD05-E2FC-4C7B-8F4C-D5B15F433C0A}" destId="{82C81909-3C58-4FCD-984C-F9AE34B26900}" srcOrd="0" destOrd="0" presId="urn:microsoft.com/office/officeart/2005/8/layout/orgChart1"/>
    <dgm:cxn modelId="{8D2895E7-ED3D-4C98-BEF9-7A384AFCBB43}" type="presParOf" srcId="{495CBD05-E2FC-4C7B-8F4C-D5B15F433C0A}" destId="{F31848A6-8742-40FC-99C2-6F3D80055F67}" srcOrd="1" destOrd="0" presId="urn:microsoft.com/office/officeart/2005/8/layout/orgChart1"/>
    <dgm:cxn modelId="{5E8CBA68-BB9D-4726-876B-B78B7283A541}" type="presParOf" srcId="{EA7ACE17-BB5E-4640-A892-5BE38E4198B9}" destId="{AA78E076-FFE7-4374-992C-767CD7A59E9E}" srcOrd="1" destOrd="0" presId="urn:microsoft.com/office/officeart/2005/8/layout/orgChart1"/>
    <dgm:cxn modelId="{622EE15E-98FD-401D-84DF-4CDF754FEE1D}" type="presParOf" srcId="{EA7ACE17-BB5E-4640-A892-5BE38E4198B9}" destId="{1D6AB905-9339-452B-9217-1354ACF9A41C}" srcOrd="2" destOrd="0" presId="urn:microsoft.com/office/officeart/2005/8/layout/orgChart1"/>
    <dgm:cxn modelId="{A507D016-86D6-448D-8125-0EC32ACF16A6}" type="presParOf" srcId="{83128CB9-5BE0-424B-97F8-4D0B6F251A3E}" destId="{9EDA7E44-B3C1-474A-AF1E-1E2B19C063B0}" srcOrd="2" destOrd="0" presId="urn:microsoft.com/office/officeart/2005/8/layout/orgChart1"/>
    <dgm:cxn modelId="{7877ADFD-D447-4116-8CC6-EB243D48E813}" type="presParOf" srcId="{83128CB9-5BE0-424B-97F8-4D0B6F251A3E}" destId="{45CEA7C0-BD89-4A66-9CAE-41027640170E}" srcOrd="3" destOrd="0" presId="urn:microsoft.com/office/officeart/2005/8/layout/orgChart1"/>
    <dgm:cxn modelId="{85491E18-1F2F-4C54-B5ED-5C00A613272A}" type="presParOf" srcId="{45CEA7C0-BD89-4A66-9CAE-41027640170E}" destId="{383CD2E2-4C85-4EA9-A208-EA7992D48EC8}" srcOrd="0" destOrd="0" presId="urn:microsoft.com/office/officeart/2005/8/layout/orgChart1"/>
    <dgm:cxn modelId="{DA8A5810-481B-4E9C-B3D5-DFFE1FCFF85E}" type="presParOf" srcId="{383CD2E2-4C85-4EA9-A208-EA7992D48EC8}" destId="{9E66A4B6-1CE3-4FB0-8D93-F782AF929943}" srcOrd="0" destOrd="0" presId="urn:microsoft.com/office/officeart/2005/8/layout/orgChart1"/>
    <dgm:cxn modelId="{753FBF6D-8350-434B-8F22-723A42CAB95F}" type="presParOf" srcId="{383CD2E2-4C85-4EA9-A208-EA7992D48EC8}" destId="{BC3EB040-1D55-437B-ADA7-E662658AF497}" srcOrd="1" destOrd="0" presId="urn:microsoft.com/office/officeart/2005/8/layout/orgChart1"/>
    <dgm:cxn modelId="{8B9ECB1E-6F9D-413D-A470-B3F9D262E53A}" type="presParOf" srcId="{45CEA7C0-BD89-4A66-9CAE-41027640170E}" destId="{77A81F45-0A4B-43E6-A95E-997E509715BD}" srcOrd="1" destOrd="0" presId="urn:microsoft.com/office/officeart/2005/8/layout/orgChart1"/>
    <dgm:cxn modelId="{FE1053F4-372F-4BA9-9ABF-94FC270EA800}" type="presParOf" srcId="{45CEA7C0-BD89-4A66-9CAE-41027640170E}" destId="{B55F9FFB-D80A-4817-AAEC-B3FE437ADBE4}" srcOrd="2" destOrd="0" presId="urn:microsoft.com/office/officeart/2005/8/layout/orgChart1"/>
    <dgm:cxn modelId="{ACB5DF39-F0D7-4FDE-8621-5FCAB8568AD1}" type="presParOf" srcId="{83128CB9-5BE0-424B-97F8-4D0B6F251A3E}" destId="{80537BE5-EE49-4DC5-9CEB-11CCD5FAE5B5}" srcOrd="4" destOrd="0" presId="urn:microsoft.com/office/officeart/2005/8/layout/orgChart1"/>
    <dgm:cxn modelId="{188EBA23-83F2-4878-AB8A-BD7B2B761918}" type="presParOf" srcId="{83128CB9-5BE0-424B-97F8-4D0B6F251A3E}" destId="{6D500699-5AA6-423E-90AF-915122B8A6BD}" srcOrd="5" destOrd="0" presId="urn:microsoft.com/office/officeart/2005/8/layout/orgChart1"/>
    <dgm:cxn modelId="{FE77A42B-2BC2-439B-939E-458AA68B6770}" type="presParOf" srcId="{6D500699-5AA6-423E-90AF-915122B8A6BD}" destId="{71785F5F-AEC4-443C-91A2-A9FDF4EABDB1}" srcOrd="0" destOrd="0" presId="urn:microsoft.com/office/officeart/2005/8/layout/orgChart1"/>
    <dgm:cxn modelId="{3D3B2F0B-CF07-4893-B460-17FC4BBB0CC7}" type="presParOf" srcId="{71785F5F-AEC4-443C-91A2-A9FDF4EABDB1}" destId="{FECAEC17-B413-4216-A930-EEE876DB10BA}" srcOrd="0" destOrd="0" presId="urn:microsoft.com/office/officeart/2005/8/layout/orgChart1"/>
    <dgm:cxn modelId="{6EBAEF12-439F-4EA5-9574-E68A5DFDDCDD}" type="presParOf" srcId="{71785F5F-AEC4-443C-91A2-A9FDF4EABDB1}" destId="{2F35C085-2F16-4EA8-8CF1-7CB2968587A3}" srcOrd="1" destOrd="0" presId="urn:microsoft.com/office/officeart/2005/8/layout/orgChart1"/>
    <dgm:cxn modelId="{175F85E6-9A36-46E5-9B05-CF456DA4CFAF}" type="presParOf" srcId="{6D500699-5AA6-423E-90AF-915122B8A6BD}" destId="{E6102017-8AD0-4EC4-A7C3-4F7263382781}" srcOrd="1" destOrd="0" presId="urn:microsoft.com/office/officeart/2005/8/layout/orgChart1"/>
    <dgm:cxn modelId="{207488CE-59FF-4D72-9630-817A95262C5B}" type="presParOf" srcId="{6D500699-5AA6-423E-90AF-915122B8A6BD}" destId="{68D16B66-6510-4E8D-9F44-7CF5B6407B14}" srcOrd="2" destOrd="0" presId="urn:microsoft.com/office/officeart/2005/8/layout/orgChart1"/>
    <dgm:cxn modelId="{B37BA692-7433-46EA-9AD1-A8D725F617C7}" type="presParOf" srcId="{25967870-6EE5-4858-A66D-23D482448C41}" destId="{A97A48E1-97A5-439D-B27B-88443B5946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1563D26-B551-4E68-B7B9-472B659D817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B63DC5A-6112-4786-841D-4D066D1C95A8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Parent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 Passed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Away</a:t>
          </a:r>
        </a:p>
      </dgm:t>
    </dgm:pt>
    <dgm:pt modelId="{21891722-D516-4F9C-A8E9-811E98A8CFAD}" type="parTrans" cxnId="{71A83F2F-65C9-4135-BEA7-A1AD09B8FA57}">
      <dgm:prSet/>
      <dgm:spPr/>
      <dgm:t>
        <a:bodyPr/>
        <a:lstStyle/>
        <a:p>
          <a:endParaRPr lang="en-US"/>
        </a:p>
      </dgm:t>
    </dgm:pt>
    <dgm:pt modelId="{65DD148A-1A54-4477-8B60-0439A4B5018A}" type="sibTrans" cxnId="{71A83F2F-65C9-4135-BEA7-A1AD09B8FA57}">
      <dgm:prSet/>
      <dgm:spPr/>
      <dgm:t>
        <a:bodyPr/>
        <a:lstStyle/>
        <a:p>
          <a:endParaRPr lang="en-US"/>
        </a:p>
      </dgm:t>
    </dgm:pt>
    <dgm:pt modelId="{1F03832A-B1D1-4FDA-8099-BFF04D3ED721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JT</a:t>
          </a:r>
        </a:p>
      </dgm:t>
    </dgm:pt>
    <dgm:pt modelId="{C42B280B-36A0-4CDE-89C4-C8CD6D6BC1C2}" type="parTrans" cxnId="{5F0BA13A-56E1-4B38-8A39-E7B779B1A552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03F625F-1784-446A-9B96-E3846727B155}" type="sibTrans" cxnId="{5F0BA13A-56E1-4B38-8A39-E7B779B1A552}">
      <dgm:prSet/>
      <dgm:spPr/>
      <dgm:t>
        <a:bodyPr/>
        <a:lstStyle/>
        <a:p>
          <a:endParaRPr lang="en-US"/>
        </a:p>
      </dgm:t>
    </dgm:pt>
    <dgm:pt modelId="{9A09A2A3-E596-4BA0-8046-36608EBC5E09}">
      <dgm:prSet custT="1"/>
      <dgm:spPr>
        <a:solidFill>
          <a:srgbClr val="FFFF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 JT</a:t>
          </a:r>
        </a:p>
      </dgm:t>
    </dgm:pt>
    <dgm:pt modelId="{D064AC47-AD44-4CC8-B390-245D2C49319F}" type="parTrans" cxnId="{96A24C27-EE96-4C3C-8BDF-8972122F9B98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F4CD2796-6F48-4B66-8989-760F221CBD28}" type="sibTrans" cxnId="{96A24C27-EE96-4C3C-8BDF-8972122F9B98}">
      <dgm:prSet/>
      <dgm:spPr/>
      <dgm:t>
        <a:bodyPr/>
        <a:lstStyle/>
        <a:p>
          <a:endParaRPr lang="en-US"/>
        </a:p>
      </dgm:t>
    </dgm:pt>
    <dgm:pt modelId="{0BB5E0FC-620D-42F4-9F67-B4754890B122}">
      <dgm:prSet custT="1"/>
      <dgm:spPr>
        <a:solidFill>
          <a:srgbClr val="FFFF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JT</a:t>
          </a:r>
        </a:p>
      </dgm:t>
    </dgm:pt>
    <dgm:pt modelId="{DA21FB45-EE44-48F4-8DCF-18ED0AFC43B7}" type="parTrans" cxnId="{88A9788B-3268-47B0-8DA1-7CB9841EC292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3AE2CB3-4BCA-446A-AD2C-090B31B6AE5E}" type="sibTrans" cxnId="{88A9788B-3268-47B0-8DA1-7CB9841EC292}">
      <dgm:prSet/>
      <dgm:spPr/>
      <dgm:t>
        <a:bodyPr/>
        <a:lstStyle/>
        <a:p>
          <a:endParaRPr lang="en-US"/>
        </a:p>
      </dgm:t>
    </dgm:pt>
    <dgm:pt modelId="{31298EB7-10BE-4737-BBA2-404F955F1A90}" type="pres">
      <dgm:prSet presAssocID="{F1563D26-B551-4E68-B7B9-472B659D81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5967870-6EE5-4858-A66D-23D482448C41}" type="pres">
      <dgm:prSet presAssocID="{0B63DC5A-6112-4786-841D-4D066D1C95A8}" presName="hierRoot1" presStyleCnt="0">
        <dgm:presLayoutVars>
          <dgm:hierBranch/>
        </dgm:presLayoutVars>
      </dgm:prSet>
      <dgm:spPr/>
    </dgm:pt>
    <dgm:pt modelId="{9DEE5FDF-2F69-4417-A263-B88EF6C05FD8}" type="pres">
      <dgm:prSet presAssocID="{0B63DC5A-6112-4786-841D-4D066D1C95A8}" presName="rootComposite1" presStyleCnt="0"/>
      <dgm:spPr/>
    </dgm:pt>
    <dgm:pt modelId="{C25F8DCE-D047-4E69-BF17-506E9AD88F71}" type="pres">
      <dgm:prSet presAssocID="{0B63DC5A-6112-4786-841D-4D066D1C95A8}" presName="rootText1" presStyleLbl="node0" presStyleIdx="0" presStyleCnt="1" custLinFactNeighborX="4394" custLinFactNeighborY="-72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885F73-6A44-4BBD-B7ED-0A3584E0021C}" type="pres">
      <dgm:prSet presAssocID="{0B63DC5A-6112-4786-841D-4D066D1C95A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3128CB9-5BE0-424B-97F8-4D0B6F251A3E}" type="pres">
      <dgm:prSet presAssocID="{0B63DC5A-6112-4786-841D-4D066D1C95A8}" presName="hierChild2" presStyleCnt="0"/>
      <dgm:spPr/>
    </dgm:pt>
    <dgm:pt modelId="{67F42DCB-CCAA-496A-A172-376E8D190893}" type="pres">
      <dgm:prSet presAssocID="{C42B280B-36A0-4CDE-89C4-C8CD6D6BC1C2}" presName="Name35" presStyleLbl="parChTrans1D2" presStyleIdx="0" presStyleCnt="3"/>
      <dgm:spPr/>
      <dgm:t>
        <a:bodyPr/>
        <a:lstStyle/>
        <a:p>
          <a:endParaRPr lang="en-US"/>
        </a:p>
      </dgm:t>
    </dgm:pt>
    <dgm:pt modelId="{EA7ACE17-BB5E-4640-A892-5BE38E4198B9}" type="pres">
      <dgm:prSet presAssocID="{1F03832A-B1D1-4FDA-8099-BFF04D3ED721}" presName="hierRoot2" presStyleCnt="0">
        <dgm:presLayoutVars>
          <dgm:hierBranch/>
        </dgm:presLayoutVars>
      </dgm:prSet>
      <dgm:spPr/>
    </dgm:pt>
    <dgm:pt modelId="{495CBD05-E2FC-4C7B-8F4C-D5B15F433C0A}" type="pres">
      <dgm:prSet presAssocID="{1F03832A-B1D1-4FDA-8099-BFF04D3ED721}" presName="rootComposite" presStyleCnt="0"/>
      <dgm:spPr/>
    </dgm:pt>
    <dgm:pt modelId="{82C81909-3C58-4FCD-984C-F9AE34B26900}" type="pres">
      <dgm:prSet presAssocID="{1F03832A-B1D1-4FDA-8099-BFF04D3ED721}" presName="rootText" presStyleLbl="node2" presStyleIdx="0" presStyleCnt="3" custLinFactNeighborX="4394" custLinFactNeighborY="-72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1848A6-8742-40FC-99C2-6F3D80055F67}" type="pres">
      <dgm:prSet presAssocID="{1F03832A-B1D1-4FDA-8099-BFF04D3ED721}" presName="rootConnector" presStyleLbl="node2" presStyleIdx="0" presStyleCnt="3"/>
      <dgm:spPr/>
      <dgm:t>
        <a:bodyPr/>
        <a:lstStyle/>
        <a:p>
          <a:endParaRPr lang="en-US"/>
        </a:p>
      </dgm:t>
    </dgm:pt>
    <dgm:pt modelId="{AA78E076-FFE7-4374-992C-767CD7A59E9E}" type="pres">
      <dgm:prSet presAssocID="{1F03832A-B1D1-4FDA-8099-BFF04D3ED721}" presName="hierChild4" presStyleCnt="0"/>
      <dgm:spPr/>
    </dgm:pt>
    <dgm:pt modelId="{1D6AB905-9339-452B-9217-1354ACF9A41C}" type="pres">
      <dgm:prSet presAssocID="{1F03832A-B1D1-4FDA-8099-BFF04D3ED721}" presName="hierChild5" presStyleCnt="0"/>
      <dgm:spPr/>
    </dgm:pt>
    <dgm:pt modelId="{9EDA7E44-B3C1-474A-AF1E-1E2B19C063B0}" type="pres">
      <dgm:prSet presAssocID="{D064AC47-AD44-4CC8-B390-245D2C49319F}" presName="Name35" presStyleLbl="parChTrans1D2" presStyleIdx="1" presStyleCnt="3"/>
      <dgm:spPr/>
      <dgm:t>
        <a:bodyPr/>
        <a:lstStyle/>
        <a:p>
          <a:endParaRPr lang="en-US"/>
        </a:p>
      </dgm:t>
    </dgm:pt>
    <dgm:pt modelId="{45CEA7C0-BD89-4A66-9CAE-41027640170E}" type="pres">
      <dgm:prSet presAssocID="{9A09A2A3-E596-4BA0-8046-36608EBC5E09}" presName="hierRoot2" presStyleCnt="0">
        <dgm:presLayoutVars>
          <dgm:hierBranch/>
        </dgm:presLayoutVars>
      </dgm:prSet>
      <dgm:spPr/>
    </dgm:pt>
    <dgm:pt modelId="{383CD2E2-4C85-4EA9-A208-EA7992D48EC8}" type="pres">
      <dgm:prSet presAssocID="{9A09A2A3-E596-4BA0-8046-36608EBC5E09}" presName="rootComposite" presStyleCnt="0"/>
      <dgm:spPr/>
    </dgm:pt>
    <dgm:pt modelId="{9E66A4B6-1CE3-4FB0-8D93-F782AF929943}" type="pres">
      <dgm:prSet presAssocID="{9A09A2A3-E596-4BA0-8046-36608EBC5E09}" presName="rootText" presStyleLbl="node2" presStyleIdx="1" presStyleCnt="3" custLinFactNeighborX="4394" custLinFactNeighborY="-72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3EB040-1D55-437B-ADA7-E662658AF497}" type="pres">
      <dgm:prSet presAssocID="{9A09A2A3-E596-4BA0-8046-36608EBC5E09}" presName="rootConnector" presStyleLbl="node2" presStyleIdx="1" presStyleCnt="3"/>
      <dgm:spPr/>
      <dgm:t>
        <a:bodyPr/>
        <a:lstStyle/>
        <a:p>
          <a:endParaRPr lang="en-US"/>
        </a:p>
      </dgm:t>
    </dgm:pt>
    <dgm:pt modelId="{77A81F45-0A4B-43E6-A95E-997E509715BD}" type="pres">
      <dgm:prSet presAssocID="{9A09A2A3-E596-4BA0-8046-36608EBC5E09}" presName="hierChild4" presStyleCnt="0"/>
      <dgm:spPr/>
    </dgm:pt>
    <dgm:pt modelId="{B55F9FFB-D80A-4817-AAEC-B3FE437ADBE4}" type="pres">
      <dgm:prSet presAssocID="{9A09A2A3-E596-4BA0-8046-36608EBC5E09}" presName="hierChild5" presStyleCnt="0"/>
      <dgm:spPr/>
    </dgm:pt>
    <dgm:pt modelId="{80537BE5-EE49-4DC5-9CEB-11CCD5FAE5B5}" type="pres">
      <dgm:prSet presAssocID="{DA21FB45-EE44-48F4-8DCF-18ED0AFC43B7}" presName="Name35" presStyleLbl="parChTrans1D2" presStyleIdx="2" presStyleCnt="3"/>
      <dgm:spPr/>
      <dgm:t>
        <a:bodyPr/>
        <a:lstStyle/>
        <a:p>
          <a:endParaRPr lang="en-US"/>
        </a:p>
      </dgm:t>
    </dgm:pt>
    <dgm:pt modelId="{6D500699-5AA6-423E-90AF-915122B8A6BD}" type="pres">
      <dgm:prSet presAssocID="{0BB5E0FC-620D-42F4-9F67-B4754890B122}" presName="hierRoot2" presStyleCnt="0">
        <dgm:presLayoutVars>
          <dgm:hierBranch/>
        </dgm:presLayoutVars>
      </dgm:prSet>
      <dgm:spPr/>
    </dgm:pt>
    <dgm:pt modelId="{71785F5F-AEC4-443C-91A2-A9FDF4EABDB1}" type="pres">
      <dgm:prSet presAssocID="{0BB5E0FC-620D-42F4-9F67-B4754890B122}" presName="rootComposite" presStyleCnt="0"/>
      <dgm:spPr/>
    </dgm:pt>
    <dgm:pt modelId="{FECAEC17-B413-4216-A930-EEE876DB10BA}" type="pres">
      <dgm:prSet presAssocID="{0BB5E0FC-620D-42F4-9F67-B4754890B122}" presName="rootText" presStyleLbl="node2" presStyleIdx="2" presStyleCnt="3" custLinFactNeighborX="4394" custLinFactNeighborY="-72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35C085-2F16-4EA8-8CF1-7CB2968587A3}" type="pres">
      <dgm:prSet presAssocID="{0BB5E0FC-620D-42F4-9F67-B4754890B122}" presName="rootConnector" presStyleLbl="node2" presStyleIdx="2" presStyleCnt="3"/>
      <dgm:spPr/>
      <dgm:t>
        <a:bodyPr/>
        <a:lstStyle/>
        <a:p>
          <a:endParaRPr lang="en-US"/>
        </a:p>
      </dgm:t>
    </dgm:pt>
    <dgm:pt modelId="{E6102017-8AD0-4EC4-A7C3-4F7263382781}" type="pres">
      <dgm:prSet presAssocID="{0BB5E0FC-620D-42F4-9F67-B4754890B122}" presName="hierChild4" presStyleCnt="0"/>
      <dgm:spPr/>
    </dgm:pt>
    <dgm:pt modelId="{68D16B66-6510-4E8D-9F44-7CF5B6407B14}" type="pres">
      <dgm:prSet presAssocID="{0BB5E0FC-620D-42F4-9F67-B4754890B122}" presName="hierChild5" presStyleCnt="0"/>
      <dgm:spPr/>
    </dgm:pt>
    <dgm:pt modelId="{A97A48E1-97A5-439D-B27B-88443B594614}" type="pres">
      <dgm:prSet presAssocID="{0B63DC5A-6112-4786-841D-4D066D1C95A8}" presName="hierChild3" presStyleCnt="0"/>
      <dgm:spPr/>
    </dgm:pt>
  </dgm:ptLst>
  <dgm:cxnLst>
    <dgm:cxn modelId="{A914EA1B-DA6E-47BA-AE0F-C5433307E57B}" type="presOf" srcId="{9A09A2A3-E596-4BA0-8046-36608EBC5E09}" destId="{BC3EB040-1D55-437B-ADA7-E662658AF497}" srcOrd="1" destOrd="0" presId="urn:microsoft.com/office/officeart/2005/8/layout/orgChart1"/>
    <dgm:cxn modelId="{585F339F-5F3F-4551-B0DD-9E15B1544332}" type="presOf" srcId="{0BB5E0FC-620D-42F4-9F67-B4754890B122}" destId="{FECAEC17-B413-4216-A930-EEE876DB10BA}" srcOrd="0" destOrd="0" presId="urn:microsoft.com/office/officeart/2005/8/layout/orgChart1"/>
    <dgm:cxn modelId="{CB804DE7-A343-4667-87A1-B2347A9A21EF}" type="presOf" srcId="{0B63DC5A-6112-4786-841D-4D066D1C95A8}" destId="{C25F8DCE-D047-4E69-BF17-506E9AD88F71}" srcOrd="0" destOrd="0" presId="urn:microsoft.com/office/officeart/2005/8/layout/orgChart1"/>
    <dgm:cxn modelId="{225CCEC1-CC13-481A-85E3-809AAAD9955A}" type="presOf" srcId="{1F03832A-B1D1-4FDA-8099-BFF04D3ED721}" destId="{82C81909-3C58-4FCD-984C-F9AE34B26900}" srcOrd="0" destOrd="0" presId="urn:microsoft.com/office/officeart/2005/8/layout/orgChart1"/>
    <dgm:cxn modelId="{71A83F2F-65C9-4135-BEA7-A1AD09B8FA57}" srcId="{F1563D26-B551-4E68-B7B9-472B659D817B}" destId="{0B63DC5A-6112-4786-841D-4D066D1C95A8}" srcOrd="0" destOrd="0" parTransId="{21891722-D516-4F9C-A8E9-811E98A8CFAD}" sibTransId="{65DD148A-1A54-4477-8B60-0439A4B5018A}"/>
    <dgm:cxn modelId="{82DFC8FE-401D-4A78-96C7-F22DC4B42BAA}" type="presOf" srcId="{F1563D26-B551-4E68-B7B9-472B659D817B}" destId="{31298EB7-10BE-4737-BBA2-404F955F1A90}" srcOrd="0" destOrd="0" presId="urn:microsoft.com/office/officeart/2005/8/layout/orgChart1"/>
    <dgm:cxn modelId="{A644E362-5171-4C02-A5C1-6FF56AA859BB}" type="presOf" srcId="{0B63DC5A-6112-4786-841D-4D066D1C95A8}" destId="{CC885F73-6A44-4BBD-B7ED-0A3584E0021C}" srcOrd="1" destOrd="0" presId="urn:microsoft.com/office/officeart/2005/8/layout/orgChart1"/>
    <dgm:cxn modelId="{5F0BA13A-56E1-4B38-8A39-E7B779B1A552}" srcId="{0B63DC5A-6112-4786-841D-4D066D1C95A8}" destId="{1F03832A-B1D1-4FDA-8099-BFF04D3ED721}" srcOrd="0" destOrd="0" parTransId="{C42B280B-36A0-4CDE-89C4-C8CD6D6BC1C2}" sibTransId="{C03F625F-1784-446A-9B96-E3846727B155}"/>
    <dgm:cxn modelId="{65FC96AB-C6E6-4F3F-A731-6462B4EE9AD5}" type="presOf" srcId="{D064AC47-AD44-4CC8-B390-245D2C49319F}" destId="{9EDA7E44-B3C1-474A-AF1E-1E2B19C063B0}" srcOrd="0" destOrd="0" presId="urn:microsoft.com/office/officeart/2005/8/layout/orgChart1"/>
    <dgm:cxn modelId="{F6227DF2-2054-4462-B63D-760095319EC0}" type="presOf" srcId="{1F03832A-B1D1-4FDA-8099-BFF04D3ED721}" destId="{F31848A6-8742-40FC-99C2-6F3D80055F67}" srcOrd="1" destOrd="0" presId="urn:microsoft.com/office/officeart/2005/8/layout/orgChart1"/>
    <dgm:cxn modelId="{E4243725-3995-468F-AA44-DC1DDA9E4E29}" type="presOf" srcId="{9A09A2A3-E596-4BA0-8046-36608EBC5E09}" destId="{9E66A4B6-1CE3-4FB0-8D93-F782AF929943}" srcOrd="0" destOrd="0" presId="urn:microsoft.com/office/officeart/2005/8/layout/orgChart1"/>
    <dgm:cxn modelId="{FFB297B5-458D-429D-BCE5-3EEC97AC06E1}" type="presOf" srcId="{C42B280B-36A0-4CDE-89C4-C8CD6D6BC1C2}" destId="{67F42DCB-CCAA-496A-A172-376E8D190893}" srcOrd="0" destOrd="0" presId="urn:microsoft.com/office/officeart/2005/8/layout/orgChart1"/>
    <dgm:cxn modelId="{466E5C14-8A12-4891-9852-1979652C92BF}" type="presOf" srcId="{DA21FB45-EE44-48F4-8DCF-18ED0AFC43B7}" destId="{80537BE5-EE49-4DC5-9CEB-11CCD5FAE5B5}" srcOrd="0" destOrd="0" presId="urn:microsoft.com/office/officeart/2005/8/layout/orgChart1"/>
    <dgm:cxn modelId="{88A9788B-3268-47B0-8DA1-7CB9841EC292}" srcId="{0B63DC5A-6112-4786-841D-4D066D1C95A8}" destId="{0BB5E0FC-620D-42F4-9F67-B4754890B122}" srcOrd="2" destOrd="0" parTransId="{DA21FB45-EE44-48F4-8DCF-18ED0AFC43B7}" sibTransId="{13AE2CB3-4BCA-446A-AD2C-090B31B6AE5E}"/>
    <dgm:cxn modelId="{876D27F0-5BF5-44ED-9540-0FE00A943163}" type="presOf" srcId="{0BB5E0FC-620D-42F4-9F67-B4754890B122}" destId="{2F35C085-2F16-4EA8-8CF1-7CB2968587A3}" srcOrd="1" destOrd="0" presId="urn:microsoft.com/office/officeart/2005/8/layout/orgChart1"/>
    <dgm:cxn modelId="{96A24C27-EE96-4C3C-8BDF-8972122F9B98}" srcId="{0B63DC5A-6112-4786-841D-4D066D1C95A8}" destId="{9A09A2A3-E596-4BA0-8046-36608EBC5E09}" srcOrd="1" destOrd="0" parTransId="{D064AC47-AD44-4CC8-B390-245D2C49319F}" sibTransId="{F4CD2796-6F48-4B66-8989-760F221CBD28}"/>
    <dgm:cxn modelId="{5249A1F9-6E01-419D-BBB5-2C374720B30F}" type="presParOf" srcId="{31298EB7-10BE-4737-BBA2-404F955F1A90}" destId="{25967870-6EE5-4858-A66D-23D482448C41}" srcOrd="0" destOrd="0" presId="urn:microsoft.com/office/officeart/2005/8/layout/orgChart1"/>
    <dgm:cxn modelId="{A01661EC-FFA6-4B75-8511-B1881CE2A376}" type="presParOf" srcId="{25967870-6EE5-4858-A66D-23D482448C41}" destId="{9DEE5FDF-2F69-4417-A263-B88EF6C05FD8}" srcOrd="0" destOrd="0" presId="urn:microsoft.com/office/officeart/2005/8/layout/orgChart1"/>
    <dgm:cxn modelId="{B881F636-139F-40C4-B3FC-BE103F59F7A6}" type="presParOf" srcId="{9DEE5FDF-2F69-4417-A263-B88EF6C05FD8}" destId="{C25F8DCE-D047-4E69-BF17-506E9AD88F71}" srcOrd="0" destOrd="0" presId="urn:microsoft.com/office/officeart/2005/8/layout/orgChart1"/>
    <dgm:cxn modelId="{2D64DF72-F183-4C53-8966-26A64CC28347}" type="presParOf" srcId="{9DEE5FDF-2F69-4417-A263-B88EF6C05FD8}" destId="{CC885F73-6A44-4BBD-B7ED-0A3584E0021C}" srcOrd="1" destOrd="0" presId="urn:microsoft.com/office/officeart/2005/8/layout/orgChart1"/>
    <dgm:cxn modelId="{32C01E07-53A6-408E-963E-4268AE1BEADD}" type="presParOf" srcId="{25967870-6EE5-4858-A66D-23D482448C41}" destId="{83128CB9-5BE0-424B-97F8-4D0B6F251A3E}" srcOrd="1" destOrd="0" presId="urn:microsoft.com/office/officeart/2005/8/layout/orgChart1"/>
    <dgm:cxn modelId="{CDB91005-395B-4B02-9AC4-8EDBA4720CFE}" type="presParOf" srcId="{83128CB9-5BE0-424B-97F8-4D0B6F251A3E}" destId="{67F42DCB-CCAA-496A-A172-376E8D190893}" srcOrd="0" destOrd="0" presId="urn:microsoft.com/office/officeart/2005/8/layout/orgChart1"/>
    <dgm:cxn modelId="{32A2EA30-0467-4442-886A-257C4E189900}" type="presParOf" srcId="{83128CB9-5BE0-424B-97F8-4D0B6F251A3E}" destId="{EA7ACE17-BB5E-4640-A892-5BE38E4198B9}" srcOrd="1" destOrd="0" presId="urn:microsoft.com/office/officeart/2005/8/layout/orgChart1"/>
    <dgm:cxn modelId="{29BFB417-FF6A-4BB7-9A55-091B439EF89A}" type="presParOf" srcId="{EA7ACE17-BB5E-4640-A892-5BE38E4198B9}" destId="{495CBD05-E2FC-4C7B-8F4C-D5B15F433C0A}" srcOrd="0" destOrd="0" presId="urn:microsoft.com/office/officeart/2005/8/layout/orgChart1"/>
    <dgm:cxn modelId="{9E731FE1-2ECC-4CBF-AA40-2BC44DC5D3AC}" type="presParOf" srcId="{495CBD05-E2FC-4C7B-8F4C-D5B15F433C0A}" destId="{82C81909-3C58-4FCD-984C-F9AE34B26900}" srcOrd="0" destOrd="0" presId="urn:microsoft.com/office/officeart/2005/8/layout/orgChart1"/>
    <dgm:cxn modelId="{D23A1497-EB98-40EC-B0B3-C138C74FDEEA}" type="presParOf" srcId="{495CBD05-E2FC-4C7B-8F4C-D5B15F433C0A}" destId="{F31848A6-8742-40FC-99C2-6F3D80055F67}" srcOrd="1" destOrd="0" presId="urn:microsoft.com/office/officeart/2005/8/layout/orgChart1"/>
    <dgm:cxn modelId="{B84559EF-6B29-43CD-9BF6-FA4E47FA353E}" type="presParOf" srcId="{EA7ACE17-BB5E-4640-A892-5BE38E4198B9}" destId="{AA78E076-FFE7-4374-992C-767CD7A59E9E}" srcOrd="1" destOrd="0" presId="urn:microsoft.com/office/officeart/2005/8/layout/orgChart1"/>
    <dgm:cxn modelId="{CE5DC1A4-702A-4BA4-B19B-737D82ECBC67}" type="presParOf" srcId="{EA7ACE17-BB5E-4640-A892-5BE38E4198B9}" destId="{1D6AB905-9339-452B-9217-1354ACF9A41C}" srcOrd="2" destOrd="0" presId="urn:microsoft.com/office/officeart/2005/8/layout/orgChart1"/>
    <dgm:cxn modelId="{DA8AD27E-3B18-4C57-BE6C-351FFCF28458}" type="presParOf" srcId="{83128CB9-5BE0-424B-97F8-4D0B6F251A3E}" destId="{9EDA7E44-B3C1-474A-AF1E-1E2B19C063B0}" srcOrd="2" destOrd="0" presId="urn:microsoft.com/office/officeart/2005/8/layout/orgChart1"/>
    <dgm:cxn modelId="{42D102FA-EDE6-4981-90F7-F8090385247D}" type="presParOf" srcId="{83128CB9-5BE0-424B-97F8-4D0B6F251A3E}" destId="{45CEA7C0-BD89-4A66-9CAE-41027640170E}" srcOrd="3" destOrd="0" presId="urn:microsoft.com/office/officeart/2005/8/layout/orgChart1"/>
    <dgm:cxn modelId="{FDDDD55E-5CAD-44CE-B341-4280446E5E60}" type="presParOf" srcId="{45CEA7C0-BD89-4A66-9CAE-41027640170E}" destId="{383CD2E2-4C85-4EA9-A208-EA7992D48EC8}" srcOrd="0" destOrd="0" presId="urn:microsoft.com/office/officeart/2005/8/layout/orgChart1"/>
    <dgm:cxn modelId="{C86AE7FF-4EB1-4260-8439-19AE8616B15A}" type="presParOf" srcId="{383CD2E2-4C85-4EA9-A208-EA7992D48EC8}" destId="{9E66A4B6-1CE3-4FB0-8D93-F782AF929943}" srcOrd="0" destOrd="0" presId="urn:microsoft.com/office/officeart/2005/8/layout/orgChart1"/>
    <dgm:cxn modelId="{FFD14316-A635-4941-A218-3971F4EC2914}" type="presParOf" srcId="{383CD2E2-4C85-4EA9-A208-EA7992D48EC8}" destId="{BC3EB040-1D55-437B-ADA7-E662658AF497}" srcOrd="1" destOrd="0" presId="urn:microsoft.com/office/officeart/2005/8/layout/orgChart1"/>
    <dgm:cxn modelId="{06D4EEEA-1A83-478E-8463-43289732089B}" type="presParOf" srcId="{45CEA7C0-BD89-4A66-9CAE-41027640170E}" destId="{77A81F45-0A4B-43E6-A95E-997E509715BD}" srcOrd="1" destOrd="0" presId="urn:microsoft.com/office/officeart/2005/8/layout/orgChart1"/>
    <dgm:cxn modelId="{D76AA9C6-C53F-482D-B025-BEC9F27DF5E6}" type="presParOf" srcId="{45CEA7C0-BD89-4A66-9CAE-41027640170E}" destId="{B55F9FFB-D80A-4817-AAEC-B3FE437ADBE4}" srcOrd="2" destOrd="0" presId="urn:microsoft.com/office/officeart/2005/8/layout/orgChart1"/>
    <dgm:cxn modelId="{40104740-E6FA-481E-AA6D-5C3F71935FCE}" type="presParOf" srcId="{83128CB9-5BE0-424B-97F8-4D0B6F251A3E}" destId="{80537BE5-EE49-4DC5-9CEB-11CCD5FAE5B5}" srcOrd="4" destOrd="0" presId="urn:microsoft.com/office/officeart/2005/8/layout/orgChart1"/>
    <dgm:cxn modelId="{24B9ABEC-DF96-48E5-8819-4BCD3721E0D9}" type="presParOf" srcId="{83128CB9-5BE0-424B-97F8-4D0B6F251A3E}" destId="{6D500699-5AA6-423E-90AF-915122B8A6BD}" srcOrd="5" destOrd="0" presId="urn:microsoft.com/office/officeart/2005/8/layout/orgChart1"/>
    <dgm:cxn modelId="{3A58CA1A-C2F9-49EF-B1FF-6CE86DE971FE}" type="presParOf" srcId="{6D500699-5AA6-423E-90AF-915122B8A6BD}" destId="{71785F5F-AEC4-443C-91A2-A9FDF4EABDB1}" srcOrd="0" destOrd="0" presId="urn:microsoft.com/office/officeart/2005/8/layout/orgChart1"/>
    <dgm:cxn modelId="{FD69C85D-1CAE-4933-BDF1-DB9617943790}" type="presParOf" srcId="{71785F5F-AEC4-443C-91A2-A9FDF4EABDB1}" destId="{FECAEC17-B413-4216-A930-EEE876DB10BA}" srcOrd="0" destOrd="0" presId="urn:microsoft.com/office/officeart/2005/8/layout/orgChart1"/>
    <dgm:cxn modelId="{B3988C36-3573-4398-BDD9-61647104CCB0}" type="presParOf" srcId="{71785F5F-AEC4-443C-91A2-A9FDF4EABDB1}" destId="{2F35C085-2F16-4EA8-8CF1-7CB2968587A3}" srcOrd="1" destOrd="0" presId="urn:microsoft.com/office/officeart/2005/8/layout/orgChart1"/>
    <dgm:cxn modelId="{FB4AB163-F941-4ED9-ABEF-83DC91E27790}" type="presParOf" srcId="{6D500699-5AA6-423E-90AF-915122B8A6BD}" destId="{E6102017-8AD0-4EC4-A7C3-4F7263382781}" srcOrd="1" destOrd="0" presId="urn:microsoft.com/office/officeart/2005/8/layout/orgChart1"/>
    <dgm:cxn modelId="{468DE7BB-BE18-4E1B-8D6A-1AFA30EE231C}" type="presParOf" srcId="{6D500699-5AA6-423E-90AF-915122B8A6BD}" destId="{68D16B66-6510-4E8D-9F44-7CF5B6407B14}" srcOrd="2" destOrd="0" presId="urn:microsoft.com/office/officeart/2005/8/layout/orgChart1"/>
    <dgm:cxn modelId="{48EC7B13-8EC2-4F7E-92A2-07AFCC665D7A}" type="presParOf" srcId="{25967870-6EE5-4858-A66D-23D482448C41}" destId="{A97A48E1-97A5-439D-B27B-88443B5946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B2842-5F85-4536-B04D-2573E26C550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272DBE1D-1877-4BDE-8129-10BE78361EA0}">
      <dgm:prSet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Single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Parent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 Passed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Away</a:t>
          </a:r>
        </a:p>
      </dgm:t>
    </dgm:pt>
    <dgm:pt modelId="{3F686268-9E27-48D0-80EC-D263B282B57D}" type="parTrans" cxnId="{03451735-60C1-49A4-8CB2-9A74C5EDDC2B}">
      <dgm:prSet/>
      <dgm:spPr/>
      <dgm:t>
        <a:bodyPr/>
        <a:lstStyle/>
        <a:p>
          <a:endParaRPr lang="en-US"/>
        </a:p>
      </dgm:t>
    </dgm:pt>
    <dgm:pt modelId="{E08FAF23-9AF2-45B0-BD0E-29F7D432B37D}" type="sibTrans" cxnId="{03451735-60C1-49A4-8CB2-9A74C5EDDC2B}">
      <dgm:prSet/>
      <dgm:spPr/>
      <dgm:t>
        <a:bodyPr/>
        <a:lstStyle/>
        <a:p>
          <a:endParaRPr lang="en-US"/>
        </a:p>
      </dgm:t>
    </dgm:pt>
    <dgm:pt modelId="{3AB918AD-2CDC-4055-ABE1-1FBE64F2818C}">
      <dgm:prSet custT="1"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Child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1/3</a:t>
          </a:r>
        </a:p>
      </dgm:t>
    </dgm:pt>
    <dgm:pt modelId="{7DB67D89-2C05-4A00-B229-693E81362EBB}" type="parTrans" cxnId="{CCEA815F-E3B6-4D71-87A3-087FA26D466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E7500AB-1941-44B4-AEF8-F57D68E5CB6B}" type="sibTrans" cxnId="{CCEA815F-E3B6-4D71-87A3-087FA26D4662}">
      <dgm:prSet/>
      <dgm:spPr/>
      <dgm:t>
        <a:bodyPr/>
        <a:lstStyle/>
        <a:p>
          <a:endParaRPr lang="en-US"/>
        </a:p>
      </dgm:t>
    </dgm:pt>
    <dgm:pt modelId="{442F1E22-624F-4062-A792-7A7304B4F956}">
      <dgm:prSet custT="1"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Child</a:t>
          </a:r>
          <a:b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</a:b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1/3</a:t>
          </a:r>
        </a:p>
      </dgm:t>
    </dgm:pt>
    <dgm:pt modelId="{010D58F2-D7A7-4041-854B-C27BEF2D7CFD}" type="parTrans" cxnId="{EE2B0162-71CC-4D48-A6F9-49AD12B0E52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2FAD27E-F8CC-4832-90BB-71F7805F4193}" type="sibTrans" cxnId="{EE2B0162-71CC-4D48-A6F9-49AD12B0E520}">
      <dgm:prSet/>
      <dgm:spPr/>
      <dgm:t>
        <a:bodyPr/>
        <a:lstStyle/>
        <a:p>
          <a:endParaRPr lang="en-US"/>
        </a:p>
      </dgm:t>
    </dgm:pt>
    <dgm:pt modelId="{B0C2B7CB-2D33-4351-8963-5B0C4F4BE388}">
      <dgm:prSet custT="1"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Child</a:t>
          </a:r>
          <a:b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</a:b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1/3</a:t>
          </a:r>
        </a:p>
      </dgm:t>
    </dgm:pt>
    <dgm:pt modelId="{5CD0B8E5-DCE3-47B6-9958-C89D6FDE1F94}" type="parTrans" cxnId="{A27B1D6E-C35D-450B-B0F3-58ADE90D1D9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811BDF2-C217-4F0F-B93E-D637FC3F2C5F}" type="sibTrans" cxnId="{A27B1D6E-C35D-450B-B0F3-58ADE90D1D96}">
      <dgm:prSet/>
      <dgm:spPr/>
      <dgm:t>
        <a:bodyPr/>
        <a:lstStyle/>
        <a:p>
          <a:endParaRPr lang="en-US"/>
        </a:p>
      </dgm:t>
    </dgm:pt>
    <dgm:pt modelId="{2B5C17F3-D29C-4340-953D-F9BDC06CF917}" type="pres">
      <dgm:prSet presAssocID="{E6AB2842-5F85-4536-B04D-2573E26C55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5362E92-DAC6-4401-9DE7-900D53E219FD}" type="pres">
      <dgm:prSet presAssocID="{272DBE1D-1877-4BDE-8129-10BE78361EA0}" presName="hierRoot1" presStyleCnt="0">
        <dgm:presLayoutVars>
          <dgm:hierBranch/>
        </dgm:presLayoutVars>
      </dgm:prSet>
      <dgm:spPr/>
    </dgm:pt>
    <dgm:pt modelId="{8A05210B-F3D6-4C2C-A557-D2D49E37533D}" type="pres">
      <dgm:prSet presAssocID="{272DBE1D-1877-4BDE-8129-10BE78361EA0}" presName="rootComposite1" presStyleCnt="0"/>
      <dgm:spPr/>
    </dgm:pt>
    <dgm:pt modelId="{E0EC5726-5476-4212-B942-F5DB814FDB4A}" type="pres">
      <dgm:prSet presAssocID="{272DBE1D-1877-4BDE-8129-10BE78361EA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A56592-BD7F-4B52-BC65-838B4EFD799E}" type="pres">
      <dgm:prSet presAssocID="{272DBE1D-1877-4BDE-8129-10BE78361EA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56255A5-4241-4CF0-8A6B-996FB79B7D0F}" type="pres">
      <dgm:prSet presAssocID="{272DBE1D-1877-4BDE-8129-10BE78361EA0}" presName="hierChild2" presStyleCnt="0"/>
      <dgm:spPr/>
    </dgm:pt>
    <dgm:pt modelId="{18C5B307-3665-48D3-8437-6CA3AD2DBFBB}" type="pres">
      <dgm:prSet presAssocID="{7DB67D89-2C05-4A00-B229-693E81362EBB}" presName="Name35" presStyleLbl="parChTrans1D2" presStyleIdx="0" presStyleCnt="3"/>
      <dgm:spPr/>
      <dgm:t>
        <a:bodyPr/>
        <a:lstStyle/>
        <a:p>
          <a:endParaRPr lang="en-US"/>
        </a:p>
      </dgm:t>
    </dgm:pt>
    <dgm:pt modelId="{764C72A0-00CD-4285-892D-E2CE815C4D58}" type="pres">
      <dgm:prSet presAssocID="{3AB918AD-2CDC-4055-ABE1-1FBE64F2818C}" presName="hierRoot2" presStyleCnt="0">
        <dgm:presLayoutVars>
          <dgm:hierBranch/>
        </dgm:presLayoutVars>
      </dgm:prSet>
      <dgm:spPr/>
    </dgm:pt>
    <dgm:pt modelId="{89C1131E-DDC9-49A7-AEA6-AB70605F75FD}" type="pres">
      <dgm:prSet presAssocID="{3AB918AD-2CDC-4055-ABE1-1FBE64F2818C}" presName="rootComposite" presStyleCnt="0"/>
      <dgm:spPr/>
    </dgm:pt>
    <dgm:pt modelId="{5223BF38-D334-453C-B1BE-55C40CC2FE8B}" type="pres">
      <dgm:prSet presAssocID="{3AB918AD-2CDC-4055-ABE1-1FBE64F2818C}" presName="rootText" presStyleLbl="node2" presStyleIdx="0" presStyleCnt="3" custLinFactNeighborX="-2420" custLinFactNeighborY="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A15B79-21F5-4817-A9BD-927AC0990FEE}" type="pres">
      <dgm:prSet presAssocID="{3AB918AD-2CDC-4055-ABE1-1FBE64F2818C}" presName="rootConnector" presStyleLbl="node2" presStyleIdx="0" presStyleCnt="3"/>
      <dgm:spPr/>
      <dgm:t>
        <a:bodyPr/>
        <a:lstStyle/>
        <a:p>
          <a:endParaRPr lang="en-US"/>
        </a:p>
      </dgm:t>
    </dgm:pt>
    <dgm:pt modelId="{5EE51D7F-4426-4BEB-AFCE-44D18C93710C}" type="pres">
      <dgm:prSet presAssocID="{3AB918AD-2CDC-4055-ABE1-1FBE64F2818C}" presName="hierChild4" presStyleCnt="0"/>
      <dgm:spPr/>
    </dgm:pt>
    <dgm:pt modelId="{290CC4FA-9415-4E51-84BA-59A0D962210E}" type="pres">
      <dgm:prSet presAssocID="{3AB918AD-2CDC-4055-ABE1-1FBE64F2818C}" presName="hierChild5" presStyleCnt="0"/>
      <dgm:spPr/>
    </dgm:pt>
    <dgm:pt modelId="{EB1A4F94-949C-4838-A5D2-15977B1B40A5}" type="pres">
      <dgm:prSet presAssocID="{010D58F2-D7A7-4041-854B-C27BEF2D7CFD}" presName="Name35" presStyleLbl="parChTrans1D2" presStyleIdx="1" presStyleCnt="3"/>
      <dgm:spPr/>
      <dgm:t>
        <a:bodyPr/>
        <a:lstStyle/>
        <a:p>
          <a:endParaRPr lang="en-US"/>
        </a:p>
      </dgm:t>
    </dgm:pt>
    <dgm:pt modelId="{55443CE1-F82D-47D7-9690-BA7F29D31264}" type="pres">
      <dgm:prSet presAssocID="{442F1E22-624F-4062-A792-7A7304B4F956}" presName="hierRoot2" presStyleCnt="0">
        <dgm:presLayoutVars>
          <dgm:hierBranch/>
        </dgm:presLayoutVars>
      </dgm:prSet>
      <dgm:spPr/>
    </dgm:pt>
    <dgm:pt modelId="{E94CB390-1EF1-40CA-8685-EEA347D7F8BC}" type="pres">
      <dgm:prSet presAssocID="{442F1E22-624F-4062-A792-7A7304B4F956}" presName="rootComposite" presStyleCnt="0"/>
      <dgm:spPr/>
    </dgm:pt>
    <dgm:pt modelId="{377E5266-C79C-48EB-949D-BC617692B522}" type="pres">
      <dgm:prSet presAssocID="{442F1E22-624F-4062-A792-7A7304B4F95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BC2BC2-FFA4-4863-8D3C-58C0E8BDE0AF}" type="pres">
      <dgm:prSet presAssocID="{442F1E22-624F-4062-A792-7A7304B4F956}" presName="rootConnector" presStyleLbl="node2" presStyleIdx="1" presStyleCnt="3"/>
      <dgm:spPr/>
      <dgm:t>
        <a:bodyPr/>
        <a:lstStyle/>
        <a:p>
          <a:endParaRPr lang="en-US"/>
        </a:p>
      </dgm:t>
    </dgm:pt>
    <dgm:pt modelId="{7548AE06-F6E8-4269-A3C6-D4A15B6AC904}" type="pres">
      <dgm:prSet presAssocID="{442F1E22-624F-4062-A792-7A7304B4F956}" presName="hierChild4" presStyleCnt="0"/>
      <dgm:spPr/>
    </dgm:pt>
    <dgm:pt modelId="{6F34BAF3-9899-4094-9296-68B3DE4B0685}" type="pres">
      <dgm:prSet presAssocID="{442F1E22-624F-4062-A792-7A7304B4F956}" presName="hierChild5" presStyleCnt="0"/>
      <dgm:spPr/>
    </dgm:pt>
    <dgm:pt modelId="{0E8470E1-BECE-406E-B964-76687A6BAF9A}" type="pres">
      <dgm:prSet presAssocID="{5CD0B8E5-DCE3-47B6-9958-C89D6FDE1F94}" presName="Name35" presStyleLbl="parChTrans1D2" presStyleIdx="2" presStyleCnt="3"/>
      <dgm:spPr/>
      <dgm:t>
        <a:bodyPr/>
        <a:lstStyle/>
        <a:p>
          <a:endParaRPr lang="en-US"/>
        </a:p>
      </dgm:t>
    </dgm:pt>
    <dgm:pt modelId="{3BAC5B40-7C17-4198-B38E-411ECC9DC21F}" type="pres">
      <dgm:prSet presAssocID="{B0C2B7CB-2D33-4351-8963-5B0C4F4BE388}" presName="hierRoot2" presStyleCnt="0">
        <dgm:presLayoutVars>
          <dgm:hierBranch/>
        </dgm:presLayoutVars>
      </dgm:prSet>
      <dgm:spPr/>
    </dgm:pt>
    <dgm:pt modelId="{CDF17BC9-4C24-41CC-8869-3E6E06598F39}" type="pres">
      <dgm:prSet presAssocID="{B0C2B7CB-2D33-4351-8963-5B0C4F4BE388}" presName="rootComposite" presStyleCnt="0"/>
      <dgm:spPr/>
    </dgm:pt>
    <dgm:pt modelId="{E4861ADF-61EE-43AC-BF7C-38702A3D31C5}" type="pres">
      <dgm:prSet presAssocID="{B0C2B7CB-2D33-4351-8963-5B0C4F4BE38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C6A168-963E-4D6E-9937-A9CA2C289137}" type="pres">
      <dgm:prSet presAssocID="{B0C2B7CB-2D33-4351-8963-5B0C4F4BE388}" presName="rootConnector" presStyleLbl="node2" presStyleIdx="2" presStyleCnt="3"/>
      <dgm:spPr/>
      <dgm:t>
        <a:bodyPr/>
        <a:lstStyle/>
        <a:p>
          <a:endParaRPr lang="en-US"/>
        </a:p>
      </dgm:t>
    </dgm:pt>
    <dgm:pt modelId="{F1C33308-05DE-4DE0-97CB-3D3D105EA495}" type="pres">
      <dgm:prSet presAssocID="{B0C2B7CB-2D33-4351-8963-5B0C4F4BE388}" presName="hierChild4" presStyleCnt="0"/>
      <dgm:spPr/>
    </dgm:pt>
    <dgm:pt modelId="{F50061AE-35FE-4703-BB86-235A6F249249}" type="pres">
      <dgm:prSet presAssocID="{B0C2B7CB-2D33-4351-8963-5B0C4F4BE388}" presName="hierChild5" presStyleCnt="0"/>
      <dgm:spPr/>
    </dgm:pt>
    <dgm:pt modelId="{BBAF688B-33B2-430B-9C3C-825C05E972EB}" type="pres">
      <dgm:prSet presAssocID="{272DBE1D-1877-4BDE-8129-10BE78361EA0}" presName="hierChild3" presStyleCnt="0"/>
      <dgm:spPr/>
    </dgm:pt>
  </dgm:ptLst>
  <dgm:cxnLst>
    <dgm:cxn modelId="{CCEA815F-E3B6-4D71-87A3-087FA26D4662}" srcId="{272DBE1D-1877-4BDE-8129-10BE78361EA0}" destId="{3AB918AD-2CDC-4055-ABE1-1FBE64F2818C}" srcOrd="0" destOrd="0" parTransId="{7DB67D89-2C05-4A00-B229-693E81362EBB}" sibTransId="{7E7500AB-1941-44B4-AEF8-F57D68E5CB6B}"/>
    <dgm:cxn modelId="{03451735-60C1-49A4-8CB2-9A74C5EDDC2B}" srcId="{E6AB2842-5F85-4536-B04D-2573E26C550D}" destId="{272DBE1D-1877-4BDE-8129-10BE78361EA0}" srcOrd="0" destOrd="0" parTransId="{3F686268-9E27-48D0-80EC-D263B282B57D}" sibTransId="{E08FAF23-9AF2-45B0-BD0E-29F7D432B37D}"/>
    <dgm:cxn modelId="{1E1B30AB-1AE2-49C0-8D1A-3B4850ADD53B}" type="presOf" srcId="{E6AB2842-5F85-4536-B04D-2573E26C550D}" destId="{2B5C17F3-D29C-4340-953D-F9BDC06CF917}" srcOrd="0" destOrd="0" presId="urn:microsoft.com/office/officeart/2005/8/layout/orgChart1"/>
    <dgm:cxn modelId="{FE06E342-BCCC-4715-B805-4BEEC7EC7AE6}" type="presOf" srcId="{B0C2B7CB-2D33-4351-8963-5B0C4F4BE388}" destId="{E4861ADF-61EE-43AC-BF7C-38702A3D31C5}" srcOrd="0" destOrd="0" presId="urn:microsoft.com/office/officeart/2005/8/layout/orgChart1"/>
    <dgm:cxn modelId="{6897AC30-99F7-47B7-8B1D-2C316C16A6E7}" type="presOf" srcId="{010D58F2-D7A7-4041-854B-C27BEF2D7CFD}" destId="{EB1A4F94-949C-4838-A5D2-15977B1B40A5}" srcOrd="0" destOrd="0" presId="urn:microsoft.com/office/officeart/2005/8/layout/orgChart1"/>
    <dgm:cxn modelId="{EE2B0162-71CC-4D48-A6F9-49AD12B0E520}" srcId="{272DBE1D-1877-4BDE-8129-10BE78361EA0}" destId="{442F1E22-624F-4062-A792-7A7304B4F956}" srcOrd="1" destOrd="0" parTransId="{010D58F2-D7A7-4041-854B-C27BEF2D7CFD}" sibTransId="{E2FAD27E-F8CC-4832-90BB-71F7805F4193}"/>
    <dgm:cxn modelId="{34AC2096-C8F6-4EE7-86C1-A6DEAF0B1EBF}" type="presOf" srcId="{3AB918AD-2CDC-4055-ABE1-1FBE64F2818C}" destId="{5223BF38-D334-453C-B1BE-55C40CC2FE8B}" srcOrd="0" destOrd="0" presId="urn:microsoft.com/office/officeart/2005/8/layout/orgChart1"/>
    <dgm:cxn modelId="{91FCFE60-91C2-4D2D-BA44-7FEAB86EF9E2}" type="presOf" srcId="{442F1E22-624F-4062-A792-7A7304B4F956}" destId="{377E5266-C79C-48EB-949D-BC617692B522}" srcOrd="0" destOrd="0" presId="urn:microsoft.com/office/officeart/2005/8/layout/orgChart1"/>
    <dgm:cxn modelId="{5C504F41-9AA6-4E2F-8EA6-FC6987294AF6}" type="presOf" srcId="{B0C2B7CB-2D33-4351-8963-5B0C4F4BE388}" destId="{E6C6A168-963E-4D6E-9937-A9CA2C289137}" srcOrd="1" destOrd="0" presId="urn:microsoft.com/office/officeart/2005/8/layout/orgChart1"/>
    <dgm:cxn modelId="{8E8BADBD-74DC-44ED-998B-5FBC3FF5B1E9}" type="presOf" srcId="{5CD0B8E5-DCE3-47B6-9958-C89D6FDE1F94}" destId="{0E8470E1-BECE-406E-B964-76687A6BAF9A}" srcOrd="0" destOrd="0" presId="urn:microsoft.com/office/officeart/2005/8/layout/orgChart1"/>
    <dgm:cxn modelId="{4299C0BD-0967-4568-BFD7-7FAE15EA2C8F}" type="presOf" srcId="{442F1E22-624F-4062-A792-7A7304B4F956}" destId="{70BC2BC2-FFA4-4863-8D3C-58C0E8BDE0AF}" srcOrd="1" destOrd="0" presId="urn:microsoft.com/office/officeart/2005/8/layout/orgChart1"/>
    <dgm:cxn modelId="{7B05644E-82FC-4486-9CD8-085F336F1013}" type="presOf" srcId="{272DBE1D-1877-4BDE-8129-10BE78361EA0}" destId="{E0EC5726-5476-4212-B942-F5DB814FDB4A}" srcOrd="0" destOrd="0" presId="urn:microsoft.com/office/officeart/2005/8/layout/orgChart1"/>
    <dgm:cxn modelId="{ACFF0AE1-4E91-4395-B502-336360AF407B}" type="presOf" srcId="{7DB67D89-2C05-4A00-B229-693E81362EBB}" destId="{18C5B307-3665-48D3-8437-6CA3AD2DBFBB}" srcOrd="0" destOrd="0" presId="urn:microsoft.com/office/officeart/2005/8/layout/orgChart1"/>
    <dgm:cxn modelId="{8A489688-6115-4C05-AA62-65DE0044F822}" type="presOf" srcId="{3AB918AD-2CDC-4055-ABE1-1FBE64F2818C}" destId="{ADA15B79-21F5-4817-A9BD-927AC0990FEE}" srcOrd="1" destOrd="0" presId="urn:microsoft.com/office/officeart/2005/8/layout/orgChart1"/>
    <dgm:cxn modelId="{A27B1D6E-C35D-450B-B0F3-58ADE90D1D96}" srcId="{272DBE1D-1877-4BDE-8129-10BE78361EA0}" destId="{B0C2B7CB-2D33-4351-8963-5B0C4F4BE388}" srcOrd="2" destOrd="0" parTransId="{5CD0B8E5-DCE3-47B6-9958-C89D6FDE1F94}" sibTransId="{6811BDF2-C217-4F0F-B93E-D637FC3F2C5F}"/>
    <dgm:cxn modelId="{126F2A52-5673-4343-950A-5AB0C4420CF3}" type="presOf" srcId="{272DBE1D-1877-4BDE-8129-10BE78361EA0}" destId="{67A56592-BD7F-4B52-BC65-838B4EFD799E}" srcOrd="1" destOrd="0" presId="urn:microsoft.com/office/officeart/2005/8/layout/orgChart1"/>
    <dgm:cxn modelId="{3FFC464F-F0F9-42AE-8EF2-0E0D09CA04FE}" type="presParOf" srcId="{2B5C17F3-D29C-4340-953D-F9BDC06CF917}" destId="{45362E92-DAC6-4401-9DE7-900D53E219FD}" srcOrd="0" destOrd="0" presId="urn:microsoft.com/office/officeart/2005/8/layout/orgChart1"/>
    <dgm:cxn modelId="{900C7902-DE15-48F3-9A8A-1DEC5CE15BED}" type="presParOf" srcId="{45362E92-DAC6-4401-9DE7-900D53E219FD}" destId="{8A05210B-F3D6-4C2C-A557-D2D49E37533D}" srcOrd="0" destOrd="0" presId="urn:microsoft.com/office/officeart/2005/8/layout/orgChart1"/>
    <dgm:cxn modelId="{ED7A5782-BEDB-4715-966F-801F550ABE94}" type="presParOf" srcId="{8A05210B-F3D6-4C2C-A557-D2D49E37533D}" destId="{E0EC5726-5476-4212-B942-F5DB814FDB4A}" srcOrd="0" destOrd="0" presId="urn:microsoft.com/office/officeart/2005/8/layout/orgChart1"/>
    <dgm:cxn modelId="{7EA2FED1-3CA5-4320-AAC1-C192D93B58C8}" type="presParOf" srcId="{8A05210B-F3D6-4C2C-A557-D2D49E37533D}" destId="{67A56592-BD7F-4B52-BC65-838B4EFD799E}" srcOrd="1" destOrd="0" presId="urn:microsoft.com/office/officeart/2005/8/layout/orgChart1"/>
    <dgm:cxn modelId="{28C798C1-1FB7-4905-91A2-41FDE4C37174}" type="presParOf" srcId="{45362E92-DAC6-4401-9DE7-900D53E219FD}" destId="{956255A5-4241-4CF0-8A6B-996FB79B7D0F}" srcOrd="1" destOrd="0" presId="urn:microsoft.com/office/officeart/2005/8/layout/orgChart1"/>
    <dgm:cxn modelId="{61D40CAE-47FE-4167-A3E5-9ADD099250A3}" type="presParOf" srcId="{956255A5-4241-4CF0-8A6B-996FB79B7D0F}" destId="{18C5B307-3665-48D3-8437-6CA3AD2DBFBB}" srcOrd="0" destOrd="0" presId="urn:microsoft.com/office/officeart/2005/8/layout/orgChart1"/>
    <dgm:cxn modelId="{176C47A5-D59E-4580-911A-074E1291381D}" type="presParOf" srcId="{956255A5-4241-4CF0-8A6B-996FB79B7D0F}" destId="{764C72A0-00CD-4285-892D-E2CE815C4D58}" srcOrd="1" destOrd="0" presId="urn:microsoft.com/office/officeart/2005/8/layout/orgChart1"/>
    <dgm:cxn modelId="{1D371751-DE3D-49A9-99E0-FCEAE59AC50C}" type="presParOf" srcId="{764C72A0-00CD-4285-892D-E2CE815C4D58}" destId="{89C1131E-DDC9-49A7-AEA6-AB70605F75FD}" srcOrd="0" destOrd="0" presId="urn:microsoft.com/office/officeart/2005/8/layout/orgChart1"/>
    <dgm:cxn modelId="{5BC97B36-AF30-4546-94DC-186D81628F29}" type="presParOf" srcId="{89C1131E-DDC9-49A7-AEA6-AB70605F75FD}" destId="{5223BF38-D334-453C-B1BE-55C40CC2FE8B}" srcOrd="0" destOrd="0" presId="urn:microsoft.com/office/officeart/2005/8/layout/orgChart1"/>
    <dgm:cxn modelId="{489666DE-9960-469F-B0CE-963AC58FEC92}" type="presParOf" srcId="{89C1131E-DDC9-49A7-AEA6-AB70605F75FD}" destId="{ADA15B79-21F5-4817-A9BD-927AC0990FEE}" srcOrd="1" destOrd="0" presId="urn:microsoft.com/office/officeart/2005/8/layout/orgChart1"/>
    <dgm:cxn modelId="{81C9FA4A-528F-450E-BF89-77DEF1E5E3FE}" type="presParOf" srcId="{764C72A0-00CD-4285-892D-E2CE815C4D58}" destId="{5EE51D7F-4426-4BEB-AFCE-44D18C93710C}" srcOrd="1" destOrd="0" presId="urn:microsoft.com/office/officeart/2005/8/layout/orgChart1"/>
    <dgm:cxn modelId="{3A30AD01-9858-4428-94CC-8D6D32953664}" type="presParOf" srcId="{764C72A0-00CD-4285-892D-E2CE815C4D58}" destId="{290CC4FA-9415-4E51-84BA-59A0D962210E}" srcOrd="2" destOrd="0" presId="urn:microsoft.com/office/officeart/2005/8/layout/orgChart1"/>
    <dgm:cxn modelId="{728165F9-784A-4885-851B-3CF7B2A1919C}" type="presParOf" srcId="{956255A5-4241-4CF0-8A6B-996FB79B7D0F}" destId="{EB1A4F94-949C-4838-A5D2-15977B1B40A5}" srcOrd="2" destOrd="0" presId="urn:microsoft.com/office/officeart/2005/8/layout/orgChart1"/>
    <dgm:cxn modelId="{9582CEB9-D273-41BD-892A-6118921BBBD9}" type="presParOf" srcId="{956255A5-4241-4CF0-8A6B-996FB79B7D0F}" destId="{55443CE1-F82D-47D7-9690-BA7F29D31264}" srcOrd="3" destOrd="0" presId="urn:microsoft.com/office/officeart/2005/8/layout/orgChart1"/>
    <dgm:cxn modelId="{3FE7AC87-EA3E-48F6-9127-5276A345627D}" type="presParOf" srcId="{55443CE1-F82D-47D7-9690-BA7F29D31264}" destId="{E94CB390-1EF1-40CA-8685-EEA347D7F8BC}" srcOrd="0" destOrd="0" presId="urn:microsoft.com/office/officeart/2005/8/layout/orgChart1"/>
    <dgm:cxn modelId="{753F1910-039B-4A62-B5AC-7EACC97914F7}" type="presParOf" srcId="{E94CB390-1EF1-40CA-8685-EEA347D7F8BC}" destId="{377E5266-C79C-48EB-949D-BC617692B522}" srcOrd="0" destOrd="0" presId="urn:microsoft.com/office/officeart/2005/8/layout/orgChart1"/>
    <dgm:cxn modelId="{F9FB07FD-E8C4-4280-B1B5-9E841AD392D2}" type="presParOf" srcId="{E94CB390-1EF1-40CA-8685-EEA347D7F8BC}" destId="{70BC2BC2-FFA4-4863-8D3C-58C0E8BDE0AF}" srcOrd="1" destOrd="0" presId="urn:microsoft.com/office/officeart/2005/8/layout/orgChart1"/>
    <dgm:cxn modelId="{EA0FDCC7-9252-4CF2-A65F-68977AFB5AA9}" type="presParOf" srcId="{55443CE1-F82D-47D7-9690-BA7F29D31264}" destId="{7548AE06-F6E8-4269-A3C6-D4A15B6AC904}" srcOrd="1" destOrd="0" presId="urn:microsoft.com/office/officeart/2005/8/layout/orgChart1"/>
    <dgm:cxn modelId="{1A382A23-7926-498B-84D7-7E0A3A1F3E92}" type="presParOf" srcId="{55443CE1-F82D-47D7-9690-BA7F29D31264}" destId="{6F34BAF3-9899-4094-9296-68B3DE4B0685}" srcOrd="2" destOrd="0" presId="urn:microsoft.com/office/officeart/2005/8/layout/orgChart1"/>
    <dgm:cxn modelId="{30A83389-04F0-46A8-87DE-E574D3ADBCDD}" type="presParOf" srcId="{956255A5-4241-4CF0-8A6B-996FB79B7D0F}" destId="{0E8470E1-BECE-406E-B964-76687A6BAF9A}" srcOrd="4" destOrd="0" presId="urn:microsoft.com/office/officeart/2005/8/layout/orgChart1"/>
    <dgm:cxn modelId="{0E0A5E01-B2E8-46D5-B150-6D4391E81A4F}" type="presParOf" srcId="{956255A5-4241-4CF0-8A6B-996FB79B7D0F}" destId="{3BAC5B40-7C17-4198-B38E-411ECC9DC21F}" srcOrd="5" destOrd="0" presId="urn:microsoft.com/office/officeart/2005/8/layout/orgChart1"/>
    <dgm:cxn modelId="{B5EE77CE-2688-41C2-A05A-7E56C5C76CEA}" type="presParOf" srcId="{3BAC5B40-7C17-4198-B38E-411ECC9DC21F}" destId="{CDF17BC9-4C24-41CC-8869-3E6E06598F39}" srcOrd="0" destOrd="0" presId="urn:microsoft.com/office/officeart/2005/8/layout/orgChart1"/>
    <dgm:cxn modelId="{743C5AC7-224F-4F35-8DD2-A9E7A03154F3}" type="presParOf" srcId="{CDF17BC9-4C24-41CC-8869-3E6E06598F39}" destId="{E4861ADF-61EE-43AC-BF7C-38702A3D31C5}" srcOrd="0" destOrd="0" presId="urn:microsoft.com/office/officeart/2005/8/layout/orgChart1"/>
    <dgm:cxn modelId="{38437ADE-5392-4A19-9F71-E5C4CD61C08C}" type="presParOf" srcId="{CDF17BC9-4C24-41CC-8869-3E6E06598F39}" destId="{E6C6A168-963E-4D6E-9937-A9CA2C289137}" srcOrd="1" destOrd="0" presId="urn:microsoft.com/office/officeart/2005/8/layout/orgChart1"/>
    <dgm:cxn modelId="{4DE5ADE4-ADBA-4B9F-8EAC-819039A1FCA7}" type="presParOf" srcId="{3BAC5B40-7C17-4198-B38E-411ECC9DC21F}" destId="{F1C33308-05DE-4DE0-97CB-3D3D105EA495}" srcOrd="1" destOrd="0" presId="urn:microsoft.com/office/officeart/2005/8/layout/orgChart1"/>
    <dgm:cxn modelId="{D44BBD97-6AC8-433A-977F-5102ADBD0D01}" type="presParOf" srcId="{3BAC5B40-7C17-4198-B38E-411ECC9DC21F}" destId="{F50061AE-35FE-4703-BB86-235A6F249249}" srcOrd="2" destOrd="0" presId="urn:microsoft.com/office/officeart/2005/8/layout/orgChart1"/>
    <dgm:cxn modelId="{983AA410-281B-49CB-B044-8BBB81379B00}" type="presParOf" srcId="{45362E92-DAC6-4401-9DE7-900D53E219FD}" destId="{BBAF688B-33B2-430B-9C3C-825C05E972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1563D26-B551-4E68-B7B9-472B659D817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B63DC5A-6112-4786-841D-4D066D1C95A8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Parent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 Passed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Away</a:t>
          </a:r>
        </a:p>
      </dgm:t>
    </dgm:pt>
    <dgm:pt modelId="{21891722-D516-4F9C-A8E9-811E98A8CFAD}" type="parTrans" cxnId="{71A83F2F-65C9-4135-BEA7-A1AD09B8FA57}">
      <dgm:prSet/>
      <dgm:spPr/>
      <dgm:t>
        <a:bodyPr/>
        <a:lstStyle/>
        <a:p>
          <a:endParaRPr lang="en-US"/>
        </a:p>
      </dgm:t>
    </dgm:pt>
    <dgm:pt modelId="{65DD148A-1A54-4477-8B60-0439A4B5018A}" type="sibTrans" cxnId="{71A83F2F-65C9-4135-BEA7-A1AD09B8FA57}">
      <dgm:prSet/>
      <dgm:spPr/>
      <dgm:t>
        <a:bodyPr/>
        <a:lstStyle/>
        <a:p>
          <a:endParaRPr lang="en-US"/>
        </a:p>
      </dgm:t>
    </dgm:pt>
    <dgm:pt modelId="{1F03832A-B1D1-4FDA-8099-BFF04D3ED721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JT</a:t>
          </a:r>
        </a:p>
      </dgm:t>
    </dgm:pt>
    <dgm:pt modelId="{C42B280B-36A0-4CDE-89C4-C8CD6D6BC1C2}" type="parTrans" cxnId="{5F0BA13A-56E1-4B38-8A39-E7B779B1A552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03F625F-1784-446A-9B96-E3846727B155}" type="sibTrans" cxnId="{5F0BA13A-56E1-4B38-8A39-E7B779B1A552}">
      <dgm:prSet/>
      <dgm:spPr/>
      <dgm:t>
        <a:bodyPr/>
        <a:lstStyle/>
        <a:p>
          <a:endParaRPr lang="en-US"/>
        </a:p>
      </dgm:t>
    </dgm:pt>
    <dgm:pt modelId="{9A09A2A3-E596-4BA0-8046-36608EBC5E09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 JT</a:t>
          </a:r>
        </a:p>
      </dgm:t>
    </dgm:pt>
    <dgm:pt modelId="{D064AC47-AD44-4CC8-B390-245D2C49319F}" type="parTrans" cxnId="{96A24C27-EE96-4C3C-8BDF-8972122F9B98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F4CD2796-6F48-4B66-8989-760F221CBD28}" type="sibTrans" cxnId="{96A24C27-EE96-4C3C-8BDF-8972122F9B98}">
      <dgm:prSet/>
      <dgm:spPr/>
      <dgm:t>
        <a:bodyPr/>
        <a:lstStyle/>
        <a:p>
          <a:endParaRPr lang="en-US"/>
        </a:p>
      </dgm:t>
    </dgm:pt>
    <dgm:pt modelId="{0BB5E0FC-620D-42F4-9F67-B4754890B122}">
      <dgm:prSet custT="1"/>
      <dgm:spPr>
        <a:solidFill>
          <a:srgbClr val="FFFF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Solely</a:t>
          </a:r>
          <a:br>
            <a: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</a:b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Owned</a:t>
          </a:r>
        </a:p>
      </dgm:t>
    </dgm:pt>
    <dgm:pt modelId="{DA21FB45-EE44-48F4-8DCF-18ED0AFC43B7}" type="parTrans" cxnId="{88A9788B-3268-47B0-8DA1-7CB9841EC292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3AE2CB3-4BCA-446A-AD2C-090B31B6AE5E}" type="sibTrans" cxnId="{88A9788B-3268-47B0-8DA1-7CB9841EC292}">
      <dgm:prSet/>
      <dgm:spPr/>
      <dgm:t>
        <a:bodyPr/>
        <a:lstStyle/>
        <a:p>
          <a:endParaRPr lang="en-US"/>
        </a:p>
      </dgm:t>
    </dgm:pt>
    <dgm:pt modelId="{31298EB7-10BE-4737-BBA2-404F955F1A90}" type="pres">
      <dgm:prSet presAssocID="{F1563D26-B551-4E68-B7B9-472B659D81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5967870-6EE5-4858-A66D-23D482448C41}" type="pres">
      <dgm:prSet presAssocID="{0B63DC5A-6112-4786-841D-4D066D1C95A8}" presName="hierRoot1" presStyleCnt="0">
        <dgm:presLayoutVars>
          <dgm:hierBranch/>
        </dgm:presLayoutVars>
      </dgm:prSet>
      <dgm:spPr/>
    </dgm:pt>
    <dgm:pt modelId="{9DEE5FDF-2F69-4417-A263-B88EF6C05FD8}" type="pres">
      <dgm:prSet presAssocID="{0B63DC5A-6112-4786-841D-4D066D1C95A8}" presName="rootComposite1" presStyleCnt="0"/>
      <dgm:spPr/>
    </dgm:pt>
    <dgm:pt modelId="{C25F8DCE-D047-4E69-BF17-506E9AD88F71}" type="pres">
      <dgm:prSet presAssocID="{0B63DC5A-6112-4786-841D-4D066D1C95A8}" presName="rootText1" presStyleLbl="node0" presStyleIdx="0" presStyleCnt="1" custLinFactNeighborX="4394" custLinFactNeighborY="-72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885F73-6A44-4BBD-B7ED-0A3584E0021C}" type="pres">
      <dgm:prSet presAssocID="{0B63DC5A-6112-4786-841D-4D066D1C95A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3128CB9-5BE0-424B-97F8-4D0B6F251A3E}" type="pres">
      <dgm:prSet presAssocID="{0B63DC5A-6112-4786-841D-4D066D1C95A8}" presName="hierChild2" presStyleCnt="0"/>
      <dgm:spPr/>
    </dgm:pt>
    <dgm:pt modelId="{67F42DCB-CCAA-496A-A172-376E8D190893}" type="pres">
      <dgm:prSet presAssocID="{C42B280B-36A0-4CDE-89C4-C8CD6D6BC1C2}" presName="Name35" presStyleLbl="parChTrans1D2" presStyleIdx="0" presStyleCnt="3"/>
      <dgm:spPr/>
      <dgm:t>
        <a:bodyPr/>
        <a:lstStyle/>
        <a:p>
          <a:endParaRPr lang="en-US"/>
        </a:p>
      </dgm:t>
    </dgm:pt>
    <dgm:pt modelId="{EA7ACE17-BB5E-4640-A892-5BE38E4198B9}" type="pres">
      <dgm:prSet presAssocID="{1F03832A-B1D1-4FDA-8099-BFF04D3ED721}" presName="hierRoot2" presStyleCnt="0">
        <dgm:presLayoutVars>
          <dgm:hierBranch/>
        </dgm:presLayoutVars>
      </dgm:prSet>
      <dgm:spPr/>
    </dgm:pt>
    <dgm:pt modelId="{495CBD05-E2FC-4C7B-8F4C-D5B15F433C0A}" type="pres">
      <dgm:prSet presAssocID="{1F03832A-B1D1-4FDA-8099-BFF04D3ED721}" presName="rootComposite" presStyleCnt="0"/>
      <dgm:spPr/>
    </dgm:pt>
    <dgm:pt modelId="{82C81909-3C58-4FCD-984C-F9AE34B26900}" type="pres">
      <dgm:prSet presAssocID="{1F03832A-B1D1-4FDA-8099-BFF04D3ED721}" presName="rootText" presStyleLbl="node2" presStyleIdx="0" presStyleCnt="3" custLinFactNeighborX="4394" custLinFactNeighborY="-72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1848A6-8742-40FC-99C2-6F3D80055F67}" type="pres">
      <dgm:prSet presAssocID="{1F03832A-B1D1-4FDA-8099-BFF04D3ED721}" presName="rootConnector" presStyleLbl="node2" presStyleIdx="0" presStyleCnt="3"/>
      <dgm:spPr/>
      <dgm:t>
        <a:bodyPr/>
        <a:lstStyle/>
        <a:p>
          <a:endParaRPr lang="en-US"/>
        </a:p>
      </dgm:t>
    </dgm:pt>
    <dgm:pt modelId="{AA78E076-FFE7-4374-992C-767CD7A59E9E}" type="pres">
      <dgm:prSet presAssocID="{1F03832A-B1D1-4FDA-8099-BFF04D3ED721}" presName="hierChild4" presStyleCnt="0"/>
      <dgm:spPr/>
    </dgm:pt>
    <dgm:pt modelId="{1D6AB905-9339-452B-9217-1354ACF9A41C}" type="pres">
      <dgm:prSet presAssocID="{1F03832A-B1D1-4FDA-8099-BFF04D3ED721}" presName="hierChild5" presStyleCnt="0"/>
      <dgm:spPr/>
    </dgm:pt>
    <dgm:pt modelId="{9EDA7E44-B3C1-474A-AF1E-1E2B19C063B0}" type="pres">
      <dgm:prSet presAssocID="{D064AC47-AD44-4CC8-B390-245D2C49319F}" presName="Name35" presStyleLbl="parChTrans1D2" presStyleIdx="1" presStyleCnt="3"/>
      <dgm:spPr/>
      <dgm:t>
        <a:bodyPr/>
        <a:lstStyle/>
        <a:p>
          <a:endParaRPr lang="en-US"/>
        </a:p>
      </dgm:t>
    </dgm:pt>
    <dgm:pt modelId="{45CEA7C0-BD89-4A66-9CAE-41027640170E}" type="pres">
      <dgm:prSet presAssocID="{9A09A2A3-E596-4BA0-8046-36608EBC5E09}" presName="hierRoot2" presStyleCnt="0">
        <dgm:presLayoutVars>
          <dgm:hierBranch/>
        </dgm:presLayoutVars>
      </dgm:prSet>
      <dgm:spPr/>
    </dgm:pt>
    <dgm:pt modelId="{383CD2E2-4C85-4EA9-A208-EA7992D48EC8}" type="pres">
      <dgm:prSet presAssocID="{9A09A2A3-E596-4BA0-8046-36608EBC5E09}" presName="rootComposite" presStyleCnt="0"/>
      <dgm:spPr/>
    </dgm:pt>
    <dgm:pt modelId="{9E66A4B6-1CE3-4FB0-8D93-F782AF929943}" type="pres">
      <dgm:prSet presAssocID="{9A09A2A3-E596-4BA0-8046-36608EBC5E09}" presName="rootText" presStyleLbl="node2" presStyleIdx="1" presStyleCnt="3" custLinFactNeighborX="4394" custLinFactNeighborY="-72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3EB040-1D55-437B-ADA7-E662658AF497}" type="pres">
      <dgm:prSet presAssocID="{9A09A2A3-E596-4BA0-8046-36608EBC5E09}" presName="rootConnector" presStyleLbl="node2" presStyleIdx="1" presStyleCnt="3"/>
      <dgm:spPr/>
      <dgm:t>
        <a:bodyPr/>
        <a:lstStyle/>
        <a:p>
          <a:endParaRPr lang="en-US"/>
        </a:p>
      </dgm:t>
    </dgm:pt>
    <dgm:pt modelId="{77A81F45-0A4B-43E6-A95E-997E509715BD}" type="pres">
      <dgm:prSet presAssocID="{9A09A2A3-E596-4BA0-8046-36608EBC5E09}" presName="hierChild4" presStyleCnt="0"/>
      <dgm:spPr/>
    </dgm:pt>
    <dgm:pt modelId="{B55F9FFB-D80A-4817-AAEC-B3FE437ADBE4}" type="pres">
      <dgm:prSet presAssocID="{9A09A2A3-E596-4BA0-8046-36608EBC5E09}" presName="hierChild5" presStyleCnt="0"/>
      <dgm:spPr/>
    </dgm:pt>
    <dgm:pt modelId="{80537BE5-EE49-4DC5-9CEB-11CCD5FAE5B5}" type="pres">
      <dgm:prSet presAssocID="{DA21FB45-EE44-48F4-8DCF-18ED0AFC43B7}" presName="Name35" presStyleLbl="parChTrans1D2" presStyleIdx="2" presStyleCnt="3"/>
      <dgm:spPr/>
      <dgm:t>
        <a:bodyPr/>
        <a:lstStyle/>
        <a:p>
          <a:endParaRPr lang="en-US"/>
        </a:p>
      </dgm:t>
    </dgm:pt>
    <dgm:pt modelId="{6D500699-5AA6-423E-90AF-915122B8A6BD}" type="pres">
      <dgm:prSet presAssocID="{0BB5E0FC-620D-42F4-9F67-B4754890B122}" presName="hierRoot2" presStyleCnt="0">
        <dgm:presLayoutVars>
          <dgm:hierBranch/>
        </dgm:presLayoutVars>
      </dgm:prSet>
      <dgm:spPr/>
    </dgm:pt>
    <dgm:pt modelId="{71785F5F-AEC4-443C-91A2-A9FDF4EABDB1}" type="pres">
      <dgm:prSet presAssocID="{0BB5E0FC-620D-42F4-9F67-B4754890B122}" presName="rootComposite" presStyleCnt="0"/>
      <dgm:spPr/>
    </dgm:pt>
    <dgm:pt modelId="{FECAEC17-B413-4216-A930-EEE876DB10BA}" type="pres">
      <dgm:prSet presAssocID="{0BB5E0FC-620D-42F4-9F67-B4754890B122}" presName="rootText" presStyleLbl="node2" presStyleIdx="2" presStyleCnt="3" custLinFactNeighborX="4394" custLinFactNeighborY="-72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35C085-2F16-4EA8-8CF1-7CB2968587A3}" type="pres">
      <dgm:prSet presAssocID="{0BB5E0FC-620D-42F4-9F67-B4754890B122}" presName="rootConnector" presStyleLbl="node2" presStyleIdx="2" presStyleCnt="3"/>
      <dgm:spPr/>
      <dgm:t>
        <a:bodyPr/>
        <a:lstStyle/>
        <a:p>
          <a:endParaRPr lang="en-US"/>
        </a:p>
      </dgm:t>
    </dgm:pt>
    <dgm:pt modelId="{E6102017-8AD0-4EC4-A7C3-4F7263382781}" type="pres">
      <dgm:prSet presAssocID="{0BB5E0FC-620D-42F4-9F67-B4754890B122}" presName="hierChild4" presStyleCnt="0"/>
      <dgm:spPr/>
    </dgm:pt>
    <dgm:pt modelId="{68D16B66-6510-4E8D-9F44-7CF5B6407B14}" type="pres">
      <dgm:prSet presAssocID="{0BB5E0FC-620D-42F4-9F67-B4754890B122}" presName="hierChild5" presStyleCnt="0"/>
      <dgm:spPr/>
    </dgm:pt>
    <dgm:pt modelId="{A97A48E1-97A5-439D-B27B-88443B594614}" type="pres">
      <dgm:prSet presAssocID="{0B63DC5A-6112-4786-841D-4D066D1C95A8}" presName="hierChild3" presStyleCnt="0"/>
      <dgm:spPr/>
    </dgm:pt>
  </dgm:ptLst>
  <dgm:cxnLst>
    <dgm:cxn modelId="{58FDFC44-439D-4217-B8A7-441D30980F7F}" type="presOf" srcId="{DA21FB45-EE44-48F4-8DCF-18ED0AFC43B7}" destId="{80537BE5-EE49-4DC5-9CEB-11CCD5FAE5B5}" srcOrd="0" destOrd="0" presId="urn:microsoft.com/office/officeart/2005/8/layout/orgChart1"/>
    <dgm:cxn modelId="{5F58BE66-600B-4DBE-B4B4-DC2FB6FF1043}" type="presOf" srcId="{0BB5E0FC-620D-42F4-9F67-B4754890B122}" destId="{FECAEC17-B413-4216-A930-EEE876DB10BA}" srcOrd="0" destOrd="0" presId="urn:microsoft.com/office/officeart/2005/8/layout/orgChart1"/>
    <dgm:cxn modelId="{6E21A78B-BA50-4036-82DB-95A4C9A653A8}" type="presOf" srcId="{1F03832A-B1D1-4FDA-8099-BFF04D3ED721}" destId="{F31848A6-8742-40FC-99C2-6F3D80055F67}" srcOrd="1" destOrd="0" presId="urn:microsoft.com/office/officeart/2005/8/layout/orgChart1"/>
    <dgm:cxn modelId="{88A9788B-3268-47B0-8DA1-7CB9841EC292}" srcId="{0B63DC5A-6112-4786-841D-4D066D1C95A8}" destId="{0BB5E0FC-620D-42F4-9F67-B4754890B122}" srcOrd="2" destOrd="0" parTransId="{DA21FB45-EE44-48F4-8DCF-18ED0AFC43B7}" sibTransId="{13AE2CB3-4BCA-446A-AD2C-090B31B6AE5E}"/>
    <dgm:cxn modelId="{5F0BA13A-56E1-4B38-8A39-E7B779B1A552}" srcId="{0B63DC5A-6112-4786-841D-4D066D1C95A8}" destId="{1F03832A-B1D1-4FDA-8099-BFF04D3ED721}" srcOrd="0" destOrd="0" parTransId="{C42B280B-36A0-4CDE-89C4-C8CD6D6BC1C2}" sibTransId="{C03F625F-1784-446A-9B96-E3846727B155}"/>
    <dgm:cxn modelId="{3A2E6F00-97FC-471D-9DAB-467238440A0F}" type="presOf" srcId="{0B63DC5A-6112-4786-841D-4D066D1C95A8}" destId="{CC885F73-6A44-4BBD-B7ED-0A3584E0021C}" srcOrd="1" destOrd="0" presId="urn:microsoft.com/office/officeart/2005/8/layout/orgChart1"/>
    <dgm:cxn modelId="{88F76A70-8D38-4CD1-B227-35AA2154B223}" type="presOf" srcId="{0B63DC5A-6112-4786-841D-4D066D1C95A8}" destId="{C25F8DCE-D047-4E69-BF17-506E9AD88F71}" srcOrd="0" destOrd="0" presId="urn:microsoft.com/office/officeart/2005/8/layout/orgChart1"/>
    <dgm:cxn modelId="{1351690D-20A4-4D6E-8CA3-BE06360E2619}" type="presOf" srcId="{0BB5E0FC-620D-42F4-9F67-B4754890B122}" destId="{2F35C085-2F16-4EA8-8CF1-7CB2968587A3}" srcOrd="1" destOrd="0" presId="urn:microsoft.com/office/officeart/2005/8/layout/orgChart1"/>
    <dgm:cxn modelId="{2EC12D86-62AD-4A49-B789-77AB3E381411}" type="presOf" srcId="{F1563D26-B551-4E68-B7B9-472B659D817B}" destId="{31298EB7-10BE-4737-BBA2-404F955F1A90}" srcOrd="0" destOrd="0" presId="urn:microsoft.com/office/officeart/2005/8/layout/orgChart1"/>
    <dgm:cxn modelId="{13FD701E-DE4A-4469-940D-3F56EC78EBA0}" type="presOf" srcId="{C42B280B-36A0-4CDE-89C4-C8CD6D6BC1C2}" destId="{67F42DCB-CCAA-496A-A172-376E8D190893}" srcOrd="0" destOrd="0" presId="urn:microsoft.com/office/officeart/2005/8/layout/orgChart1"/>
    <dgm:cxn modelId="{96A24C27-EE96-4C3C-8BDF-8972122F9B98}" srcId="{0B63DC5A-6112-4786-841D-4D066D1C95A8}" destId="{9A09A2A3-E596-4BA0-8046-36608EBC5E09}" srcOrd="1" destOrd="0" parTransId="{D064AC47-AD44-4CC8-B390-245D2C49319F}" sibTransId="{F4CD2796-6F48-4B66-8989-760F221CBD28}"/>
    <dgm:cxn modelId="{71A83F2F-65C9-4135-BEA7-A1AD09B8FA57}" srcId="{F1563D26-B551-4E68-B7B9-472B659D817B}" destId="{0B63DC5A-6112-4786-841D-4D066D1C95A8}" srcOrd="0" destOrd="0" parTransId="{21891722-D516-4F9C-A8E9-811E98A8CFAD}" sibTransId="{65DD148A-1A54-4477-8B60-0439A4B5018A}"/>
    <dgm:cxn modelId="{5DCC47E9-C805-4C49-A105-08A01E89C480}" type="presOf" srcId="{D064AC47-AD44-4CC8-B390-245D2C49319F}" destId="{9EDA7E44-B3C1-474A-AF1E-1E2B19C063B0}" srcOrd="0" destOrd="0" presId="urn:microsoft.com/office/officeart/2005/8/layout/orgChart1"/>
    <dgm:cxn modelId="{A813E3A8-146E-46F3-AF48-2E1D36D8355A}" type="presOf" srcId="{9A09A2A3-E596-4BA0-8046-36608EBC5E09}" destId="{BC3EB040-1D55-437B-ADA7-E662658AF497}" srcOrd="1" destOrd="0" presId="urn:microsoft.com/office/officeart/2005/8/layout/orgChart1"/>
    <dgm:cxn modelId="{792F77EF-836F-4393-8BE8-DC35A1E3D924}" type="presOf" srcId="{1F03832A-B1D1-4FDA-8099-BFF04D3ED721}" destId="{82C81909-3C58-4FCD-984C-F9AE34B26900}" srcOrd="0" destOrd="0" presId="urn:microsoft.com/office/officeart/2005/8/layout/orgChart1"/>
    <dgm:cxn modelId="{77FA4352-DFB1-4A35-945D-0479FF1F12C4}" type="presOf" srcId="{9A09A2A3-E596-4BA0-8046-36608EBC5E09}" destId="{9E66A4B6-1CE3-4FB0-8D93-F782AF929943}" srcOrd="0" destOrd="0" presId="urn:microsoft.com/office/officeart/2005/8/layout/orgChart1"/>
    <dgm:cxn modelId="{044D7A07-3D7A-4F5E-9B29-D702EC55837A}" type="presParOf" srcId="{31298EB7-10BE-4737-BBA2-404F955F1A90}" destId="{25967870-6EE5-4858-A66D-23D482448C41}" srcOrd="0" destOrd="0" presId="urn:microsoft.com/office/officeart/2005/8/layout/orgChart1"/>
    <dgm:cxn modelId="{37B7F471-781C-4687-89AA-120D524A3D8A}" type="presParOf" srcId="{25967870-6EE5-4858-A66D-23D482448C41}" destId="{9DEE5FDF-2F69-4417-A263-B88EF6C05FD8}" srcOrd="0" destOrd="0" presId="urn:microsoft.com/office/officeart/2005/8/layout/orgChart1"/>
    <dgm:cxn modelId="{A1DC2CCE-51FB-40FC-8C8D-57B7C35405FF}" type="presParOf" srcId="{9DEE5FDF-2F69-4417-A263-B88EF6C05FD8}" destId="{C25F8DCE-D047-4E69-BF17-506E9AD88F71}" srcOrd="0" destOrd="0" presId="urn:microsoft.com/office/officeart/2005/8/layout/orgChart1"/>
    <dgm:cxn modelId="{5C19372A-23BC-4945-8045-9840784159C9}" type="presParOf" srcId="{9DEE5FDF-2F69-4417-A263-B88EF6C05FD8}" destId="{CC885F73-6A44-4BBD-B7ED-0A3584E0021C}" srcOrd="1" destOrd="0" presId="urn:microsoft.com/office/officeart/2005/8/layout/orgChart1"/>
    <dgm:cxn modelId="{7397F567-759F-40C7-A7BB-4AE28711F853}" type="presParOf" srcId="{25967870-6EE5-4858-A66D-23D482448C41}" destId="{83128CB9-5BE0-424B-97F8-4D0B6F251A3E}" srcOrd="1" destOrd="0" presId="urn:microsoft.com/office/officeart/2005/8/layout/orgChart1"/>
    <dgm:cxn modelId="{3FE67094-9C08-4A92-8DFF-BA9CB9FBE463}" type="presParOf" srcId="{83128CB9-5BE0-424B-97F8-4D0B6F251A3E}" destId="{67F42DCB-CCAA-496A-A172-376E8D190893}" srcOrd="0" destOrd="0" presId="urn:microsoft.com/office/officeart/2005/8/layout/orgChart1"/>
    <dgm:cxn modelId="{466A50BF-E7E9-4A52-937E-8504A3144A84}" type="presParOf" srcId="{83128CB9-5BE0-424B-97F8-4D0B6F251A3E}" destId="{EA7ACE17-BB5E-4640-A892-5BE38E4198B9}" srcOrd="1" destOrd="0" presId="urn:microsoft.com/office/officeart/2005/8/layout/orgChart1"/>
    <dgm:cxn modelId="{505CFB5D-748F-40FA-84B7-20F0E08C3A9A}" type="presParOf" srcId="{EA7ACE17-BB5E-4640-A892-5BE38E4198B9}" destId="{495CBD05-E2FC-4C7B-8F4C-D5B15F433C0A}" srcOrd="0" destOrd="0" presId="urn:microsoft.com/office/officeart/2005/8/layout/orgChart1"/>
    <dgm:cxn modelId="{B230E928-61E4-46D2-B78C-20DE4D4DE930}" type="presParOf" srcId="{495CBD05-E2FC-4C7B-8F4C-D5B15F433C0A}" destId="{82C81909-3C58-4FCD-984C-F9AE34B26900}" srcOrd="0" destOrd="0" presId="urn:microsoft.com/office/officeart/2005/8/layout/orgChart1"/>
    <dgm:cxn modelId="{388803AB-016C-4114-A9BD-48A0DBA9749C}" type="presParOf" srcId="{495CBD05-E2FC-4C7B-8F4C-D5B15F433C0A}" destId="{F31848A6-8742-40FC-99C2-6F3D80055F67}" srcOrd="1" destOrd="0" presId="urn:microsoft.com/office/officeart/2005/8/layout/orgChart1"/>
    <dgm:cxn modelId="{B4F08B87-EE06-4F34-8971-8EEDE35585D9}" type="presParOf" srcId="{EA7ACE17-BB5E-4640-A892-5BE38E4198B9}" destId="{AA78E076-FFE7-4374-992C-767CD7A59E9E}" srcOrd="1" destOrd="0" presId="urn:microsoft.com/office/officeart/2005/8/layout/orgChart1"/>
    <dgm:cxn modelId="{78BF1A99-7ACF-499C-AA31-C352B8B5C815}" type="presParOf" srcId="{EA7ACE17-BB5E-4640-A892-5BE38E4198B9}" destId="{1D6AB905-9339-452B-9217-1354ACF9A41C}" srcOrd="2" destOrd="0" presId="urn:microsoft.com/office/officeart/2005/8/layout/orgChart1"/>
    <dgm:cxn modelId="{79D1D25A-2802-4E61-AB67-CCB924433E74}" type="presParOf" srcId="{83128CB9-5BE0-424B-97F8-4D0B6F251A3E}" destId="{9EDA7E44-B3C1-474A-AF1E-1E2B19C063B0}" srcOrd="2" destOrd="0" presId="urn:microsoft.com/office/officeart/2005/8/layout/orgChart1"/>
    <dgm:cxn modelId="{8F4EA16C-DD55-4EF5-8870-23420C7A7E24}" type="presParOf" srcId="{83128CB9-5BE0-424B-97F8-4D0B6F251A3E}" destId="{45CEA7C0-BD89-4A66-9CAE-41027640170E}" srcOrd="3" destOrd="0" presId="urn:microsoft.com/office/officeart/2005/8/layout/orgChart1"/>
    <dgm:cxn modelId="{E54A616D-CD3F-4C9A-AD75-78191DF6B0A7}" type="presParOf" srcId="{45CEA7C0-BD89-4A66-9CAE-41027640170E}" destId="{383CD2E2-4C85-4EA9-A208-EA7992D48EC8}" srcOrd="0" destOrd="0" presId="urn:microsoft.com/office/officeart/2005/8/layout/orgChart1"/>
    <dgm:cxn modelId="{78B20AD8-822A-4733-A114-56E7F2099A32}" type="presParOf" srcId="{383CD2E2-4C85-4EA9-A208-EA7992D48EC8}" destId="{9E66A4B6-1CE3-4FB0-8D93-F782AF929943}" srcOrd="0" destOrd="0" presId="urn:microsoft.com/office/officeart/2005/8/layout/orgChart1"/>
    <dgm:cxn modelId="{446BD66B-30CE-424B-9C2B-4626D024D54D}" type="presParOf" srcId="{383CD2E2-4C85-4EA9-A208-EA7992D48EC8}" destId="{BC3EB040-1D55-437B-ADA7-E662658AF497}" srcOrd="1" destOrd="0" presId="urn:microsoft.com/office/officeart/2005/8/layout/orgChart1"/>
    <dgm:cxn modelId="{6D7B1A31-A169-4D85-9AF4-E04581B2755F}" type="presParOf" srcId="{45CEA7C0-BD89-4A66-9CAE-41027640170E}" destId="{77A81F45-0A4B-43E6-A95E-997E509715BD}" srcOrd="1" destOrd="0" presId="urn:microsoft.com/office/officeart/2005/8/layout/orgChart1"/>
    <dgm:cxn modelId="{E6BB3A6F-7B0D-4543-9152-0D376A048A87}" type="presParOf" srcId="{45CEA7C0-BD89-4A66-9CAE-41027640170E}" destId="{B55F9FFB-D80A-4817-AAEC-B3FE437ADBE4}" srcOrd="2" destOrd="0" presId="urn:microsoft.com/office/officeart/2005/8/layout/orgChart1"/>
    <dgm:cxn modelId="{8541E941-C257-479A-A66A-0EA3D7C98C46}" type="presParOf" srcId="{83128CB9-5BE0-424B-97F8-4D0B6F251A3E}" destId="{80537BE5-EE49-4DC5-9CEB-11CCD5FAE5B5}" srcOrd="4" destOrd="0" presId="urn:microsoft.com/office/officeart/2005/8/layout/orgChart1"/>
    <dgm:cxn modelId="{DD332FD4-9C80-47C0-B6CE-D2F88CE7E787}" type="presParOf" srcId="{83128CB9-5BE0-424B-97F8-4D0B6F251A3E}" destId="{6D500699-5AA6-423E-90AF-915122B8A6BD}" srcOrd="5" destOrd="0" presId="urn:microsoft.com/office/officeart/2005/8/layout/orgChart1"/>
    <dgm:cxn modelId="{1A9ED3D6-8CEE-40D7-97DF-E2D2FDD845C2}" type="presParOf" srcId="{6D500699-5AA6-423E-90AF-915122B8A6BD}" destId="{71785F5F-AEC4-443C-91A2-A9FDF4EABDB1}" srcOrd="0" destOrd="0" presId="urn:microsoft.com/office/officeart/2005/8/layout/orgChart1"/>
    <dgm:cxn modelId="{F9F27657-8C1A-484B-938A-E828B0336421}" type="presParOf" srcId="{71785F5F-AEC4-443C-91A2-A9FDF4EABDB1}" destId="{FECAEC17-B413-4216-A930-EEE876DB10BA}" srcOrd="0" destOrd="0" presId="urn:microsoft.com/office/officeart/2005/8/layout/orgChart1"/>
    <dgm:cxn modelId="{1F6FF217-3EFB-4783-8F39-E2903FF26A65}" type="presParOf" srcId="{71785F5F-AEC4-443C-91A2-A9FDF4EABDB1}" destId="{2F35C085-2F16-4EA8-8CF1-7CB2968587A3}" srcOrd="1" destOrd="0" presId="urn:microsoft.com/office/officeart/2005/8/layout/orgChart1"/>
    <dgm:cxn modelId="{D6BFB631-8259-4A0A-AE86-06BD5502EB2E}" type="presParOf" srcId="{6D500699-5AA6-423E-90AF-915122B8A6BD}" destId="{E6102017-8AD0-4EC4-A7C3-4F7263382781}" srcOrd="1" destOrd="0" presId="urn:microsoft.com/office/officeart/2005/8/layout/orgChart1"/>
    <dgm:cxn modelId="{54781EC8-040A-4A69-BB88-988269BDA924}" type="presParOf" srcId="{6D500699-5AA6-423E-90AF-915122B8A6BD}" destId="{68D16B66-6510-4E8D-9F44-7CF5B6407B14}" srcOrd="2" destOrd="0" presId="urn:microsoft.com/office/officeart/2005/8/layout/orgChart1"/>
    <dgm:cxn modelId="{F7D0B00E-7EFD-4DAB-BE88-10E5FF3A37F9}" type="presParOf" srcId="{25967870-6EE5-4858-A66D-23D482448C41}" destId="{A97A48E1-97A5-439D-B27B-88443B5946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1563D26-B551-4E68-B7B9-472B659D817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B63DC5A-6112-4786-841D-4D066D1C95A8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Parent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 Passed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Away</a:t>
          </a:r>
        </a:p>
      </dgm:t>
    </dgm:pt>
    <dgm:pt modelId="{21891722-D516-4F9C-A8E9-811E98A8CFAD}" type="parTrans" cxnId="{71A83F2F-65C9-4135-BEA7-A1AD09B8FA57}">
      <dgm:prSet/>
      <dgm:spPr/>
      <dgm:t>
        <a:bodyPr/>
        <a:lstStyle/>
        <a:p>
          <a:endParaRPr lang="en-US"/>
        </a:p>
      </dgm:t>
    </dgm:pt>
    <dgm:pt modelId="{65DD148A-1A54-4477-8B60-0439A4B5018A}" type="sibTrans" cxnId="{71A83F2F-65C9-4135-BEA7-A1AD09B8FA57}">
      <dgm:prSet/>
      <dgm:spPr/>
      <dgm:t>
        <a:bodyPr/>
        <a:lstStyle/>
        <a:p>
          <a:endParaRPr lang="en-US"/>
        </a:p>
      </dgm:t>
    </dgm:pt>
    <dgm:pt modelId="{1F03832A-B1D1-4FDA-8099-BFF04D3ED721}">
      <dgm:prSet custT="1"/>
      <dgm:spPr>
        <a:solidFill>
          <a:srgbClr val="FFFF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TC</a:t>
          </a:r>
          <a:endParaRPr kumimoji="0" lang="en-US" sz="6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cs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1/3</a:t>
          </a:r>
        </a:p>
      </dgm:t>
    </dgm:pt>
    <dgm:pt modelId="{C42B280B-36A0-4CDE-89C4-C8CD6D6BC1C2}" type="parTrans" cxnId="{5F0BA13A-56E1-4B38-8A39-E7B779B1A552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03F625F-1784-446A-9B96-E3846727B155}" type="sibTrans" cxnId="{5F0BA13A-56E1-4B38-8A39-E7B779B1A552}">
      <dgm:prSet/>
      <dgm:spPr/>
      <dgm:t>
        <a:bodyPr/>
        <a:lstStyle/>
        <a:p>
          <a:endParaRPr lang="en-US"/>
        </a:p>
      </dgm:t>
    </dgm:pt>
    <dgm:pt modelId="{9A09A2A3-E596-4BA0-8046-36608EBC5E09}">
      <dgm:prSet custT="1"/>
      <dgm:spPr>
        <a:solidFill>
          <a:srgbClr val="FFFF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 </a:t>
          </a:r>
          <a:r>
            <a: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TC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1/3</a:t>
          </a:r>
          <a:endParaRPr kumimoji="0" lang="en-US" sz="4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cs typeface="Arial" charset="0"/>
          </a:endParaRPr>
        </a:p>
      </dgm:t>
    </dgm:pt>
    <dgm:pt modelId="{D064AC47-AD44-4CC8-B390-245D2C49319F}" type="parTrans" cxnId="{96A24C27-EE96-4C3C-8BDF-8972122F9B98}">
      <dgm:prSet/>
      <dgm:spPr/>
      <dgm:t>
        <a:bodyPr/>
        <a:lstStyle/>
        <a:p>
          <a:endParaRPr lang="en-US"/>
        </a:p>
      </dgm:t>
    </dgm:pt>
    <dgm:pt modelId="{F4CD2796-6F48-4B66-8989-760F221CBD28}" type="sibTrans" cxnId="{96A24C27-EE96-4C3C-8BDF-8972122F9B98}">
      <dgm:prSet/>
      <dgm:spPr/>
      <dgm:t>
        <a:bodyPr/>
        <a:lstStyle/>
        <a:p>
          <a:endParaRPr lang="en-US"/>
        </a:p>
      </dgm:t>
    </dgm:pt>
    <dgm:pt modelId="{0BB5E0FC-620D-42F4-9F67-B4754890B122}">
      <dgm:prSet custT="1"/>
      <dgm:spPr>
        <a:solidFill>
          <a:srgbClr val="FFFF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TC</a:t>
          </a:r>
          <a:endParaRPr kumimoji="0" lang="en-US" sz="4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cs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1/3</a:t>
          </a:r>
        </a:p>
      </dgm:t>
    </dgm:pt>
    <dgm:pt modelId="{DA21FB45-EE44-48F4-8DCF-18ED0AFC43B7}" type="parTrans" cxnId="{88A9788B-3268-47B0-8DA1-7CB9841EC292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3AE2CB3-4BCA-446A-AD2C-090B31B6AE5E}" type="sibTrans" cxnId="{88A9788B-3268-47B0-8DA1-7CB9841EC292}">
      <dgm:prSet/>
      <dgm:spPr/>
      <dgm:t>
        <a:bodyPr/>
        <a:lstStyle/>
        <a:p>
          <a:endParaRPr lang="en-US"/>
        </a:p>
      </dgm:t>
    </dgm:pt>
    <dgm:pt modelId="{31298EB7-10BE-4737-BBA2-404F955F1A90}" type="pres">
      <dgm:prSet presAssocID="{F1563D26-B551-4E68-B7B9-472B659D81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5967870-6EE5-4858-A66D-23D482448C41}" type="pres">
      <dgm:prSet presAssocID="{0B63DC5A-6112-4786-841D-4D066D1C95A8}" presName="hierRoot1" presStyleCnt="0">
        <dgm:presLayoutVars>
          <dgm:hierBranch/>
        </dgm:presLayoutVars>
      </dgm:prSet>
      <dgm:spPr/>
    </dgm:pt>
    <dgm:pt modelId="{9DEE5FDF-2F69-4417-A263-B88EF6C05FD8}" type="pres">
      <dgm:prSet presAssocID="{0B63DC5A-6112-4786-841D-4D066D1C95A8}" presName="rootComposite1" presStyleCnt="0"/>
      <dgm:spPr/>
    </dgm:pt>
    <dgm:pt modelId="{C25F8DCE-D047-4E69-BF17-506E9AD88F71}" type="pres">
      <dgm:prSet presAssocID="{0B63DC5A-6112-4786-841D-4D066D1C95A8}" presName="rootText1" presStyleLbl="node0" presStyleIdx="0" presStyleCnt="1" custLinFactNeighborX="4394" custLinFactNeighborY="-72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885F73-6A44-4BBD-B7ED-0A3584E0021C}" type="pres">
      <dgm:prSet presAssocID="{0B63DC5A-6112-4786-841D-4D066D1C95A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3128CB9-5BE0-424B-97F8-4D0B6F251A3E}" type="pres">
      <dgm:prSet presAssocID="{0B63DC5A-6112-4786-841D-4D066D1C95A8}" presName="hierChild2" presStyleCnt="0"/>
      <dgm:spPr/>
    </dgm:pt>
    <dgm:pt modelId="{67F42DCB-CCAA-496A-A172-376E8D190893}" type="pres">
      <dgm:prSet presAssocID="{C42B280B-36A0-4CDE-89C4-C8CD6D6BC1C2}" presName="Name35" presStyleLbl="parChTrans1D2" presStyleIdx="0" presStyleCnt="3"/>
      <dgm:spPr/>
      <dgm:t>
        <a:bodyPr/>
        <a:lstStyle/>
        <a:p>
          <a:endParaRPr lang="en-US"/>
        </a:p>
      </dgm:t>
    </dgm:pt>
    <dgm:pt modelId="{EA7ACE17-BB5E-4640-A892-5BE38E4198B9}" type="pres">
      <dgm:prSet presAssocID="{1F03832A-B1D1-4FDA-8099-BFF04D3ED721}" presName="hierRoot2" presStyleCnt="0">
        <dgm:presLayoutVars>
          <dgm:hierBranch/>
        </dgm:presLayoutVars>
      </dgm:prSet>
      <dgm:spPr/>
    </dgm:pt>
    <dgm:pt modelId="{495CBD05-E2FC-4C7B-8F4C-D5B15F433C0A}" type="pres">
      <dgm:prSet presAssocID="{1F03832A-B1D1-4FDA-8099-BFF04D3ED721}" presName="rootComposite" presStyleCnt="0"/>
      <dgm:spPr/>
    </dgm:pt>
    <dgm:pt modelId="{82C81909-3C58-4FCD-984C-F9AE34B26900}" type="pres">
      <dgm:prSet presAssocID="{1F03832A-B1D1-4FDA-8099-BFF04D3ED721}" presName="rootText" presStyleLbl="node2" presStyleIdx="0" presStyleCnt="3" custScaleY="191212" custLinFactNeighborX="4394" custLinFactNeighborY="-72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1848A6-8742-40FC-99C2-6F3D80055F67}" type="pres">
      <dgm:prSet presAssocID="{1F03832A-B1D1-4FDA-8099-BFF04D3ED721}" presName="rootConnector" presStyleLbl="node2" presStyleIdx="0" presStyleCnt="3"/>
      <dgm:spPr/>
      <dgm:t>
        <a:bodyPr/>
        <a:lstStyle/>
        <a:p>
          <a:endParaRPr lang="en-US"/>
        </a:p>
      </dgm:t>
    </dgm:pt>
    <dgm:pt modelId="{AA78E076-FFE7-4374-992C-767CD7A59E9E}" type="pres">
      <dgm:prSet presAssocID="{1F03832A-B1D1-4FDA-8099-BFF04D3ED721}" presName="hierChild4" presStyleCnt="0"/>
      <dgm:spPr/>
    </dgm:pt>
    <dgm:pt modelId="{1D6AB905-9339-452B-9217-1354ACF9A41C}" type="pres">
      <dgm:prSet presAssocID="{1F03832A-B1D1-4FDA-8099-BFF04D3ED721}" presName="hierChild5" presStyleCnt="0"/>
      <dgm:spPr/>
    </dgm:pt>
    <dgm:pt modelId="{9EDA7E44-B3C1-474A-AF1E-1E2B19C063B0}" type="pres">
      <dgm:prSet presAssocID="{D064AC47-AD44-4CC8-B390-245D2C49319F}" presName="Name35" presStyleLbl="parChTrans1D2" presStyleIdx="1" presStyleCnt="3"/>
      <dgm:spPr/>
      <dgm:t>
        <a:bodyPr/>
        <a:lstStyle/>
        <a:p>
          <a:endParaRPr lang="en-US"/>
        </a:p>
      </dgm:t>
    </dgm:pt>
    <dgm:pt modelId="{45CEA7C0-BD89-4A66-9CAE-41027640170E}" type="pres">
      <dgm:prSet presAssocID="{9A09A2A3-E596-4BA0-8046-36608EBC5E09}" presName="hierRoot2" presStyleCnt="0">
        <dgm:presLayoutVars>
          <dgm:hierBranch/>
        </dgm:presLayoutVars>
      </dgm:prSet>
      <dgm:spPr/>
    </dgm:pt>
    <dgm:pt modelId="{383CD2E2-4C85-4EA9-A208-EA7992D48EC8}" type="pres">
      <dgm:prSet presAssocID="{9A09A2A3-E596-4BA0-8046-36608EBC5E09}" presName="rootComposite" presStyleCnt="0"/>
      <dgm:spPr/>
    </dgm:pt>
    <dgm:pt modelId="{9E66A4B6-1CE3-4FB0-8D93-F782AF929943}" type="pres">
      <dgm:prSet presAssocID="{9A09A2A3-E596-4BA0-8046-36608EBC5E09}" presName="rootText" presStyleLbl="node2" presStyleIdx="1" presStyleCnt="3" custScaleY="198919" custLinFactNeighborX="4394" custLinFactNeighborY="-72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3EB040-1D55-437B-ADA7-E662658AF497}" type="pres">
      <dgm:prSet presAssocID="{9A09A2A3-E596-4BA0-8046-36608EBC5E09}" presName="rootConnector" presStyleLbl="node2" presStyleIdx="1" presStyleCnt="3"/>
      <dgm:spPr/>
      <dgm:t>
        <a:bodyPr/>
        <a:lstStyle/>
        <a:p>
          <a:endParaRPr lang="en-US"/>
        </a:p>
      </dgm:t>
    </dgm:pt>
    <dgm:pt modelId="{77A81F45-0A4B-43E6-A95E-997E509715BD}" type="pres">
      <dgm:prSet presAssocID="{9A09A2A3-E596-4BA0-8046-36608EBC5E09}" presName="hierChild4" presStyleCnt="0"/>
      <dgm:spPr/>
    </dgm:pt>
    <dgm:pt modelId="{B55F9FFB-D80A-4817-AAEC-B3FE437ADBE4}" type="pres">
      <dgm:prSet presAssocID="{9A09A2A3-E596-4BA0-8046-36608EBC5E09}" presName="hierChild5" presStyleCnt="0"/>
      <dgm:spPr/>
    </dgm:pt>
    <dgm:pt modelId="{80537BE5-EE49-4DC5-9CEB-11CCD5FAE5B5}" type="pres">
      <dgm:prSet presAssocID="{DA21FB45-EE44-48F4-8DCF-18ED0AFC43B7}" presName="Name35" presStyleLbl="parChTrans1D2" presStyleIdx="2" presStyleCnt="3"/>
      <dgm:spPr/>
      <dgm:t>
        <a:bodyPr/>
        <a:lstStyle/>
        <a:p>
          <a:endParaRPr lang="en-US"/>
        </a:p>
      </dgm:t>
    </dgm:pt>
    <dgm:pt modelId="{6D500699-5AA6-423E-90AF-915122B8A6BD}" type="pres">
      <dgm:prSet presAssocID="{0BB5E0FC-620D-42F4-9F67-B4754890B122}" presName="hierRoot2" presStyleCnt="0">
        <dgm:presLayoutVars>
          <dgm:hierBranch/>
        </dgm:presLayoutVars>
      </dgm:prSet>
      <dgm:spPr/>
    </dgm:pt>
    <dgm:pt modelId="{71785F5F-AEC4-443C-91A2-A9FDF4EABDB1}" type="pres">
      <dgm:prSet presAssocID="{0BB5E0FC-620D-42F4-9F67-B4754890B122}" presName="rootComposite" presStyleCnt="0"/>
      <dgm:spPr/>
    </dgm:pt>
    <dgm:pt modelId="{FECAEC17-B413-4216-A930-EEE876DB10BA}" type="pres">
      <dgm:prSet presAssocID="{0BB5E0FC-620D-42F4-9F67-B4754890B122}" presName="rootText" presStyleLbl="node2" presStyleIdx="2" presStyleCnt="3" custScaleY="198919" custLinFactNeighborX="4394" custLinFactNeighborY="-72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35C085-2F16-4EA8-8CF1-7CB2968587A3}" type="pres">
      <dgm:prSet presAssocID="{0BB5E0FC-620D-42F4-9F67-B4754890B122}" presName="rootConnector" presStyleLbl="node2" presStyleIdx="2" presStyleCnt="3"/>
      <dgm:spPr/>
      <dgm:t>
        <a:bodyPr/>
        <a:lstStyle/>
        <a:p>
          <a:endParaRPr lang="en-US"/>
        </a:p>
      </dgm:t>
    </dgm:pt>
    <dgm:pt modelId="{E6102017-8AD0-4EC4-A7C3-4F7263382781}" type="pres">
      <dgm:prSet presAssocID="{0BB5E0FC-620D-42F4-9F67-B4754890B122}" presName="hierChild4" presStyleCnt="0"/>
      <dgm:spPr/>
    </dgm:pt>
    <dgm:pt modelId="{68D16B66-6510-4E8D-9F44-7CF5B6407B14}" type="pres">
      <dgm:prSet presAssocID="{0BB5E0FC-620D-42F4-9F67-B4754890B122}" presName="hierChild5" presStyleCnt="0"/>
      <dgm:spPr/>
    </dgm:pt>
    <dgm:pt modelId="{A97A48E1-97A5-439D-B27B-88443B594614}" type="pres">
      <dgm:prSet presAssocID="{0B63DC5A-6112-4786-841D-4D066D1C95A8}" presName="hierChild3" presStyleCnt="0"/>
      <dgm:spPr/>
    </dgm:pt>
  </dgm:ptLst>
  <dgm:cxnLst>
    <dgm:cxn modelId="{C6B5BBF1-CB8A-4333-97E8-7370E87A768B}" type="presOf" srcId="{9A09A2A3-E596-4BA0-8046-36608EBC5E09}" destId="{9E66A4B6-1CE3-4FB0-8D93-F782AF929943}" srcOrd="0" destOrd="0" presId="urn:microsoft.com/office/officeart/2005/8/layout/orgChart1"/>
    <dgm:cxn modelId="{F3757EFE-7984-413C-A9F1-5E412C7FCD4D}" type="presOf" srcId="{1F03832A-B1D1-4FDA-8099-BFF04D3ED721}" destId="{82C81909-3C58-4FCD-984C-F9AE34B26900}" srcOrd="0" destOrd="0" presId="urn:microsoft.com/office/officeart/2005/8/layout/orgChart1"/>
    <dgm:cxn modelId="{E0EDC7E9-B8D4-47A0-85C7-71B9CBA7F9EE}" type="presOf" srcId="{DA21FB45-EE44-48F4-8DCF-18ED0AFC43B7}" destId="{80537BE5-EE49-4DC5-9CEB-11CCD5FAE5B5}" srcOrd="0" destOrd="0" presId="urn:microsoft.com/office/officeart/2005/8/layout/orgChart1"/>
    <dgm:cxn modelId="{E9EA4BF5-121F-4CF7-A211-7C1E88BD71AE}" type="presOf" srcId="{0B63DC5A-6112-4786-841D-4D066D1C95A8}" destId="{C25F8DCE-D047-4E69-BF17-506E9AD88F71}" srcOrd="0" destOrd="0" presId="urn:microsoft.com/office/officeart/2005/8/layout/orgChart1"/>
    <dgm:cxn modelId="{25A5D57E-9F66-46A7-87FC-B9C22192E204}" type="presOf" srcId="{0B63DC5A-6112-4786-841D-4D066D1C95A8}" destId="{CC885F73-6A44-4BBD-B7ED-0A3584E0021C}" srcOrd="1" destOrd="0" presId="urn:microsoft.com/office/officeart/2005/8/layout/orgChart1"/>
    <dgm:cxn modelId="{2FCD1282-1EE0-4CB7-A203-6085B20F72FF}" type="presOf" srcId="{9A09A2A3-E596-4BA0-8046-36608EBC5E09}" destId="{BC3EB040-1D55-437B-ADA7-E662658AF497}" srcOrd="1" destOrd="0" presId="urn:microsoft.com/office/officeart/2005/8/layout/orgChart1"/>
    <dgm:cxn modelId="{71A83F2F-65C9-4135-BEA7-A1AD09B8FA57}" srcId="{F1563D26-B551-4E68-B7B9-472B659D817B}" destId="{0B63DC5A-6112-4786-841D-4D066D1C95A8}" srcOrd="0" destOrd="0" parTransId="{21891722-D516-4F9C-A8E9-811E98A8CFAD}" sibTransId="{65DD148A-1A54-4477-8B60-0439A4B5018A}"/>
    <dgm:cxn modelId="{96A24C27-EE96-4C3C-8BDF-8972122F9B98}" srcId="{0B63DC5A-6112-4786-841D-4D066D1C95A8}" destId="{9A09A2A3-E596-4BA0-8046-36608EBC5E09}" srcOrd="1" destOrd="0" parTransId="{D064AC47-AD44-4CC8-B390-245D2C49319F}" sibTransId="{F4CD2796-6F48-4B66-8989-760F221CBD28}"/>
    <dgm:cxn modelId="{757FB4D1-04F2-4D30-876F-6C8A9BEEE2CC}" type="presOf" srcId="{D064AC47-AD44-4CC8-B390-245D2C49319F}" destId="{9EDA7E44-B3C1-474A-AF1E-1E2B19C063B0}" srcOrd="0" destOrd="0" presId="urn:microsoft.com/office/officeart/2005/8/layout/orgChart1"/>
    <dgm:cxn modelId="{9DD04E5E-30AD-4EA9-8123-10887FC851A2}" type="presOf" srcId="{0BB5E0FC-620D-42F4-9F67-B4754890B122}" destId="{2F35C085-2F16-4EA8-8CF1-7CB2968587A3}" srcOrd="1" destOrd="0" presId="urn:microsoft.com/office/officeart/2005/8/layout/orgChart1"/>
    <dgm:cxn modelId="{F34BFEE9-E152-48C2-B5F6-D9D93FA03A65}" type="presOf" srcId="{1F03832A-B1D1-4FDA-8099-BFF04D3ED721}" destId="{F31848A6-8742-40FC-99C2-6F3D80055F67}" srcOrd="1" destOrd="0" presId="urn:microsoft.com/office/officeart/2005/8/layout/orgChart1"/>
    <dgm:cxn modelId="{EC73CA78-9358-484B-86BC-4B9627CC322D}" type="presOf" srcId="{C42B280B-36A0-4CDE-89C4-C8CD6D6BC1C2}" destId="{67F42DCB-CCAA-496A-A172-376E8D190893}" srcOrd="0" destOrd="0" presId="urn:microsoft.com/office/officeart/2005/8/layout/orgChart1"/>
    <dgm:cxn modelId="{88A9788B-3268-47B0-8DA1-7CB9841EC292}" srcId="{0B63DC5A-6112-4786-841D-4D066D1C95A8}" destId="{0BB5E0FC-620D-42F4-9F67-B4754890B122}" srcOrd="2" destOrd="0" parTransId="{DA21FB45-EE44-48F4-8DCF-18ED0AFC43B7}" sibTransId="{13AE2CB3-4BCA-446A-AD2C-090B31B6AE5E}"/>
    <dgm:cxn modelId="{5F0BA13A-56E1-4B38-8A39-E7B779B1A552}" srcId="{0B63DC5A-6112-4786-841D-4D066D1C95A8}" destId="{1F03832A-B1D1-4FDA-8099-BFF04D3ED721}" srcOrd="0" destOrd="0" parTransId="{C42B280B-36A0-4CDE-89C4-C8CD6D6BC1C2}" sibTransId="{C03F625F-1784-446A-9B96-E3846727B155}"/>
    <dgm:cxn modelId="{61611F6D-C164-4907-8774-6FB50F4FEEC6}" type="presOf" srcId="{0BB5E0FC-620D-42F4-9F67-B4754890B122}" destId="{FECAEC17-B413-4216-A930-EEE876DB10BA}" srcOrd="0" destOrd="0" presId="urn:microsoft.com/office/officeart/2005/8/layout/orgChart1"/>
    <dgm:cxn modelId="{1629BF2D-471F-41E7-94B0-5588D860F95A}" type="presOf" srcId="{F1563D26-B551-4E68-B7B9-472B659D817B}" destId="{31298EB7-10BE-4737-BBA2-404F955F1A90}" srcOrd="0" destOrd="0" presId="urn:microsoft.com/office/officeart/2005/8/layout/orgChart1"/>
    <dgm:cxn modelId="{1E5C31BD-DCAC-4D40-9631-C15373614F53}" type="presParOf" srcId="{31298EB7-10BE-4737-BBA2-404F955F1A90}" destId="{25967870-6EE5-4858-A66D-23D482448C41}" srcOrd="0" destOrd="0" presId="urn:microsoft.com/office/officeart/2005/8/layout/orgChart1"/>
    <dgm:cxn modelId="{23F3A8BD-5E63-45DD-B61F-646C6D9FB7E4}" type="presParOf" srcId="{25967870-6EE5-4858-A66D-23D482448C41}" destId="{9DEE5FDF-2F69-4417-A263-B88EF6C05FD8}" srcOrd="0" destOrd="0" presId="urn:microsoft.com/office/officeart/2005/8/layout/orgChart1"/>
    <dgm:cxn modelId="{51FC9378-11C5-47D4-8B2D-2ED60EDB3676}" type="presParOf" srcId="{9DEE5FDF-2F69-4417-A263-B88EF6C05FD8}" destId="{C25F8DCE-D047-4E69-BF17-506E9AD88F71}" srcOrd="0" destOrd="0" presId="urn:microsoft.com/office/officeart/2005/8/layout/orgChart1"/>
    <dgm:cxn modelId="{A5F6ABBB-7D9E-47F6-BCA7-64A45E64CD1D}" type="presParOf" srcId="{9DEE5FDF-2F69-4417-A263-B88EF6C05FD8}" destId="{CC885F73-6A44-4BBD-B7ED-0A3584E0021C}" srcOrd="1" destOrd="0" presId="urn:microsoft.com/office/officeart/2005/8/layout/orgChart1"/>
    <dgm:cxn modelId="{EFF2A593-3D8F-47EA-90B7-2C60017EE4EE}" type="presParOf" srcId="{25967870-6EE5-4858-A66D-23D482448C41}" destId="{83128CB9-5BE0-424B-97F8-4D0B6F251A3E}" srcOrd="1" destOrd="0" presId="urn:microsoft.com/office/officeart/2005/8/layout/orgChart1"/>
    <dgm:cxn modelId="{6A1C1771-9A1A-43BA-BA48-369DA92FF64E}" type="presParOf" srcId="{83128CB9-5BE0-424B-97F8-4D0B6F251A3E}" destId="{67F42DCB-CCAA-496A-A172-376E8D190893}" srcOrd="0" destOrd="0" presId="urn:microsoft.com/office/officeart/2005/8/layout/orgChart1"/>
    <dgm:cxn modelId="{4301C0ED-806A-4EFE-8A38-09287C3D8FF8}" type="presParOf" srcId="{83128CB9-5BE0-424B-97F8-4D0B6F251A3E}" destId="{EA7ACE17-BB5E-4640-A892-5BE38E4198B9}" srcOrd="1" destOrd="0" presId="urn:microsoft.com/office/officeart/2005/8/layout/orgChart1"/>
    <dgm:cxn modelId="{705592E9-B65C-4AA0-8FFA-E60B82E5A810}" type="presParOf" srcId="{EA7ACE17-BB5E-4640-A892-5BE38E4198B9}" destId="{495CBD05-E2FC-4C7B-8F4C-D5B15F433C0A}" srcOrd="0" destOrd="0" presId="urn:microsoft.com/office/officeart/2005/8/layout/orgChart1"/>
    <dgm:cxn modelId="{805066CF-3B21-4BFF-B1D4-028F5A7E9F78}" type="presParOf" srcId="{495CBD05-E2FC-4C7B-8F4C-D5B15F433C0A}" destId="{82C81909-3C58-4FCD-984C-F9AE34B26900}" srcOrd="0" destOrd="0" presId="urn:microsoft.com/office/officeart/2005/8/layout/orgChart1"/>
    <dgm:cxn modelId="{13D7006B-4779-4F5E-AE93-07AE9BFDC15B}" type="presParOf" srcId="{495CBD05-E2FC-4C7B-8F4C-D5B15F433C0A}" destId="{F31848A6-8742-40FC-99C2-6F3D80055F67}" srcOrd="1" destOrd="0" presId="urn:microsoft.com/office/officeart/2005/8/layout/orgChart1"/>
    <dgm:cxn modelId="{FDC9B3F8-385E-44EC-BFB5-2E9874AA76BB}" type="presParOf" srcId="{EA7ACE17-BB5E-4640-A892-5BE38E4198B9}" destId="{AA78E076-FFE7-4374-992C-767CD7A59E9E}" srcOrd="1" destOrd="0" presId="urn:microsoft.com/office/officeart/2005/8/layout/orgChart1"/>
    <dgm:cxn modelId="{7629F5D9-767F-4367-A986-292AA8A2CA10}" type="presParOf" srcId="{EA7ACE17-BB5E-4640-A892-5BE38E4198B9}" destId="{1D6AB905-9339-452B-9217-1354ACF9A41C}" srcOrd="2" destOrd="0" presId="urn:microsoft.com/office/officeart/2005/8/layout/orgChart1"/>
    <dgm:cxn modelId="{741941DF-924C-4479-86E4-D1172070BB77}" type="presParOf" srcId="{83128CB9-5BE0-424B-97F8-4D0B6F251A3E}" destId="{9EDA7E44-B3C1-474A-AF1E-1E2B19C063B0}" srcOrd="2" destOrd="0" presId="urn:microsoft.com/office/officeart/2005/8/layout/orgChart1"/>
    <dgm:cxn modelId="{54D1A901-82E3-457D-8934-86594698E36C}" type="presParOf" srcId="{83128CB9-5BE0-424B-97F8-4D0B6F251A3E}" destId="{45CEA7C0-BD89-4A66-9CAE-41027640170E}" srcOrd="3" destOrd="0" presId="urn:microsoft.com/office/officeart/2005/8/layout/orgChart1"/>
    <dgm:cxn modelId="{C9E507C4-7044-4F29-8071-94F0B222A7E2}" type="presParOf" srcId="{45CEA7C0-BD89-4A66-9CAE-41027640170E}" destId="{383CD2E2-4C85-4EA9-A208-EA7992D48EC8}" srcOrd="0" destOrd="0" presId="urn:microsoft.com/office/officeart/2005/8/layout/orgChart1"/>
    <dgm:cxn modelId="{6E5BE166-3C1E-4B8E-9D4C-CA3E66C9CE1E}" type="presParOf" srcId="{383CD2E2-4C85-4EA9-A208-EA7992D48EC8}" destId="{9E66A4B6-1CE3-4FB0-8D93-F782AF929943}" srcOrd="0" destOrd="0" presId="urn:microsoft.com/office/officeart/2005/8/layout/orgChart1"/>
    <dgm:cxn modelId="{780D4D39-755C-48E6-AAAB-42696B6C1F9D}" type="presParOf" srcId="{383CD2E2-4C85-4EA9-A208-EA7992D48EC8}" destId="{BC3EB040-1D55-437B-ADA7-E662658AF497}" srcOrd="1" destOrd="0" presId="urn:microsoft.com/office/officeart/2005/8/layout/orgChart1"/>
    <dgm:cxn modelId="{2471D826-8241-4E50-8118-CB56F5925766}" type="presParOf" srcId="{45CEA7C0-BD89-4A66-9CAE-41027640170E}" destId="{77A81F45-0A4B-43E6-A95E-997E509715BD}" srcOrd="1" destOrd="0" presId="urn:microsoft.com/office/officeart/2005/8/layout/orgChart1"/>
    <dgm:cxn modelId="{E7459CE6-C9FA-4114-A846-89F0AFC993BA}" type="presParOf" srcId="{45CEA7C0-BD89-4A66-9CAE-41027640170E}" destId="{B55F9FFB-D80A-4817-AAEC-B3FE437ADBE4}" srcOrd="2" destOrd="0" presId="urn:microsoft.com/office/officeart/2005/8/layout/orgChart1"/>
    <dgm:cxn modelId="{CBFBEA06-81CC-4714-98A5-6EA579278A5E}" type="presParOf" srcId="{83128CB9-5BE0-424B-97F8-4D0B6F251A3E}" destId="{80537BE5-EE49-4DC5-9CEB-11CCD5FAE5B5}" srcOrd="4" destOrd="0" presId="urn:microsoft.com/office/officeart/2005/8/layout/orgChart1"/>
    <dgm:cxn modelId="{CBE91B38-BAC6-4AD7-82C7-4578941AEF24}" type="presParOf" srcId="{83128CB9-5BE0-424B-97F8-4D0B6F251A3E}" destId="{6D500699-5AA6-423E-90AF-915122B8A6BD}" srcOrd="5" destOrd="0" presId="urn:microsoft.com/office/officeart/2005/8/layout/orgChart1"/>
    <dgm:cxn modelId="{9F4B255D-25B3-4FDE-917C-23EEBBB8CB6A}" type="presParOf" srcId="{6D500699-5AA6-423E-90AF-915122B8A6BD}" destId="{71785F5F-AEC4-443C-91A2-A9FDF4EABDB1}" srcOrd="0" destOrd="0" presId="urn:microsoft.com/office/officeart/2005/8/layout/orgChart1"/>
    <dgm:cxn modelId="{3A80B86C-B04E-4B8C-9CDD-B81F7567D62B}" type="presParOf" srcId="{71785F5F-AEC4-443C-91A2-A9FDF4EABDB1}" destId="{FECAEC17-B413-4216-A930-EEE876DB10BA}" srcOrd="0" destOrd="0" presId="urn:microsoft.com/office/officeart/2005/8/layout/orgChart1"/>
    <dgm:cxn modelId="{469ECDAA-4B8A-4BAE-A740-8E79586A4955}" type="presParOf" srcId="{71785F5F-AEC4-443C-91A2-A9FDF4EABDB1}" destId="{2F35C085-2F16-4EA8-8CF1-7CB2968587A3}" srcOrd="1" destOrd="0" presId="urn:microsoft.com/office/officeart/2005/8/layout/orgChart1"/>
    <dgm:cxn modelId="{68F45D9E-117C-4D47-A1FB-460460122AF9}" type="presParOf" srcId="{6D500699-5AA6-423E-90AF-915122B8A6BD}" destId="{E6102017-8AD0-4EC4-A7C3-4F7263382781}" srcOrd="1" destOrd="0" presId="urn:microsoft.com/office/officeart/2005/8/layout/orgChart1"/>
    <dgm:cxn modelId="{C8CA8E76-AC75-43C5-8730-D86A3FC8447F}" type="presParOf" srcId="{6D500699-5AA6-423E-90AF-915122B8A6BD}" destId="{68D16B66-6510-4E8D-9F44-7CF5B6407B14}" srcOrd="2" destOrd="0" presId="urn:microsoft.com/office/officeart/2005/8/layout/orgChart1"/>
    <dgm:cxn modelId="{4ED50F5A-1223-45B2-A802-7C2906CFABA0}" type="presParOf" srcId="{25967870-6EE5-4858-A66D-23D482448C41}" destId="{A97A48E1-97A5-439D-B27B-88443B5946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1563D26-B551-4E68-B7B9-472B659D817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B63DC5A-6112-4786-841D-4D066D1C95A8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Parent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 Passed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Away</a:t>
          </a:r>
        </a:p>
      </dgm:t>
    </dgm:pt>
    <dgm:pt modelId="{21891722-D516-4F9C-A8E9-811E98A8CFAD}" type="parTrans" cxnId="{71A83F2F-65C9-4135-BEA7-A1AD09B8FA57}">
      <dgm:prSet/>
      <dgm:spPr/>
      <dgm:t>
        <a:bodyPr/>
        <a:lstStyle/>
        <a:p>
          <a:endParaRPr lang="en-US"/>
        </a:p>
      </dgm:t>
    </dgm:pt>
    <dgm:pt modelId="{65DD148A-1A54-4477-8B60-0439A4B5018A}" type="sibTrans" cxnId="{71A83F2F-65C9-4135-BEA7-A1AD09B8FA57}">
      <dgm:prSet/>
      <dgm:spPr/>
      <dgm:t>
        <a:bodyPr/>
        <a:lstStyle/>
        <a:p>
          <a:endParaRPr lang="en-US"/>
        </a:p>
      </dgm:t>
    </dgm:pt>
    <dgm:pt modelId="{1F03832A-B1D1-4FDA-8099-BFF04D3ED721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TC</a:t>
          </a:r>
        </a:p>
      </dgm:t>
    </dgm:pt>
    <dgm:pt modelId="{C42B280B-36A0-4CDE-89C4-C8CD6D6BC1C2}" type="parTrans" cxnId="{5F0BA13A-56E1-4B38-8A39-E7B779B1A552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03F625F-1784-446A-9B96-E3846727B155}" type="sibTrans" cxnId="{5F0BA13A-56E1-4B38-8A39-E7B779B1A552}">
      <dgm:prSet/>
      <dgm:spPr/>
      <dgm:t>
        <a:bodyPr/>
        <a:lstStyle/>
        <a:p>
          <a:endParaRPr lang="en-US"/>
        </a:p>
      </dgm:t>
    </dgm:pt>
    <dgm:pt modelId="{9A09A2A3-E596-4BA0-8046-36608EBC5E09}">
      <dgm:prSet custT="1"/>
      <dgm:spPr>
        <a:solidFill>
          <a:srgbClr val="FFFF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 </a:t>
          </a:r>
          <a:r>
            <a:rPr kumimoji="0" 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1/3</a:t>
          </a:r>
        </a:p>
      </dgm:t>
    </dgm:pt>
    <dgm:pt modelId="{D064AC47-AD44-4CC8-B390-245D2C49319F}" type="parTrans" cxnId="{96A24C27-EE96-4C3C-8BDF-8972122F9B98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F4CD2796-6F48-4B66-8989-760F221CBD28}" type="sibTrans" cxnId="{96A24C27-EE96-4C3C-8BDF-8972122F9B98}">
      <dgm:prSet/>
      <dgm:spPr/>
      <dgm:t>
        <a:bodyPr/>
        <a:lstStyle/>
        <a:p>
          <a:endParaRPr lang="en-US"/>
        </a:p>
      </dgm:t>
    </dgm:pt>
    <dgm:pt modelId="{0BB5E0FC-620D-42F4-9F67-B4754890B122}">
      <dgm:prSet custT="1"/>
      <dgm:spPr>
        <a:solidFill>
          <a:srgbClr val="FFFF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1/3</a:t>
          </a:r>
        </a:p>
      </dgm:t>
    </dgm:pt>
    <dgm:pt modelId="{DA21FB45-EE44-48F4-8DCF-18ED0AFC43B7}" type="parTrans" cxnId="{88A9788B-3268-47B0-8DA1-7CB9841EC292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3AE2CB3-4BCA-446A-AD2C-090B31B6AE5E}" type="sibTrans" cxnId="{88A9788B-3268-47B0-8DA1-7CB9841EC292}">
      <dgm:prSet/>
      <dgm:spPr/>
      <dgm:t>
        <a:bodyPr/>
        <a:lstStyle/>
        <a:p>
          <a:endParaRPr lang="en-US"/>
        </a:p>
      </dgm:t>
    </dgm:pt>
    <dgm:pt modelId="{54349F65-95F1-4B20-8F44-22EFB6E85692}">
      <dgm:prSet custT="1"/>
      <dgm:spPr>
        <a:solidFill>
          <a:srgbClr val="FF33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4400" b="1" dirty="0" smtClean="0">
              <a:solidFill>
                <a:schemeClr val="tx1"/>
              </a:solidFill>
            </a:rPr>
            <a:t>1/6</a:t>
          </a:r>
          <a:endParaRPr lang="en-US" sz="4400" b="1" dirty="0">
            <a:solidFill>
              <a:schemeClr val="tx1"/>
            </a:solidFill>
          </a:endParaRPr>
        </a:p>
      </dgm:t>
    </dgm:pt>
    <dgm:pt modelId="{5DEE7AA1-B419-484B-9E3C-99298D74E068}" type="parTrans" cxnId="{AD922073-5D2C-4DCC-8A2A-D6FE9F8B09F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4081C1B-1831-4E90-9389-70D87510E7C1}" type="sibTrans" cxnId="{AD922073-5D2C-4DCC-8A2A-D6FE9F8B09F3}">
      <dgm:prSet/>
      <dgm:spPr/>
      <dgm:t>
        <a:bodyPr/>
        <a:lstStyle/>
        <a:p>
          <a:endParaRPr lang="en-US"/>
        </a:p>
      </dgm:t>
    </dgm:pt>
    <dgm:pt modelId="{02ADD9A9-4C15-42F6-9F7B-566EF8837786}">
      <dgm:prSet custT="1"/>
      <dgm:spPr>
        <a:solidFill>
          <a:srgbClr val="FF33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4400" b="1" dirty="0" smtClean="0">
              <a:solidFill>
                <a:schemeClr val="tx1"/>
              </a:solidFill>
            </a:rPr>
            <a:t>1/6</a:t>
          </a:r>
          <a:endParaRPr lang="en-US" sz="4400" b="1" dirty="0">
            <a:solidFill>
              <a:schemeClr val="tx1"/>
            </a:solidFill>
          </a:endParaRPr>
        </a:p>
      </dgm:t>
    </dgm:pt>
    <dgm:pt modelId="{251FB599-4DC3-4E26-9C8B-C7D420CCC0C8}" type="parTrans" cxnId="{14304550-976A-473E-9605-E8D00E993FD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1E12397-A3FB-4F80-849C-B4ED6BA45C2B}" type="sibTrans" cxnId="{14304550-976A-473E-9605-E8D00E993FD7}">
      <dgm:prSet/>
      <dgm:spPr/>
      <dgm:t>
        <a:bodyPr/>
        <a:lstStyle/>
        <a:p>
          <a:endParaRPr lang="en-US"/>
        </a:p>
      </dgm:t>
    </dgm:pt>
    <dgm:pt modelId="{31298EB7-10BE-4737-BBA2-404F955F1A90}" type="pres">
      <dgm:prSet presAssocID="{F1563D26-B551-4E68-B7B9-472B659D81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5967870-6EE5-4858-A66D-23D482448C41}" type="pres">
      <dgm:prSet presAssocID="{0B63DC5A-6112-4786-841D-4D066D1C95A8}" presName="hierRoot1" presStyleCnt="0">
        <dgm:presLayoutVars>
          <dgm:hierBranch/>
        </dgm:presLayoutVars>
      </dgm:prSet>
      <dgm:spPr/>
    </dgm:pt>
    <dgm:pt modelId="{9DEE5FDF-2F69-4417-A263-B88EF6C05FD8}" type="pres">
      <dgm:prSet presAssocID="{0B63DC5A-6112-4786-841D-4D066D1C95A8}" presName="rootComposite1" presStyleCnt="0"/>
      <dgm:spPr/>
    </dgm:pt>
    <dgm:pt modelId="{C25F8DCE-D047-4E69-BF17-506E9AD88F71}" type="pres">
      <dgm:prSet presAssocID="{0B63DC5A-6112-4786-841D-4D066D1C95A8}" presName="rootText1" presStyleLbl="node0" presStyleIdx="0" presStyleCnt="1" custLinFactNeighborX="4394" custLinFactNeighborY="-72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885F73-6A44-4BBD-B7ED-0A3584E0021C}" type="pres">
      <dgm:prSet presAssocID="{0B63DC5A-6112-4786-841D-4D066D1C95A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3128CB9-5BE0-424B-97F8-4D0B6F251A3E}" type="pres">
      <dgm:prSet presAssocID="{0B63DC5A-6112-4786-841D-4D066D1C95A8}" presName="hierChild2" presStyleCnt="0"/>
      <dgm:spPr/>
    </dgm:pt>
    <dgm:pt modelId="{67F42DCB-CCAA-496A-A172-376E8D190893}" type="pres">
      <dgm:prSet presAssocID="{C42B280B-36A0-4CDE-89C4-C8CD6D6BC1C2}" presName="Name35" presStyleLbl="parChTrans1D2" presStyleIdx="0" presStyleCnt="3"/>
      <dgm:spPr/>
      <dgm:t>
        <a:bodyPr/>
        <a:lstStyle/>
        <a:p>
          <a:endParaRPr lang="en-US"/>
        </a:p>
      </dgm:t>
    </dgm:pt>
    <dgm:pt modelId="{EA7ACE17-BB5E-4640-A892-5BE38E4198B9}" type="pres">
      <dgm:prSet presAssocID="{1F03832A-B1D1-4FDA-8099-BFF04D3ED721}" presName="hierRoot2" presStyleCnt="0">
        <dgm:presLayoutVars>
          <dgm:hierBranch/>
        </dgm:presLayoutVars>
      </dgm:prSet>
      <dgm:spPr/>
    </dgm:pt>
    <dgm:pt modelId="{495CBD05-E2FC-4C7B-8F4C-D5B15F433C0A}" type="pres">
      <dgm:prSet presAssocID="{1F03832A-B1D1-4FDA-8099-BFF04D3ED721}" presName="rootComposite" presStyleCnt="0"/>
      <dgm:spPr/>
    </dgm:pt>
    <dgm:pt modelId="{82C81909-3C58-4FCD-984C-F9AE34B26900}" type="pres">
      <dgm:prSet presAssocID="{1F03832A-B1D1-4FDA-8099-BFF04D3ED721}" presName="rootText" presStyleLbl="node2" presStyleIdx="0" presStyleCnt="3" custLinFactNeighborX="4394" custLinFactNeighborY="-72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1848A6-8742-40FC-99C2-6F3D80055F67}" type="pres">
      <dgm:prSet presAssocID="{1F03832A-B1D1-4FDA-8099-BFF04D3ED721}" presName="rootConnector" presStyleLbl="node2" presStyleIdx="0" presStyleCnt="3"/>
      <dgm:spPr/>
      <dgm:t>
        <a:bodyPr/>
        <a:lstStyle/>
        <a:p>
          <a:endParaRPr lang="en-US"/>
        </a:p>
      </dgm:t>
    </dgm:pt>
    <dgm:pt modelId="{AA78E076-FFE7-4374-992C-767CD7A59E9E}" type="pres">
      <dgm:prSet presAssocID="{1F03832A-B1D1-4FDA-8099-BFF04D3ED721}" presName="hierChild4" presStyleCnt="0"/>
      <dgm:spPr/>
    </dgm:pt>
    <dgm:pt modelId="{C7B5428D-C7D3-44C8-9F9B-09BE286599C0}" type="pres">
      <dgm:prSet presAssocID="{5DEE7AA1-B419-484B-9E3C-99298D74E068}" presName="Name35" presStyleLbl="parChTrans1D3" presStyleIdx="0" presStyleCnt="2"/>
      <dgm:spPr/>
      <dgm:t>
        <a:bodyPr/>
        <a:lstStyle/>
        <a:p>
          <a:endParaRPr lang="en-US"/>
        </a:p>
      </dgm:t>
    </dgm:pt>
    <dgm:pt modelId="{30424A1B-DF48-4A8C-A66A-50249A25085D}" type="pres">
      <dgm:prSet presAssocID="{54349F65-95F1-4B20-8F44-22EFB6E85692}" presName="hierRoot2" presStyleCnt="0">
        <dgm:presLayoutVars>
          <dgm:hierBranch val="init"/>
        </dgm:presLayoutVars>
      </dgm:prSet>
      <dgm:spPr/>
    </dgm:pt>
    <dgm:pt modelId="{32EA8E24-A795-4ADB-A668-FA9462BE8363}" type="pres">
      <dgm:prSet presAssocID="{54349F65-95F1-4B20-8F44-22EFB6E85692}" presName="rootComposite" presStyleCnt="0"/>
      <dgm:spPr/>
    </dgm:pt>
    <dgm:pt modelId="{8C248B81-617F-43F3-929A-F092A2AE42C4}" type="pres">
      <dgm:prSet presAssocID="{54349F65-95F1-4B20-8F44-22EFB6E8569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FBB9AF-04ED-4F5E-81E5-642FECDAAF08}" type="pres">
      <dgm:prSet presAssocID="{54349F65-95F1-4B20-8F44-22EFB6E85692}" presName="rootConnector" presStyleLbl="node3" presStyleIdx="0" presStyleCnt="2"/>
      <dgm:spPr/>
      <dgm:t>
        <a:bodyPr/>
        <a:lstStyle/>
        <a:p>
          <a:endParaRPr lang="en-US"/>
        </a:p>
      </dgm:t>
    </dgm:pt>
    <dgm:pt modelId="{9BB61F93-6993-46CC-977D-16D06D2511BD}" type="pres">
      <dgm:prSet presAssocID="{54349F65-95F1-4B20-8F44-22EFB6E85692}" presName="hierChild4" presStyleCnt="0"/>
      <dgm:spPr/>
    </dgm:pt>
    <dgm:pt modelId="{96D5DBC3-5FB6-400D-8818-F8B4131590B7}" type="pres">
      <dgm:prSet presAssocID="{54349F65-95F1-4B20-8F44-22EFB6E85692}" presName="hierChild5" presStyleCnt="0"/>
      <dgm:spPr/>
    </dgm:pt>
    <dgm:pt modelId="{917D210B-4E14-4904-8491-78F326078F8D}" type="pres">
      <dgm:prSet presAssocID="{251FB599-4DC3-4E26-9C8B-C7D420CCC0C8}" presName="Name35" presStyleLbl="parChTrans1D3" presStyleIdx="1" presStyleCnt="2"/>
      <dgm:spPr/>
      <dgm:t>
        <a:bodyPr/>
        <a:lstStyle/>
        <a:p>
          <a:endParaRPr lang="en-US"/>
        </a:p>
      </dgm:t>
    </dgm:pt>
    <dgm:pt modelId="{3701A93D-7FA9-472A-AC1D-D8D236C1D83B}" type="pres">
      <dgm:prSet presAssocID="{02ADD9A9-4C15-42F6-9F7B-566EF8837786}" presName="hierRoot2" presStyleCnt="0">
        <dgm:presLayoutVars>
          <dgm:hierBranch val="init"/>
        </dgm:presLayoutVars>
      </dgm:prSet>
      <dgm:spPr/>
    </dgm:pt>
    <dgm:pt modelId="{1582E7E1-FEC6-43E9-A176-0EDD6958E61E}" type="pres">
      <dgm:prSet presAssocID="{02ADD9A9-4C15-42F6-9F7B-566EF8837786}" presName="rootComposite" presStyleCnt="0"/>
      <dgm:spPr/>
    </dgm:pt>
    <dgm:pt modelId="{AB10B98F-E46F-4667-8A7C-C9C14DC9707B}" type="pres">
      <dgm:prSet presAssocID="{02ADD9A9-4C15-42F6-9F7B-566EF883778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D403C6-16CB-4DBC-8857-74B1AEC57423}" type="pres">
      <dgm:prSet presAssocID="{02ADD9A9-4C15-42F6-9F7B-566EF8837786}" presName="rootConnector" presStyleLbl="node3" presStyleIdx="1" presStyleCnt="2"/>
      <dgm:spPr/>
      <dgm:t>
        <a:bodyPr/>
        <a:lstStyle/>
        <a:p>
          <a:endParaRPr lang="en-US"/>
        </a:p>
      </dgm:t>
    </dgm:pt>
    <dgm:pt modelId="{4AA2235F-CE29-4204-8A54-D00C909B701E}" type="pres">
      <dgm:prSet presAssocID="{02ADD9A9-4C15-42F6-9F7B-566EF8837786}" presName="hierChild4" presStyleCnt="0"/>
      <dgm:spPr/>
    </dgm:pt>
    <dgm:pt modelId="{D134110B-E2E7-4E35-9342-20D3E39A3549}" type="pres">
      <dgm:prSet presAssocID="{02ADD9A9-4C15-42F6-9F7B-566EF8837786}" presName="hierChild5" presStyleCnt="0"/>
      <dgm:spPr/>
    </dgm:pt>
    <dgm:pt modelId="{1D6AB905-9339-452B-9217-1354ACF9A41C}" type="pres">
      <dgm:prSet presAssocID="{1F03832A-B1D1-4FDA-8099-BFF04D3ED721}" presName="hierChild5" presStyleCnt="0"/>
      <dgm:spPr/>
    </dgm:pt>
    <dgm:pt modelId="{9EDA7E44-B3C1-474A-AF1E-1E2B19C063B0}" type="pres">
      <dgm:prSet presAssocID="{D064AC47-AD44-4CC8-B390-245D2C49319F}" presName="Name35" presStyleLbl="parChTrans1D2" presStyleIdx="1" presStyleCnt="3"/>
      <dgm:spPr/>
      <dgm:t>
        <a:bodyPr/>
        <a:lstStyle/>
        <a:p>
          <a:endParaRPr lang="en-US"/>
        </a:p>
      </dgm:t>
    </dgm:pt>
    <dgm:pt modelId="{45CEA7C0-BD89-4A66-9CAE-41027640170E}" type="pres">
      <dgm:prSet presAssocID="{9A09A2A3-E596-4BA0-8046-36608EBC5E09}" presName="hierRoot2" presStyleCnt="0">
        <dgm:presLayoutVars>
          <dgm:hierBranch/>
        </dgm:presLayoutVars>
      </dgm:prSet>
      <dgm:spPr/>
    </dgm:pt>
    <dgm:pt modelId="{383CD2E2-4C85-4EA9-A208-EA7992D48EC8}" type="pres">
      <dgm:prSet presAssocID="{9A09A2A3-E596-4BA0-8046-36608EBC5E09}" presName="rootComposite" presStyleCnt="0"/>
      <dgm:spPr/>
    </dgm:pt>
    <dgm:pt modelId="{9E66A4B6-1CE3-4FB0-8D93-F782AF929943}" type="pres">
      <dgm:prSet presAssocID="{9A09A2A3-E596-4BA0-8046-36608EBC5E09}" presName="rootText" presStyleLbl="node2" presStyleIdx="1" presStyleCnt="3" custLinFactNeighborX="4394" custLinFactNeighborY="-72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3EB040-1D55-437B-ADA7-E662658AF497}" type="pres">
      <dgm:prSet presAssocID="{9A09A2A3-E596-4BA0-8046-36608EBC5E09}" presName="rootConnector" presStyleLbl="node2" presStyleIdx="1" presStyleCnt="3"/>
      <dgm:spPr/>
      <dgm:t>
        <a:bodyPr/>
        <a:lstStyle/>
        <a:p>
          <a:endParaRPr lang="en-US"/>
        </a:p>
      </dgm:t>
    </dgm:pt>
    <dgm:pt modelId="{77A81F45-0A4B-43E6-A95E-997E509715BD}" type="pres">
      <dgm:prSet presAssocID="{9A09A2A3-E596-4BA0-8046-36608EBC5E09}" presName="hierChild4" presStyleCnt="0"/>
      <dgm:spPr/>
    </dgm:pt>
    <dgm:pt modelId="{B55F9FFB-D80A-4817-AAEC-B3FE437ADBE4}" type="pres">
      <dgm:prSet presAssocID="{9A09A2A3-E596-4BA0-8046-36608EBC5E09}" presName="hierChild5" presStyleCnt="0"/>
      <dgm:spPr/>
    </dgm:pt>
    <dgm:pt modelId="{80537BE5-EE49-4DC5-9CEB-11CCD5FAE5B5}" type="pres">
      <dgm:prSet presAssocID="{DA21FB45-EE44-48F4-8DCF-18ED0AFC43B7}" presName="Name35" presStyleLbl="parChTrans1D2" presStyleIdx="2" presStyleCnt="3"/>
      <dgm:spPr/>
      <dgm:t>
        <a:bodyPr/>
        <a:lstStyle/>
        <a:p>
          <a:endParaRPr lang="en-US"/>
        </a:p>
      </dgm:t>
    </dgm:pt>
    <dgm:pt modelId="{6D500699-5AA6-423E-90AF-915122B8A6BD}" type="pres">
      <dgm:prSet presAssocID="{0BB5E0FC-620D-42F4-9F67-B4754890B122}" presName="hierRoot2" presStyleCnt="0">
        <dgm:presLayoutVars>
          <dgm:hierBranch/>
        </dgm:presLayoutVars>
      </dgm:prSet>
      <dgm:spPr/>
    </dgm:pt>
    <dgm:pt modelId="{71785F5F-AEC4-443C-91A2-A9FDF4EABDB1}" type="pres">
      <dgm:prSet presAssocID="{0BB5E0FC-620D-42F4-9F67-B4754890B122}" presName="rootComposite" presStyleCnt="0"/>
      <dgm:spPr/>
    </dgm:pt>
    <dgm:pt modelId="{FECAEC17-B413-4216-A930-EEE876DB10BA}" type="pres">
      <dgm:prSet presAssocID="{0BB5E0FC-620D-42F4-9F67-B4754890B122}" presName="rootText" presStyleLbl="node2" presStyleIdx="2" presStyleCnt="3" custLinFactNeighborX="4394" custLinFactNeighborY="-72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35C085-2F16-4EA8-8CF1-7CB2968587A3}" type="pres">
      <dgm:prSet presAssocID="{0BB5E0FC-620D-42F4-9F67-B4754890B122}" presName="rootConnector" presStyleLbl="node2" presStyleIdx="2" presStyleCnt="3"/>
      <dgm:spPr/>
      <dgm:t>
        <a:bodyPr/>
        <a:lstStyle/>
        <a:p>
          <a:endParaRPr lang="en-US"/>
        </a:p>
      </dgm:t>
    </dgm:pt>
    <dgm:pt modelId="{E6102017-8AD0-4EC4-A7C3-4F7263382781}" type="pres">
      <dgm:prSet presAssocID="{0BB5E0FC-620D-42F4-9F67-B4754890B122}" presName="hierChild4" presStyleCnt="0"/>
      <dgm:spPr/>
    </dgm:pt>
    <dgm:pt modelId="{68D16B66-6510-4E8D-9F44-7CF5B6407B14}" type="pres">
      <dgm:prSet presAssocID="{0BB5E0FC-620D-42F4-9F67-B4754890B122}" presName="hierChild5" presStyleCnt="0"/>
      <dgm:spPr/>
    </dgm:pt>
    <dgm:pt modelId="{A97A48E1-97A5-439D-B27B-88443B594614}" type="pres">
      <dgm:prSet presAssocID="{0B63DC5A-6112-4786-841D-4D066D1C95A8}" presName="hierChild3" presStyleCnt="0"/>
      <dgm:spPr/>
    </dgm:pt>
  </dgm:ptLst>
  <dgm:cxnLst>
    <dgm:cxn modelId="{62CC7B23-5006-4BE2-AAEA-A5E7B746CAE6}" type="presOf" srcId="{54349F65-95F1-4B20-8F44-22EFB6E85692}" destId="{06FBB9AF-04ED-4F5E-81E5-642FECDAAF08}" srcOrd="1" destOrd="0" presId="urn:microsoft.com/office/officeart/2005/8/layout/orgChart1"/>
    <dgm:cxn modelId="{544FB509-488B-4EC7-9056-733B65ADBFA9}" type="presOf" srcId="{02ADD9A9-4C15-42F6-9F7B-566EF8837786}" destId="{8FD403C6-16CB-4DBC-8857-74B1AEC57423}" srcOrd="1" destOrd="0" presId="urn:microsoft.com/office/officeart/2005/8/layout/orgChart1"/>
    <dgm:cxn modelId="{75AAE3F7-526E-4CF4-9D3F-209BAD13DA98}" type="presOf" srcId="{C42B280B-36A0-4CDE-89C4-C8CD6D6BC1C2}" destId="{67F42DCB-CCAA-496A-A172-376E8D190893}" srcOrd="0" destOrd="0" presId="urn:microsoft.com/office/officeart/2005/8/layout/orgChart1"/>
    <dgm:cxn modelId="{5F0BA13A-56E1-4B38-8A39-E7B779B1A552}" srcId="{0B63DC5A-6112-4786-841D-4D066D1C95A8}" destId="{1F03832A-B1D1-4FDA-8099-BFF04D3ED721}" srcOrd="0" destOrd="0" parTransId="{C42B280B-36A0-4CDE-89C4-C8CD6D6BC1C2}" sibTransId="{C03F625F-1784-446A-9B96-E3846727B155}"/>
    <dgm:cxn modelId="{976BCB29-3AD2-4357-A559-4A697536FF73}" type="presOf" srcId="{0B63DC5A-6112-4786-841D-4D066D1C95A8}" destId="{CC885F73-6A44-4BBD-B7ED-0A3584E0021C}" srcOrd="1" destOrd="0" presId="urn:microsoft.com/office/officeart/2005/8/layout/orgChart1"/>
    <dgm:cxn modelId="{F6317A8E-73E7-4EBD-B3FA-810911269168}" type="presOf" srcId="{D064AC47-AD44-4CC8-B390-245D2C49319F}" destId="{9EDA7E44-B3C1-474A-AF1E-1E2B19C063B0}" srcOrd="0" destOrd="0" presId="urn:microsoft.com/office/officeart/2005/8/layout/orgChart1"/>
    <dgm:cxn modelId="{18F27706-CA33-4768-AA81-47EA353A555D}" type="presOf" srcId="{DA21FB45-EE44-48F4-8DCF-18ED0AFC43B7}" destId="{80537BE5-EE49-4DC5-9CEB-11CCD5FAE5B5}" srcOrd="0" destOrd="0" presId="urn:microsoft.com/office/officeart/2005/8/layout/orgChart1"/>
    <dgm:cxn modelId="{4581A7AF-E71F-4BBD-8B12-BED43E14C005}" type="presOf" srcId="{1F03832A-B1D1-4FDA-8099-BFF04D3ED721}" destId="{82C81909-3C58-4FCD-984C-F9AE34B26900}" srcOrd="0" destOrd="0" presId="urn:microsoft.com/office/officeart/2005/8/layout/orgChart1"/>
    <dgm:cxn modelId="{71A83F2F-65C9-4135-BEA7-A1AD09B8FA57}" srcId="{F1563D26-B551-4E68-B7B9-472B659D817B}" destId="{0B63DC5A-6112-4786-841D-4D066D1C95A8}" srcOrd="0" destOrd="0" parTransId="{21891722-D516-4F9C-A8E9-811E98A8CFAD}" sibTransId="{65DD148A-1A54-4477-8B60-0439A4B5018A}"/>
    <dgm:cxn modelId="{14304550-976A-473E-9605-E8D00E993FD7}" srcId="{1F03832A-B1D1-4FDA-8099-BFF04D3ED721}" destId="{02ADD9A9-4C15-42F6-9F7B-566EF8837786}" srcOrd="1" destOrd="0" parTransId="{251FB599-4DC3-4E26-9C8B-C7D420CCC0C8}" sibTransId="{31E12397-A3FB-4F80-849C-B4ED6BA45C2B}"/>
    <dgm:cxn modelId="{38631645-1B6E-4939-8ABF-C074DB87E828}" type="presOf" srcId="{0BB5E0FC-620D-42F4-9F67-B4754890B122}" destId="{2F35C085-2F16-4EA8-8CF1-7CB2968587A3}" srcOrd="1" destOrd="0" presId="urn:microsoft.com/office/officeart/2005/8/layout/orgChart1"/>
    <dgm:cxn modelId="{88A9788B-3268-47B0-8DA1-7CB9841EC292}" srcId="{0B63DC5A-6112-4786-841D-4D066D1C95A8}" destId="{0BB5E0FC-620D-42F4-9F67-B4754890B122}" srcOrd="2" destOrd="0" parTransId="{DA21FB45-EE44-48F4-8DCF-18ED0AFC43B7}" sibTransId="{13AE2CB3-4BCA-446A-AD2C-090B31B6AE5E}"/>
    <dgm:cxn modelId="{2DFA6770-161F-48D3-8028-2DD98D5D8BBE}" type="presOf" srcId="{F1563D26-B551-4E68-B7B9-472B659D817B}" destId="{31298EB7-10BE-4737-BBA2-404F955F1A90}" srcOrd="0" destOrd="0" presId="urn:microsoft.com/office/officeart/2005/8/layout/orgChart1"/>
    <dgm:cxn modelId="{D7892F7B-76D8-4C70-B8DC-8DCA796A2018}" type="presOf" srcId="{251FB599-4DC3-4E26-9C8B-C7D420CCC0C8}" destId="{917D210B-4E14-4904-8491-78F326078F8D}" srcOrd="0" destOrd="0" presId="urn:microsoft.com/office/officeart/2005/8/layout/orgChart1"/>
    <dgm:cxn modelId="{96A24C27-EE96-4C3C-8BDF-8972122F9B98}" srcId="{0B63DC5A-6112-4786-841D-4D066D1C95A8}" destId="{9A09A2A3-E596-4BA0-8046-36608EBC5E09}" srcOrd="1" destOrd="0" parTransId="{D064AC47-AD44-4CC8-B390-245D2C49319F}" sibTransId="{F4CD2796-6F48-4B66-8989-760F221CBD28}"/>
    <dgm:cxn modelId="{57F4472B-E8FD-4D88-9E65-008D6D5B03FD}" type="presOf" srcId="{1F03832A-B1D1-4FDA-8099-BFF04D3ED721}" destId="{F31848A6-8742-40FC-99C2-6F3D80055F67}" srcOrd="1" destOrd="0" presId="urn:microsoft.com/office/officeart/2005/8/layout/orgChart1"/>
    <dgm:cxn modelId="{1A861B1A-582B-46C6-BB52-9C44C3A182BB}" type="presOf" srcId="{0B63DC5A-6112-4786-841D-4D066D1C95A8}" destId="{C25F8DCE-D047-4E69-BF17-506E9AD88F71}" srcOrd="0" destOrd="0" presId="urn:microsoft.com/office/officeart/2005/8/layout/orgChart1"/>
    <dgm:cxn modelId="{AD922073-5D2C-4DCC-8A2A-D6FE9F8B09F3}" srcId="{1F03832A-B1D1-4FDA-8099-BFF04D3ED721}" destId="{54349F65-95F1-4B20-8F44-22EFB6E85692}" srcOrd="0" destOrd="0" parTransId="{5DEE7AA1-B419-484B-9E3C-99298D74E068}" sibTransId="{A4081C1B-1831-4E90-9389-70D87510E7C1}"/>
    <dgm:cxn modelId="{0CC87E13-5E7B-4059-A43F-298D9DF3D297}" type="presOf" srcId="{5DEE7AA1-B419-484B-9E3C-99298D74E068}" destId="{C7B5428D-C7D3-44C8-9F9B-09BE286599C0}" srcOrd="0" destOrd="0" presId="urn:microsoft.com/office/officeart/2005/8/layout/orgChart1"/>
    <dgm:cxn modelId="{40AC76AA-DF5A-43AF-8B2F-7587D0D7691F}" type="presOf" srcId="{9A09A2A3-E596-4BA0-8046-36608EBC5E09}" destId="{9E66A4B6-1CE3-4FB0-8D93-F782AF929943}" srcOrd="0" destOrd="0" presId="urn:microsoft.com/office/officeart/2005/8/layout/orgChart1"/>
    <dgm:cxn modelId="{C4ADE7A1-D57C-44FD-8B33-4CEC3F473451}" type="presOf" srcId="{54349F65-95F1-4B20-8F44-22EFB6E85692}" destId="{8C248B81-617F-43F3-929A-F092A2AE42C4}" srcOrd="0" destOrd="0" presId="urn:microsoft.com/office/officeart/2005/8/layout/orgChart1"/>
    <dgm:cxn modelId="{3C785C58-ADF5-4894-BC84-FEDC4C9A4569}" type="presOf" srcId="{02ADD9A9-4C15-42F6-9F7B-566EF8837786}" destId="{AB10B98F-E46F-4667-8A7C-C9C14DC9707B}" srcOrd="0" destOrd="0" presId="urn:microsoft.com/office/officeart/2005/8/layout/orgChart1"/>
    <dgm:cxn modelId="{94B46BAB-827E-4940-8460-E38D58A84C51}" type="presOf" srcId="{9A09A2A3-E596-4BA0-8046-36608EBC5E09}" destId="{BC3EB040-1D55-437B-ADA7-E662658AF497}" srcOrd="1" destOrd="0" presId="urn:microsoft.com/office/officeart/2005/8/layout/orgChart1"/>
    <dgm:cxn modelId="{2EE232A8-EA7F-4B18-A259-9BCFC880F2AE}" type="presOf" srcId="{0BB5E0FC-620D-42F4-9F67-B4754890B122}" destId="{FECAEC17-B413-4216-A930-EEE876DB10BA}" srcOrd="0" destOrd="0" presId="urn:microsoft.com/office/officeart/2005/8/layout/orgChart1"/>
    <dgm:cxn modelId="{7CE1F233-B401-457B-8134-59AD143FD3F1}" type="presParOf" srcId="{31298EB7-10BE-4737-BBA2-404F955F1A90}" destId="{25967870-6EE5-4858-A66D-23D482448C41}" srcOrd="0" destOrd="0" presId="urn:microsoft.com/office/officeart/2005/8/layout/orgChart1"/>
    <dgm:cxn modelId="{6D74ABE6-CE34-4C67-8B44-48593CAC52E9}" type="presParOf" srcId="{25967870-6EE5-4858-A66D-23D482448C41}" destId="{9DEE5FDF-2F69-4417-A263-B88EF6C05FD8}" srcOrd="0" destOrd="0" presId="urn:microsoft.com/office/officeart/2005/8/layout/orgChart1"/>
    <dgm:cxn modelId="{4E8F93DB-BD94-482D-917E-1056C04C4F19}" type="presParOf" srcId="{9DEE5FDF-2F69-4417-A263-B88EF6C05FD8}" destId="{C25F8DCE-D047-4E69-BF17-506E9AD88F71}" srcOrd="0" destOrd="0" presId="urn:microsoft.com/office/officeart/2005/8/layout/orgChart1"/>
    <dgm:cxn modelId="{C72990F5-B267-4CAB-9F18-1E74E49B9D65}" type="presParOf" srcId="{9DEE5FDF-2F69-4417-A263-B88EF6C05FD8}" destId="{CC885F73-6A44-4BBD-B7ED-0A3584E0021C}" srcOrd="1" destOrd="0" presId="urn:microsoft.com/office/officeart/2005/8/layout/orgChart1"/>
    <dgm:cxn modelId="{5D2FD0B3-0964-4591-8921-95B906840911}" type="presParOf" srcId="{25967870-6EE5-4858-A66D-23D482448C41}" destId="{83128CB9-5BE0-424B-97F8-4D0B6F251A3E}" srcOrd="1" destOrd="0" presId="urn:microsoft.com/office/officeart/2005/8/layout/orgChart1"/>
    <dgm:cxn modelId="{F836A0D0-4686-4746-878C-B5E9A1980A29}" type="presParOf" srcId="{83128CB9-5BE0-424B-97F8-4D0B6F251A3E}" destId="{67F42DCB-CCAA-496A-A172-376E8D190893}" srcOrd="0" destOrd="0" presId="urn:microsoft.com/office/officeart/2005/8/layout/orgChart1"/>
    <dgm:cxn modelId="{3D7CC15A-EBB0-4964-9936-09265F078A5A}" type="presParOf" srcId="{83128CB9-5BE0-424B-97F8-4D0B6F251A3E}" destId="{EA7ACE17-BB5E-4640-A892-5BE38E4198B9}" srcOrd="1" destOrd="0" presId="urn:microsoft.com/office/officeart/2005/8/layout/orgChart1"/>
    <dgm:cxn modelId="{2455575C-4E73-4014-ADB0-F4CEEFAAB446}" type="presParOf" srcId="{EA7ACE17-BB5E-4640-A892-5BE38E4198B9}" destId="{495CBD05-E2FC-4C7B-8F4C-D5B15F433C0A}" srcOrd="0" destOrd="0" presId="urn:microsoft.com/office/officeart/2005/8/layout/orgChart1"/>
    <dgm:cxn modelId="{354C8A8B-9E07-46BF-AD01-1727C382C754}" type="presParOf" srcId="{495CBD05-E2FC-4C7B-8F4C-D5B15F433C0A}" destId="{82C81909-3C58-4FCD-984C-F9AE34B26900}" srcOrd="0" destOrd="0" presId="urn:microsoft.com/office/officeart/2005/8/layout/orgChart1"/>
    <dgm:cxn modelId="{B848EEB6-5AEE-4854-A93B-CF3002308F0A}" type="presParOf" srcId="{495CBD05-E2FC-4C7B-8F4C-D5B15F433C0A}" destId="{F31848A6-8742-40FC-99C2-6F3D80055F67}" srcOrd="1" destOrd="0" presId="urn:microsoft.com/office/officeart/2005/8/layout/orgChart1"/>
    <dgm:cxn modelId="{451C5A7F-8E7B-43E8-84C2-CF9B53470065}" type="presParOf" srcId="{EA7ACE17-BB5E-4640-A892-5BE38E4198B9}" destId="{AA78E076-FFE7-4374-992C-767CD7A59E9E}" srcOrd="1" destOrd="0" presId="urn:microsoft.com/office/officeart/2005/8/layout/orgChart1"/>
    <dgm:cxn modelId="{D09E8468-DF07-4390-887A-0F71CC896C44}" type="presParOf" srcId="{AA78E076-FFE7-4374-992C-767CD7A59E9E}" destId="{C7B5428D-C7D3-44C8-9F9B-09BE286599C0}" srcOrd="0" destOrd="0" presId="urn:microsoft.com/office/officeart/2005/8/layout/orgChart1"/>
    <dgm:cxn modelId="{C92D5E6C-FB37-4BDF-AE2F-E8474A1F3DD7}" type="presParOf" srcId="{AA78E076-FFE7-4374-992C-767CD7A59E9E}" destId="{30424A1B-DF48-4A8C-A66A-50249A25085D}" srcOrd="1" destOrd="0" presId="urn:microsoft.com/office/officeart/2005/8/layout/orgChart1"/>
    <dgm:cxn modelId="{CAE48C5C-72A1-4018-9B16-3C26C583DD75}" type="presParOf" srcId="{30424A1B-DF48-4A8C-A66A-50249A25085D}" destId="{32EA8E24-A795-4ADB-A668-FA9462BE8363}" srcOrd="0" destOrd="0" presId="urn:microsoft.com/office/officeart/2005/8/layout/orgChart1"/>
    <dgm:cxn modelId="{271D5053-6632-4F1B-9F5D-C574A3682BAD}" type="presParOf" srcId="{32EA8E24-A795-4ADB-A668-FA9462BE8363}" destId="{8C248B81-617F-43F3-929A-F092A2AE42C4}" srcOrd="0" destOrd="0" presId="urn:microsoft.com/office/officeart/2005/8/layout/orgChart1"/>
    <dgm:cxn modelId="{E3480D0A-31EF-427B-8845-159EE3206AD1}" type="presParOf" srcId="{32EA8E24-A795-4ADB-A668-FA9462BE8363}" destId="{06FBB9AF-04ED-4F5E-81E5-642FECDAAF08}" srcOrd="1" destOrd="0" presId="urn:microsoft.com/office/officeart/2005/8/layout/orgChart1"/>
    <dgm:cxn modelId="{14599688-EEDC-4CFB-A278-DA316E7D5A37}" type="presParOf" srcId="{30424A1B-DF48-4A8C-A66A-50249A25085D}" destId="{9BB61F93-6993-46CC-977D-16D06D2511BD}" srcOrd="1" destOrd="0" presId="urn:microsoft.com/office/officeart/2005/8/layout/orgChart1"/>
    <dgm:cxn modelId="{DEB8C3F2-9FFB-4A57-BFAC-5C5149281FC6}" type="presParOf" srcId="{30424A1B-DF48-4A8C-A66A-50249A25085D}" destId="{96D5DBC3-5FB6-400D-8818-F8B4131590B7}" srcOrd="2" destOrd="0" presId="urn:microsoft.com/office/officeart/2005/8/layout/orgChart1"/>
    <dgm:cxn modelId="{5524F575-24A5-4E9C-B91F-38875AAB6DE3}" type="presParOf" srcId="{AA78E076-FFE7-4374-992C-767CD7A59E9E}" destId="{917D210B-4E14-4904-8491-78F326078F8D}" srcOrd="2" destOrd="0" presId="urn:microsoft.com/office/officeart/2005/8/layout/orgChart1"/>
    <dgm:cxn modelId="{9501141F-C55B-4321-9F27-680061A78C5D}" type="presParOf" srcId="{AA78E076-FFE7-4374-992C-767CD7A59E9E}" destId="{3701A93D-7FA9-472A-AC1D-D8D236C1D83B}" srcOrd="3" destOrd="0" presId="urn:microsoft.com/office/officeart/2005/8/layout/orgChart1"/>
    <dgm:cxn modelId="{8B2F7E5F-B385-445E-AB07-94AB2AD64904}" type="presParOf" srcId="{3701A93D-7FA9-472A-AC1D-D8D236C1D83B}" destId="{1582E7E1-FEC6-43E9-A176-0EDD6958E61E}" srcOrd="0" destOrd="0" presId="urn:microsoft.com/office/officeart/2005/8/layout/orgChart1"/>
    <dgm:cxn modelId="{571A833D-3EF5-47F2-8016-B28B7B84384E}" type="presParOf" srcId="{1582E7E1-FEC6-43E9-A176-0EDD6958E61E}" destId="{AB10B98F-E46F-4667-8A7C-C9C14DC9707B}" srcOrd="0" destOrd="0" presId="urn:microsoft.com/office/officeart/2005/8/layout/orgChart1"/>
    <dgm:cxn modelId="{203C089E-EAA7-4DE1-B6C6-EB220B7C0E87}" type="presParOf" srcId="{1582E7E1-FEC6-43E9-A176-0EDD6958E61E}" destId="{8FD403C6-16CB-4DBC-8857-74B1AEC57423}" srcOrd="1" destOrd="0" presId="urn:microsoft.com/office/officeart/2005/8/layout/orgChart1"/>
    <dgm:cxn modelId="{3D819252-3A38-4F89-BE88-91F5D40AE96A}" type="presParOf" srcId="{3701A93D-7FA9-472A-AC1D-D8D236C1D83B}" destId="{4AA2235F-CE29-4204-8A54-D00C909B701E}" srcOrd="1" destOrd="0" presId="urn:microsoft.com/office/officeart/2005/8/layout/orgChart1"/>
    <dgm:cxn modelId="{91B0E030-632B-4A1C-95A0-4212F8F19CE3}" type="presParOf" srcId="{3701A93D-7FA9-472A-AC1D-D8D236C1D83B}" destId="{D134110B-E2E7-4E35-9342-20D3E39A3549}" srcOrd="2" destOrd="0" presId="urn:microsoft.com/office/officeart/2005/8/layout/orgChart1"/>
    <dgm:cxn modelId="{6325FB6F-09F4-4210-9BE7-BE5351C4A006}" type="presParOf" srcId="{EA7ACE17-BB5E-4640-A892-5BE38E4198B9}" destId="{1D6AB905-9339-452B-9217-1354ACF9A41C}" srcOrd="2" destOrd="0" presId="urn:microsoft.com/office/officeart/2005/8/layout/orgChart1"/>
    <dgm:cxn modelId="{BA4233A4-9E6F-43C4-A28C-5F0B0A62A9F1}" type="presParOf" srcId="{83128CB9-5BE0-424B-97F8-4D0B6F251A3E}" destId="{9EDA7E44-B3C1-474A-AF1E-1E2B19C063B0}" srcOrd="2" destOrd="0" presId="urn:microsoft.com/office/officeart/2005/8/layout/orgChart1"/>
    <dgm:cxn modelId="{5FF765A5-E1E5-429F-8F97-C52B2372DC4E}" type="presParOf" srcId="{83128CB9-5BE0-424B-97F8-4D0B6F251A3E}" destId="{45CEA7C0-BD89-4A66-9CAE-41027640170E}" srcOrd="3" destOrd="0" presId="urn:microsoft.com/office/officeart/2005/8/layout/orgChart1"/>
    <dgm:cxn modelId="{276825FA-0D81-43BB-8D6A-1D4CF927A90B}" type="presParOf" srcId="{45CEA7C0-BD89-4A66-9CAE-41027640170E}" destId="{383CD2E2-4C85-4EA9-A208-EA7992D48EC8}" srcOrd="0" destOrd="0" presId="urn:microsoft.com/office/officeart/2005/8/layout/orgChart1"/>
    <dgm:cxn modelId="{E69E7829-29D1-45FF-B0F1-2EFF4256CD55}" type="presParOf" srcId="{383CD2E2-4C85-4EA9-A208-EA7992D48EC8}" destId="{9E66A4B6-1CE3-4FB0-8D93-F782AF929943}" srcOrd="0" destOrd="0" presId="urn:microsoft.com/office/officeart/2005/8/layout/orgChart1"/>
    <dgm:cxn modelId="{1B42DE4C-913E-4907-AB58-A6738C03104D}" type="presParOf" srcId="{383CD2E2-4C85-4EA9-A208-EA7992D48EC8}" destId="{BC3EB040-1D55-437B-ADA7-E662658AF497}" srcOrd="1" destOrd="0" presId="urn:microsoft.com/office/officeart/2005/8/layout/orgChart1"/>
    <dgm:cxn modelId="{7241CE0D-0BC0-4F7E-9DE1-DD788C4A0F3D}" type="presParOf" srcId="{45CEA7C0-BD89-4A66-9CAE-41027640170E}" destId="{77A81F45-0A4B-43E6-A95E-997E509715BD}" srcOrd="1" destOrd="0" presId="urn:microsoft.com/office/officeart/2005/8/layout/orgChart1"/>
    <dgm:cxn modelId="{276FF71A-184D-4023-A4DE-25919DBFFA34}" type="presParOf" srcId="{45CEA7C0-BD89-4A66-9CAE-41027640170E}" destId="{B55F9FFB-D80A-4817-AAEC-B3FE437ADBE4}" srcOrd="2" destOrd="0" presId="urn:microsoft.com/office/officeart/2005/8/layout/orgChart1"/>
    <dgm:cxn modelId="{9D6B817A-9968-4A61-8802-5DC6B49C9DAA}" type="presParOf" srcId="{83128CB9-5BE0-424B-97F8-4D0B6F251A3E}" destId="{80537BE5-EE49-4DC5-9CEB-11CCD5FAE5B5}" srcOrd="4" destOrd="0" presId="urn:microsoft.com/office/officeart/2005/8/layout/orgChart1"/>
    <dgm:cxn modelId="{A40198B5-6D0D-44FA-8EE2-8C97040719EE}" type="presParOf" srcId="{83128CB9-5BE0-424B-97F8-4D0B6F251A3E}" destId="{6D500699-5AA6-423E-90AF-915122B8A6BD}" srcOrd="5" destOrd="0" presId="urn:microsoft.com/office/officeart/2005/8/layout/orgChart1"/>
    <dgm:cxn modelId="{3B63C6E0-5F1C-4D5C-8FA0-664A051AC7DD}" type="presParOf" srcId="{6D500699-5AA6-423E-90AF-915122B8A6BD}" destId="{71785F5F-AEC4-443C-91A2-A9FDF4EABDB1}" srcOrd="0" destOrd="0" presId="urn:microsoft.com/office/officeart/2005/8/layout/orgChart1"/>
    <dgm:cxn modelId="{DE0FBF03-BC7F-4C2F-92CD-8E3414CBBD01}" type="presParOf" srcId="{71785F5F-AEC4-443C-91A2-A9FDF4EABDB1}" destId="{FECAEC17-B413-4216-A930-EEE876DB10BA}" srcOrd="0" destOrd="0" presId="urn:microsoft.com/office/officeart/2005/8/layout/orgChart1"/>
    <dgm:cxn modelId="{DF065BCC-224A-4BEE-B3A1-2D87DC34899E}" type="presParOf" srcId="{71785F5F-AEC4-443C-91A2-A9FDF4EABDB1}" destId="{2F35C085-2F16-4EA8-8CF1-7CB2968587A3}" srcOrd="1" destOrd="0" presId="urn:microsoft.com/office/officeart/2005/8/layout/orgChart1"/>
    <dgm:cxn modelId="{D6F37B83-EFB0-4140-AEB4-E87621335BB5}" type="presParOf" srcId="{6D500699-5AA6-423E-90AF-915122B8A6BD}" destId="{E6102017-8AD0-4EC4-A7C3-4F7263382781}" srcOrd="1" destOrd="0" presId="urn:microsoft.com/office/officeart/2005/8/layout/orgChart1"/>
    <dgm:cxn modelId="{63BEA20A-6EBA-4872-8D7E-1B714098DCC4}" type="presParOf" srcId="{6D500699-5AA6-423E-90AF-915122B8A6BD}" destId="{68D16B66-6510-4E8D-9F44-7CF5B6407B14}" srcOrd="2" destOrd="0" presId="urn:microsoft.com/office/officeart/2005/8/layout/orgChart1"/>
    <dgm:cxn modelId="{66B73A5A-3F8A-47EA-AF93-3FFD50A20B10}" type="presParOf" srcId="{25967870-6EE5-4858-A66D-23D482448C41}" destId="{A97A48E1-97A5-439D-B27B-88443B5946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1563D26-B551-4E68-B7B9-472B659D817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B63DC5A-6112-4786-841D-4D066D1C95A8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Parent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 Passed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Away</a:t>
          </a:r>
        </a:p>
      </dgm:t>
    </dgm:pt>
    <dgm:pt modelId="{21891722-D516-4F9C-A8E9-811E98A8CFAD}" type="parTrans" cxnId="{71A83F2F-65C9-4135-BEA7-A1AD09B8FA57}">
      <dgm:prSet/>
      <dgm:spPr/>
      <dgm:t>
        <a:bodyPr/>
        <a:lstStyle/>
        <a:p>
          <a:endParaRPr lang="en-US"/>
        </a:p>
      </dgm:t>
    </dgm:pt>
    <dgm:pt modelId="{65DD148A-1A54-4477-8B60-0439A4B5018A}" type="sibTrans" cxnId="{71A83F2F-65C9-4135-BEA7-A1AD09B8FA57}">
      <dgm:prSet/>
      <dgm:spPr/>
      <dgm:t>
        <a:bodyPr/>
        <a:lstStyle/>
        <a:p>
          <a:endParaRPr lang="en-US"/>
        </a:p>
      </dgm:t>
    </dgm:pt>
    <dgm:pt modelId="{1F03832A-B1D1-4FDA-8099-BFF04D3ED721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TC</a:t>
          </a:r>
        </a:p>
      </dgm:t>
    </dgm:pt>
    <dgm:pt modelId="{C42B280B-36A0-4CDE-89C4-C8CD6D6BC1C2}" type="parTrans" cxnId="{5F0BA13A-56E1-4B38-8A39-E7B779B1A552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03F625F-1784-446A-9B96-E3846727B155}" type="sibTrans" cxnId="{5F0BA13A-56E1-4B38-8A39-E7B779B1A552}">
      <dgm:prSet/>
      <dgm:spPr/>
      <dgm:t>
        <a:bodyPr/>
        <a:lstStyle/>
        <a:p>
          <a:endParaRPr lang="en-US"/>
        </a:p>
      </dgm:t>
    </dgm:pt>
    <dgm:pt modelId="{9A09A2A3-E596-4BA0-8046-36608EBC5E09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 TC</a:t>
          </a:r>
        </a:p>
      </dgm:t>
    </dgm:pt>
    <dgm:pt modelId="{D064AC47-AD44-4CC8-B390-245D2C49319F}" type="parTrans" cxnId="{96A24C27-EE96-4C3C-8BDF-8972122F9B98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F4CD2796-6F48-4B66-8989-760F221CBD28}" type="sibTrans" cxnId="{96A24C27-EE96-4C3C-8BDF-8972122F9B98}">
      <dgm:prSet/>
      <dgm:spPr/>
      <dgm:t>
        <a:bodyPr/>
        <a:lstStyle/>
        <a:p>
          <a:endParaRPr lang="en-US"/>
        </a:p>
      </dgm:t>
    </dgm:pt>
    <dgm:pt modelId="{0BB5E0FC-620D-42F4-9F67-B4754890B122}">
      <dgm:prSet custT="1"/>
      <dgm:spPr>
        <a:solidFill>
          <a:srgbClr val="FFFF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1/3</a:t>
          </a:r>
        </a:p>
      </dgm:t>
    </dgm:pt>
    <dgm:pt modelId="{DA21FB45-EE44-48F4-8DCF-18ED0AFC43B7}" type="parTrans" cxnId="{88A9788B-3268-47B0-8DA1-7CB9841EC292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3AE2CB3-4BCA-446A-AD2C-090B31B6AE5E}" type="sibTrans" cxnId="{88A9788B-3268-47B0-8DA1-7CB9841EC292}">
      <dgm:prSet/>
      <dgm:spPr/>
      <dgm:t>
        <a:bodyPr/>
        <a:lstStyle/>
        <a:p>
          <a:endParaRPr lang="en-US"/>
        </a:p>
      </dgm:t>
    </dgm:pt>
    <dgm:pt modelId="{66FC84BF-94C8-48A1-AED1-C78B91BE4CAC}">
      <dgm:prSet custT="1"/>
      <dgm:spPr>
        <a:solidFill>
          <a:srgbClr val="FF33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1/9</a:t>
          </a:r>
          <a:endParaRPr lang="en-US" sz="2800" b="1" dirty="0">
            <a:solidFill>
              <a:schemeClr val="tx1"/>
            </a:solidFill>
          </a:endParaRPr>
        </a:p>
      </dgm:t>
    </dgm:pt>
    <dgm:pt modelId="{5F89BEFE-B570-4B1D-8207-CB28651EFA8A}" type="parTrans" cxnId="{D20FCC5D-2AFF-4BEC-A689-D9D9D43130B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3CBCFEE-9BFE-4446-BAE8-841ABBBCD035}" type="sibTrans" cxnId="{D20FCC5D-2AFF-4BEC-A689-D9D9D43130BA}">
      <dgm:prSet/>
      <dgm:spPr/>
      <dgm:t>
        <a:bodyPr/>
        <a:lstStyle/>
        <a:p>
          <a:endParaRPr lang="en-US"/>
        </a:p>
      </dgm:t>
    </dgm:pt>
    <dgm:pt modelId="{2C48FB0E-B47C-433C-840A-910F864AEF82}">
      <dgm:prSet custT="1"/>
      <dgm:spPr>
        <a:solidFill>
          <a:srgbClr val="FF33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1/9</a:t>
          </a:r>
          <a:endParaRPr lang="en-US" sz="2800" b="1" dirty="0">
            <a:solidFill>
              <a:schemeClr val="tx1"/>
            </a:solidFill>
          </a:endParaRPr>
        </a:p>
      </dgm:t>
    </dgm:pt>
    <dgm:pt modelId="{BCA8EE67-E9BB-4323-BBE6-BA91AE1C8F24}" type="parTrans" cxnId="{11E0AB0E-B265-4F1C-AA24-435BB06575F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62E8DBF-7DBA-4C98-883F-1E7CF4B62ADE}" type="sibTrans" cxnId="{11E0AB0E-B265-4F1C-AA24-435BB06575F9}">
      <dgm:prSet/>
      <dgm:spPr/>
      <dgm:t>
        <a:bodyPr/>
        <a:lstStyle/>
        <a:p>
          <a:endParaRPr lang="en-US"/>
        </a:p>
      </dgm:t>
    </dgm:pt>
    <dgm:pt modelId="{63653481-C4E1-4043-828F-633290BE253F}">
      <dgm:prSet custT="1"/>
      <dgm:spPr>
        <a:solidFill>
          <a:srgbClr val="FF33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1/9</a:t>
          </a:r>
          <a:endParaRPr lang="en-US" sz="2800" b="1" dirty="0">
            <a:solidFill>
              <a:schemeClr val="tx1"/>
            </a:solidFill>
          </a:endParaRPr>
        </a:p>
      </dgm:t>
    </dgm:pt>
    <dgm:pt modelId="{999DF377-CDBD-4206-8DF2-988BB8CBFBD3}" type="parTrans" cxnId="{013D1B8D-B388-429F-9391-F631D9121E7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5E98B8D-FBAD-4DF7-BF9E-06531E273CAE}" type="sibTrans" cxnId="{013D1B8D-B388-429F-9391-F631D9121E78}">
      <dgm:prSet/>
      <dgm:spPr/>
      <dgm:t>
        <a:bodyPr/>
        <a:lstStyle/>
        <a:p>
          <a:endParaRPr lang="en-US"/>
        </a:p>
      </dgm:t>
    </dgm:pt>
    <dgm:pt modelId="{E370D5AD-81F3-46BC-AF66-1FE1A447E19E}">
      <dgm:prSet custT="1"/>
      <dgm:spPr>
        <a:solidFill>
          <a:srgbClr val="00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b="1" dirty="0" smtClean="0">
              <a:solidFill>
                <a:schemeClr val="tx1"/>
              </a:solidFill>
            </a:rPr>
            <a:t>1/3</a:t>
          </a:r>
          <a:endParaRPr lang="en-US" sz="3200" b="1" dirty="0">
            <a:solidFill>
              <a:schemeClr val="tx1"/>
            </a:solidFill>
          </a:endParaRPr>
        </a:p>
      </dgm:t>
    </dgm:pt>
    <dgm:pt modelId="{3B5FD423-D8D8-4005-B1EB-F680592B9AF6}" type="parTrans" cxnId="{EB72487B-E052-4050-B865-C51DE9F0E7E1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C402A21A-192A-45F6-8014-D2799F504E35}" type="sibTrans" cxnId="{EB72487B-E052-4050-B865-C51DE9F0E7E1}">
      <dgm:prSet/>
      <dgm:spPr/>
      <dgm:t>
        <a:bodyPr/>
        <a:lstStyle/>
        <a:p>
          <a:endParaRPr lang="en-US"/>
        </a:p>
      </dgm:t>
    </dgm:pt>
    <dgm:pt modelId="{31298EB7-10BE-4737-BBA2-404F955F1A90}" type="pres">
      <dgm:prSet presAssocID="{F1563D26-B551-4E68-B7B9-472B659D81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5967870-6EE5-4858-A66D-23D482448C41}" type="pres">
      <dgm:prSet presAssocID="{0B63DC5A-6112-4786-841D-4D066D1C95A8}" presName="hierRoot1" presStyleCnt="0">
        <dgm:presLayoutVars>
          <dgm:hierBranch/>
        </dgm:presLayoutVars>
      </dgm:prSet>
      <dgm:spPr/>
    </dgm:pt>
    <dgm:pt modelId="{9DEE5FDF-2F69-4417-A263-B88EF6C05FD8}" type="pres">
      <dgm:prSet presAssocID="{0B63DC5A-6112-4786-841D-4D066D1C95A8}" presName="rootComposite1" presStyleCnt="0"/>
      <dgm:spPr/>
    </dgm:pt>
    <dgm:pt modelId="{C25F8DCE-D047-4E69-BF17-506E9AD88F71}" type="pres">
      <dgm:prSet presAssocID="{0B63DC5A-6112-4786-841D-4D066D1C95A8}" presName="rootText1" presStyleLbl="node0" presStyleIdx="0" presStyleCnt="1" custLinFactNeighborX="4394" custLinFactNeighborY="-72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885F73-6A44-4BBD-B7ED-0A3584E0021C}" type="pres">
      <dgm:prSet presAssocID="{0B63DC5A-6112-4786-841D-4D066D1C95A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3128CB9-5BE0-424B-97F8-4D0B6F251A3E}" type="pres">
      <dgm:prSet presAssocID="{0B63DC5A-6112-4786-841D-4D066D1C95A8}" presName="hierChild2" presStyleCnt="0"/>
      <dgm:spPr/>
    </dgm:pt>
    <dgm:pt modelId="{67F42DCB-CCAA-496A-A172-376E8D190893}" type="pres">
      <dgm:prSet presAssocID="{C42B280B-36A0-4CDE-89C4-C8CD6D6BC1C2}" presName="Name35" presStyleLbl="parChTrans1D2" presStyleIdx="0" presStyleCnt="3"/>
      <dgm:spPr/>
      <dgm:t>
        <a:bodyPr/>
        <a:lstStyle/>
        <a:p>
          <a:endParaRPr lang="en-US"/>
        </a:p>
      </dgm:t>
    </dgm:pt>
    <dgm:pt modelId="{EA7ACE17-BB5E-4640-A892-5BE38E4198B9}" type="pres">
      <dgm:prSet presAssocID="{1F03832A-B1D1-4FDA-8099-BFF04D3ED721}" presName="hierRoot2" presStyleCnt="0">
        <dgm:presLayoutVars>
          <dgm:hierBranch/>
        </dgm:presLayoutVars>
      </dgm:prSet>
      <dgm:spPr/>
    </dgm:pt>
    <dgm:pt modelId="{495CBD05-E2FC-4C7B-8F4C-D5B15F433C0A}" type="pres">
      <dgm:prSet presAssocID="{1F03832A-B1D1-4FDA-8099-BFF04D3ED721}" presName="rootComposite" presStyleCnt="0"/>
      <dgm:spPr/>
    </dgm:pt>
    <dgm:pt modelId="{82C81909-3C58-4FCD-984C-F9AE34B26900}" type="pres">
      <dgm:prSet presAssocID="{1F03832A-B1D1-4FDA-8099-BFF04D3ED721}" presName="rootText" presStyleLbl="node2" presStyleIdx="0" presStyleCnt="3" custLinFactNeighborX="4394" custLinFactNeighborY="-72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1848A6-8742-40FC-99C2-6F3D80055F67}" type="pres">
      <dgm:prSet presAssocID="{1F03832A-B1D1-4FDA-8099-BFF04D3ED721}" presName="rootConnector" presStyleLbl="node2" presStyleIdx="0" presStyleCnt="3"/>
      <dgm:spPr/>
      <dgm:t>
        <a:bodyPr/>
        <a:lstStyle/>
        <a:p>
          <a:endParaRPr lang="en-US"/>
        </a:p>
      </dgm:t>
    </dgm:pt>
    <dgm:pt modelId="{AA78E076-FFE7-4374-992C-767CD7A59E9E}" type="pres">
      <dgm:prSet presAssocID="{1F03832A-B1D1-4FDA-8099-BFF04D3ED721}" presName="hierChild4" presStyleCnt="0"/>
      <dgm:spPr/>
    </dgm:pt>
    <dgm:pt modelId="{21ACB18A-D48C-4A08-BD83-98047B435CA8}" type="pres">
      <dgm:prSet presAssocID="{5F89BEFE-B570-4B1D-8207-CB28651EFA8A}" presName="Name35" presStyleLbl="parChTrans1D3" presStyleIdx="0" presStyleCnt="4"/>
      <dgm:spPr/>
      <dgm:t>
        <a:bodyPr/>
        <a:lstStyle/>
        <a:p>
          <a:endParaRPr lang="en-US"/>
        </a:p>
      </dgm:t>
    </dgm:pt>
    <dgm:pt modelId="{0C4FC2E8-2F30-4D47-96B0-9BA362E94EBF}" type="pres">
      <dgm:prSet presAssocID="{66FC84BF-94C8-48A1-AED1-C78B91BE4CAC}" presName="hierRoot2" presStyleCnt="0">
        <dgm:presLayoutVars>
          <dgm:hierBranch val="init"/>
        </dgm:presLayoutVars>
      </dgm:prSet>
      <dgm:spPr/>
    </dgm:pt>
    <dgm:pt modelId="{20FD30A0-E5F7-4BBB-AF92-0F2EB0BBC804}" type="pres">
      <dgm:prSet presAssocID="{66FC84BF-94C8-48A1-AED1-C78B91BE4CAC}" presName="rootComposite" presStyleCnt="0"/>
      <dgm:spPr/>
    </dgm:pt>
    <dgm:pt modelId="{CBBFAA78-91A6-4B59-B572-7DBC374CC1F3}" type="pres">
      <dgm:prSet presAssocID="{66FC84BF-94C8-48A1-AED1-C78B91BE4CAC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65C5F6-DB11-40DC-A72B-D7AD19FC24A3}" type="pres">
      <dgm:prSet presAssocID="{66FC84BF-94C8-48A1-AED1-C78B91BE4CAC}" presName="rootConnector" presStyleLbl="node3" presStyleIdx="0" presStyleCnt="4"/>
      <dgm:spPr/>
      <dgm:t>
        <a:bodyPr/>
        <a:lstStyle/>
        <a:p>
          <a:endParaRPr lang="en-US"/>
        </a:p>
      </dgm:t>
    </dgm:pt>
    <dgm:pt modelId="{3F1BD700-6D9C-4310-A34B-57F4DD6BD883}" type="pres">
      <dgm:prSet presAssocID="{66FC84BF-94C8-48A1-AED1-C78B91BE4CAC}" presName="hierChild4" presStyleCnt="0"/>
      <dgm:spPr/>
    </dgm:pt>
    <dgm:pt modelId="{CF243014-11FB-4316-A46E-7495E1A963C4}" type="pres">
      <dgm:prSet presAssocID="{66FC84BF-94C8-48A1-AED1-C78B91BE4CAC}" presName="hierChild5" presStyleCnt="0"/>
      <dgm:spPr/>
    </dgm:pt>
    <dgm:pt modelId="{4D3FCA2D-32DD-4556-8D31-C2CE2B01FC15}" type="pres">
      <dgm:prSet presAssocID="{BCA8EE67-E9BB-4323-BBE6-BA91AE1C8F24}" presName="Name35" presStyleLbl="parChTrans1D3" presStyleIdx="1" presStyleCnt="4"/>
      <dgm:spPr/>
      <dgm:t>
        <a:bodyPr/>
        <a:lstStyle/>
        <a:p>
          <a:endParaRPr lang="en-US"/>
        </a:p>
      </dgm:t>
    </dgm:pt>
    <dgm:pt modelId="{6C78C5A5-C486-4D9D-8332-D78CBE6C59A4}" type="pres">
      <dgm:prSet presAssocID="{2C48FB0E-B47C-433C-840A-910F864AEF82}" presName="hierRoot2" presStyleCnt="0">
        <dgm:presLayoutVars>
          <dgm:hierBranch val="init"/>
        </dgm:presLayoutVars>
      </dgm:prSet>
      <dgm:spPr/>
    </dgm:pt>
    <dgm:pt modelId="{025B8E79-8311-44A9-85BE-FFEB281DC01C}" type="pres">
      <dgm:prSet presAssocID="{2C48FB0E-B47C-433C-840A-910F864AEF82}" presName="rootComposite" presStyleCnt="0"/>
      <dgm:spPr/>
    </dgm:pt>
    <dgm:pt modelId="{6990EC82-438F-4452-99CA-87DFD4D38287}" type="pres">
      <dgm:prSet presAssocID="{2C48FB0E-B47C-433C-840A-910F864AEF82}" presName="rootText" presStyleLbl="node3" presStyleIdx="1" presStyleCnt="4" custAng="0" custLinFactNeighborX="3825" custLinFactNeighborY="-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E277DB-104E-4FAE-ADFA-4156FDD86B01}" type="pres">
      <dgm:prSet presAssocID="{2C48FB0E-B47C-433C-840A-910F864AEF82}" presName="rootConnector" presStyleLbl="node3" presStyleIdx="1" presStyleCnt="4"/>
      <dgm:spPr/>
      <dgm:t>
        <a:bodyPr/>
        <a:lstStyle/>
        <a:p>
          <a:endParaRPr lang="en-US"/>
        </a:p>
      </dgm:t>
    </dgm:pt>
    <dgm:pt modelId="{BDBD979E-D704-4469-A8AE-30E97642D33F}" type="pres">
      <dgm:prSet presAssocID="{2C48FB0E-B47C-433C-840A-910F864AEF82}" presName="hierChild4" presStyleCnt="0"/>
      <dgm:spPr/>
    </dgm:pt>
    <dgm:pt modelId="{BCE4FB66-8D30-4868-92FC-47EA4B372048}" type="pres">
      <dgm:prSet presAssocID="{2C48FB0E-B47C-433C-840A-910F864AEF82}" presName="hierChild5" presStyleCnt="0"/>
      <dgm:spPr/>
    </dgm:pt>
    <dgm:pt modelId="{01605654-A5D9-4F3A-A8B9-836C9BCB25BF}" type="pres">
      <dgm:prSet presAssocID="{999DF377-CDBD-4206-8DF2-988BB8CBFBD3}" presName="Name35" presStyleLbl="parChTrans1D3" presStyleIdx="2" presStyleCnt="4"/>
      <dgm:spPr/>
      <dgm:t>
        <a:bodyPr/>
        <a:lstStyle/>
        <a:p>
          <a:endParaRPr lang="en-US"/>
        </a:p>
      </dgm:t>
    </dgm:pt>
    <dgm:pt modelId="{D28FEDEB-AD31-462B-8F81-3B4734592CAD}" type="pres">
      <dgm:prSet presAssocID="{63653481-C4E1-4043-828F-633290BE253F}" presName="hierRoot2" presStyleCnt="0">
        <dgm:presLayoutVars>
          <dgm:hierBranch val="init"/>
        </dgm:presLayoutVars>
      </dgm:prSet>
      <dgm:spPr/>
    </dgm:pt>
    <dgm:pt modelId="{5DA0E9A8-8477-4303-99D8-BDDF6E75A6C3}" type="pres">
      <dgm:prSet presAssocID="{63653481-C4E1-4043-828F-633290BE253F}" presName="rootComposite" presStyleCnt="0"/>
      <dgm:spPr/>
    </dgm:pt>
    <dgm:pt modelId="{9A849F29-67F7-4169-B59F-D3FA27492D6A}" type="pres">
      <dgm:prSet presAssocID="{63653481-C4E1-4043-828F-633290BE253F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CCFD0C-E889-48D2-B84C-B469F3500901}" type="pres">
      <dgm:prSet presAssocID="{63653481-C4E1-4043-828F-633290BE253F}" presName="rootConnector" presStyleLbl="node3" presStyleIdx="2" presStyleCnt="4"/>
      <dgm:spPr/>
      <dgm:t>
        <a:bodyPr/>
        <a:lstStyle/>
        <a:p>
          <a:endParaRPr lang="en-US"/>
        </a:p>
      </dgm:t>
    </dgm:pt>
    <dgm:pt modelId="{B7DBF76A-6DAE-4B58-AE37-87C4689BB8F2}" type="pres">
      <dgm:prSet presAssocID="{63653481-C4E1-4043-828F-633290BE253F}" presName="hierChild4" presStyleCnt="0"/>
      <dgm:spPr/>
    </dgm:pt>
    <dgm:pt modelId="{A7454D29-FDF5-4158-9216-0DEDDA3B1D23}" type="pres">
      <dgm:prSet presAssocID="{63653481-C4E1-4043-828F-633290BE253F}" presName="hierChild5" presStyleCnt="0"/>
      <dgm:spPr/>
    </dgm:pt>
    <dgm:pt modelId="{1D6AB905-9339-452B-9217-1354ACF9A41C}" type="pres">
      <dgm:prSet presAssocID="{1F03832A-B1D1-4FDA-8099-BFF04D3ED721}" presName="hierChild5" presStyleCnt="0"/>
      <dgm:spPr/>
    </dgm:pt>
    <dgm:pt modelId="{9EDA7E44-B3C1-474A-AF1E-1E2B19C063B0}" type="pres">
      <dgm:prSet presAssocID="{D064AC47-AD44-4CC8-B390-245D2C49319F}" presName="Name35" presStyleLbl="parChTrans1D2" presStyleIdx="1" presStyleCnt="3"/>
      <dgm:spPr/>
      <dgm:t>
        <a:bodyPr/>
        <a:lstStyle/>
        <a:p>
          <a:endParaRPr lang="en-US"/>
        </a:p>
      </dgm:t>
    </dgm:pt>
    <dgm:pt modelId="{45CEA7C0-BD89-4A66-9CAE-41027640170E}" type="pres">
      <dgm:prSet presAssocID="{9A09A2A3-E596-4BA0-8046-36608EBC5E09}" presName="hierRoot2" presStyleCnt="0">
        <dgm:presLayoutVars>
          <dgm:hierBranch/>
        </dgm:presLayoutVars>
      </dgm:prSet>
      <dgm:spPr/>
    </dgm:pt>
    <dgm:pt modelId="{383CD2E2-4C85-4EA9-A208-EA7992D48EC8}" type="pres">
      <dgm:prSet presAssocID="{9A09A2A3-E596-4BA0-8046-36608EBC5E09}" presName="rootComposite" presStyleCnt="0"/>
      <dgm:spPr/>
    </dgm:pt>
    <dgm:pt modelId="{9E66A4B6-1CE3-4FB0-8D93-F782AF929943}" type="pres">
      <dgm:prSet presAssocID="{9A09A2A3-E596-4BA0-8046-36608EBC5E09}" presName="rootText" presStyleLbl="node2" presStyleIdx="1" presStyleCnt="3" custLinFactNeighborX="4394" custLinFactNeighborY="-72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3EB040-1D55-437B-ADA7-E662658AF497}" type="pres">
      <dgm:prSet presAssocID="{9A09A2A3-E596-4BA0-8046-36608EBC5E09}" presName="rootConnector" presStyleLbl="node2" presStyleIdx="1" presStyleCnt="3"/>
      <dgm:spPr/>
      <dgm:t>
        <a:bodyPr/>
        <a:lstStyle/>
        <a:p>
          <a:endParaRPr lang="en-US"/>
        </a:p>
      </dgm:t>
    </dgm:pt>
    <dgm:pt modelId="{77A81F45-0A4B-43E6-A95E-997E509715BD}" type="pres">
      <dgm:prSet presAssocID="{9A09A2A3-E596-4BA0-8046-36608EBC5E09}" presName="hierChild4" presStyleCnt="0"/>
      <dgm:spPr/>
    </dgm:pt>
    <dgm:pt modelId="{60F7E0DD-6A16-47DF-ABF5-E4E13413B795}" type="pres">
      <dgm:prSet presAssocID="{3B5FD423-D8D8-4005-B1EB-F680592B9AF6}" presName="Name35" presStyleLbl="parChTrans1D3" presStyleIdx="3" presStyleCnt="4"/>
      <dgm:spPr/>
      <dgm:t>
        <a:bodyPr/>
        <a:lstStyle/>
        <a:p>
          <a:endParaRPr lang="en-US"/>
        </a:p>
      </dgm:t>
    </dgm:pt>
    <dgm:pt modelId="{9FA6B267-364C-41CA-8308-20229264624D}" type="pres">
      <dgm:prSet presAssocID="{E370D5AD-81F3-46BC-AF66-1FE1A447E19E}" presName="hierRoot2" presStyleCnt="0">
        <dgm:presLayoutVars>
          <dgm:hierBranch val="init"/>
        </dgm:presLayoutVars>
      </dgm:prSet>
      <dgm:spPr/>
    </dgm:pt>
    <dgm:pt modelId="{1E22D43E-82C0-4F5A-B757-954D2B9BCA26}" type="pres">
      <dgm:prSet presAssocID="{E370D5AD-81F3-46BC-AF66-1FE1A447E19E}" presName="rootComposite" presStyleCnt="0"/>
      <dgm:spPr/>
    </dgm:pt>
    <dgm:pt modelId="{EA695756-CA82-487E-97E3-98863360329E}" type="pres">
      <dgm:prSet presAssocID="{E370D5AD-81F3-46BC-AF66-1FE1A447E19E}" presName="rootText" presStyleLbl="node3" presStyleIdx="3" presStyleCnt="4" custAng="0" custLinFactNeighborX="11001" custLinFactNeighborY="-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6D5D9B-65F8-46B2-820D-74F69D22ED1B}" type="pres">
      <dgm:prSet presAssocID="{E370D5AD-81F3-46BC-AF66-1FE1A447E19E}" presName="rootConnector" presStyleLbl="node3" presStyleIdx="3" presStyleCnt="4"/>
      <dgm:spPr/>
      <dgm:t>
        <a:bodyPr/>
        <a:lstStyle/>
        <a:p>
          <a:endParaRPr lang="en-US"/>
        </a:p>
      </dgm:t>
    </dgm:pt>
    <dgm:pt modelId="{3262D682-1956-4B7A-BA78-C2F0637D9725}" type="pres">
      <dgm:prSet presAssocID="{E370D5AD-81F3-46BC-AF66-1FE1A447E19E}" presName="hierChild4" presStyleCnt="0"/>
      <dgm:spPr/>
    </dgm:pt>
    <dgm:pt modelId="{1E6DA694-486E-4EEC-943E-DC246EFB0577}" type="pres">
      <dgm:prSet presAssocID="{E370D5AD-81F3-46BC-AF66-1FE1A447E19E}" presName="hierChild5" presStyleCnt="0"/>
      <dgm:spPr/>
    </dgm:pt>
    <dgm:pt modelId="{B55F9FFB-D80A-4817-AAEC-B3FE437ADBE4}" type="pres">
      <dgm:prSet presAssocID="{9A09A2A3-E596-4BA0-8046-36608EBC5E09}" presName="hierChild5" presStyleCnt="0"/>
      <dgm:spPr/>
    </dgm:pt>
    <dgm:pt modelId="{80537BE5-EE49-4DC5-9CEB-11CCD5FAE5B5}" type="pres">
      <dgm:prSet presAssocID="{DA21FB45-EE44-48F4-8DCF-18ED0AFC43B7}" presName="Name35" presStyleLbl="parChTrans1D2" presStyleIdx="2" presStyleCnt="3"/>
      <dgm:spPr/>
      <dgm:t>
        <a:bodyPr/>
        <a:lstStyle/>
        <a:p>
          <a:endParaRPr lang="en-US"/>
        </a:p>
      </dgm:t>
    </dgm:pt>
    <dgm:pt modelId="{6D500699-5AA6-423E-90AF-915122B8A6BD}" type="pres">
      <dgm:prSet presAssocID="{0BB5E0FC-620D-42F4-9F67-B4754890B122}" presName="hierRoot2" presStyleCnt="0">
        <dgm:presLayoutVars>
          <dgm:hierBranch/>
        </dgm:presLayoutVars>
      </dgm:prSet>
      <dgm:spPr/>
    </dgm:pt>
    <dgm:pt modelId="{71785F5F-AEC4-443C-91A2-A9FDF4EABDB1}" type="pres">
      <dgm:prSet presAssocID="{0BB5E0FC-620D-42F4-9F67-B4754890B122}" presName="rootComposite" presStyleCnt="0"/>
      <dgm:spPr/>
    </dgm:pt>
    <dgm:pt modelId="{FECAEC17-B413-4216-A930-EEE876DB10BA}" type="pres">
      <dgm:prSet presAssocID="{0BB5E0FC-620D-42F4-9F67-B4754890B122}" presName="rootText" presStyleLbl="node2" presStyleIdx="2" presStyleCnt="3" custLinFactNeighborX="1210" custLinFactNeighborY="-712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35C085-2F16-4EA8-8CF1-7CB2968587A3}" type="pres">
      <dgm:prSet presAssocID="{0BB5E0FC-620D-42F4-9F67-B4754890B122}" presName="rootConnector" presStyleLbl="node2" presStyleIdx="2" presStyleCnt="3"/>
      <dgm:spPr/>
      <dgm:t>
        <a:bodyPr/>
        <a:lstStyle/>
        <a:p>
          <a:endParaRPr lang="en-US"/>
        </a:p>
      </dgm:t>
    </dgm:pt>
    <dgm:pt modelId="{E6102017-8AD0-4EC4-A7C3-4F7263382781}" type="pres">
      <dgm:prSet presAssocID="{0BB5E0FC-620D-42F4-9F67-B4754890B122}" presName="hierChild4" presStyleCnt="0"/>
      <dgm:spPr/>
    </dgm:pt>
    <dgm:pt modelId="{68D16B66-6510-4E8D-9F44-7CF5B6407B14}" type="pres">
      <dgm:prSet presAssocID="{0BB5E0FC-620D-42F4-9F67-B4754890B122}" presName="hierChild5" presStyleCnt="0"/>
      <dgm:spPr/>
    </dgm:pt>
    <dgm:pt modelId="{A97A48E1-97A5-439D-B27B-88443B594614}" type="pres">
      <dgm:prSet presAssocID="{0B63DC5A-6112-4786-841D-4D066D1C95A8}" presName="hierChild3" presStyleCnt="0"/>
      <dgm:spPr/>
    </dgm:pt>
  </dgm:ptLst>
  <dgm:cxnLst>
    <dgm:cxn modelId="{A32751F7-6E19-498E-9F8F-42F9F6A2D064}" type="presOf" srcId="{C42B280B-36A0-4CDE-89C4-C8CD6D6BC1C2}" destId="{67F42DCB-CCAA-496A-A172-376E8D190893}" srcOrd="0" destOrd="0" presId="urn:microsoft.com/office/officeart/2005/8/layout/orgChart1"/>
    <dgm:cxn modelId="{B0051141-1289-453F-9F5B-86E9208EC6C0}" type="presOf" srcId="{0B63DC5A-6112-4786-841D-4D066D1C95A8}" destId="{CC885F73-6A44-4BBD-B7ED-0A3584E0021C}" srcOrd="1" destOrd="0" presId="urn:microsoft.com/office/officeart/2005/8/layout/orgChart1"/>
    <dgm:cxn modelId="{8EB18245-F286-4FAB-BDCE-E476769A04CC}" type="presOf" srcId="{F1563D26-B551-4E68-B7B9-472B659D817B}" destId="{31298EB7-10BE-4737-BBA2-404F955F1A90}" srcOrd="0" destOrd="0" presId="urn:microsoft.com/office/officeart/2005/8/layout/orgChart1"/>
    <dgm:cxn modelId="{4A468CB5-FBA7-4CA1-BD6B-995EA17BA1E1}" type="presOf" srcId="{0BB5E0FC-620D-42F4-9F67-B4754890B122}" destId="{2F35C085-2F16-4EA8-8CF1-7CB2968587A3}" srcOrd="1" destOrd="0" presId="urn:microsoft.com/office/officeart/2005/8/layout/orgChart1"/>
    <dgm:cxn modelId="{11E0AB0E-B265-4F1C-AA24-435BB06575F9}" srcId="{1F03832A-B1D1-4FDA-8099-BFF04D3ED721}" destId="{2C48FB0E-B47C-433C-840A-910F864AEF82}" srcOrd="1" destOrd="0" parTransId="{BCA8EE67-E9BB-4323-BBE6-BA91AE1C8F24}" sibTransId="{262E8DBF-7DBA-4C98-883F-1E7CF4B62ADE}"/>
    <dgm:cxn modelId="{5F0BA13A-56E1-4B38-8A39-E7B779B1A552}" srcId="{0B63DC5A-6112-4786-841D-4D066D1C95A8}" destId="{1F03832A-B1D1-4FDA-8099-BFF04D3ED721}" srcOrd="0" destOrd="0" parTransId="{C42B280B-36A0-4CDE-89C4-C8CD6D6BC1C2}" sibTransId="{C03F625F-1784-446A-9B96-E3846727B155}"/>
    <dgm:cxn modelId="{7DC85227-D300-4A30-82F8-8D5170026F99}" type="presOf" srcId="{D064AC47-AD44-4CC8-B390-245D2C49319F}" destId="{9EDA7E44-B3C1-474A-AF1E-1E2B19C063B0}" srcOrd="0" destOrd="0" presId="urn:microsoft.com/office/officeart/2005/8/layout/orgChart1"/>
    <dgm:cxn modelId="{6A813C94-5BA9-4226-A884-A475531C7435}" type="presOf" srcId="{999DF377-CDBD-4206-8DF2-988BB8CBFBD3}" destId="{01605654-A5D9-4F3A-A8B9-836C9BCB25BF}" srcOrd="0" destOrd="0" presId="urn:microsoft.com/office/officeart/2005/8/layout/orgChart1"/>
    <dgm:cxn modelId="{CC21DCCF-D452-487C-A652-6B1163680C42}" type="presOf" srcId="{9A09A2A3-E596-4BA0-8046-36608EBC5E09}" destId="{9E66A4B6-1CE3-4FB0-8D93-F782AF929943}" srcOrd="0" destOrd="0" presId="urn:microsoft.com/office/officeart/2005/8/layout/orgChart1"/>
    <dgm:cxn modelId="{7698D8DD-8CB2-4D25-BED2-076E676C7173}" type="presOf" srcId="{E370D5AD-81F3-46BC-AF66-1FE1A447E19E}" destId="{EA695756-CA82-487E-97E3-98863360329E}" srcOrd="0" destOrd="0" presId="urn:microsoft.com/office/officeart/2005/8/layout/orgChart1"/>
    <dgm:cxn modelId="{71A83F2F-65C9-4135-BEA7-A1AD09B8FA57}" srcId="{F1563D26-B551-4E68-B7B9-472B659D817B}" destId="{0B63DC5A-6112-4786-841D-4D066D1C95A8}" srcOrd="0" destOrd="0" parTransId="{21891722-D516-4F9C-A8E9-811E98A8CFAD}" sibTransId="{65DD148A-1A54-4477-8B60-0439A4B5018A}"/>
    <dgm:cxn modelId="{813CFC7C-FB05-4764-973F-9D43261885E8}" type="presOf" srcId="{3B5FD423-D8D8-4005-B1EB-F680592B9AF6}" destId="{60F7E0DD-6A16-47DF-ABF5-E4E13413B795}" srcOrd="0" destOrd="0" presId="urn:microsoft.com/office/officeart/2005/8/layout/orgChart1"/>
    <dgm:cxn modelId="{F5261559-7B91-426E-92B5-A2BCE2484FEF}" type="presOf" srcId="{2C48FB0E-B47C-433C-840A-910F864AEF82}" destId="{14E277DB-104E-4FAE-ADFA-4156FDD86B01}" srcOrd="1" destOrd="0" presId="urn:microsoft.com/office/officeart/2005/8/layout/orgChart1"/>
    <dgm:cxn modelId="{0C9385BE-115A-4749-B8E1-333973E84D2D}" type="presOf" srcId="{5F89BEFE-B570-4B1D-8207-CB28651EFA8A}" destId="{21ACB18A-D48C-4A08-BD83-98047B435CA8}" srcOrd="0" destOrd="0" presId="urn:microsoft.com/office/officeart/2005/8/layout/orgChart1"/>
    <dgm:cxn modelId="{EB72487B-E052-4050-B865-C51DE9F0E7E1}" srcId="{9A09A2A3-E596-4BA0-8046-36608EBC5E09}" destId="{E370D5AD-81F3-46BC-AF66-1FE1A447E19E}" srcOrd="0" destOrd="0" parTransId="{3B5FD423-D8D8-4005-B1EB-F680592B9AF6}" sibTransId="{C402A21A-192A-45F6-8014-D2799F504E35}"/>
    <dgm:cxn modelId="{E1AB1896-86CD-458B-83E5-147D395F7C17}" type="presOf" srcId="{9A09A2A3-E596-4BA0-8046-36608EBC5E09}" destId="{BC3EB040-1D55-437B-ADA7-E662658AF497}" srcOrd="1" destOrd="0" presId="urn:microsoft.com/office/officeart/2005/8/layout/orgChart1"/>
    <dgm:cxn modelId="{BAEBBABC-0C46-4075-BDD2-0E99D0C0C211}" type="presOf" srcId="{63653481-C4E1-4043-828F-633290BE253F}" destId="{9A849F29-67F7-4169-B59F-D3FA27492D6A}" srcOrd="0" destOrd="0" presId="urn:microsoft.com/office/officeart/2005/8/layout/orgChart1"/>
    <dgm:cxn modelId="{88A9788B-3268-47B0-8DA1-7CB9841EC292}" srcId="{0B63DC5A-6112-4786-841D-4D066D1C95A8}" destId="{0BB5E0FC-620D-42F4-9F67-B4754890B122}" srcOrd="2" destOrd="0" parTransId="{DA21FB45-EE44-48F4-8DCF-18ED0AFC43B7}" sibTransId="{13AE2CB3-4BCA-446A-AD2C-090B31B6AE5E}"/>
    <dgm:cxn modelId="{D20FCC5D-2AFF-4BEC-A689-D9D9D43130BA}" srcId="{1F03832A-B1D1-4FDA-8099-BFF04D3ED721}" destId="{66FC84BF-94C8-48A1-AED1-C78B91BE4CAC}" srcOrd="0" destOrd="0" parTransId="{5F89BEFE-B570-4B1D-8207-CB28651EFA8A}" sibTransId="{23CBCFEE-9BFE-4446-BAE8-841ABBBCD035}"/>
    <dgm:cxn modelId="{96A24C27-EE96-4C3C-8BDF-8972122F9B98}" srcId="{0B63DC5A-6112-4786-841D-4D066D1C95A8}" destId="{9A09A2A3-E596-4BA0-8046-36608EBC5E09}" srcOrd="1" destOrd="0" parTransId="{D064AC47-AD44-4CC8-B390-245D2C49319F}" sibTransId="{F4CD2796-6F48-4B66-8989-760F221CBD28}"/>
    <dgm:cxn modelId="{C2F00157-7325-43AE-8506-405D6E9CB808}" type="presOf" srcId="{1F03832A-B1D1-4FDA-8099-BFF04D3ED721}" destId="{82C81909-3C58-4FCD-984C-F9AE34B26900}" srcOrd="0" destOrd="0" presId="urn:microsoft.com/office/officeart/2005/8/layout/orgChart1"/>
    <dgm:cxn modelId="{4B875195-E9DE-4346-8814-3DBE814EE344}" type="presOf" srcId="{0B63DC5A-6112-4786-841D-4D066D1C95A8}" destId="{C25F8DCE-D047-4E69-BF17-506E9AD88F71}" srcOrd="0" destOrd="0" presId="urn:microsoft.com/office/officeart/2005/8/layout/orgChart1"/>
    <dgm:cxn modelId="{90C49B8F-07CF-4269-89F0-575AE983F26D}" type="presOf" srcId="{66FC84BF-94C8-48A1-AED1-C78B91BE4CAC}" destId="{9165C5F6-DB11-40DC-A72B-D7AD19FC24A3}" srcOrd="1" destOrd="0" presId="urn:microsoft.com/office/officeart/2005/8/layout/orgChart1"/>
    <dgm:cxn modelId="{63FEF463-6B2D-43D3-84AC-332E6304DBAA}" type="presOf" srcId="{0BB5E0FC-620D-42F4-9F67-B4754890B122}" destId="{FECAEC17-B413-4216-A930-EEE876DB10BA}" srcOrd="0" destOrd="0" presId="urn:microsoft.com/office/officeart/2005/8/layout/orgChart1"/>
    <dgm:cxn modelId="{98FBBF95-259B-4626-A943-732A87CA1FEB}" type="presOf" srcId="{E370D5AD-81F3-46BC-AF66-1FE1A447E19E}" destId="{846D5D9B-65F8-46B2-820D-74F69D22ED1B}" srcOrd="1" destOrd="0" presId="urn:microsoft.com/office/officeart/2005/8/layout/orgChart1"/>
    <dgm:cxn modelId="{9E711191-24C2-45AB-B732-F5EABC0AD012}" type="presOf" srcId="{BCA8EE67-E9BB-4323-BBE6-BA91AE1C8F24}" destId="{4D3FCA2D-32DD-4556-8D31-C2CE2B01FC15}" srcOrd="0" destOrd="0" presId="urn:microsoft.com/office/officeart/2005/8/layout/orgChart1"/>
    <dgm:cxn modelId="{C50FA0C6-8F7F-4D34-820A-7031A0B6C784}" type="presOf" srcId="{63653481-C4E1-4043-828F-633290BE253F}" destId="{81CCFD0C-E889-48D2-B84C-B469F3500901}" srcOrd="1" destOrd="0" presId="urn:microsoft.com/office/officeart/2005/8/layout/orgChart1"/>
    <dgm:cxn modelId="{E05660FE-2CB3-4F92-A317-15BCD20D7529}" type="presOf" srcId="{2C48FB0E-B47C-433C-840A-910F864AEF82}" destId="{6990EC82-438F-4452-99CA-87DFD4D38287}" srcOrd="0" destOrd="0" presId="urn:microsoft.com/office/officeart/2005/8/layout/orgChart1"/>
    <dgm:cxn modelId="{5391A254-33AA-468F-9F1C-FAC33A9E18FC}" type="presOf" srcId="{66FC84BF-94C8-48A1-AED1-C78B91BE4CAC}" destId="{CBBFAA78-91A6-4B59-B572-7DBC374CC1F3}" srcOrd="0" destOrd="0" presId="urn:microsoft.com/office/officeart/2005/8/layout/orgChart1"/>
    <dgm:cxn modelId="{013D1B8D-B388-429F-9391-F631D9121E78}" srcId="{1F03832A-B1D1-4FDA-8099-BFF04D3ED721}" destId="{63653481-C4E1-4043-828F-633290BE253F}" srcOrd="2" destOrd="0" parTransId="{999DF377-CDBD-4206-8DF2-988BB8CBFBD3}" sibTransId="{B5E98B8D-FBAD-4DF7-BF9E-06531E273CAE}"/>
    <dgm:cxn modelId="{B0937298-6F42-4D12-9FF8-44A0EAB741B6}" type="presOf" srcId="{1F03832A-B1D1-4FDA-8099-BFF04D3ED721}" destId="{F31848A6-8742-40FC-99C2-6F3D80055F67}" srcOrd="1" destOrd="0" presId="urn:microsoft.com/office/officeart/2005/8/layout/orgChart1"/>
    <dgm:cxn modelId="{3E5B40E6-EFF7-41B0-87FA-61D0962D3A99}" type="presOf" srcId="{DA21FB45-EE44-48F4-8DCF-18ED0AFC43B7}" destId="{80537BE5-EE49-4DC5-9CEB-11CCD5FAE5B5}" srcOrd="0" destOrd="0" presId="urn:microsoft.com/office/officeart/2005/8/layout/orgChart1"/>
    <dgm:cxn modelId="{EA1EFC54-771E-4EE7-BA93-8E2AE1FCA86C}" type="presParOf" srcId="{31298EB7-10BE-4737-BBA2-404F955F1A90}" destId="{25967870-6EE5-4858-A66D-23D482448C41}" srcOrd="0" destOrd="0" presId="urn:microsoft.com/office/officeart/2005/8/layout/orgChart1"/>
    <dgm:cxn modelId="{927C5187-4E73-4BE6-A443-CCE041E7FB05}" type="presParOf" srcId="{25967870-6EE5-4858-A66D-23D482448C41}" destId="{9DEE5FDF-2F69-4417-A263-B88EF6C05FD8}" srcOrd="0" destOrd="0" presId="urn:microsoft.com/office/officeart/2005/8/layout/orgChart1"/>
    <dgm:cxn modelId="{0DBCE23C-0640-4ACA-9B20-B743C22869CB}" type="presParOf" srcId="{9DEE5FDF-2F69-4417-A263-B88EF6C05FD8}" destId="{C25F8DCE-D047-4E69-BF17-506E9AD88F71}" srcOrd="0" destOrd="0" presId="urn:microsoft.com/office/officeart/2005/8/layout/orgChart1"/>
    <dgm:cxn modelId="{58DA74DC-D484-463C-8DC2-B2E5AA45F575}" type="presParOf" srcId="{9DEE5FDF-2F69-4417-A263-B88EF6C05FD8}" destId="{CC885F73-6A44-4BBD-B7ED-0A3584E0021C}" srcOrd="1" destOrd="0" presId="urn:microsoft.com/office/officeart/2005/8/layout/orgChart1"/>
    <dgm:cxn modelId="{E683240F-0B6E-48C7-B350-FAEA837347BD}" type="presParOf" srcId="{25967870-6EE5-4858-A66D-23D482448C41}" destId="{83128CB9-5BE0-424B-97F8-4D0B6F251A3E}" srcOrd="1" destOrd="0" presId="urn:microsoft.com/office/officeart/2005/8/layout/orgChart1"/>
    <dgm:cxn modelId="{95FB1E60-E187-4D32-9EC6-07BF8EA987BE}" type="presParOf" srcId="{83128CB9-5BE0-424B-97F8-4D0B6F251A3E}" destId="{67F42DCB-CCAA-496A-A172-376E8D190893}" srcOrd="0" destOrd="0" presId="urn:microsoft.com/office/officeart/2005/8/layout/orgChart1"/>
    <dgm:cxn modelId="{1B82A2C9-99F4-4B5D-92CF-2A353C326F7A}" type="presParOf" srcId="{83128CB9-5BE0-424B-97F8-4D0B6F251A3E}" destId="{EA7ACE17-BB5E-4640-A892-5BE38E4198B9}" srcOrd="1" destOrd="0" presId="urn:microsoft.com/office/officeart/2005/8/layout/orgChart1"/>
    <dgm:cxn modelId="{AA0D1DAA-1FF3-4A0B-9667-0501856ECCC1}" type="presParOf" srcId="{EA7ACE17-BB5E-4640-A892-5BE38E4198B9}" destId="{495CBD05-E2FC-4C7B-8F4C-D5B15F433C0A}" srcOrd="0" destOrd="0" presId="urn:microsoft.com/office/officeart/2005/8/layout/orgChart1"/>
    <dgm:cxn modelId="{A7A8C59A-9E4A-4904-B781-3A6430AD9496}" type="presParOf" srcId="{495CBD05-E2FC-4C7B-8F4C-D5B15F433C0A}" destId="{82C81909-3C58-4FCD-984C-F9AE34B26900}" srcOrd="0" destOrd="0" presId="urn:microsoft.com/office/officeart/2005/8/layout/orgChart1"/>
    <dgm:cxn modelId="{82F591BE-AF73-4824-ABA0-CF6E9EB6DEE3}" type="presParOf" srcId="{495CBD05-E2FC-4C7B-8F4C-D5B15F433C0A}" destId="{F31848A6-8742-40FC-99C2-6F3D80055F67}" srcOrd="1" destOrd="0" presId="urn:microsoft.com/office/officeart/2005/8/layout/orgChart1"/>
    <dgm:cxn modelId="{D0329F67-67F4-4BFA-9494-A661F0A46E76}" type="presParOf" srcId="{EA7ACE17-BB5E-4640-A892-5BE38E4198B9}" destId="{AA78E076-FFE7-4374-992C-767CD7A59E9E}" srcOrd="1" destOrd="0" presId="urn:microsoft.com/office/officeart/2005/8/layout/orgChart1"/>
    <dgm:cxn modelId="{FDBCFB97-964F-46BE-A378-70B52E024E1A}" type="presParOf" srcId="{AA78E076-FFE7-4374-992C-767CD7A59E9E}" destId="{21ACB18A-D48C-4A08-BD83-98047B435CA8}" srcOrd="0" destOrd="0" presId="urn:microsoft.com/office/officeart/2005/8/layout/orgChart1"/>
    <dgm:cxn modelId="{F7FF0D44-1A09-453B-92AA-A1FA329F3657}" type="presParOf" srcId="{AA78E076-FFE7-4374-992C-767CD7A59E9E}" destId="{0C4FC2E8-2F30-4D47-96B0-9BA362E94EBF}" srcOrd="1" destOrd="0" presId="urn:microsoft.com/office/officeart/2005/8/layout/orgChart1"/>
    <dgm:cxn modelId="{7C50188F-58FC-4059-BBE1-B9266DA844D5}" type="presParOf" srcId="{0C4FC2E8-2F30-4D47-96B0-9BA362E94EBF}" destId="{20FD30A0-E5F7-4BBB-AF92-0F2EB0BBC804}" srcOrd="0" destOrd="0" presId="urn:microsoft.com/office/officeart/2005/8/layout/orgChart1"/>
    <dgm:cxn modelId="{1D3BC327-3DBD-4FAB-A079-290F5F971A3D}" type="presParOf" srcId="{20FD30A0-E5F7-4BBB-AF92-0F2EB0BBC804}" destId="{CBBFAA78-91A6-4B59-B572-7DBC374CC1F3}" srcOrd="0" destOrd="0" presId="urn:microsoft.com/office/officeart/2005/8/layout/orgChart1"/>
    <dgm:cxn modelId="{3D9DB540-95C0-4BA2-AFF6-EBF63064EC7F}" type="presParOf" srcId="{20FD30A0-E5F7-4BBB-AF92-0F2EB0BBC804}" destId="{9165C5F6-DB11-40DC-A72B-D7AD19FC24A3}" srcOrd="1" destOrd="0" presId="urn:microsoft.com/office/officeart/2005/8/layout/orgChart1"/>
    <dgm:cxn modelId="{39801FAA-1350-49E0-8205-07D443A44564}" type="presParOf" srcId="{0C4FC2E8-2F30-4D47-96B0-9BA362E94EBF}" destId="{3F1BD700-6D9C-4310-A34B-57F4DD6BD883}" srcOrd="1" destOrd="0" presId="urn:microsoft.com/office/officeart/2005/8/layout/orgChart1"/>
    <dgm:cxn modelId="{2D504809-5DC7-4B49-880A-030138AF06AF}" type="presParOf" srcId="{0C4FC2E8-2F30-4D47-96B0-9BA362E94EBF}" destId="{CF243014-11FB-4316-A46E-7495E1A963C4}" srcOrd="2" destOrd="0" presId="urn:microsoft.com/office/officeart/2005/8/layout/orgChart1"/>
    <dgm:cxn modelId="{616B9CC0-F127-4906-BF00-67B426389968}" type="presParOf" srcId="{AA78E076-FFE7-4374-992C-767CD7A59E9E}" destId="{4D3FCA2D-32DD-4556-8D31-C2CE2B01FC15}" srcOrd="2" destOrd="0" presId="urn:microsoft.com/office/officeart/2005/8/layout/orgChart1"/>
    <dgm:cxn modelId="{04B8D4FE-1F74-4B40-A503-AB74856BA033}" type="presParOf" srcId="{AA78E076-FFE7-4374-992C-767CD7A59E9E}" destId="{6C78C5A5-C486-4D9D-8332-D78CBE6C59A4}" srcOrd="3" destOrd="0" presId="urn:microsoft.com/office/officeart/2005/8/layout/orgChart1"/>
    <dgm:cxn modelId="{B21B2813-657F-431F-932A-C75F91B9EF3A}" type="presParOf" srcId="{6C78C5A5-C486-4D9D-8332-D78CBE6C59A4}" destId="{025B8E79-8311-44A9-85BE-FFEB281DC01C}" srcOrd="0" destOrd="0" presId="urn:microsoft.com/office/officeart/2005/8/layout/orgChart1"/>
    <dgm:cxn modelId="{4F601649-1F67-47CF-9BCA-45202878DE62}" type="presParOf" srcId="{025B8E79-8311-44A9-85BE-FFEB281DC01C}" destId="{6990EC82-438F-4452-99CA-87DFD4D38287}" srcOrd="0" destOrd="0" presId="urn:microsoft.com/office/officeart/2005/8/layout/orgChart1"/>
    <dgm:cxn modelId="{216301BE-BD56-47F3-B875-0BF538AFA1DF}" type="presParOf" srcId="{025B8E79-8311-44A9-85BE-FFEB281DC01C}" destId="{14E277DB-104E-4FAE-ADFA-4156FDD86B01}" srcOrd="1" destOrd="0" presId="urn:microsoft.com/office/officeart/2005/8/layout/orgChart1"/>
    <dgm:cxn modelId="{BEB1B9AB-2955-4EE9-AE92-6C6AF04B9C13}" type="presParOf" srcId="{6C78C5A5-C486-4D9D-8332-D78CBE6C59A4}" destId="{BDBD979E-D704-4469-A8AE-30E97642D33F}" srcOrd="1" destOrd="0" presId="urn:microsoft.com/office/officeart/2005/8/layout/orgChart1"/>
    <dgm:cxn modelId="{2117DB09-A5B9-4782-BB89-7D9D04A95A0B}" type="presParOf" srcId="{6C78C5A5-C486-4D9D-8332-D78CBE6C59A4}" destId="{BCE4FB66-8D30-4868-92FC-47EA4B372048}" srcOrd="2" destOrd="0" presId="urn:microsoft.com/office/officeart/2005/8/layout/orgChart1"/>
    <dgm:cxn modelId="{C6FC46F3-5D59-4A9F-8552-CA708F1B6DE9}" type="presParOf" srcId="{AA78E076-FFE7-4374-992C-767CD7A59E9E}" destId="{01605654-A5D9-4F3A-A8B9-836C9BCB25BF}" srcOrd="4" destOrd="0" presId="urn:microsoft.com/office/officeart/2005/8/layout/orgChart1"/>
    <dgm:cxn modelId="{84DD8E57-D7F2-4A62-AA37-1B0D65BE5500}" type="presParOf" srcId="{AA78E076-FFE7-4374-992C-767CD7A59E9E}" destId="{D28FEDEB-AD31-462B-8F81-3B4734592CAD}" srcOrd="5" destOrd="0" presId="urn:microsoft.com/office/officeart/2005/8/layout/orgChart1"/>
    <dgm:cxn modelId="{7FC47B76-C7E8-4872-8A51-A555EF830B0D}" type="presParOf" srcId="{D28FEDEB-AD31-462B-8F81-3B4734592CAD}" destId="{5DA0E9A8-8477-4303-99D8-BDDF6E75A6C3}" srcOrd="0" destOrd="0" presId="urn:microsoft.com/office/officeart/2005/8/layout/orgChart1"/>
    <dgm:cxn modelId="{5CED595E-472C-4168-A21F-190735352174}" type="presParOf" srcId="{5DA0E9A8-8477-4303-99D8-BDDF6E75A6C3}" destId="{9A849F29-67F7-4169-B59F-D3FA27492D6A}" srcOrd="0" destOrd="0" presId="urn:microsoft.com/office/officeart/2005/8/layout/orgChart1"/>
    <dgm:cxn modelId="{D66E8CCA-2B67-4F88-B7E2-4E340C1CEDA4}" type="presParOf" srcId="{5DA0E9A8-8477-4303-99D8-BDDF6E75A6C3}" destId="{81CCFD0C-E889-48D2-B84C-B469F3500901}" srcOrd="1" destOrd="0" presId="urn:microsoft.com/office/officeart/2005/8/layout/orgChart1"/>
    <dgm:cxn modelId="{68B7E9AD-E8A5-42D2-985D-0B5756E16FC2}" type="presParOf" srcId="{D28FEDEB-AD31-462B-8F81-3B4734592CAD}" destId="{B7DBF76A-6DAE-4B58-AE37-87C4689BB8F2}" srcOrd="1" destOrd="0" presId="urn:microsoft.com/office/officeart/2005/8/layout/orgChart1"/>
    <dgm:cxn modelId="{9330F00C-C98A-4107-A467-91F080B64661}" type="presParOf" srcId="{D28FEDEB-AD31-462B-8F81-3B4734592CAD}" destId="{A7454D29-FDF5-4158-9216-0DEDDA3B1D23}" srcOrd="2" destOrd="0" presId="urn:microsoft.com/office/officeart/2005/8/layout/orgChart1"/>
    <dgm:cxn modelId="{6CFF9D88-D4B3-4D34-97C3-EC6AC7C7208F}" type="presParOf" srcId="{EA7ACE17-BB5E-4640-A892-5BE38E4198B9}" destId="{1D6AB905-9339-452B-9217-1354ACF9A41C}" srcOrd="2" destOrd="0" presId="urn:microsoft.com/office/officeart/2005/8/layout/orgChart1"/>
    <dgm:cxn modelId="{4CFAEDC6-3FD4-4BA0-A52C-6CB031850062}" type="presParOf" srcId="{83128CB9-5BE0-424B-97F8-4D0B6F251A3E}" destId="{9EDA7E44-B3C1-474A-AF1E-1E2B19C063B0}" srcOrd="2" destOrd="0" presId="urn:microsoft.com/office/officeart/2005/8/layout/orgChart1"/>
    <dgm:cxn modelId="{3A298465-EA75-403B-B2C5-998A0A56B0B9}" type="presParOf" srcId="{83128CB9-5BE0-424B-97F8-4D0B6F251A3E}" destId="{45CEA7C0-BD89-4A66-9CAE-41027640170E}" srcOrd="3" destOrd="0" presId="urn:microsoft.com/office/officeart/2005/8/layout/orgChart1"/>
    <dgm:cxn modelId="{C5E6B51A-4BB1-4C8E-B33E-1ED76913A4C0}" type="presParOf" srcId="{45CEA7C0-BD89-4A66-9CAE-41027640170E}" destId="{383CD2E2-4C85-4EA9-A208-EA7992D48EC8}" srcOrd="0" destOrd="0" presId="urn:microsoft.com/office/officeart/2005/8/layout/orgChart1"/>
    <dgm:cxn modelId="{B80387BC-8606-4211-B054-3684A7A16CCA}" type="presParOf" srcId="{383CD2E2-4C85-4EA9-A208-EA7992D48EC8}" destId="{9E66A4B6-1CE3-4FB0-8D93-F782AF929943}" srcOrd="0" destOrd="0" presId="urn:microsoft.com/office/officeart/2005/8/layout/orgChart1"/>
    <dgm:cxn modelId="{330A4F83-019E-40BD-9392-229B4B86C33D}" type="presParOf" srcId="{383CD2E2-4C85-4EA9-A208-EA7992D48EC8}" destId="{BC3EB040-1D55-437B-ADA7-E662658AF497}" srcOrd="1" destOrd="0" presId="urn:microsoft.com/office/officeart/2005/8/layout/orgChart1"/>
    <dgm:cxn modelId="{ACF063F0-718A-423E-89C3-6FC93D89B5F1}" type="presParOf" srcId="{45CEA7C0-BD89-4A66-9CAE-41027640170E}" destId="{77A81F45-0A4B-43E6-A95E-997E509715BD}" srcOrd="1" destOrd="0" presId="urn:microsoft.com/office/officeart/2005/8/layout/orgChart1"/>
    <dgm:cxn modelId="{CE6AD63C-00D2-442C-8632-1D60FD931117}" type="presParOf" srcId="{77A81F45-0A4B-43E6-A95E-997E509715BD}" destId="{60F7E0DD-6A16-47DF-ABF5-E4E13413B795}" srcOrd="0" destOrd="0" presId="urn:microsoft.com/office/officeart/2005/8/layout/orgChart1"/>
    <dgm:cxn modelId="{D4AB2DC4-57D0-4559-BE5E-00B20BA3CEAA}" type="presParOf" srcId="{77A81F45-0A4B-43E6-A95E-997E509715BD}" destId="{9FA6B267-364C-41CA-8308-20229264624D}" srcOrd="1" destOrd="0" presId="urn:microsoft.com/office/officeart/2005/8/layout/orgChart1"/>
    <dgm:cxn modelId="{87337043-B2D8-471C-9976-AE5C6B51F9F3}" type="presParOf" srcId="{9FA6B267-364C-41CA-8308-20229264624D}" destId="{1E22D43E-82C0-4F5A-B757-954D2B9BCA26}" srcOrd="0" destOrd="0" presId="urn:microsoft.com/office/officeart/2005/8/layout/orgChart1"/>
    <dgm:cxn modelId="{D4EA05DE-6B60-45AE-A3C7-0FBDE7BA42FD}" type="presParOf" srcId="{1E22D43E-82C0-4F5A-B757-954D2B9BCA26}" destId="{EA695756-CA82-487E-97E3-98863360329E}" srcOrd="0" destOrd="0" presId="urn:microsoft.com/office/officeart/2005/8/layout/orgChart1"/>
    <dgm:cxn modelId="{0BF5B721-ACBA-4216-ADC5-02068233812F}" type="presParOf" srcId="{1E22D43E-82C0-4F5A-B757-954D2B9BCA26}" destId="{846D5D9B-65F8-46B2-820D-74F69D22ED1B}" srcOrd="1" destOrd="0" presId="urn:microsoft.com/office/officeart/2005/8/layout/orgChart1"/>
    <dgm:cxn modelId="{7B724BFC-713C-49D7-A85C-ACAB79B07032}" type="presParOf" srcId="{9FA6B267-364C-41CA-8308-20229264624D}" destId="{3262D682-1956-4B7A-BA78-C2F0637D9725}" srcOrd="1" destOrd="0" presId="urn:microsoft.com/office/officeart/2005/8/layout/orgChart1"/>
    <dgm:cxn modelId="{9E25A2A2-5134-4375-A3E5-B7FC1C2272E3}" type="presParOf" srcId="{9FA6B267-364C-41CA-8308-20229264624D}" destId="{1E6DA694-486E-4EEC-943E-DC246EFB0577}" srcOrd="2" destOrd="0" presId="urn:microsoft.com/office/officeart/2005/8/layout/orgChart1"/>
    <dgm:cxn modelId="{1D1F335C-A28F-4F8A-A8B8-65DCDC82D939}" type="presParOf" srcId="{45CEA7C0-BD89-4A66-9CAE-41027640170E}" destId="{B55F9FFB-D80A-4817-AAEC-B3FE437ADBE4}" srcOrd="2" destOrd="0" presId="urn:microsoft.com/office/officeart/2005/8/layout/orgChart1"/>
    <dgm:cxn modelId="{FB71D5FF-D1FF-4E56-835A-BFC5C2906846}" type="presParOf" srcId="{83128CB9-5BE0-424B-97F8-4D0B6F251A3E}" destId="{80537BE5-EE49-4DC5-9CEB-11CCD5FAE5B5}" srcOrd="4" destOrd="0" presId="urn:microsoft.com/office/officeart/2005/8/layout/orgChart1"/>
    <dgm:cxn modelId="{5D8F6A05-F80D-44BB-A9D3-5107F3C88A6A}" type="presParOf" srcId="{83128CB9-5BE0-424B-97F8-4D0B6F251A3E}" destId="{6D500699-5AA6-423E-90AF-915122B8A6BD}" srcOrd="5" destOrd="0" presId="urn:microsoft.com/office/officeart/2005/8/layout/orgChart1"/>
    <dgm:cxn modelId="{58A56D75-C87B-468F-B2CA-B002EAE8C8AD}" type="presParOf" srcId="{6D500699-5AA6-423E-90AF-915122B8A6BD}" destId="{71785F5F-AEC4-443C-91A2-A9FDF4EABDB1}" srcOrd="0" destOrd="0" presId="urn:microsoft.com/office/officeart/2005/8/layout/orgChart1"/>
    <dgm:cxn modelId="{F70821DF-57B5-4064-9A34-5B3F367349B6}" type="presParOf" srcId="{71785F5F-AEC4-443C-91A2-A9FDF4EABDB1}" destId="{FECAEC17-B413-4216-A930-EEE876DB10BA}" srcOrd="0" destOrd="0" presId="urn:microsoft.com/office/officeart/2005/8/layout/orgChart1"/>
    <dgm:cxn modelId="{39C3DCC2-E13F-4645-8288-72ED2B3806D5}" type="presParOf" srcId="{71785F5F-AEC4-443C-91A2-A9FDF4EABDB1}" destId="{2F35C085-2F16-4EA8-8CF1-7CB2968587A3}" srcOrd="1" destOrd="0" presId="urn:microsoft.com/office/officeart/2005/8/layout/orgChart1"/>
    <dgm:cxn modelId="{6BA684FC-C787-4040-BB46-701E71DDBD30}" type="presParOf" srcId="{6D500699-5AA6-423E-90AF-915122B8A6BD}" destId="{E6102017-8AD0-4EC4-A7C3-4F7263382781}" srcOrd="1" destOrd="0" presId="urn:microsoft.com/office/officeart/2005/8/layout/orgChart1"/>
    <dgm:cxn modelId="{466B34AF-D621-47BE-91C9-12941635B2EE}" type="presParOf" srcId="{6D500699-5AA6-423E-90AF-915122B8A6BD}" destId="{68D16B66-6510-4E8D-9F44-7CF5B6407B14}" srcOrd="2" destOrd="0" presId="urn:microsoft.com/office/officeart/2005/8/layout/orgChart1"/>
    <dgm:cxn modelId="{D077861B-37A0-4A8F-9555-56CB4372FEEB}" type="presParOf" srcId="{25967870-6EE5-4858-A66D-23D482448C41}" destId="{A97A48E1-97A5-439D-B27B-88443B5946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6AB2842-5F85-4536-B04D-2573E26C550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272DBE1D-1877-4BDE-8129-10BE78361EA0}">
      <dgm:prSet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Single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Parent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 Passed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Away</a:t>
          </a:r>
        </a:p>
      </dgm:t>
    </dgm:pt>
    <dgm:pt modelId="{3F686268-9E27-48D0-80EC-D263B282B57D}" type="parTrans" cxnId="{03451735-60C1-49A4-8CB2-9A74C5EDDC2B}">
      <dgm:prSet/>
      <dgm:spPr/>
      <dgm:t>
        <a:bodyPr/>
        <a:lstStyle/>
        <a:p>
          <a:endParaRPr lang="en-US"/>
        </a:p>
      </dgm:t>
    </dgm:pt>
    <dgm:pt modelId="{E08FAF23-9AF2-45B0-BD0E-29F7D432B37D}" type="sibTrans" cxnId="{03451735-60C1-49A4-8CB2-9A74C5EDDC2B}">
      <dgm:prSet/>
      <dgm:spPr/>
      <dgm:t>
        <a:bodyPr/>
        <a:lstStyle/>
        <a:p>
          <a:endParaRPr lang="en-US"/>
        </a:p>
      </dgm:t>
    </dgm:pt>
    <dgm:pt modelId="{3AB918AD-2CDC-4055-ABE1-1FBE64F2818C}">
      <dgm:prSet custT="1"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Child</a:t>
          </a:r>
        </a:p>
      </dgm:t>
    </dgm:pt>
    <dgm:pt modelId="{7DB67D89-2C05-4A00-B229-693E81362EBB}" type="parTrans" cxnId="{CCEA815F-E3B6-4D71-87A3-087FA26D466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E7500AB-1941-44B4-AEF8-F57D68E5CB6B}" type="sibTrans" cxnId="{CCEA815F-E3B6-4D71-87A3-087FA26D4662}">
      <dgm:prSet/>
      <dgm:spPr/>
      <dgm:t>
        <a:bodyPr/>
        <a:lstStyle/>
        <a:p>
          <a:endParaRPr lang="en-US"/>
        </a:p>
      </dgm:t>
    </dgm:pt>
    <dgm:pt modelId="{442F1E22-624F-4062-A792-7A7304B4F956}">
      <dgm:prSet custT="1"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3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Child</a:t>
          </a:r>
          <a:b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</a:br>
          <a:endParaRPr kumimoji="0" lang="en-US" sz="3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gm:t>
    </dgm:pt>
    <dgm:pt modelId="{010D58F2-D7A7-4041-854B-C27BEF2D7CFD}" type="parTrans" cxnId="{EE2B0162-71CC-4D48-A6F9-49AD12B0E52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2FAD27E-F8CC-4832-90BB-71F7805F4193}" type="sibTrans" cxnId="{EE2B0162-71CC-4D48-A6F9-49AD12B0E520}">
      <dgm:prSet/>
      <dgm:spPr/>
      <dgm:t>
        <a:bodyPr/>
        <a:lstStyle/>
        <a:p>
          <a:endParaRPr lang="en-US"/>
        </a:p>
      </dgm:t>
    </dgm:pt>
    <dgm:pt modelId="{B0C2B7CB-2D33-4351-8963-5B0C4F4BE388}">
      <dgm:prSet custT="1"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3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Child</a:t>
          </a:r>
          <a:b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</a:br>
          <a:endParaRPr kumimoji="0" lang="en-US" sz="3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gm:t>
    </dgm:pt>
    <dgm:pt modelId="{5CD0B8E5-DCE3-47B6-9958-C89D6FDE1F94}" type="parTrans" cxnId="{A27B1D6E-C35D-450B-B0F3-58ADE90D1D9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811BDF2-C217-4F0F-B93E-D637FC3F2C5F}" type="sibTrans" cxnId="{A27B1D6E-C35D-450B-B0F3-58ADE90D1D96}">
      <dgm:prSet/>
      <dgm:spPr/>
      <dgm:t>
        <a:bodyPr/>
        <a:lstStyle/>
        <a:p>
          <a:endParaRPr lang="en-US"/>
        </a:p>
      </dgm:t>
    </dgm:pt>
    <dgm:pt modelId="{2B5C17F3-D29C-4340-953D-F9BDC06CF917}" type="pres">
      <dgm:prSet presAssocID="{E6AB2842-5F85-4536-B04D-2573E26C55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5362E92-DAC6-4401-9DE7-900D53E219FD}" type="pres">
      <dgm:prSet presAssocID="{272DBE1D-1877-4BDE-8129-10BE78361EA0}" presName="hierRoot1" presStyleCnt="0">
        <dgm:presLayoutVars>
          <dgm:hierBranch/>
        </dgm:presLayoutVars>
      </dgm:prSet>
      <dgm:spPr/>
    </dgm:pt>
    <dgm:pt modelId="{8A05210B-F3D6-4C2C-A557-D2D49E37533D}" type="pres">
      <dgm:prSet presAssocID="{272DBE1D-1877-4BDE-8129-10BE78361EA0}" presName="rootComposite1" presStyleCnt="0"/>
      <dgm:spPr/>
    </dgm:pt>
    <dgm:pt modelId="{E0EC5726-5476-4212-B942-F5DB814FDB4A}" type="pres">
      <dgm:prSet presAssocID="{272DBE1D-1877-4BDE-8129-10BE78361EA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A56592-BD7F-4B52-BC65-838B4EFD799E}" type="pres">
      <dgm:prSet presAssocID="{272DBE1D-1877-4BDE-8129-10BE78361EA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56255A5-4241-4CF0-8A6B-996FB79B7D0F}" type="pres">
      <dgm:prSet presAssocID="{272DBE1D-1877-4BDE-8129-10BE78361EA0}" presName="hierChild2" presStyleCnt="0"/>
      <dgm:spPr/>
    </dgm:pt>
    <dgm:pt modelId="{18C5B307-3665-48D3-8437-6CA3AD2DBFBB}" type="pres">
      <dgm:prSet presAssocID="{7DB67D89-2C05-4A00-B229-693E81362EBB}" presName="Name35" presStyleLbl="parChTrans1D2" presStyleIdx="0" presStyleCnt="3"/>
      <dgm:spPr/>
      <dgm:t>
        <a:bodyPr/>
        <a:lstStyle/>
        <a:p>
          <a:endParaRPr lang="en-US"/>
        </a:p>
      </dgm:t>
    </dgm:pt>
    <dgm:pt modelId="{764C72A0-00CD-4285-892D-E2CE815C4D58}" type="pres">
      <dgm:prSet presAssocID="{3AB918AD-2CDC-4055-ABE1-1FBE64F2818C}" presName="hierRoot2" presStyleCnt="0">
        <dgm:presLayoutVars>
          <dgm:hierBranch/>
        </dgm:presLayoutVars>
      </dgm:prSet>
      <dgm:spPr/>
    </dgm:pt>
    <dgm:pt modelId="{89C1131E-DDC9-49A7-AEA6-AB70605F75FD}" type="pres">
      <dgm:prSet presAssocID="{3AB918AD-2CDC-4055-ABE1-1FBE64F2818C}" presName="rootComposite" presStyleCnt="0"/>
      <dgm:spPr/>
    </dgm:pt>
    <dgm:pt modelId="{5223BF38-D334-453C-B1BE-55C40CC2FE8B}" type="pres">
      <dgm:prSet presAssocID="{3AB918AD-2CDC-4055-ABE1-1FBE64F2818C}" presName="rootText" presStyleLbl="node2" presStyleIdx="0" presStyleCnt="3" custLinFactNeighborX="-2420" custLinFactNeighborY="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A15B79-21F5-4817-A9BD-927AC0990FEE}" type="pres">
      <dgm:prSet presAssocID="{3AB918AD-2CDC-4055-ABE1-1FBE64F2818C}" presName="rootConnector" presStyleLbl="node2" presStyleIdx="0" presStyleCnt="3"/>
      <dgm:spPr/>
      <dgm:t>
        <a:bodyPr/>
        <a:lstStyle/>
        <a:p>
          <a:endParaRPr lang="en-US"/>
        </a:p>
      </dgm:t>
    </dgm:pt>
    <dgm:pt modelId="{5EE51D7F-4426-4BEB-AFCE-44D18C93710C}" type="pres">
      <dgm:prSet presAssocID="{3AB918AD-2CDC-4055-ABE1-1FBE64F2818C}" presName="hierChild4" presStyleCnt="0"/>
      <dgm:spPr/>
    </dgm:pt>
    <dgm:pt modelId="{290CC4FA-9415-4E51-84BA-59A0D962210E}" type="pres">
      <dgm:prSet presAssocID="{3AB918AD-2CDC-4055-ABE1-1FBE64F2818C}" presName="hierChild5" presStyleCnt="0"/>
      <dgm:spPr/>
    </dgm:pt>
    <dgm:pt modelId="{EB1A4F94-949C-4838-A5D2-15977B1B40A5}" type="pres">
      <dgm:prSet presAssocID="{010D58F2-D7A7-4041-854B-C27BEF2D7CFD}" presName="Name35" presStyleLbl="parChTrans1D2" presStyleIdx="1" presStyleCnt="3"/>
      <dgm:spPr/>
      <dgm:t>
        <a:bodyPr/>
        <a:lstStyle/>
        <a:p>
          <a:endParaRPr lang="en-US"/>
        </a:p>
      </dgm:t>
    </dgm:pt>
    <dgm:pt modelId="{55443CE1-F82D-47D7-9690-BA7F29D31264}" type="pres">
      <dgm:prSet presAssocID="{442F1E22-624F-4062-A792-7A7304B4F956}" presName="hierRoot2" presStyleCnt="0">
        <dgm:presLayoutVars>
          <dgm:hierBranch/>
        </dgm:presLayoutVars>
      </dgm:prSet>
      <dgm:spPr/>
    </dgm:pt>
    <dgm:pt modelId="{E94CB390-1EF1-40CA-8685-EEA347D7F8BC}" type="pres">
      <dgm:prSet presAssocID="{442F1E22-624F-4062-A792-7A7304B4F956}" presName="rootComposite" presStyleCnt="0"/>
      <dgm:spPr/>
    </dgm:pt>
    <dgm:pt modelId="{377E5266-C79C-48EB-949D-BC617692B522}" type="pres">
      <dgm:prSet presAssocID="{442F1E22-624F-4062-A792-7A7304B4F95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BC2BC2-FFA4-4863-8D3C-58C0E8BDE0AF}" type="pres">
      <dgm:prSet presAssocID="{442F1E22-624F-4062-A792-7A7304B4F956}" presName="rootConnector" presStyleLbl="node2" presStyleIdx="1" presStyleCnt="3"/>
      <dgm:spPr/>
      <dgm:t>
        <a:bodyPr/>
        <a:lstStyle/>
        <a:p>
          <a:endParaRPr lang="en-US"/>
        </a:p>
      </dgm:t>
    </dgm:pt>
    <dgm:pt modelId="{7548AE06-F6E8-4269-A3C6-D4A15B6AC904}" type="pres">
      <dgm:prSet presAssocID="{442F1E22-624F-4062-A792-7A7304B4F956}" presName="hierChild4" presStyleCnt="0"/>
      <dgm:spPr/>
    </dgm:pt>
    <dgm:pt modelId="{6F34BAF3-9899-4094-9296-68B3DE4B0685}" type="pres">
      <dgm:prSet presAssocID="{442F1E22-624F-4062-A792-7A7304B4F956}" presName="hierChild5" presStyleCnt="0"/>
      <dgm:spPr/>
    </dgm:pt>
    <dgm:pt modelId="{0E8470E1-BECE-406E-B964-76687A6BAF9A}" type="pres">
      <dgm:prSet presAssocID="{5CD0B8E5-DCE3-47B6-9958-C89D6FDE1F94}" presName="Name35" presStyleLbl="parChTrans1D2" presStyleIdx="2" presStyleCnt="3"/>
      <dgm:spPr/>
      <dgm:t>
        <a:bodyPr/>
        <a:lstStyle/>
        <a:p>
          <a:endParaRPr lang="en-US"/>
        </a:p>
      </dgm:t>
    </dgm:pt>
    <dgm:pt modelId="{3BAC5B40-7C17-4198-B38E-411ECC9DC21F}" type="pres">
      <dgm:prSet presAssocID="{B0C2B7CB-2D33-4351-8963-5B0C4F4BE388}" presName="hierRoot2" presStyleCnt="0">
        <dgm:presLayoutVars>
          <dgm:hierBranch/>
        </dgm:presLayoutVars>
      </dgm:prSet>
      <dgm:spPr/>
    </dgm:pt>
    <dgm:pt modelId="{CDF17BC9-4C24-41CC-8869-3E6E06598F39}" type="pres">
      <dgm:prSet presAssocID="{B0C2B7CB-2D33-4351-8963-5B0C4F4BE388}" presName="rootComposite" presStyleCnt="0"/>
      <dgm:spPr/>
    </dgm:pt>
    <dgm:pt modelId="{E4861ADF-61EE-43AC-BF7C-38702A3D31C5}" type="pres">
      <dgm:prSet presAssocID="{B0C2B7CB-2D33-4351-8963-5B0C4F4BE38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C6A168-963E-4D6E-9937-A9CA2C289137}" type="pres">
      <dgm:prSet presAssocID="{B0C2B7CB-2D33-4351-8963-5B0C4F4BE388}" presName="rootConnector" presStyleLbl="node2" presStyleIdx="2" presStyleCnt="3"/>
      <dgm:spPr/>
      <dgm:t>
        <a:bodyPr/>
        <a:lstStyle/>
        <a:p>
          <a:endParaRPr lang="en-US"/>
        </a:p>
      </dgm:t>
    </dgm:pt>
    <dgm:pt modelId="{F1C33308-05DE-4DE0-97CB-3D3D105EA495}" type="pres">
      <dgm:prSet presAssocID="{B0C2B7CB-2D33-4351-8963-5B0C4F4BE388}" presName="hierChild4" presStyleCnt="0"/>
      <dgm:spPr/>
    </dgm:pt>
    <dgm:pt modelId="{F50061AE-35FE-4703-BB86-235A6F249249}" type="pres">
      <dgm:prSet presAssocID="{B0C2B7CB-2D33-4351-8963-5B0C4F4BE388}" presName="hierChild5" presStyleCnt="0"/>
      <dgm:spPr/>
    </dgm:pt>
    <dgm:pt modelId="{BBAF688B-33B2-430B-9C3C-825C05E972EB}" type="pres">
      <dgm:prSet presAssocID="{272DBE1D-1877-4BDE-8129-10BE78361EA0}" presName="hierChild3" presStyleCnt="0"/>
      <dgm:spPr/>
    </dgm:pt>
  </dgm:ptLst>
  <dgm:cxnLst>
    <dgm:cxn modelId="{2E3250C0-5FFB-452D-8815-F4BC17088656}" type="presOf" srcId="{272DBE1D-1877-4BDE-8129-10BE78361EA0}" destId="{67A56592-BD7F-4B52-BC65-838B4EFD799E}" srcOrd="1" destOrd="0" presId="urn:microsoft.com/office/officeart/2005/8/layout/orgChart1"/>
    <dgm:cxn modelId="{9F4B5FD2-EE19-4336-B942-262D0591A610}" type="presOf" srcId="{442F1E22-624F-4062-A792-7A7304B4F956}" destId="{70BC2BC2-FFA4-4863-8D3C-58C0E8BDE0AF}" srcOrd="1" destOrd="0" presId="urn:microsoft.com/office/officeart/2005/8/layout/orgChart1"/>
    <dgm:cxn modelId="{D8EB398E-43AA-435E-AFF2-D0A2D580A210}" type="presOf" srcId="{B0C2B7CB-2D33-4351-8963-5B0C4F4BE388}" destId="{E4861ADF-61EE-43AC-BF7C-38702A3D31C5}" srcOrd="0" destOrd="0" presId="urn:microsoft.com/office/officeart/2005/8/layout/orgChart1"/>
    <dgm:cxn modelId="{C6CC11F4-9411-49B1-B582-8C9921CC612A}" type="presOf" srcId="{E6AB2842-5F85-4536-B04D-2573E26C550D}" destId="{2B5C17F3-D29C-4340-953D-F9BDC06CF917}" srcOrd="0" destOrd="0" presId="urn:microsoft.com/office/officeart/2005/8/layout/orgChart1"/>
    <dgm:cxn modelId="{CCEA815F-E3B6-4D71-87A3-087FA26D4662}" srcId="{272DBE1D-1877-4BDE-8129-10BE78361EA0}" destId="{3AB918AD-2CDC-4055-ABE1-1FBE64F2818C}" srcOrd="0" destOrd="0" parTransId="{7DB67D89-2C05-4A00-B229-693E81362EBB}" sibTransId="{7E7500AB-1941-44B4-AEF8-F57D68E5CB6B}"/>
    <dgm:cxn modelId="{3AE43DAB-CD8D-4F0E-B11E-92DB40081524}" type="presOf" srcId="{5CD0B8E5-DCE3-47B6-9958-C89D6FDE1F94}" destId="{0E8470E1-BECE-406E-B964-76687A6BAF9A}" srcOrd="0" destOrd="0" presId="urn:microsoft.com/office/officeart/2005/8/layout/orgChart1"/>
    <dgm:cxn modelId="{2E4670E0-8A6F-4177-A775-485EE99B2770}" type="presOf" srcId="{442F1E22-624F-4062-A792-7A7304B4F956}" destId="{377E5266-C79C-48EB-949D-BC617692B522}" srcOrd="0" destOrd="0" presId="urn:microsoft.com/office/officeart/2005/8/layout/orgChart1"/>
    <dgm:cxn modelId="{0963C166-4360-4014-8240-457B8AD6B5EA}" type="presOf" srcId="{3AB918AD-2CDC-4055-ABE1-1FBE64F2818C}" destId="{5223BF38-D334-453C-B1BE-55C40CC2FE8B}" srcOrd="0" destOrd="0" presId="urn:microsoft.com/office/officeart/2005/8/layout/orgChart1"/>
    <dgm:cxn modelId="{A27B1D6E-C35D-450B-B0F3-58ADE90D1D96}" srcId="{272DBE1D-1877-4BDE-8129-10BE78361EA0}" destId="{B0C2B7CB-2D33-4351-8963-5B0C4F4BE388}" srcOrd="2" destOrd="0" parTransId="{5CD0B8E5-DCE3-47B6-9958-C89D6FDE1F94}" sibTransId="{6811BDF2-C217-4F0F-B93E-D637FC3F2C5F}"/>
    <dgm:cxn modelId="{82A2EAB1-BDD5-4F1B-93DD-40F9CA9CDDBB}" type="presOf" srcId="{3AB918AD-2CDC-4055-ABE1-1FBE64F2818C}" destId="{ADA15B79-21F5-4817-A9BD-927AC0990FEE}" srcOrd="1" destOrd="0" presId="urn:microsoft.com/office/officeart/2005/8/layout/orgChart1"/>
    <dgm:cxn modelId="{EE2B0162-71CC-4D48-A6F9-49AD12B0E520}" srcId="{272DBE1D-1877-4BDE-8129-10BE78361EA0}" destId="{442F1E22-624F-4062-A792-7A7304B4F956}" srcOrd="1" destOrd="0" parTransId="{010D58F2-D7A7-4041-854B-C27BEF2D7CFD}" sibTransId="{E2FAD27E-F8CC-4832-90BB-71F7805F4193}"/>
    <dgm:cxn modelId="{04E101FC-5A4E-4020-8905-C9BCFDF46611}" type="presOf" srcId="{7DB67D89-2C05-4A00-B229-693E81362EBB}" destId="{18C5B307-3665-48D3-8437-6CA3AD2DBFBB}" srcOrd="0" destOrd="0" presId="urn:microsoft.com/office/officeart/2005/8/layout/orgChart1"/>
    <dgm:cxn modelId="{709E57E0-5A20-45A8-88A5-465A2E8EA9D5}" type="presOf" srcId="{B0C2B7CB-2D33-4351-8963-5B0C4F4BE388}" destId="{E6C6A168-963E-4D6E-9937-A9CA2C289137}" srcOrd="1" destOrd="0" presId="urn:microsoft.com/office/officeart/2005/8/layout/orgChart1"/>
    <dgm:cxn modelId="{03451735-60C1-49A4-8CB2-9A74C5EDDC2B}" srcId="{E6AB2842-5F85-4536-B04D-2573E26C550D}" destId="{272DBE1D-1877-4BDE-8129-10BE78361EA0}" srcOrd="0" destOrd="0" parTransId="{3F686268-9E27-48D0-80EC-D263B282B57D}" sibTransId="{E08FAF23-9AF2-45B0-BD0E-29F7D432B37D}"/>
    <dgm:cxn modelId="{3369FB42-CD15-497B-836B-BA732896F624}" type="presOf" srcId="{272DBE1D-1877-4BDE-8129-10BE78361EA0}" destId="{E0EC5726-5476-4212-B942-F5DB814FDB4A}" srcOrd="0" destOrd="0" presId="urn:microsoft.com/office/officeart/2005/8/layout/orgChart1"/>
    <dgm:cxn modelId="{C09BFCF6-FA1B-4285-885F-C2B001FF13C7}" type="presOf" srcId="{010D58F2-D7A7-4041-854B-C27BEF2D7CFD}" destId="{EB1A4F94-949C-4838-A5D2-15977B1B40A5}" srcOrd="0" destOrd="0" presId="urn:microsoft.com/office/officeart/2005/8/layout/orgChart1"/>
    <dgm:cxn modelId="{3A120EF7-E024-42E4-86D8-1D080D8F2487}" type="presParOf" srcId="{2B5C17F3-D29C-4340-953D-F9BDC06CF917}" destId="{45362E92-DAC6-4401-9DE7-900D53E219FD}" srcOrd="0" destOrd="0" presId="urn:microsoft.com/office/officeart/2005/8/layout/orgChart1"/>
    <dgm:cxn modelId="{192254A2-A430-4085-8DE9-5A08F4098F10}" type="presParOf" srcId="{45362E92-DAC6-4401-9DE7-900D53E219FD}" destId="{8A05210B-F3D6-4C2C-A557-D2D49E37533D}" srcOrd="0" destOrd="0" presId="urn:microsoft.com/office/officeart/2005/8/layout/orgChart1"/>
    <dgm:cxn modelId="{51FDECF1-A175-46C0-9ECB-598644F54B26}" type="presParOf" srcId="{8A05210B-F3D6-4C2C-A557-D2D49E37533D}" destId="{E0EC5726-5476-4212-B942-F5DB814FDB4A}" srcOrd="0" destOrd="0" presId="urn:microsoft.com/office/officeart/2005/8/layout/orgChart1"/>
    <dgm:cxn modelId="{A2D80969-258B-4862-9EC6-CED32D98DB00}" type="presParOf" srcId="{8A05210B-F3D6-4C2C-A557-D2D49E37533D}" destId="{67A56592-BD7F-4B52-BC65-838B4EFD799E}" srcOrd="1" destOrd="0" presId="urn:microsoft.com/office/officeart/2005/8/layout/orgChart1"/>
    <dgm:cxn modelId="{36A5B598-7D63-44B7-BB0F-D25821E2E75B}" type="presParOf" srcId="{45362E92-DAC6-4401-9DE7-900D53E219FD}" destId="{956255A5-4241-4CF0-8A6B-996FB79B7D0F}" srcOrd="1" destOrd="0" presId="urn:microsoft.com/office/officeart/2005/8/layout/orgChart1"/>
    <dgm:cxn modelId="{26F8C1B2-0799-451F-942D-B6B8F574520A}" type="presParOf" srcId="{956255A5-4241-4CF0-8A6B-996FB79B7D0F}" destId="{18C5B307-3665-48D3-8437-6CA3AD2DBFBB}" srcOrd="0" destOrd="0" presId="urn:microsoft.com/office/officeart/2005/8/layout/orgChart1"/>
    <dgm:cxn modelId="{565C4EEA-F8F1-4E06-BB77-1F2211E8C197}" type="presParOf" srcId="{956255A5-4241-4CF0-8A6B-996FB79B7D0F}" destId="{764C72A0-00CD-4285-892D-E2CE815C4D58}" srcOrd="1" destOrd="0" presId="urn:microsoft.com/office/officeart/2005/8/layout/orgChart1"/>
    <dgm:cxn modelId="{2D26F0D3-A57F-4E58-914F-A99B589B957D}" type="presParOf" srcId="{764C72A0-00CD-4285-892D-E2CE815C4D58}" destId="{89C1131E-DDC9-49A7-AEA6-AB70605F75FD}" srcOrd="0" destOrd="0" presId="urn:microsoft.com/office/officeart/2005/8/layout/orgChart1"/>
    <dgm:cxn modelId="{9DDE4151-DF11-4919-836E-6EF4FDDDCD82}" type="presParOf" srcId="{89C1131E-DDC9-49A7-AEA6-AB70605F75FD}" destId="{5223BF38-D334-453C-B1BE-55C40CC2FE8B}" srcOrd="0" destOrd="0" presId="urn:microsoft.com/office/officeart/2005/8/layout/orgChart1"/>
    <dgm:cxn modelId="{BBE8254D-4720-4F81-AA8D-066280D0DAA9}" type="presParOf" srcId="{89C1131E-DDC9-49A7-AEA6-AB70605F75FD}" destId="{ADA15B79-21F5-4817-A9BD-927AC0990FEE}" srcOrd="1" destOrd="0" presId="urn:microsoft.com/office/officeart/2005/8/layout/orgChart1"/>
    <dgm:cxn modelId="{28A2EBBE-DA9C-4106-B318-187785967E5F}" type="presParOf" srcId="{764C72A0-00CD-4285-892D-E2CE815C4D58}" destId="{5EE51D7F-4426-4BEB-AFCE-44D18C93710C}" srcOrd="1" destOrd="0" presId="urn:microsoft.com/office/officeart/2005/8/layout/orgChart1"/>
    <dgm:cxn modelId="{1E02288D-74F5-4703-9F79-09D45F640E36}" type="presParOf" srcId="{764C72A0-00CD-4285-892D-E2CE815C4D58}" destId="{290CC4FA-9415-4E51-84BA-59A0D962210E}" srcOrd="2" destOrd="0" presId="urn:microsoft.com/office/officeart/2005/8/layout/orgChart1"/>
    <dgm:cxn modelId="{5558D04C-3F6A-4EAF-90C0-97FAF91CBB78}" type="presParOf" srcId="{956255A5-4241-4CF0-8A6B-996FB79B7D0F}" destId="{EB1A4F94-949C-4838-A5D2-15977B1B40A5}" srcOrd="2" destOrd="0" presId="urn:microsoft.com/office/officeart/2005/8/layout/orgChart1"/>
    <dgm:cxn modelId="{0F2E98A6-CC70-424E-8EE6-844C1BE99679}" type="presParOf" srcId="{956255A5-4241-4CF0-8A6B-996FB79B7D0F}" destId="{55443CE1-F82D-47D7-9690-BA7F29D31264}" srcOrd="3" destOrd="0" presId="urn:microsoft.com/office/officeart/2005/8/layout/orgChart1"/>
    <dgm:cxn modelId="{0283F522-7BE5-4880-8B44-D76AFFAB7E39}" type="presParOf" srcId="{55443CE1-F82D-47D7-9690-BA7F29D31264}" destId="{E94CB390-1EF1-40CA-8685-EEA347D7F8BC}" srcOrd="0" destOrd="0" presId="urn:microsoft.com/office/officeart/2005/8/layout/orgChart1"/>
    <dgm:cxn modelId="{1953AC56-0A24-4B47-9AFA-CB55C65DF04C}" type="presParOf" srcId="{E94CB390-1EF1-40CA-8685-EEA347D7F8BC}" destId="{377E5266-C79C-48EB-949D-BC617692B522}" srcOrd="0" destOrd="0" presId="urn:microsoft.com/office/officeart/2005/8/layout/orgChart1"/>
    <dgm:cxn modelId="{86A1B138-168B-4815-AC06-A9EEEC9DF010}" type="presParOf" srcId="{E94CB390-1EF1-40CA-8685-EEA347D7F8BC}" destId="{70BC2BC2-FFA4-4863-8D3C-58C0E8BDE0AF}" srcOrd="1" destOrd="0" presId="urn:microsoft.com/office/officeart/2005/8/layout/orgChart1"/>
    <dgm:cxn modelId="{2D0D248C-BD00-42BB-B3C5-1801E8FBFD4F}" type="presParOf" srcId="{55443CE1-F82D-47D7-9690-BA7F29D31264}" destId="{7548AE06-F6E8-4269-A3C6-D4A15B6AC904}" srcOrd="1" destOrd="0" presId="urn:microsoft.com/office/officeart/2005/8/layout/orgChart1"/>
    <dgm:cxn modelId="{48A24068-CB3B-4F21-A9D8-8CD44BAF1C30}" type="presParOf" srcId="{55443CE1-F82D-47D7-9690-BA7F29D31264}" destId="{6F34BAF3-9899-4094-9296-68B3DE4B0685}" srcOrd="2" destOrd="0" presId="urn:microsoft.com/office/officeart/2005/8/layout/orgChart1"/>
    <dgm:cxn modelId="{A1B7811E-E001-4B5D-9DA1-240BBD8D6FE6}" type="presParOf" srcId="{956255A5-4241-4CF0-8A6B-996FB79B7D0F}" destId="{0E8470E1-BECE-406E-B964-76687A6BAF9A}" srcOrd="4" destOrd="0" presId="urn:microsoft.com/office/officeart/2005/8/layout/orgChart1"/>
    <dgm:cxn modelId="{9A1D4B01-D751-4480-B089-D88878D8AA5D}" type="presParOf" srcId="{956255A5-4241-4CF0-8A6B-996FB79B7D0F}" destId="{3BAC5B40-7C17-4198-B38E-411ECC9DC21F}" srcOrd="5" destOrd="0" presId="urn:microsoft.com/office/officeart/2005/8/layout/orgChart1"/>
    <dgm:cxn modelId="{48944586-0516-401C-BAFB-DE05D762D53B}" type="presParOf" srcId="{3BAC5B40-7C17-4198-B38E-411ECC9DC21F}" destId="{CDF17BC9-4C24-41CC-8869-3E6E06598F39}" srcOrd="0" destOrd="0" presId="urn:microsoft.com/office/officeart/2005/8/layout/orgChart1"/>
    <dgm:cxn modelId="{6B3FC8B8-2361-4B2F-906E-D2CD45149685}" type="presParOf" srcId="{CDF17BC9-4C24-41CC-8869-3E6E06598F39}" destId="{E4861ADF-61EE-43AC-BF7C-38702A3D31C5}" srcOrd="0" destOrd="0" presId="urn:microsoft.com/office/officeart/2005/8/layout/orgChart1"/>
    <dgm:cxn modelId="{29475725-A0CE-4F0A-9C35-8ADC3A02F543}" type="presParOf" srcId="{CDF17BC9-4C24-41CC-8869-3E6E06598F39}" destId="{E6C6A168-963E-4D6E-9937-A9CA2C289137}" srcOrd="1" destOrd="0" presId="urn:microsoft.com/office/officeart/2005/8/layout/orgChart1"/>
    <dgm:cxn modelId="{5EC71118-A322-44BD-AC79-F89CAA32896A}" type="presParOf" srcId="{3BAC5B40-7C17-4198-B38E-411ECC9DC21F}" destId="{F1C33308-05DE-4DE0-97CB-3D3D105EA495}" srcOrd="1" destOrd="0" presId="urn:microsoft.com/office/officeart/2005/8/layout/orgChart1"/>
    <dgm:cxn modelId="{1CBB4D3C-B1AD-4A40-804C-D98BE2445E1F}" type="presParOf" srcId="{3BAC5B40-7C17-4198-B38E-411ECC9DC21F}" destId="{F50061AE-35FE-4703-BB86-235A6F249249}" srcOrd="2" destOrd="0" presId="urn:microsoft.com/office/officeart/2005/8/layout/orgChart1"/>
    <dgm:cxn modelId="{BA08CCC7-9579-40CF-AA80-317B27CB264D}" type="presParOf" srcId="{45362E92-DAC6-4401-9DE7-900D53E219FD}" destId="{BBAF688B-33B2-430B-9C3C-825C05E972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6AB2842-5F85-4536-B04D-2573E26C550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272DBE1D-1877-4BDE-8129-10BE78361EA0}">
      <dgm:prSet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Single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Parent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 Passed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Away</a:t>
          </a:r>
        </a:p>
      </dgm:t>
    </dgm:pt>
    <dgm:pt modelId="{3F686268-9E27-48D0-80EC-D263B282B57D}" type="parTrans" cxnId="{03451735-60C1-49A4-8CB2-9A74C5EDDC2B}">
      <dgm:prSet/>
      <dgm:spPr/>
      <dgm:t>
        <a:bodyPr/>
        <a:lstStyle/>
        <a:p>
          <a:endParaRPr lang="en-US"/>
        </a:p>
      </dgm:t>
    </dgm:pt>
    <dgm:pt modelId="{E08FAF23-9AF2-45B0-BD0E-29F7D432B37D}" type="sibTrans" cxnId="{03451735-60C1-49A4-8CB2-9A74C5EDDC2B}">
      <dgm:prSet/>
      <dgm:spPr/>
      <dgm:t>
        <a:bodyPr/>
        <a:lstStyle/>
        <a:p>
          <a:endParaRPr lang="en-US"/>
        </a:p>
      </dgm:t>
    </dgm:pt>
    <dgm:pt modelId="{3AB918AD-2CDC-4055-ABE1-1FBE64F2818C}">
      <dgm:prSet custT="1"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Child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$1,000</a:t>
          </a:r>
        </a:p>
      </dgm:t>
    </dgm:pt>
    <dgm:pt modelId="{7DB67D89-2C05-4A00-B229-693E81362EBB}" type="parTrans" cxnId="{CCEA815F-E3B6-4D71-87A3-087FA26D466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E7500AB-1941-44B4-AEF8-F57D68E5CB6B}" type="sibTrans" cxnId="{CCEA815F-E3B6-4D71-87A3-087FA26D4662}">
      <dgm:prSet/>
      <dgm:spPr/>
      <dgm:t>
        <a:bodyPr/>
        <a:lstStyle/>
        <a:p>
          <a:endParaRPr lang="en-US"/>
        </a:p>
      </dgm:t>
    </dgm:pt>
    <dgm:pt modelId="{442F1E22-624F-4062-A792-7A7304B4F956}">
      <dgm:prSet custT="1"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3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Child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$1,000</a:t>
          </a:r>
          <a:b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</a:br>
          <a:endParaRPr kumimoji="0" lang="en-US" sz="3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gm:t>
    </dgm:pt>
    <dgm:pt modelId="{010D58F2-D7A7-4041-854B-C27BEF2D7CFD}" type="parTrans" cxnId="{EE2B0162-71CC-4D48-A6F9-49AD12B0E52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2FAD27E-F8CC-4832-90BB-71F7805F4193}" type="sibTrans" cxnId="{EE2B0162-71CC-4D48-A6F9-49AD12B0E520}">
      <dgm:prSet/>
      <dgm:spPr/>
      <dgm:t>
        <a:bodyPr/>
        <a:lstStyle/>
        <a:p>
          <a:endParaRPr lang="en-US"/>
        </a:p>
      </dgm:t>
    </dgm:pt>
    <dgm:pt modelId="{B0C2B7CB-2D33-4351-8963-5B0C4F4BE388}">
      <dgm:prSet custT="1"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3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Child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$1,000</a:t>
          </a:r>
          <a:b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</a:br>
          <a:endParaRPr kumimoji="0" lang="en-US" sz="3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gm:t>
    </dgm:pt>
    <dgm:pt modelId="{5CD0B8E5-DCE3-47B6-9958-C89D6FDE1F94}" type="parTrans" cxnId="{A27B1D6E-C35D-450B-B0F3-58ADE90D1D9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811BDF2-C217-4F0F-B93E-D637FC3F2C5F}" type="sibTrans" cxnId="{A27B1D6E-C35D-450B-B0F3-58ADE90D1D96}">
      <dgm:prSet/>
      <dgm:spPr/>
      <dgm:t>
        <a:bodyPr/>
        <a:lstStyle/>
        <a:p>
          <a:endParaRPr lang="en-US"/>
        </a:p>
      </dgm:t>
    </dgm:pt>
    <dgm:pt modelId="{2B5C17F3-D29C-4340-953D-F9BDC06CF917}" type="pres">
      <dgm:prSet presAssocID="{E6AB2842-5F85-4536-B04D-2573E26C55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5362E92-DAC6-4401-9DE7-900D53E219FD}" type="pres">
      <dgm:prSet presAssocID="{272DBE1D-1877-4BDE-8129-10BE78361EA0}" presName="hierRoot1" presStyleCnt="0">
        <dgm:presLayoutVars>
          <dgm:hierBranch/>
        </dgm:presLayoutVars>
      </dgm:prSet>
      <dgm:spPr/>
    </dgm:pt>
    <dgm:pt modelId="{8A05210B-F3D6-4C2C-A557-D2D49E37533D}" type="pres">
      <dgm:prSet presAssocID="{272DBE1D-1877-4BDE-8129-10BE78361EA0}" presName="rootComposite1" presStyleCnt="0"/>
      <dgm:spPr/>
    </dgm:pt>
    <dgm:pt modelId="{E0EC5726-5476-4212-B942-F5DB814FDB4A}" type="pres">
      <dgm:prSet presAssocID="{272DBE1D-1877-4BDE-8129-10BE78361EA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A56592-BD7F-4B52-BC65-838B4EFD799E}" type="pres">
      <dgm:prSet presAssocID="{272DBE1D-1877-4BDE-8129-10BE78361EA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56255A5-4241-4CF0-8A6B-996FB79B7D0F}" type="pres">
      <dgm:prSet presAssocID="{272DBE1D-1877-4BDE-8129-10BE78361EA0}" presName="hierChild2" presStyleCnt="0"/>
      <dgm:spPr/>
    </dgm:pt>
    <dgm:pt modelId="{18C5B307-3665-48D3-8437-6CA3AD2DBFBB}" type="pres">
      <dgm:prSet presAssocID="{7DB67D89-2C05-4A00-B229-693E81362EBB}" presName="Name35" presStyleLbl="parChTrans1D2" presStyleIdx="0" presStyleCnt="3"/>
      <dgm:spPr/>
      <dgm:t>
        <a:bodyPr/>
        <a:lstStyle/>
        <a:p>
          <a:endParaRPr lang="en-US"/>
        </a:p>
      </dgm:t>
    </dgm:pt>
    <dgm:pt modelId="{764C72A0-00CD-4285-892D-E2CE815C4D58}" type="pres">
      <dgm:prSet presAssocID="{3AB918AD-2CDC-4055-ABE1-1FBE64F2818C}" presName="hierRoot2" presStyleCnt="0">
        <dgm:presLayoutVars>
          <dgm:hierBranch/>
        </dgm:presLayoutVars>
      </dgm:prSet>
      <dgm:spPr/>
    </dgm:pt>
    <dgm:pt modelId="{89C1131E-DDC9-49A7-AEA6-AB70605F75FD}" type="pres">
      <dgm:prSet presAssocID="{3AB918AD-2CDC-4055-ABE1-1FBE64F2818C}" presName="rootComposite" presStyleCnt="0"/>
      <dgm:spPr/>
    </dgm:pt>
    <dgm:pt modelId="{5223BF38-D334-453C-B1BE-55C40CC2FE8B}" type="pres">
      <dgm:prSet presAssocID="{3AB918AD-2CDC-4055-ABE1-1FBE64F2818C}" presName="rootText" presStyleLbl="node2" presStyleIdx="0" presStyleCnt="3" custLinFactNeighborX="-2420" custLinFactNeighborY="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A15B79-21F5-4817-A9BD-927AC0990FEE}" type="pres">
      <dgm:prSet presAssocID="{3AB918AD-2CDC-4055-ABE1-1FBE64F2818C}" presName="rootConnector" presStyleLbl="node2" presStyleIdx="0" presStyleCnt="3"/>
      <dgm:spPr/>
      <dgm:t>
        <a:bodyPr/>
        <a:lstStyle/>
        <a:p>
          <a:endParaRPr lang="en-US"/>
        </a:p>
      </dgm:t>
    </dgm:pt>
    <dgm:pt modelId="{5EE51D7F-4426-4BEB-AFCE-44D18C93710C}" type="pres">
      <dgm:prSet presAssocID="{3AB918AD-2CDC-4055-ABE1-1FBE64F2818C}" presName="hierChild4" presStyleCnt="0"/>
      <dgm:spPr/>
    </dgm:pt>
    <dgm:pt modelId="{290CC4FA-9415-4E51-84BA-59A0D962210E}" type="pres">
      <dgm:prSet presAssocID="{3AB918AD-2CDC-4055-ABE1-1FBE64F2818C}" presName="hierChild5" presStyleCnt="0"/>
      <dgm:spPr/>
    </dgm:pt>
    <dgm:pt modelId="{EB1A4F94-949C-4838-A5D2-15977B1B40A5}" type="pres">
      <dgm:prSet presAssocID="{010D58F2-D7A7-4041-854B-C27BEF2D7CFD}" presName="Name35" presStyleLbl="parChTrans1D2" presStyleIdx="1" presStyleCnt="3"/>
      <dgm:spPr/>
      <dgm:t>
        <a:bodyPr/>
        <a:lstStyle/>
        <a:p>
          <a:endParaRPr lang="en-US"/>
        </a:p>
      </dgm:t>
    </dgm:pt>
    <dgm:pt modelId="{55443CE1-F82D-47D7-9690-BA7F29D31264}" type="pres">
      <dgm:prSet presAssocID="{442F1E22-624F-4062-A792-7A7304B4F956}" presName="hierRoot2" presStyleCnt="0">
        <dgm:presLayoutVars>
          <dgm:hierBranch/>
        </dgm:presLayoutVars>
      </dgm:prSet>
      <dgm:spPr/>
    </dgm:pt>
    <dgm:pt modelId="{E94CB390-1EF1-40CA-8685-EEA347D7F8BC}" type="pres">
      <dgm:prSet presAssocID="{442F1E22-624F-4062-A792-7A7304B4F956}" presName="rootComposite" presStyleCnt="0"/>
      <dgm:spPr/>
    </dgm:pt>
    <dgm:pt modelId="{377E5266-C79C-48EB-949D-BC617692B522}" type="pres">
      <dgm:prSet presAssocID="{442F1E22-624F-4062-A792-7A7304B4F95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BC2BC2-FFA4-4863-8D3C-58C0E8BDE0AF}" type="pres">
      <dgm:prSet presAssocID="{442F1E22-624F-4062-A792-7A7304B4F956}" presName="rootConnector" presStyleLbl="node2" presStyleIdx="1" presStyleCnt="3"/>
      <dgm:spPr/>
      <dgm:t>
        <a:bodyPr/>
        <a:lstStyle/>
        <a:p>
          <a:endParaRPr lang="en-US"/>
        </a:p>
      </dgm:t>
    </dgm:pt>
    <dgm:pt modelId="{7548AE06-F6E8-4269-A3C6-D4A15B6AC904}" type="pres">
      <dgm:prSet presAssocID="{442F1E22-624F-4062-A792-7A7304B4F956}" presName="hierChild4" presStyleCnt="0"/>
      <dgm:spPr/>
    </dgm:pt>
    <dgm:pt modelId="{6F34BAF3-9899-4094-9296-68B3DE4B0685}" type="pres">
      <dgm:prSet presAssocID="{442F1E22-624F-4062-A792-7A7304B4F956}" presName="hierChild5" presStyleCnt="0"/>
      <dgm:spPr/>
    </dgm:pt>
    <dgm:pt modelId="{0E8470E1-BECE-406E-B964-76687A6BAF9A}" type="pres">
      <dgm:prSet presAssocID="{5CD0B8E5-DCE3-47B6-9958-C89D6FDE1F94}" presName="Name35" presStyleLbl="parChTrans1D2" presStyleIdx="2" presStyleCnt="3"/>
      <dgm:spPr/>
      <dgm:t>
        <a:bodyPr/>
        <a:lstStyle/>
        <a:p>
          <a:endParaRPr lang="en-US"/>
        </a:p>
      </dgm:t>
    </dgm:pt>
    <dgm:pt modelId="{3BAC5B40-7C17-4198-B38E-411ECC9DC21F}" type="pres">
      <dgm:prSet presAssocID="{B0C2B7CB-2D33-4351-8963-5B0C4F4BE388}" presName="hierRoot2" presStyleCnt="0">
        <dgm:presLayoutVars>
          <dgm:hierBranch/>
        </dgm:presLayoutVars>
      </dgm:prSet>
      <dgm:spPr/>
    </dgm:pt>
    <dgm:pt modelId="{CDF17BC9-4C24-41CC-8869-3E6E06598F39}" type="pres">
      <dgm:prSet presAssocID="{B0C2B7CB-2D33-4351-8963-5B0C4F4BE388}" presName="rootComposite" presStyleCnt="0"/>
      <dgm:spPr/>
    </dgm:pt>
    <dgm:pt modelId="{E4861ADF-61EE-43AC-BF7C-38702A3D31C5}" type="pres">
      <dgm:prSet presAssocID="{B0C2B7CB-2D33-4351-8963-5B0C4F4BE38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C6A168-963E-4D6E-9937-A9CA2C289137}" type="pres">
      <dgm:prSet presAssocID="{B0C2B7CB-2D33-4351-8963-5B0C4F4BE388}" presName="rootConnector" presStyleLbl="node2" presStyleIdx="2" presStyleCnt="3"/>
      <dgm:spPr/>
      <dgm:t>
        <a:bodyPr/>
        <a:lstStyle/>
        <a:p>
          <a:endParaRPr lang="en-US"/>
        </a:p>
      </dgm:t>
    </dgm:pt>
    <dgm:pt modelId="{F1C33308-05DE-4DE0-97CB-3D3D105EA495}" type="pres">
      <dgm:prSet presAssocID="{B0C2B7CB-2D33-4351-8963-5B0C4F4BE388}" presName="hierChild4" presStyleCnt="0"/>
      <dgm:spPr/>
    </dgm:pt>
    <dgm:pt modelId="{F50061AE-35FE-4703-BB86-235A6F249249}" type="pres">
      <dgm:prSet presAssocID="{B0C2B7CB-2D33-4351-8963-5B0C4F4BE388}" presName="hierChild5" presStyleCnt="0"/>
      <dgm:spPr/>
    </dgm:pt>
    <dgm:pt modelId="{BBAF688B-33B2-430B-9C3C-825C05E972EB}" type="pres">
      <dgm:prSet presAssocID="{272DBE1D-1877-4BDE-8129-10BE78361EA0}" presName="hierChild3" presStyleCnt="0"/>
      <dgm:spPr/>
    </dgm:pt>
  </dgm:ptLst>
  <dgm:cxnLst>
    <dgm:cxn modelId="{9D447916-F76F-4BA3-914A-963FB89C1E1B}" type="presOf" srcId="{442F1E22-624F-4062-A792-7A7304B4F956}" destId="{377E5266-C79C-48EB-949D-BC617692B522}" srcOrd="0" destOrd="0" presId="urn:microsoft.com/office/officeart/2005/8/layout/orgChart1"/>
    <dgm:cxn modelId="{FAAE8AA2-1846-4687-94C8-B23FD7BA6635}" type="presOf" srcId="{3AB918AD-2CDC-4055-ABE1-1FBE64F2818C}" destId="{5223BF38-D334-453C-B1BE-55C40CC2FE8B}" srcOrd="0" destOrd="0" presId="urn:microsoft.com/office/officeart/2005/8/layout/orgChart1"/>
    <dgm:cxn modelId="{CCEA815F-E3B6-4D71-87A3-087FA26D4662}" srcId="{272DBE1D-1877-4BDE-8129-10BE78361EA0}" destId="{3AB918AD-2CDC-4055-ABE1-1FBE64F2818C}" srcOrd="0" destOrd="0" parTransId="{7DB67D89-2C05-4A00-B229-693E81362EBB}" sibTransId="{7E7500AB-1941-44B4-AEF8-F57D68E5CB6B}"/>
    <dgm:cxn modelId="{03451735-60C1-49A4-8CB2-9A74C5EDDC2B}" srcId="{E6AB2842-5F85-4536-B04D-2573E26C550D}" destId="{272DBE1D-1877-4BDE-8129-10BE78361EA0}" srcOrd="0" destOrd="0" parTransId="{3F686268-9E27-48D0-80EC-D263B282B57D}" sibTransId="{E08FAF23-9AF2-45B0-BD0E-29F7D432B37D}"/>
    <dgm:cxn modelId="{9BDAFF46-65D5-49DB-94AB-A9243FA63A41}" type="presOf" srcId="{7DB67D89-2C05-4A00-B229-693E81362EBB}" destId="{18C5B307-3665-48D3-8437-6CA3AD2DBFBB}" srcOrd="0" destOrd="0" presId="urn:microsoft.com/office/officeart/2005/8/layout/orgChart1"/>
    <dgm:cxn modelId="{7E807ECD-7798-491E-BD48-D6D81BBB04B3}" type="presOf" srcId="{010D58F2-D7A7-4041-854B-C27BEF2D7CFD}" destId="{EB1A4F94-949C-4838-A5D2-15977B1B40A5}" srcOrd="0" destOrd="0" presId="urn:microsoft.com/office/officeart/2005/8/layout/orgChart1"/>
    <dgm:cxn modelId="{912E2A2D-8D68-40A0-943C-472837C9408E}" type="presOf" srcId="{272DBE1D-1877-4BDE-8129-10BE78361EA0}" destId="{E0EC5726-5476-4212-B942-F5DB814FDB4A}" srcOrd="0" destOrd="0" presId="urn:microsoft.com/office/officeart/2005/8/layout/orgChart1"/>
    <dgm:cxn modelId="{93E08051-78CC-460D-810F-8B2BF5687F1A}" type="presOf" srcId="{3AB918AD-2CDC-4055-ABE1-1FBE64F2818C}" destId="{ADA15B79-21F5-4817-A9BD-927AC0990FEE}" srcOrd="1" destOrd="0" presId="urn:microsoft.com/office/officeart/2005/8/layout/orgChart1"/>
    <dgm:cxn modelId="{84A9682F-5501-4A14-81D7-BF7CA68496F1}" type="presOf" srcId="{5CD0B8E5-DCE3-47B6-9958-C89D6FDE1F94}" destId="{0E8470E1-BECE-406E-B964-76687A6BAF9A}" srcOrd="0" destOrd="0" presId="urn:microsoft.com/office/officeart/2005/8/layout/orgChart1"/>
    <dgm:cxn modelId="{AE1343DF-186C-4530-B612-17C142596C4B}" type="presOf" srcId="{442F1E22-624F-4062-A792-7A7304B4F956}" destId="{70BC2BC2-FFA4-4863-8D3C-58C0E8BDE0AF}" srcOrd="1" destOrd="0" presId="urn:microsoft.com/office/officeart/2005/8/layout/orgChart1"/>
    <dgm:cxn modelId="{A27B1D6E-C35D-450B-B0F3-58ADE90D1D96}" srcId="{272DBE1D-1877-4BDE-8129-10BE78361EA0}" destId="{B0C2B7CB-2D33-4351-8963-5B0C4F4BE388}" srcOrd="2" destOrd="0" parTransId="{5CD0B8E5-DCE3-47B6-9958-C89D6FDE1F94}" sibTransId="{6811BDF2-C217-4F0F-B93E-D637FC3F2C5F}"/>
    <dgm:cxn modelId="{23279234-C821-4B9C-B591-050AAFACED72}" type="presOf" srcId="{E6AB2842-5F85-4536-B04D-2573E26C550D}" destId="{2B5C17F3-D29C-4340-953D-F9BDC06CF917}" srcOrd="0" destOrd="0" presId="urn:microsoft.com/office/officeart/2005/8/layout/orgChart1"/>
    <dgm:cxn modelId="{F6EA30A5-D675-4E8B-9855-FA0EE2BB80F1}" type="presOf" srcId="{B0C2B7CB-2D33-4351-8963-5B0C4F4BE388}" destId="{E6C6A168-963E-4D6E-9937-A9CA2C289137}" srcOrd="1" destOrd="0" presId="urn:microsoft.com/office/officeart/2005/8/layout/orgChart1"/>
    <dgm:cxn modelId="{4EFB3A6D-FCDE-48DD-BBD6-AA344F2AED50}" type="presOf" srcId="{B0C2B7CB-2D33-4351-8963-5B0C4F4BE388}" destId="{E4861ADF-61EE-43AC-BF7C-38702A3D31C5}" srcOrd="0" destOrd="0" presId="urn:microsoft.com/office/officeart/2005/8/layout/orgChart1"/>
    <dgm:cxn modelId="{138525F2-8823-491E-B9D4-88907C2F8CE2}" type="presOf" srcId="{272DBE1D-1877-4BDE-8129-10BE78361EA0}" destId="{67A56592-BD7F-4B52-BC65-838B4EFD799E}" srcOrd="1" destOrd="0" presId="urn:microsoft.com/office/officeart/2005/8/layout/orgChart1"/>
    <dgm:cxn modelId="{EE2B0162-71CC-4D48-A6F9-49AD12B0E520}" srcId="{272DBE1D-1877-4BDE-8129-10BE78361EA0}" destId="{442F1E22-624F-4062-A792-7A7304B4F956}" srcOrd="1" destOrd="0" parTransId="{010D58F2-D7A7-4041-854B-C27BEF2D7CFD}" sibTransId="{E2FAD27E-F8CC-4832-90BB-71F7805F4193}"/>
    <dgm:cxn modelId="{BB91E73C-D736-432E-A5C0-69D132EA4053}" type="presParOf" srcId="{2B5C17F3-D29C-4340-953D-F9BDC06CF917}" destId="{45362E92-DAC6-4401-9DE7-900D53E219FD}" srcOrd="0" destOrd="0" presId="urn:microsoft.com/office/officeart/2005/8/layout/orgChart1"/>
    <dgm:cxn modelId="{BE949712-E6CE-41FF-87FB-3F391C64EEC4}" type="presParOf" srcId="{45362E92-DAC6-4401-9DE7-900D53E219FD}" destId="{8A05210B-F3D6-4C2C-A557-D2D49E37533D}" srcOrd="0" destOrd="0" presId="urn:microsoft.com/office/officeart/2005/8/layout/orgChart1"/>
    <dgm:cxn modelId="{144F80E1-3710-4390-9093-E250710050FF}" type="presParOf" srcId="{8A05210B-F3D6-4C2C-A557-D2D49E37533D}" destId="{E0EC5726-5476-4212-B942-F5DB814FDB4A}" srcOrd="0" destOrd="0" presId="urn:microsoft.com/office/officeart/2005/8/layout/orgChart1"/>
    <dgm:cxn modelId="{7774BC22-4F4B-45D1-82DA-7B5131303DC4}" type="presParOf" srcId="{8A05210B-F3D6-4C2C-A557-D2D49E37533D}" destId="{67A56592-BD7F-4B52-BC65-838B4EFD799E}" srcOrd="1" destOrd="0" presId="urn:microsoft.com/office/officeart/2005/8/layout/orgChart1"/>
    <dgm:cxn modelId="{DF9E21EC-5741-44D8-9D3E-0FA4706DDBA4}" type="presParOf" srcId="{45362E92-DAC6-4401-9DE7-900D53E219FD}" destId="{956255A5-4241-4CF0-8A6B-996FB79B7D0F}" srcOrd="1" destOrd="0" presId="urn:microsoft.com/office/officeart/2005/8/layout/orgChart1"/>
    <dgm:cxn modelId="{84DDDD1F-9069-4F06-AA29-863CC972FD78}" type="presParOf" srcId="{956255A5-4241-4CF0-8A6B-996FB79B7D0F}" destId="{18C5B307-3665-48D3-8437-6CA3AD2DBFBB}" srcOrd="0" destOrd="0" presId="urn:microsoft.com/office/officeart/2005/8/layout/orgChart1"/>
    <dgm:cxn modelId="{F5B918EF-BD14-4547-A690-0A5E27B17E0F}" type="presParOf" srcId="{956255A5-4241-4CF0-8A6B-996FB79B7D0F}" destId="{764C72A0-00CD-4285-892D-E2CE815C4D58}" srcOrd="1" destOrd="0" presId="urn:microsoft.com/office/officeart/2005/8/layout/orgChart1"/>
    <dgm:cxn modelId="{64C2021F-F6AF-4986-A363-C3BFB6A3FBB1}" type="presParOf" srcId="{764C72A0-00CD-4285-892D-E2CE815C4D58}" destId="{89C1131E-DDC9-49A7-AEA6-AB70605F75FD}" srcOrd="0" destOrd="0" presId="urn:microsoft.com/office/officeart/2005/8/layout/orgChart1"/>
    <dgm:cxn modelId="{6E865FA2-ADC6-4FBE-A42D-16D44CEFC577}" type="presParOf" srcId="{89C1131E-DDC9-49A7-AEA6-AB70605F75FD}" destId="{5223BF38-D334-453C-B1BE-55C40CC2FE8B}" srcOrd="0" destOrd="0" presId="urn:microsoft.com/office/officeart/2005/8/layout/orgChart1"/>
    <dgm:cxn modelId="{2201D2B9-5620-4578-ADED-1D0956B13F28}" type="presParOf" srcId="{89C1131E-DDC9-49A7-AEA6-AB70605F75FD}" destId="{ADA15B79-21F5-4817-A9BD-927AC0990FEE}" srcOrd="1" destOrd="0" presId="urn:microsoft.com/office/officeart/2005/8/layout/orgChart1"/>
    <dgm:cxn modelId="{A2DD46DB-405D-4124-8222-7429299EF4E9}" type="presParOf" srcId="{764C72A0-00CD-4285-892D-E2CE815C4D58}" destId="{5EE51D7F-4426-4BEB-AFCE-44D18C93710C}" srcOrd="1" destOrd="0" presId="urn:microsoft.com/office/officeart/2005/8/layout/orgChart1"/>
    <dgm:cxn modelId="{DD60308C-F01A-4924-A1D3-D0CC4A4738E6}" type="presParOf" srcId="{764C72A0-00CD-4285-892D-E2CE815C4D58}" destId="{290CC4FA-9415-4E51-84BA-59A0D962210E}" srcOrd="2" destOrd="0" presId="urn:microsoft.com/office/officeart/2005/8/layout/orgChart1"/>
    <dgm:cxn modelId="{57C63153-C357-4B39-910F-F76392148811}" type="presParOf" srcId="{956255A5-4241-4CF0-8A6B-996FB79B7D0F}" destId="{EB1A4F94-949C-4838-A5D2-15977B1B40A5}" srcOrd="2" destOrd="0" presId="urn:microsoft.com/office/officeart/2005/8/layout/orgChart1"/>
    <dgm:cxn modelId="{274F5EFD-1552-46C2-BBF0-12D1219A26E1}" type="presParOf" srcId="{956255A5-4241-4CF0-8A6B-996FB79B7D0F}" destId="{55443CE1-F82D-47D7-9690-BA7F29D31264}" srcOrd="3" destOrd="0" presId="urn:microsoft.com/office/officeart/2005/8/layout/orgChart1"/>
    <dgm:cxn modelId="{1C3F6828-08E2-49B0-98CE-0F5FFF939CCB}" type="presParOf" srcId="{55443CE1-F82D-47D7-9690-BA7F29D31264}" destId="{E94CB390-1EF1-40CA-8685-EEA347D7F8BC}" srcOrd="0" destOrd="0" presId="urn:microsoft.com/office/officeart/2005/8/layout/orgChart1"/>
    <dgm:cxn modelId="{5D2133D4-E4E9-4652-B47B-C7EEEA8CD99F}" type="presParOf" srcId="{E94CB390-1EF1-40CA-8685-EEA347D7F8BC}" destId="{377E5266-C79C-48EB-949D-BC617692B522}" srcOrd="0" destOrd="0" presId="urn:microsoft.com/office/officeart/2005/8/layout/orgChart1"/>
    <dgm:cxn modelId="{47D33837-5030-4402-BF64-C05F902A6069}" type="presParOf" srcId="{E94CB390-1EF1-40CA-8685-EEA347D7F8BC}" destId="{70BC2BC2-FFA4-4863-8D3C-58C0E8BDE0AF}" srcOrd="1" destOrd="0" presId="urn:microsoft.com/office/officeart/2005/8/layout/orgChart1"/>
    <dgm:cxn modelId="{049ADA60-9EF5-41C8-8C26-0E59A182F870}" type="presParOf" srcId="{55443CE1-F82D-47D7-9690-BA7F29D31264}" destId="{7548AE06-F6E8-4269-A3C6-D4A15B6AC904}" srcOrd="1" destOrd="0" presId="urn:microsoft.com/office/officeart/2005/8/layout/orgChart1"/>
    <dgm:cxn modelId="{18AAE42F-A030-40EC-B657-C61D37DEC17C}" type="presParOf" srcId="{55443CE1-F82D-47D7-9690-BA7F29D31264}" destId="{6F34BAF3-9899-4094-9296-68B3DE4B0685}" srcOrd="2" destOrd="0" presId="urn:microsoft.com/office/officeart/2005/8/layout/orgChart1"/>
    <dgm:cxn modelId="{5DB1219C-DC0D-4A53-B63D-64092BF8C381}" type="presParOf" srcId="{956255A5-4241-4CF0-8A6B-996FB79B7D0F}" destId="{0E8470E1-BECE-406E-B964-76687A6BAF9A}" srcOrd="4" destOrd="0" presId="urn:microsoft.com/office/officeart/2005/8/layout/orgChart1"/>
    <dgm:cxn modelId="{9824FA54-1C80-4831-A381-2ADF4482164F}" type="presParOf" srcId="{956255A5-4241-4CF0-8A6B-996FB79B7D0F}" destId="{3BAC5B40-7C17-4198-B38E-411ECC9DC21F}" srcOrd="5" destOrd="0" presId="urn:microsoft.com/office/officeart/2005/8/layout/orgChart1"/>
    <dgm:cxn modelId="{426F44B7-BB26-4768-8AB4-1DB818416E3F}" type="presParOf" srcId="{3BAC5B40-7C17-4198-B38E-411ECC9DC21F}" destId="{CDF17BC9-4C24-41CC-8869-3E6E06598F39}" srcOrd="0" destOrd="0" presId="urn:microsoft.com/office/officeart/2005/8/layout/orgChart1"/>
    <dgm:cxn modelId="{B5479417-35DA-4FB3-9D25-D9D26AC31BA0}" type="presParOf" srcId="{CDF17BC9-4C24-41CC-8869-3E6E06598F39}" destId="{E4861ADF-61EE-43AC-BF7C-38702A3D31C5}" srcOrd="0" destOrd="0" presId="urn:microsoft.com/office/officeart/2005/8/layout/orgChart1"/>
    <dgm:cxn modelId="{B64F7767-BAFA-4A2C-8C2D-E730AF057A33}" type="presParOf" srcId="{CDF17BC9-4C24-41CC-8869-3E6E06598F39}" destId="{E6C6A168-963E-4D6E-9937-A9CA2C289137}" srcOrd="1" destOrd="0" presId="urn:microsoft.com/office/officeart/2005/8/layout/orgChart1"/>
    <dgm:cxn modelId="{EBC3E69F-01AF-4999-A953-156F5D59A6F2}" type="presParOf" srcId="{3BAC5B40-7C17-4198-B38E-411ECC9DC21F}" destId="{F1C33308-05DE-4DE0-97CB-3D3D105EA495}" srcOrd="1" destOrd="0" presId="urn:microsoft.com/office/officeart/2005/8/layout/orgChart1"/>
    <dgm:cxn modelId="{63E333A3-09E2-4AE6-AE34-8A4DCE1E5312}" type="presParOf" srcId="{3BAC5B40-7C17-4198-B38E-411ECC9DC21F}" destId="{F50061AE-35FE-4703-BB86-235A6F249249}" srcOrd="2" destOrd="0" presId="urn:microsoft.com/office/officeart/2005/8/layout/orgChart1"/>
    <dgm:cxn modelId="{E57E6E19-DCEA-45D6-A9E7-B6E7BC675644}" type="presParOf" srcId="{45362E92-DAC6-4401-9DE7-900D53E219FD}" destId="{BBAF688B-33B2-430B-9C3C-825C05E972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515B3D0-76EC-454C-97E1-2B080B2CBC7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9F9EFDAD-8E71-4975-8004-4261DF0F090E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Parent </a:t>
          </a:r>
        </a:p>
      </dgm:t>
    </dgm:pt>
    <dgm:pt modelId="{3EA07A11-5065-489D-851B-F2E7C1A0CE20}" type="parTrans" cxnId="{44475835-F34B-4C14-911C-5896626675BD}">
      <dgm:prSet/>
      <dgm:spPr/>
      <dgm:t>
        <a:bodyPr/>
        <a:lstStyle/>
        <a:p>
          <a:endParaRPr lang="en-US"/>
        </a:p>
      </dgm:t>
    </dgm:pt>
    <dgm:pt modelId="{47359E16-3FE1-4622-835B-75FCF74CDD80}" type="sibTrans" cxnId="{44475835-F34B-4C14-911C-5896626675BD}">
      <dgm:prSet/>
      <dgm:spPr/>
      <dgm:t>
        <a:bodyPr/>
        <a:lstStyle/>
        <a:p>
          <a:endParaRPr lang="en-US"/>
        </a:p>
      </dgm:t>
    </dgm:pt>
    <dgm:pt modelId="{F662A211-5C20-4550-BBCE-E954DCBFCB69}">
      <dgm:prSet custT="1"/>
      <dgm:spPr>
        <a:solidFill>
          <a:srgbClr val="66FF66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$</a:t>
          </a: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1,000</a:t>
          </a:r>
          <a:endParaRPr kumimoji="0" lang="en-US" sz="2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BAB54E2B-DA33-43AE-84F5-EB11A2D75135}" type="parTrans" cxnId="{20A4366A-47FD-4701-ADEA-BDE7D728072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865907B-BBF7-4F3F-8BB0-88E43282CA95}" type="sibTrans" cxnId="{20A4366A-47FD-4701-ADEA-BDE7D728072A}">
      <dgm:prSet/>
      <dgm:spPr/>
      <dgm:t>
        <a:bodyPr/>
        <a:lstStyle/>
        <a:p>
          <a:endParaRPr lang="en-US"/>
        </a:p>
      </dgm:t>
    </dgm:pt>
    <dgm:pt modelId="{F47BB0DA-60C8-411C-AEA7-E1F9DFF67245}">
      <dgm:prSet custT="1"/>
      <dgm:spPr>
        <a:solidFill>
          <a:srgbClr val="FFFF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9E133ABF-701E-4CD3-8925-D7F9B2D7BE29}" type="parTrans" cxnId="{2335D062-8D5D-4C5C-8CA0-18B9B2183165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29FDF19-B4D7-49ED-AA96-AC9AE6872D82}" type="sibTrans" cxnId="{2335D062-8D5D-4C5C-8CA0-18B9B2183165}">
      <dgm:prSet/>
      <dgm:spPr/>
      <dgm:t>
        <a:bodyPr/>
        <a:lstStyle/>
        <a:p>
          <a:endParaRPr lang="en-US"/>
        </a:p>
      </dgm:t>
    </dgm:pt>
    <dgm:pt modelId="{D911530F-61D7-44BC-8E10-64F02752DA37}">
      <dgm:prSet custT="1"/>
      <dgm:spPr>
        <a:solidFill>
          <a:srgbClr val="66FF66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$</a:t>
          </a: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1,000</a:t>
          </a:r>
          <a:endParaRPr kumimoji="0" lang="en-US" sz="2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D2CB3D7B-7397-4740-816C-C10FD3CD5135}" type="parTrans" cxnId="{761E4629-C039-46A4-81C4-E9C4F3C187B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0827B1D-96D1-47D7-9180-29A490ADEB5E}" type="sibTrans" cxnId="{761E4629-C039-46A4-81C4-E9C4F3C187BA}">
      <dgm:prSet/>
      <dgm:spPr/>
      <dgm:t>
        <a:bodyPr/>
        <a:lstStyle/>
        <a:p>
          <a:endParaRPr lang="en-US"/>
        </a:p>
      </dgm:t>
    </dgm:pt>
    <dgm:pt modelId="{F226E234-1310-41A8-B894-F04E23E25CD4}">
      <dgm:prSet custT="1"/>
      <dgm:spPr>
        <a:solidFill>
          <a:srgbClr val="FFC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E0C3AF8A-150D-4EA5-BE85-A6044185C135}" type="parTrans" cxnId="{24FBCCF6-9371-4AB5-AD46-2190071C0A72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DCB9A595-0074-4AE2-93D0-C1EC4E2F9D6D}" type="sibTrans" cxnId="{24FBCCF6-9371-4AB5-AD46-2190071C0A72}">
      <dgm:prSet/>
      <dgm:spPr/>
      <dgm:t>
        <a:bodyPr/>
        <a:lstStyle/>
        <a:p>
          <a:endParaRPr lang="en-US"/>
        </a:p>
      </dgm:t>
    </dgm:pt>
    <dgm:pt modelId="{1763FBFA-86C5-4A1A-B813-5DE895691E4B}">
      <dgm:prSet custT="1"/>
      <dgm:spPr>
        <a:solidFill>
          <a:srgbClr val="FFC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F8A00E6E-B677-469E-8AC3-94B1F91C7007}" type="parTrans" cxnId="{E616A879-7E13-45DE-BCF1-A77BD9874574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812196D-61CB-4F2F-8064-C09A1776D511}" type="sibTrans" cxnId="{E616A879-7E13-45DE-BCF1-A77BD9874574}">
      <dgm:prSet/>
      <dgm:spPr/>
      <dgm:t>
        <a:bodyPr/>
        <a:lstStyle/>
        <a:p>
          <a:endParaRPr lang="en-US"/>
        </a:p>
      </dgm:t>
    </dgm:pt>
    <dgm:pt modelId="{030BE5BC-CD64-4CCD-826B-E65CC037D8CE}">
      <dgm:prSet custT="1"/>
      <dgm:spPr>
        <a:solidFill>
          <a:srgbClr val="66FF66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$</a:t>
          </a: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1,000</a:t>
          </a:r>
          <a:endParaRPr kumimoji="0" lang="en-US" sz="2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5CABE1FC-A76F-43C5-8A26-FB8F4AA62502}" type="parTrans" cxnId="{C78B57D3-909E-4E13-8123-C8D1D37F665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C32E7DD-C58D-4B8D-8EF8-447B6F29B001}" type="sibTrans" cxnId="{C78B57D3-909E-4E13-8123-C8D1D37F665C}">
      <dgm:prSet/>
      <dgm:spPr/>
      <dgm:t>
        <a:bodyPr/>
        <a:lstStyle/>
        <a:p>
          <a:endParaRPr lang="en-US"/>
        </a:p>
      </dgm:t>
    </dgm:pt>
    <dgm:pt modelId="{AC2E0DFD-8EA4-47A6-9DC8-61AB06702404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27DCBED5-81AD-43D8-B4BD-68431D13B0BE}" type="parTrans" cxnId="{737FF5A2-1959-4F26-91B3-DBD50EC7A657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F6404A5-918C-472C-9CD8-6BB89EB012E8}" type="sibTrans" cxnId="{737FF5A2-1959-4F26-91B3-DBD50EC7A657}">
      <dgm:prSet/>
      <dgm:spPr/>
      <dgm:t>
        <a:bodyPr/>
        <a:lstStyle/>
        <a:p>
          <a:endParaRPr lang="en-US"/>
        </a:p>
      </dgm:t>
    </dgm:pt>
    <dgm:pt modelId="{CDAD31CD-33BD-4B4E-838D-EF8E85868363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25455BC0-B010-40A5-9881-A394BAE170E9}" type="parTrans" cxnId="{18C5C3E0-9A7A-49D8-9267-0DE04470627D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A245F35-0805-4D39-9828-86E0F1C2B2A6}" type="sibTrans" cxnId="{18C5C3E0-9A7A-49D8-9267-0DE04470627D}">
      <dgm:prSet/>
      <dgm:spPr/>
      <dgm:t>
        <a:bodyPr/>
        <a:lstStyle/>
        <a:p>
          <a:endParaRPr lang="en-US"/>
        </a:p>
      </dgm:t>
    </dgm:pt>
    <dgm:pt modelId="{A6564265-DF1F-44E5-9735-0995F8BDB46F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2BFC842F-4C2F-40E5-B462-CE2690537919}" type="parTrans" cxnId="{0703BBF3-8232-49FF-BC79-54E74B17651D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D9F8C66C-19F5-4F7E-8E6D-AC02EC7868CE}" type="sibTrans" cxnId="{0703BBF3-8232-49FF-BC79-54E74B17651D}">
      <dgm:prSet/>
      <dgm:spPr/>
      <dgm:t>
        <a:bodyPr/>
        <a:lstStyle/>
        <a:p>
          <a:endParaRPr lang="en-US"/>
        </a:p>
      </dgm:t>
    </dgm:pt>
    <dgm:pt modelId="{FE31C9E6-AB83-4ED9-B1AD-57AA7A185692}" type="pres">
      <dgm:prSet presAssocID="{B515B3D0-76EC-454C-97E1-2B080B2CBC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41E050E-9787-4510-B6B7-DE6591271D5F}" type="pres">
      <dgm:prSet presAssocID="{9F9EFDAD-8E71-4975-8004-4261DF0F090E}" presName="hierRoot1" presStyleCnt="0">
        <dgm:presLayoutVars>
          <dgm:hierBranch/>
        </dgm:presLayoutVars>
      </dgm:prSet>
      <dgm:spPr/>
    </dgm:pt>
    <dgm:pt modelId="{8CD201F5-3B71-4481-9878-F188A571F958}" type="pres">
      <dgm:prSet presAssocID="{9F9EFDAD-8E71-4975-8004-4261DF0F090E}" presName="rootComposite1" presStyleCnt="0"/>
      <dgm:spPr/>
    </dgm:pt>
    <dgm:pt modelId="{6C841321-D35E-4174-97F0-8C2B2F771C21}" type="pres">
      <dgm:prSet presAssocID="{9F9EFDAD-8E71-4975-8004-4261DF0F090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AC3BA5-402D-4FFE-BE93-4464A1DB9016}" type="pres">
      <dgm:prSet presAssocID="{9F9EFDAD-8E71-4975-8004-4261DF0F090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7E1E6B0-D0C9-43A9-8DE7-D0A61B76544F}" type="pres">
      <dgm:prSet presAssocID="{9F9EFDAD-8E71-4975-8004-4261DF0F090E}" presName="hierChild2" presStyleCnt="0"/>
      <dgm:spPr/>
    </dgm:pt>
    <dgm:pt modelId="{DF18AE36-0CB1-4EA5-9941-693D7D215BFF}" type="pres">
      <dgm:prSet presAssocID="{BAB54E2B-DA33-43AE-84F5-EB11A2D75135}" presName="Name35" presStyleLbl="parChTrans1D2" presStyleIdx="0" presStyleCnt="3"/>
      <dgm:spPr/>
      <dgm:t>
        <a:bodyPr/>
        <a:lstStyle/>
        <a:p>
          <a:endParaRPr lang="en-US"/>
        </a:p>
      </dgm:t>
    </dgm:pt>
    <dgm:pt modelId="{0E767026-05FD-4C73-9E11-1D371C1BFD20}" type="pres">
      <dgm:prSet presAssocID="{F662A211-5C20-4550-BBCE-E954DCBFCB69}" presName="hierRoot2" presStyleCnt="0">
        <dgm:presLayoutVars>
          <dgm:hierBranch/>
        </dgm:presLayoutVars>
      </dgm:prSet>
      <dgm:spPr/>
    </dgm:pt>
    <dgm:pt modelId="{F12E4C2E-9EDF-4948-BD79-04AA83FD3ED6}" type="pres">
      <dgm:prSet presAssocID="{F662A211-5C20-4550-BBCE-E954DCBFCB69}" presName="rootComposite" presStyleCnt="0"/>
      <dgm:spPr/>
    </dgm:pt>
    <dgm:pt modelId="{B2CD0F4D-95E3-4125-A05A-30D697EB1485}" type="pres">
      <dgm:prSet presAssocID="{F662A211-5C20-4550-BBCE-E954DCBFCB69}" presName="rootText" presStyleLbl="node2" presStyleIdx="0" presStyleCnt="3" custScaleX="1664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2E54C6-7EB9-487B-B108-DF790BA2DE8A}" type="pres">
      <dgm:prSet presAssocID="{F662A211-5C20-4550-BBCE-E954DCBFCB69}" presName="rootConnector" presStyleLbl="node2" presStyleIdx="0" presStyleCnt="3"/>
      <dgm:spPr/>
      <dgm:t>
        <a:bodyPr/>
        <a:lstStyle/>
        <a:p>
          <a:endParaRPr lang="en-US"/>
        </a:p>
      </dgm:t>
    </dgm:pt>
    <dgm:pt modelId="{ECDE84CE-087F-4780-A72E-3F48DAC106CE}" type="pres">
      <dgm:prSet presAssocID="{F662A211-5C20-4550-BBCE-E954DCBFCB69}" presName="hierChild4" presStyleCnt="0"/>
      <dgm:spPr/>
    </dgm:pt>
    <dgm:pt modelId="{9CB8DC8C-F366-4E2B-AFCD-E69FEB344685}" type="pres">
      <dgm:prSet presAssocID="{9E133ABF-701E-4CD3-8925-D7F9B2D7BE29}" presName="Name35" presStyleLbl="parChTrans1D3" presStyleIdx="0" presStyleCnt="6"/>
      <dgm:spPr/>
      <dgm:t>
        <a:bodyPr/>
        <a:lstStyle/>
        <a:p>
          <a:endParaRPr lang="en-US"/>
        </a:p>
      </dgm:t>
    </dgm:pt>
    <dgm:pt modelId="{B1006731-D2C0-4196-B36A-460D7CC6C8EA}" type="pres">
      <dgm:prSet presAssocID="{F47BB0DA-60C8-411C-AEA7-E1F9DFF67245}" presName="hierRoot2" presStyleCnt="0">
        <dgm:presLayoutVars>
          <dgm:hierBranch val="r"/>
        </dgm:presLayoutVars>
      </dgm:prSet>
      <dgm:spPr/>
    </dgm:pt>
    <dgm:pt modelId="{90432DE6-91F3-4DC1-B703-DCE0A2AA6476}" type="pres">
      <dgm:prSet presAssocID="{F47BB0DA-60C8-411C-AEA7-E1F9DFF67245}" presName="rootComposite" presStyleCnt="0"/>
      <dgm:spPr/>
    </dgm:pt>
    <dgm:pt modelId="{E65456DC-E976-4735-B046-30B4BBF22A91}" type="pres">
      <dgm:prSet presAssocID="{F47BB0DA-60C8-411C-AEA7-E1F9DFF67245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03CA76-C896-4C17-A7D9-413207432CC6}" type="pres">
      <dgm:prSet presAssocID="{F47BB0DA-60C8-411C-AEA7-E1F9DFF67245}" presName="rootConnector" presStyleLbl="node3" presStyleIdx="0" presStyleCnt="6"/>
      <dgm:spPr/>
      <dgm:t>
        <a:bodyPr/>
        <a:lstStyle/>
        <a:p>
          <a:endParaRPr lang="en-US"/>
        </a:p>
      </dgm:t>
    </dgm:pt>
    <dgm:pt modelId="{441F5000-9643-4B65-94D8-9F10F0BED784}" type="pres">
      <dgm:prSet presAssocID="{F47BB0DA-60C8-411C-AEA7-E1F9DFF67245}" presName="hierChild4" presStyleCnt="0"/>
      <dgm:spPr/>
    </dgm:pt>
    <dgm:pt modelId="{FCC4C432-43CC-468C-9D20-AFFAB165AE4D}" type="pres">
      <dgm:prSet presAssocID="{F47BB0DA-60C8-411C-AEA7-E1F9DFF67245}" presName="hierChild5" presStyleCnt="0"/>
      <dgm:spPr/>
    </dgm:pt>
    <dgm:pt modelId="{0D34A9C8-B382-4200-805B-59405CAE0DDE}" type="pres">
      <dgm:prSet presAssocID="{F662A211-5C20-4550-BBCE-E954DCBFCB69}" presName="hierChild5" presStyleCnt="0"/>
      <dgm:spPr/>
    </dgm:pt>
    <dgm:pt modelId="{A36CE606-AAF6-4A38-A274-524B4F81241D}" type="pres">
      <dgm:prSet presAssocID="{D2CB3D7B-7397-4740-816C-C10FD3CD5135}" presName="Name35" presStyleLbl="parChTrans1D2" presStyleIdx="1" presStyleCnt="3"/>
      <dgm:spPr/>
      <dgm:t>
        <a:bodyPr/>
        <a:lstStyle/>
        <a:p>
          <a:endParaRPr lang="en-US"/>
        </a:p>
      </dgm:t>
    </dgm:pt>
    <dgm:pt modelId="{6C963C23-62AE-4585-B153-76501003F245}" type="pres">
      <dgm:prSet presAssocID="{D911530F-61D7-44BC-8E10-64F02752DA37}" presName="hierRoot2" presStyleCnt="0">
        <dgm:presLayoutVars>
          <dgm:hierBranch/>
        </dgm:presLayoutVars>
      </dgm:prSet>
      <dgm:spPr/>
    </dgm:pt>
    <dgm:pt modelId="{4927FDB1-CFF3-49DB-A02B-31989FC2A406}" type="pres">
      <dgm:prSet presAssocID="{D911530F-61D7-44BC-8E10-64F02752DA37}" presName="rootComposite" presStyleCnt="0"/>
      <dgm:spPr/>
    </dgm:pt>
    <dgm:pt modelId="{30FC1AFA-370E-42D5-92CD-F77238179C03}" type="pres">
      <dgm:prSet presAssocID="{D911530F-61D7-44BC-8E10-64F02752DA37}" presName="rootText" presStyleLbl="node2" presStyleIdx="1" presStyleCnt="3" custScaleX="2000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3A3727-2CC7-467C-88B4-5C056AB07457}" type="pres">
      <dgm:prSet presAssocID="{D911530F-61D7-44BC-8E10-64F02752DA37}" presName="rootConnector" presStyleLbl="node2" presStyleIdx="1" presStyleCnt="3"/>
      <dgm:spPr/>
      <dgm:t>
        <a:bodyPr/>
        <a:lstStyle/>
        <a:p>
          <a:endParaRPr lang="en-US"/>
        </a:p>
      </dgm:t>
    </dgm:pt>
    <dgm:pt modelId="{CB637245-D62E-4036-B44B-96CD03876092}" type="pres">
      <dgm:prSet presAssocID="{D911530F-61D7-44BC-8E10-64F02752DA37}" presName="hierChild4" presStyleCnt="0"/>
      <dgm:spPr/>
    </dgm:pt>
    <dgm:pt modelId="{1239E006-0794-4FDB-A4FB-CBD0B2BA95D5}" type="pres">
      <dgm:prSet presAssocID="{E0C3AF8A-150D-4EA5-BE85-A6044185C135}" presName="Name35" presStyleLbl="parChTrans1D3" presStyleIdx="1" presStyleCnt="6"/>
      <dgm:spPr/>
      <dgm:t>
        <a:bodyPr/>
        <a:lstStyle/>
        <a:p>
          <a:endParaRPr lang="en-US"/>
        </a:p>
      </dgm:t>
    </dgm:pt>
    <dgm:pt modelId="{D15D4151-D941-4320-B2D0-5B28E1290629}" type="pres">
      <dgm:prSet presAssocID="{F226E234-1310-41A8-B894-F04E23E25CD4}" presName="hierRoot2" presStyleCnt="0">
        <dgm:presLayoutVars>
          <dgm:hierBranch val="r"/>
        </dgm:presLayoutVars>
      </dgm:prSet>
      <dgm:spPr/>
    </dgm:pt>
    <dgm:pt modelId="{7D8D48AD-8A0A-4B6C-A1B6-7A2E79E27898}" type="pres">
      <dgm:prSet presAssocID="{F226E234-1310-41A8-B894-F04E23E25CD4}" presName="rootComposite" presStyleCnt="0"/>
      <dgm:spPr/>
    </dgm:pt>
    <dgm:pt modelId="{A8EAAB5A-79D9-4A87-80B9-E36927C44208}" type="pres">
      <dgm:prSet presAssocID="{F226E234-1310-41A8-B894-F04E23E25CD4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0375CF-AA56-478D-B064-7BAE07ED896E}" type="pres">
      <dgm:prSet presAssocID="{F226E234-1310-41A8-B894-F04E23E25CD4}" presName="rootConnector" presStyleLbl="node3" presStyleIdx="1" presStyleCnt="6"/>
      <dgm:spPr/>
      <dgm:t>
        <a:bodyPr/>
        <a:lstStyle/>
        <a:p>
          <a:endParaRPr lang="en-US"/>
        </a:p>
      </dgm:t>
    </dgm:pt>
    <dgm:pt modelId="{AD42EC4F-BAE8-4C1D-8C6E-EC2C13110C59}" type="pres">
      <dgm:prSet presAssocID="{F226E234-1310-41A8-B894-F04E23E25CD4}" presName="hierChild4" presStyleCnt="0"/>
      <dgm:spPr/>
    </dgm:pt>
    <dgm:pt modelId="{772DDB4E-05C3-42FD-9C16-734C0E283B96}" type="pres">
      <dgm:prSet presAssocID="{F226E234-1310-41A8-B894-F04E23E25CD4}" presName="hierChild5" presStyleCnt="0"/>
      <dgm:spPr/>
    </dgm:pt>
    <dgm:pt modelId="{8D365450-5C18-4CB3-B3E6-F8A4F6AF2EE6}" type="pres">
      <dgm:prSet presAssocID="{F8A00E6E-B677-469E-8AC3-94B1F91C7007}" presName="Name35" presStyleLbl="parChTrans1D3" presStyleIdx="2" presStyleCnt="6"/>
      <dgm:spPr/>
      <dgm:t>
        <a:bodyPr/>
        <a:lstStyle/>
        <a:p>
          <a:endParaRPr lang="en-US"/>
        </a:p>
      </dgm:t>
    </dgm:pt>
    <dgm:pt modelId="{77D5CB98-71F4-4E68-A902-006F85059F0E}" type="pres">
      <dgm:prSet presAssocID="{1763FBFA-86C5-4A1A-B813-5DE895691E4B}" presName="hierRoot2" presStyleCnt="0">
        <dgm:presLayoutVars>
          <dgm:hierBranch val="r"/>
        </dgm:presLayoutVars>
      </dgm:prSet>
      <dgm:spPr/>
    </dgm:pt>
    <dgm:pt modelId="{658C810A-6F55-4A35-8412-0B5971CC9C47}" type="pres">
      <dgm:prSet presAssocID="{1763FBFA-86C5-4A1A-B813-5DE895691E4B}" presName="rootComposite" presStyleCnt="0"/>
      <dgm:spPr/>
    </dgm:pt>
    <dgm:pt modelId="{4E6F4BB7-0B29-4CF0-8196-24AA5EFEE808}" type="pres">
      <dgm:prSet presAssocID="{1763FBFA-86C5-4A1A-B813-5DE895691E4B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EF9951-A2EB-4B8E-9F5E-07AF59020275}" type="pres">
      <dgm:prSet presAssocID="{1763FBFA-86C5-4A1A-B813-5DE895691E4B}" presName="rootConnector" presStyleLbl="node3" presStyleIdx="2" presStyleCnt="6"/>
      <dgm:spPr/>
      <dgm:t>
        <a:bodyPr/>
        <a:lstStyle/>
        <a:p>
          <a:endParaRPr lang="en-US"/>
        </a:p>
      </dgm:t>
    </dgm:pt>
    <dgm:pt modelId="{15C879BB-168F-4565-BD86-7146FF5A051A}" type="pres">
      <dgm:prSet presAssocID="{1763FBFA-86C5-4A1A-B813-5DE895691E4B}" presName="hierChild4" presStyleCnt="0"/>
      <dgm:spPr/>
    </dgm:pt>
    <dgm:pt modelId="{FB7A556C-14C0-4719-8B05-F3939801F78C}" type="pres">
      <dgm:prSet presAssocID="{1763FBFA-86C5-4A1A-B813-5DE895691E4B}" presName="hierChild5" presStyleCnt="0"/>
      <dgm:spPr/>
    </dgm:pt>
    <dgm:pt modelId="{EF88F2E5-20E6-494A-97DC-BE2BB5EF46B0}" type="pres">
      <dgm:prSet presAssocID="{D911530F-61D7-44BC-8E10-64F02752DA37}" presName="hierChild5" presStyleCnt="0"/>
      <dgm:spPr/>
    </dgm:pt>
    <dgm:pt modelId="{35ACACA4-79D4-4B36-B085-760A8286C54F}" type="pres">
      <dgm:prSet presAssocID="{5CABE1FC-A76F-43C5-8A26-FB8F4AA62502}" presName="Name35" presStyleLbl="parChTrans1D2" presStyleIdx="2" presStyleCnt="3"/>
      <dgm:spPr/>
      <dgm:t>
        <a:bodyPr/>
        <a:lstStyle/>
        <a:p>
          <a:endParaRPr lang="en-US"/>
        </a:p>
      </dgm:t>
    </dgm:pt>
    <dgm:pt modelId="{0640E692-396A-4A4E-9D7C-4DB0E00F2A84}" type="pres">
      <dgm:prSet presAssocID="{030BE5BC-CD64-4CCD-826B-E65CC037D8CE}" presName="hierRoot2" presStyleCnt="0">
        <dgm:presLayoutVars>
          <dgm:hierBranch/>
        </dgm:presLayoutVars>
      </dgm:prSet>
      <dgm:spPr/>
    </dgm:pt>
    <dgm:pt modelId="{A6D636F7-FE6D-4805-8639-204EDE3B40D9}" type="pres">
      <dgm:prSet presAssocID="{030BE5BC-CD64-4CCD-826B-E65CC037D8CE}" presName="rootComposite" presStyleCnt="0"/>
      <dgm:spPr/>
    </dgm:pt>
    <dgm:pt modelId="{42B6853D-53DA-41C9-A8EA-BD7FAAB277B7}" type="pres">
      <dgm:prSet presAssocID="{030BE5BC-CD64-4CCD-826B-E65CC037D8CE}" presName="rootText" presStyleLbl="node2" presStyleIdx="2" presStyleCnt="3" custScaleX="2153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F59EF1-8C9A-464E-9B1B-DEB5C7217E4C}" type="pres">
      <dgm:prSet presAssocID="{030BE5BC-CD64-4CCD-826B-E65CC037D8CE}" presName="rootConnector" presStyleLbl="node2" presStyleIdx="2" presStyleCnt="3"/>
      <dgm:spPr/>
      <dgm:t>
        <a:bodyPr/>
        <a:lstStyle/>
        <a:p>
          <a:endParaRPr lang="en-US"/>
        </a:p>
      </dgm:t>
    </dgm:pt>
    <dgm:pt modelId="{AE368B2E-9018-4858-82BC-BCCB4CE2120F}" type="pres">
      <dgm:prSet presAssocID="{030BE5BC-CD64-4CCD-826B-E65CC037D8CE}" presName="hierChild4" presStyleCnt="0"/>
      <dgm:spPr/>
    </dgm:pt>
    <dgm:pt modelId="{734B0F8B-3F70-4F3B-9C35-49481F943CCF}" type="pres">
      <dgm:prSet presAssocID="{27DCBED5-81AD-43D8-B4BD-68431D13B0BE}" presName="Name35" presStyleLbl="parChTrans1D3" presStyleIdx="3" presStyleCnt="6"/>
      <dgm:spPr/>
      <dgm:t>
        <a:bodyPr/>
        <a:lstStyle/>
        <a:p>
          <a:endParaRPr lang="en-US"/>
        </a:p>
      </dgm:t>
    </dgm:pt>
    <dgm:pt modelId="{2F181AC9-C78F-4808-8940-DF17F9BBC698}" type="pres">
      <dgm:prSet presAssocID="{AC2E0DFD-8EA4-47A6-9DC8-61AB06702404}" presName="hierRoot2" presStyleCnt="0">
        <dgm:presLayoutVars>
          <dgm:hierBranch val="r"/>
        </dgm:presLayoutVars>
      </dgm:prSet>
      <dgm:spPr/>
    </dgm:pt>
    <dgm:pt modelId="{F753CC24-EF45-4FF7-8274-0C1D6070136C}" type="pres">
      <dgm:prSet presAssocID="{AC2E0DFD-8EA4-47A6-9DC8-61AB06702404}" presName="rootComposite" presStyleCnt="0"/>
      <dgm:spPr/>
    </dgm:pt>
    <dgm:pt modelId="{A746D0C6-12E9-415C-95BE-034762E71166}" type="pres">
      <dgm:prSet presAssocID="{AC2E0DFD-8EA4-47A6-9DC8-61AB06702404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DFA9F6-BD35-4AA4-A468-65F77A0E2803}" type="pres">
      <dgm:prSet presAssocID="{AC2E0DFD-8EA4-47A6-9DC8-61AB06702404}" presName="rootConnector" presStyleLbl="node3" presStyleIdx="3" presStyleCnt="6"/>
      <dgm:spPr/>
      <dgm:t>
        <a:bodyPr/>
        <a:lstStyle/>
        <a:p>
          <a:endParaRPr lang="en-US"/>
        </a:p>
      </dgm:t>
    </dgm:pt>
    <dgm:pt modelId="{1F22C99B-0EF5-473D-BF0C-D029189F446F}" type="pres">
      <dgm:prSet presAssocID="{AC2E0DFD-8EA4-47A6-9DC8-61AB06702404}" presName="hierChild4" presStyleCnt="0"/>
      <dgm:spPr/>
    </dgm:pt>
    <dgm:pt modelId="{777497DC-345E-4870-999B-DCA685A6C251}" type="pres">
      <dgm:prSet presAssocID="{AC2E0DFD-8EA4-47A6-9DC8-61AB06702404}" presName="hierChild5" presStyleCnt="0"/>
      <dgm:spPr/>
    </dgm:pt>
    <dgm:pt modelId="{4B261256-6ABE-437B-B554-A4E61E6AFDB0}" type="pres">
      <dgm:prSet presAssocID="{25455BC0-B010-40A5-9881-A394BAE170E9}" presName="Name35" presStyleLbl="parChTrans1D3" presStyleIdx="4" presStyleCnt="6"/>
      <dgm:spPr/>
      <dgm:t>
        <a:bodyPr/>
        <a:lstStyle/>
        <a:p>
          <a:endParaRPr lang="en-US"/>
        </a:p>
      </dgm:t>
    </dgm:pt>
    <dgm:pt modelId="{26031FF2-2DB0-4943-B48A-6606D2BC67EE}" type="pres">
      <dgm:prSet presAssocID="{CDAD31CD-33BD-4B4E-838D-EF8E85868363}" presName="hierRoot2" presStyleCnt="0">
        <dgm:presLayoutVars>
          <dgm:hierBranch val="r"/>
        </dgm:presLayoutVars>
      </dgm:prSet>
      <dgm:spPr/>
    </dgm:pt>
    <dgm:pt modelId="{CD9AFE87-51EC-4D4F-A458-A42E85ACF0E6}" type="pres">
      <dgm:prSet presAssocID="{CDAD31CD-33BD-4B4E-838D-EF8E85868363}" presName="rootComposite" presStyleCnt="0"/>
      <dgm:spPr/>
    </dgm:pt>
    <dgm:pt modelId="{FA75D309-ADAB-4EF3-934E-C140EC404183}" type="pres">
      <dgm:prSet presAssocID="{CDAD31CD-33BD-4B4E-838D-EF8E85868363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2D7754-491E-4A15-BD2C-EA041D91EE32}" type="pres">
      <dgm:prSet presAssocID="{CDAD31CD-33BD-4B4E-838D-EF8E85868363}" presName="rootConnector" presStyleLbl="node3" presStyleIdx="4" presStyleCnt="6"/>
      <dgm:spPr/>
      <dgm:t>
        <a:bodyPr/>
        <a:lstStyle/>
        <a:p>
          <a:endParaRPr lang="en-US"/>
        </a:p>
      </dgm:t>
    </dgm:pt>
    <dgm:pt modelId="{01ECF705-B697-450E-AA09-C33F340FD1DB}" type="pres">
      <dgm:prSet presAssocID="{CDAD31CD-33BD-4B4E-838D-EF8E85868363}" presName="hierChild4" presStyleCnt="0"/>
      <dgm:spPr/>
    </dgm:pt>
    <dgm:pt modelId="{5599CCAB-8CFE-460E-AFBF-74807D182229}" type="pres">
      <dgm:prSet presAssocID="{CDAD31CD-33BD-4B4E-838D-EF8E85868363}" presName="hierChild5" presStyleCnt="0"/>
      <dgm:spPr/>
    </dgm:pt>
    <dgm:pt modelId="{4A3D142F-0634-4FC2-88CF-1E4598B722C3}" type="pres">
      <dgm:prSet presAssocID="{2BFC842F-4C2F-40E5-B462-CE2690537919}" presName="Name35" presStyleLbl="parChTrans1D3" presStyleIdx="5" presStyleCnt="6"/>
      <dgm:spPr/>
      <dgm:t>
        <a:bodyPr/>
        <a:lstStyle/>
        <a:p>
          <a:endParaRPr lang="en-US"/>
        </a:p>
      </dgm:t>
    </dgm:pt>
    <dgm:pt modelId="{482BAF6F-A3F1-42F9-B8C5-0B49BCD8B0D5}" type="pres">
      <dgm:prSet presAssocID="{A6564265-DF1F-44E5-9735-0995F8BDB46F}" presName="hierRoot2" presStyleCnt="0">
        <dgm:presLayoutVars>
          <dgm:hierBranch val="r"/>
        </dgm:presLayoutVars>
      </dgm:prSet>
      <dgm:spPr/>
    </dgm:pt>
    <dgm:pt modelId="{457CF347-7F6E-44D6-A763-8CAB9C3AED58}" type="pres">
      <dgm:prSet presAssocID="{A6564265-DF1F-44E5-9735-0995F8BDB46F}" presName="rootComposite" presStyleCnt="0"/>
      <dgm:spPr/>
    </dgm:pt>
    <dgm:pt modelId="{57B20000-197C-48A6-8297-4D3981C97098}" type="pres">
      <dgm:prSet presAssocID="{A6564265-DF1F-44E5-9735-0995F8BDB46F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B485A4-DD16-4740-983E-610C4637607C}" type="pres">
      <dgm:prSet presAssocID="{A6564265-DF1F-44E5-9735-0995F8BDB46F}" presName="rootConnector" presStyleLbl="node3" presStyleIdx="5" presStyleCnt="6"/>
      <dgm:spPr/>
      <dgm:t>
        <a:bodyPr/>
        <a:lstStyle/>
        <a:p>
          <a:endParaRPr lang="en-US"/>
        </a:p>
      </dgm:t>
    </dgm:pt>
    <dgm:pt modelId="{AE5E0496-7C1C-46EF-BB02-77BC6FF05F56}" type="pres">
      <dgm:prSet presAssocID="{A6564265-DF1F-44E5-9735-0995F8BDB46F}" presName="hierChild4" presStyleCnt="0"/>
      <dgm:spPr/>
    </dgm:pt>
    <dgm:pt modelId="{DE6AD823-4FB1-4156-8ED4-11F04B7A5DDF}" type="pres">
      <dgm:prSet presAssocID="{A6564265-DF1F-44E5-9735-0995F8BDB46F}" presName="hierChild5" presStyleCnt="0"/>
      <dgm:spPr/>
    </dgm:pt>
    <dgm:pt modelId="{89F07B6B-7CA9-4786-B336-533E9B04DBF3}" type="pres">
      <dgm:prSet presAssocID="{030BE5BC-CD64-4CCD-826B-E65CC037D8CE}" presName="hierChild5" presStyleCnt="0"/>
      <dgm:spPr/>
    </dgm:pt>
    <dgm:pt modelId="{A21B6041-55A1-4CDC-81E7-C3476CBC813E}" type="pres">
      <dgm:prSet presAssocID="{9F9EFDAD-8E71-4975-8004-4261DF0F090E}" presName="hierChild3" presStyleCnt="0"/>
      <dgm:spPr/>
    </dgm:pt>
  </dgm:ptLst>
  <dgm:cxnLst>
    <dgm:cxn modelId="{DB071020-B7DA-4B2B-A15A-9D8122352851}" type="presOf" srcId="{F226E234-1310-41A8-B894-F04E23E25CD4}" destId="{710375CF-AA56-478D-B064-7BAE07ED896E}" srcOrd="1" destOrd="0" presId="urn:microsoft.com/office/officeart/2005/8/layout/orgChart1"/>
    <dgm:cxn modelId="{F5CF2E56-157E-4232-9B3D-223863BCC787}" type="presOf" srcId="{E0C3AF8A-150D-4EA5-BE85-A6044185C135}" destId="{1239E006-0794-4FDB-A4FB-CBD0B2BA95D5}" srcOrd="0" destOrd="0" presId="urn:microsoft.com/office/officeart/2005/8/layout/orgChart1"/>
    <dgm:cxn modelId="{299C7ECA-8050-4085-A1EB-45DCFE566992}" type="presOf" srcId="{B515B3D0-76EC-454C-97E1-2B080B2CBC78}" destId="{FE31C9E6-AB83-4ED9-B1AD-57AA7A185692}" srcOrd="0" destOrd="0" presId="urn:microsoft.com/office/officeart/2005/8/layout/orgChart1"/>
    <dgm:cxn modelId="{44475835-F34B-4C14-911C-5896626675BD}" srcId="{B515B3D0-76EC-454C-97E1-2B080B2CBC78}" destId="{9F9EFDAD-8E71-4975-8004-4261DF0F090E}" srcOrd="0" destOrd="0" parTransId="{3EA07A11-5065-489D-851B-F2E7C1A0CE20}" sibTransId="{47359E16-3FE1-4622-835B-75FCF74CDD80}"/>
    <dgm:cxn modelId="{737FF5A2-1959-4F26-91B3-DBD50EC7A657}" srcId="{030BE5BC-CD64-4CCD-826B-E65CC037D8CE}" destId="{AC2E0DFD-8EA4-47A6-9DC8-61AB06702404}" srcOrd="0" destOrd="0" parTransId="{27DCBED5-81AD-43D8-B4BD-68431D13B0BE}" sibTransId="{CF6404A5-918C-472C-9CD8-6BB89EB012E8}"/>
    <dgm:cxn modelId="{18C5C3E0-9A7A-49D8-9267-0DE04470627D}" srcId="{030BE5BC-CD64-4CCD-826B-E65CC037D8CE}" destId="{CDAD31CD-33BD-4B4E-838D-EF8E85868363}" srcOrd="1" destOrd="0" parTransId="{25455BC0-B010-40A5-9881-A394BAE170E9}" sibTransId="{7A245F35-0805-4D39-9828-86E0F1C2B2A6}"/>
    <dgm:cxn modelId="{7DD8367E-8178-4EE1-A5CA-5B746F2AB40F}" type="presOf" srcId="{CDAD31CD-33BD-4B4E-838D-EF8E85868363}" destId="{742D7754-491E-4A15-BD2C-EA041D91EE32}" srcOrd="1" destOrd="0" presId="urn:microsoft.com/office/officeart/2005/8/layout/orgChart1"/>
    <dgm:cxn modelId="{4401F644-4C78-4F5C-BA98-0FA30905E100}" type="presOf" srcId="{030BE5BC-CD64-4CCD-826B-E65CC037D8CE}" destId="{1DF59EF1-8C9A-464E-9B1B-DEB5C7217E4C}" srcOrd="1" destOrd="0" presId="urn:microsoft.com/office/officeart/2005/8/layout/orgChart1"/>
    <dgm:cxn modelId="{BE545E3B-A250-4216-870D-19BE523F7CCB}" type="presOf" srcId="{25455BC0-B010-40A5-9881-A394BAE170E9}" destId="{4B261256-6ABE-437B-B554-A4E61E6AFDB0}" srcOrd="0" destOrd="0" presId="urn:microsoft.com/office/officeart/2005/8/layout/orgChart1"/>
    <dgm:cxn modelId="{4F37D40F-7DA5-4BE4-BDD6-C2C44D44CE05}" type="presOf" srcId="{A6564265-DF1F-44E5-9735-0995F8BDB46F}" destId="{57B20000-197C-48A6-8297-4D3981C97098}" srcOrd="0" destOrd="0" presId="urn:microsoft.com/office/officeart/2005/8/layout/orgChart1"/>
    <dgm:cxn modelId="{0F7193F0-644D-4BE0-B5A1-BC07D7B1AE5E}" type="presOf" srcId="{F8A00E6E-B677-469E-8AC3-94B1F91C7007}" destId="{8D365450-5C18-4CB3-B3E6-F8A4F6AF2EE6}" srcOrd="0" destOrd="0" presId="urn:microsoft.com/office/officeart/2005/8/layout/orgChart1"/>
    <dgm:cxn modelId="{8AE8DDE7-99BB-4943-8C64-062D953A86B5}" type="presOf" srcId="{5CABE1FC-A76F-43C5-8A26-FB8F4AA62502}" destId="{35ACACA4-79D4-4B36-B085-760A8286C54F}" srcOrd="0" destOrd="0" presId="urn:microsoft.com/office/officeart/2005/8/layout/orgChart1"/>
    <dgm:cxn modelId="{6BC1DF77-9F4F-471F-81CB-865363FED4EE}" type="presOf" srcId="{F662A211-5C20-4550-BBCE-E954DCBFCB69}" destId="{B2CD0F4D-95E3-4125-A05A-30D697EB1485}" srcOrd="0" destOrd="0" presId="urn:microsoft.com/office/officeart/2005/8/layout/orgChart1"/>
    <dgm:cxn modelId="{B9BFAD20-4DD7-4DAD-83A1-BB8805E7AD18}" type="presOf" srcId="{9F9EFDAD-8E71-4975-8004-4261DF0F090E}" destId="{6C841321-D35E-4174-97F0-8C2B2F771C21}" srcOrd="0" destOrd="0" presId="urn:microsoft.com/office/officeart/2005/8/layout/orgChart1"/>
    <dgm:cxn modelId="{50165277-CF62-46B0-9941-F9293172D928}" type="presOf" srcId="{1763FBFA-86C5-4A1A-B813-5DE895691E4B}" destId="{4E6F4BB7-0B29-4CF0-8196-24AA5EFEE808}" srcOrd="0" destOrd="0" presId="urn:microsoft.com/office/officeart/2005/8/layout/orgChart1"/>
    <dgm:cxn modelId="{0703BBF3-8232-49FF-BC79-54E74B17651D}" srcId="{030BE5BC-CD64-4CCD-826B-E65CC037D8CE}" destId="{A6564265-DF1F-44E5-9735-0995F8BDB46F}" srcOrd="2" destOrd="0" parTransId="{2BFC842F-4C2F-40E5-B462-CE2690537919}" sibTransId="{D9F8C66C-19F5-4F7E-8E6D-AC02EC7868CE}"/>
    <dgm:cxn modelId="{921CA528-BDCF-42A1-9096-8F9015A55106}" type="presOf" srcId="{030BE5BC-CD64-4CCD-826B-E65CC037D8CE}" destId="{42B6853D-53DA-41C9-A8EA-BD7FAAB277B7}" srcOrd="0" destOrd="0" presId="urn:microsoft.com/office/officeart/2005/8/layout/orgChart1"/>
    <dgm:cxn modelId="{AE8F8C20-3131-434C-AFEA-0BBD6694A935}" type="presOf" srcId="{27DCBED5-81AD-43D8-B4BD-68431D13B0BE}" destId="{734B0F8B-3F70-4F3B-9C35-49481F943CCF}" srcOrd="0" destOrd="0" presId="urn:microsoft.com/office/officeart/2005/8/layout/orgChart1"/>
    <dgm:cxn modelId="{761E4629-C039-46A4-81C4-E9C4F3C187BA}" srcId="{9F9EFDAD-8E71-4975-8004-4261DF0F090E}" destId="{D911530F-61D7-44BC-8E10-64F02752DA37}" srcOrd="1" destOrd="0" parTransId="{D2CB3D7B-7397-4740-816C-C10FD3CD5135}" sibTransId="{10827B1D-96D1-47D7-9180-29A490ADEB5E}"/>
    <dgm:cxn modelId="{8002E6E1-F02D-458D-B99C-F68DB330C364}" type="presOf" srcId="{9E133ABF-701E-4CD3-8925-D7F9B2D7BE29}" destId="{9CB8DC8C-F366-4E2B-AFCD-E69FEB344685}" srcOrd="0" destOrd="0" presId="urn:microsoft.com/office/officeart/2005/8/layout/orgChart1"/>
    <dgm:cxn modelId="{C78B57D3-909E-4E13-8123-C8D1D37F665C}" srcId="{9F9EFDAD-8E71-4975-8004-4261DF0F090E}" destId="{030BE5BC-CD64-4CCD-826B-E65CC037D8CE}" srcOrd="2" destOrd="0" parTransId="{5CABE1FC-A76F-43C5-8A26-FB8F4AA62502}" sibTransId="{8C32E7DD-C58D-4B8D-8EF8-447B6F29B001}"/>
    <dgm:cxn modelId="{F8DA9A65-867B-4CCF-BC5D-123EF9C122D7}" type="presOf" srcId="{AC2E0DFD-8EA4-47A6-9DC8-61AB06702404}" destId="{4BDFA9F6-BD35-4AA4-A468-65F77A0E2803}" srcOrd="1" destOrd="0" presId="urn:microsoft.com/office/officeart/2005/8/layout/orgChart1"/>
    <dgm:cxn modelId="{C2755184-F8F1-43B2-9C23-A36EC2777428}" type="presOf" srcId="{2BFC842F-4C2F-40E5-B462-CE2690537919}" destId="{4A3D142F-0634-4FC2-88CF-1E4598B722C3}" srcOrd="0" destOrd="0" presId="urn:microsoft.com/office/officeart/2005/8/layout/orgChart1"/>
    <dgm:cxn modelId="{D5345B3B-9271-4D7C-84F8-2B6C1A9E49D3}" type="presOf" srcId="{F47BB0DA-60C8-411C-AEA7-E1F9DFF67245}" destId="{E65456DC-E976-4735-B046-30B4BBF22A91}" srcOrd="0" destOrd="0" presId="urn:microsoft.com/office/officeart/2005/8/layout/orgChart1"/>
    <dgm:cxn modelId="{143B23FA-8D92-46F7-92D5-36BECCB244D5}" type="presOf" srcId="{F47BB0DA-60C8-411C-AEA7-E1F9DFF67245}" destId="{A703CA76-C896-4C17-A7D9-413207432CC6}" srcOrd="1" destOrd="0" presId="urn:microsoft.com/office/officeart/2005/8/layout/orgChart1"/>
    <dgm:cxn modelId="{67686994-A90D-4BA2-8BBB-CD9D162BFBA9}" type="presOf" srcId="{F662A211-5C20-4550-BBCE-E954DCBFCB69}" destId="{282E54C6-7EB9-487B-B108-DF790BA2DE8A}" srcOrd="1" destOrd="0" presId="urn:microsoft.com/office/officeart/2005/8/layout/orgChart1"/>
    <dgm:cxn modelId="{6B8F9B1A-24BB-42AF-AA11-6266E9C8B7C7}" type="presOf" srcId="{9F9EFDAD-8E71-4975-8004-4261DF0F090E}" destId="{6AAC3BA5-402D-4FFE-BE93-4464A1DB9016}" srcOrd="1" destOrd="0" presId="urn:microsoft.com/office/officeart/2005/8/layout/orgChart1"/>
    <dgm:cxn modelId="{91D4FB64-C375-404F-9670-BFB0669AFD3D}" type="presOf" srcId="{A6564265-DF1F-44E5-9735-0995F8BDB46F}" destId="{A0B485A4-DD16-4740-983E-610C4637607C}" srcOrd="1" destOrd="0" presId="urn:microsoft.com/office/officeart/2005/8/layout/orgChart1"/>
    <dgm:cxn modelId="{2335D062-8D5D-4C5C-8CA0-18B9B2183165}" srcId="{F662A211-5C20-4550-BBCE-E954DCBFCB69}" destId="{F47BB0DA-60C8-411C-AEA7-E1F9DFF67245}" srcOrd="0" destOrd="0" parTransId="{9E133ABF-701E-4CD3-8925-D7F9B2D7BE29}" sibTransId="{C29FDF19-B4D7-49ED-AA96-AC9AE6872D82}"/>
    <dgm:cxn modelId="{7B782D75-577A-49C8-84E8-8EA213FBD742}" type="presOf" srcId="{AC2E0DFD-8EA4-47A6-9DC8-61AB06702404}" destId="{A746D0C6-12E9-415C-95BE-034762E71166}" srcOrd="0" destOrd="0" presId="urn:microsoft.com/office/officeart/2005/8/layout/orgChart1"/>
    <dgm:cxn modelId="{C574F74A-F08A-4C40-9B0D-E5DED7B117AB}" type="presOf" srcId="{D2CB3D7B-7397-4740-816C-C10FD3CD5135}" destId="{A36CE606-AAF6-4A38-A274-524B4F81241D}" srcOrd="0" destOrd="0" presId="urn:microsoft.com/office/officeart/2005/8/layout/orgChart1"/>
    <dgm:cxn modelId="{E616A879-7E13-45DE-BCF1-A77BD9874574}" srcId="{D911530F-61D7-44BC-8E10-64F02752DA37}" destId="{1763FBFA-86C5-4A1A-B813-5DE895691E4B}" srcOrd="1" destOrd="0" parTransId="{F8A00E6E-B677-469E-8AC3-94B1F91C7007}" sibTransId="{0812196D-61CB-4F2F-8064-C09A1776D511}"/>
    <dgm:cxn modelId="{8B27FD06-3127-4B43-917E-EE17615D7600}" type="presOf" srcId="{CDAD31CD-33BD-4B4E-838D-EF8E85868363}" destId="{FA75D309-ADAB-4EF3-934E-C140EC404183}" srcOrd="0" destOrd="0" presId="urn:microsoft.com/office/officeart/2005/8/layout/orgChart1"/>
    <dgm:cxn modelId="{609441AE-6586-41D9-B9B2-6799E092FA0D}" type="presOf" srcId="{1763FBFA-86C5-4A1A-B813-5DE895691E4B}" destId="{98EF9951-A2EB-4B8E-9F5E-07AF59020275}" srcOrd="1" destOrd="0" presId="urn:microsoft.com/office/officeart/2005/8/layout/orgChart1"/>
    <dgm:cxn modelId="{856393C9-1DA1-4646-87D0-F5EED41EC0C1}" type="presOf" srcId="{D911530F-61D7-44BC-8E10-64F02752DA37}" destId="{30FC1AFA-370E-42D5-92CD-F77238179C03}" srcOrd="0" destOrd="0" presId="urn:microsoft.com/office/officeart/2005/8/layout/orgChart1"/>
    <dgm:cxn modelId="{C6C33E76-03E9-4108-BB4E-9C84463B39FD}" type="presOf" srcId="{F226E234-1310-41A8-B894-F04E23E25CD4}" destId="{A8EAAB5A-79D9-4A87-80B9-E36927C44208}" srcOrd="0" destOrd="0" presId="urn:microsoft.com/office/officeart/2005/8/layout/orgChart1"/>
    <dgm:cxn modelId="{934EDFC7-887A-40E6-9723-63A0E2D82131}" type="presOf" srcId="{BAB54E2B-DA33-43AE-84F5-EB11A2D75135}" destId="{DF18AE36-0CB1-4EA5-9941-693D7D215BFF}" srcOrd="0" destOrd="0" presId="urn:microsoft.com/office/officeart/2005/8/layout/orgChart1"/>
    <dgm:cxn modelId="{24FBCCF6-9371-4AB5-AD46-2190071C0A72}" srcId="{D911530F-61D7-44BC-8E10-64F02752DA37}" destId="{F226E234-1310-41A8-B894-F04E23E25CD4}" srcOrd="0" destOrd="0" parTransId="{E0C3AF8A-150D-4EA5-BE85-A6044185C135}" sibTransId="{DCB9A595-0074-4AE2-93D0-C1EC4E2F9D6D}"/>
    <dgm:cxn modelId="{27BF52A7-C4FD-46F2-AB03-631EFCCFF1F0}" type="presOf" srcId="{D911530F-61D7-44BC-8E10-64F02752DA37}" destId="{753A3727-2CC7-467C-88B4-5C056AB07457}" srcOrd="1" destOrd="0" presId="urn:microsoft.com/office/officeart/2005/8/layout/orgChart1"/>
    <dgm:cxn modelId="{20A4366A-47FD-4701-ADEA-BDE7D728072A}" srcId="{9F9EFDAD-8E71-4975-8004-4261DF0F090E}" destId="{F662A211-5C20-4550-BBCE-E954DCBFCB69}" srcOrd="0" destOrd="0" parTransId="{BAB54E2B-DA33-43AE-84F5-EB11A2D75135}" sibTransId="{C865907B-BBF7-4F3F-8BB0-88E43282CA95}"/>
    <dgm:cxn modelId="{2A4AE0DF-BBEB-4150-830A-83F735869340}" type="presParOf" srcId="{FE31C9E6-AB83-4ED9-B1AD-57AA7A185692}" destId="{E41E050E-9787-4510-B6B7-DE6591271D5F}" srcOrd="0" destOrd="0" presId="urn:microsoft.com/office/officeart/2005/8/layout/orgChart1"/>
    <dgm:cxn modelId="{D48D91C5-20FA-43FC-BC12-995EEAA46399}" type="presParOf" srcId="{E41E050E-9787-4510-B6B7-DE6591271D5F}" destId="{8CD201F5-3B71-4481-9878-F188A571F958}" srcOrd="0" destOrd="0" presId="urn:microsoft.com/office/officeart/2005/8/layout/orgChart1"/>
    <dgm:cxn modelId="{F7018D40-2D04-432C-95C8-83AB6CA176C4}" type="presParOf" srcId="{8CD201F5-3B71-4481-9878-F188A571F958}" destId="{6C841321-D35E-4174-97F0-8C2B2F771C21}" srcOrd="0" destOrd="0" presId="urn:microsoft.com/office/officeart/2005/8/layout/orgChart1"/>
    <dgm:cxn modelId="{F4125B4F-F5BF-4CBE-9094-BC399D7296A9}" type="presParOf" srcId="{8CD201F5-3B71-4481-9878-F188A571F958}" destId="{6AAC3BA5-402D-4FFE-BE93-4464A1DB9016}" srcOrd="1" destOrd="0" presId="urn:microsoft.com/office/officeart/2005/8/layout/orgChart1"/>
    <dgm:cxn modelId="{DDAB1EED-EE0B-4805-9859-B164323A2BF2}" type="presParOf" srcId="{E41E050E-9787-4510-B6B7-DE6591271D5F}" destId="{67E1E6B0-D0C9-43A9-8DE7-D0A61B76544F}" srcOrd="1" destOrd="0" presId="urn:microsoft.com/office/officeart/2005/8/layout/orgChart1"/>
    <dgm:cxn modelId="{826F293A-5B89-431A-8251-BB0344ECBD17}" type="presParOf" srcId="{67E1E6B0-D0C9-43A9-8DE7-D0A61B76544F}" destId="{DF18AE36-0CB1-4EA5-9941-693D7D215BFF}" srcOrd="0" destOrd="0" presId="urn:microsoft.com/office/officeart/2005/8/layout/orgChart1"/>
    <dgm:cxn modelId="{16AD64C3-C563-4DF6-A275-7DDD257097C5}" type="presParOf" srcId="{67E1E6B0-D0C9-43A9-8DE7-D0A61B76544F}" destId="{0E767026-05FD-4C73-9E11-1D371C1BFD20}" srcOrd="1" destOrd="0" presId="urn:microsoft.com/office/officeart/2005/8/layout/orgChart1"/>
    <dgm:cxn modelId="{5EBA3B7A-0003-4D40-BFCA-03A31FEE8DFF}" type="presParOf" srcId="{0E767026-05FD-4C73-9E11-1D371C1BFD20}" destId="{F12E4C2E-9EDF-4948-BD79-04AA83FD3ED6}" srcOrd="0" destOrd="0" presId="urn:microsoft.com/office/officeart/2005/8/layout/orgChart1"/>
    <dgm:cxn modelId="{D6309687-3FFC-464D-BEF3-8F933F17553E}" type="presParOf" srcId="{F12E4C2E-9EDF-4948-BD79-04AA83FD3ED6}" destId="{B2CD0F4D-95E3-4125-A05A-30D697EB1485}" srcOrd="0" destOrd="0" presId="urn:microsoft.com/office/officeart/2005/8/layout/orgChart1"/>
    <dgm:cxn modelId="{CFC8A4AA-3DC9-4DD5-9D5F-BA9DFE0FC530}" type="presParOf" srcId="{F12E4C2E-9EDF-4948-BD79-04AA83FD3ED6}" destId="{282E54C6-7EB9-487B-B108-DF790BA2DE8A}" srcOrd="1" destOrd="0" presId="urn:microsoft.com/office/officeart/2005/8/layout/orgChart1"/>
    <dgm:cxn modelId="{32FD10C1-3BBC-4879-8E9B-75C70D41EAA7}" type="presParOf" srcId="{0E767026-05FD-4C73-9E11-1D371C1BFD20}" destId="{ECDE84CE-087F-4780-A72E-3F48DAC106CE}" srcOrd="1" destOrd="0" presId="urn:microsoft.com/office/officeart/2005/8/layout/orgChart1"/>
    <dgm:cxn modelId="{9D37C702-E875-4263-9EDB-B666C18DC889}" type="presParOf" srcId="{ECDE84CE-087F-4780-A72E-3F48DAC106CE}" destId="{9CB8DC8C-F366-4E2B-AFCD-E69FEB344685}" srcOrd="0" destOrd="0" presId="urn:microsoft.com/office/officeart/2005/8/layout/orgChart1"/>
    <dgm:cxn modelId="{24702495-272C-41F6-A6FE-053B8F4C5795}" type="presParOf" srcId="{ECDE84CE-087F-4780-A72E-3F48DAC106CE}" destId="{B1006731-D2C0-4196-B36A-460D7CC6C8EA}" srcOrd="1" destOrd="0" presId="urn:microsoft.com/office/officeart/2005/8/layout/orgChart1"/>
    <dgm:cxn modelId="{5052FE54-E7AC-4F1A-B8C2-26163E154455}" type="presParOf" srcId="{B1006731-D2C0-4196-B36A-460D7CC6C8EA}" destId="{90432DE6-91F3-4DC1-B703-DCE0A2AA6476}" srcOrd="0" destOrd="0" presId="urn:microsoft.com/office/officeart/2005/8/layout/orgChart1"/>
    <dgm:cxn modelId="{34611EA4-2407-4CC2-8711-C61DDC6278D1}" type="presParOf" srcId="{90432DE6-91F3-4DC1-B703-DCE0A2AA6476}" destId="{E65456DC-E976-4735-B046-30B4BBF22A91}" srcOrd="0" destOrd="0" presId="urn:microsoft.com/office/officeart/2005/8/layout/orgChart1"/>
    <dgm:cxn modelId="{B4F3481F-E2BF-454D-A5C8-3F40B3F25BFC}" type="presParOf" srcId="{90432DE6-91F3-4DC1-B703-DCE0A2AA6476}" destId="{A703CA76-C896-4C17-A7D9-413207432CC6}" srcOrd="1" destOrd="0" presId="urn:microsoft.com/office/officeart/2005/8/layout/orgChart1"/>
    <dgm:cxn modelId="{BAE74015-2078-4131-B3D0-CB456E58ADDB}" type="presParOf" srcId="{B1006731-D2C0-4196-B36A-460D7CC6C8EA}" destId="{441F5000-9643-4B65-94D8-9F10F0BED784}" srcOrd="1" destOrd="0" presId="urn:microsoft.com/office/officeart/2005/8/layout/orgChart1"/>
    <dgm:cxn modelId="{CA28F656-E82D-461D-9E22-C522CE0E0089}" type="presParOf" srcId="{B1006731-D2C0-4196-B36A-460D7CC6C8EA}" destId="{FCC4C432-43CC-468C-9D20-AFFAB165AE4D}" srcOrd="2" destOrd="0" presId="urn:microsoft.com/office/officeart/2005/8/layout/orgChart1"/>
    <dgm:cxn modelId="{1962A3AA-B7E8-4D67-B11B-5CDE125D3E93}" type="presParOf" srcId="{0E767026-05FD-4C73-9E11-1D371C1BFD20}" destId="{0D34A9C8-B382-4200-805B-59405CAE0DDE}" srcOrd="2" destOrd="0" presId="urn:microsoft.com/office/officeart/2005/8/layout/orgChart1"/>
    <dgm:cxn modelId="{7E352476-7870-4412-9DC4-8F3FE572F2B2}" type="presParOf" srcId="{67E1E6B0-D0C9-43A9-8DE7-D0A61B76544F}" destId="{A36CE606-AAF6-4A38-A274-524B4F81241D}" srcOrd="2" destOrd="0" presId="urn:microsoft.com/office/officeart/2005/8/layout/orgChart1"/>
    <dgm:cxn modelId="{8B4B38AC-2C31-43A4-A77B-DB9CC7ABF87B}" type="presParOf" srcId="{67E1E6B0-D0C9-43A9-8DE7-D0A61B76544F}" destId="{6C963C23-62AE-4585-B153-76501003F245}" srcOrd="3" destOrd="0" presId="urn:microsoft.com/office/officeart/2005/8/layout/orgChart1"/>
    <dgm:cxn modelId="{5F115501-2B21-4464-8071-4004A9EA8C5B}" type="presParOf" srcId="{6C963C23-62AE-4585-B153-76501003F245}" destId="{4927FDB1-CFF3-49DB-A02B-31989FC2A406}" srcOrd="0" destOrd="0" presId="urn:microsoft.com/office/officeart/2005/8/layout/orgChart1"/>
    <dgm:cxn modelId="{302371E6-003C-4A7C-B50F-4E77D6C94819}" type="presParOf" srcId="{4927FDB1-CFF3-49DB-A02B-31989FC2A406}" destId="{30FC1AFA-370E-42D5-92CD-F77238179C03}" srcOrd="0" destOrd="0" presId="urn:microsoft.com/office/officeart/2005/8/layout/orgChart1"/>
    <dgm:cxn modelId="{5968B03B-AFBF-4AAA-8C40-1DAFB5945FF4}" type="presParOf" srcId="{4927FDB1-CFF3-49DB-A02B-31989FC2A406}" destId="{753A3727-2CC7-467C-88B4-5C056AB07457}" srcOrd="1" destOrd="0" presId="urn:microsoft.com/office/officeart/2005/8/layout/orgChart1"/>
    <dgm:cxn modelId="{C23FFAAC-3822-4A99-BE7E-12C781868078}" type="presParOf" srcId="{6C963C23-62AE-4585-B153-76501003F245}" destId="{CB637245-D62E-4036-B44B-96CD03876092}" srcOrd="1" destOrd="0" presId="urn:microsoft.com/office/officeart/2005/8/layout/orgChart1"/>
    <dgm:cxn modelId="{8C60F6B4-439F-42D9-877F-9D521ED29E0C}" type="presParOf" srcId="{CB637245-D62E-4036-B44B-96CD03876092}" destId="{1239E006-0794-4FDB-A4FB-CBD0B2BA95D5}" srcOrd="0" destOrd="0" presId="urn:microsoft.com/office/officeart/2005/8/layout/orgChart1"/>
    <dgm:cxn modelId="{9D36E84A-D968-46E2-92FF-99F162D37BD2}" type="presParOf" srcId="{CB637245-D62E-4036-B44B-96CD03876092}" destId="{D15D4151-D941-4320-B2D0-5B28E1290629}" srcOrd="1" destOrd="0" presId="urn:microsoft.com/office/officeart/2005/8/layout/orgChart1"/>
    <dgm:cxn modelId="{2046977A-355A-42B5-91A2-404B1243F184}" type="presParOf" srcId="{D15D4151-D941-4320-B2D0-5B28E1290629}" destId="{7D8D48AD-8A0A-4B6C-A1B6-7A2E79E27898}" srcOrd="0" destOrd="0" presId="urn:microsoft.com/office/officeart/2005/8/layout/orgChart1"/>
    <dgm:cxn modelId="{21A04E1E-F883-46EA-B0B1-1F8114AFDAB5}" type="presParOf" srcId="{7D8D48AD-8A0A-4B6C-A1B6-7A2E79E27898}" destId="{A8EAAB5A-79D9-4A87-80B9-E36927C44208}" srcOrd="0" destOrd="0" presId="urn:microsoft.com/office/officeart/2005/8/layout/orgChart1"/>
    <dgm:cxn modelId="{D7F067ED-F868-4A18-B3EB-0BC034CE2240}" type="presParOf" srcId="{7D8D48AD-8A0A-4B6C-A1B6-7A2E79E27898}" destId="{710375CF-AA56-478D-B064-7BAE07ED896E}" srcOrd="1" destOrd="0" presId="urn:microsoft.com/office/officeart/2005/8/layout/orgChart1"/>
    <dgm:cxn modelId="{BF4D155D-74D8-47D5-9A14-2054173FF2C0}" type="presParOf" srcId="{D15D4151-D941-4320-B2D0-5B28E1290629}" destId="{AD42EC4F-BAE8-4C1D-8C6E-EC2C13110C59}" srcOrd="1" destOrd="0" presId="urn:microsoft.com/office/officeart/2005/8/layout/orgChart1"/>
    <dgm:cxn modelId="{B787E1E2-D6E2-4E66-904E-C4F9DABF59D1}" type="presParOf" srcId="{D15D4151-D941-4320-B2D0-5B28E1290629}" destId="{772DDB4E-05C3-42FD-9C16-734C0E283B96}" srcOrd="2" destOrd="0" presId="urn:microsoft.com/office/officeart/2005/8/layout/orgChart1"/>
    <dgm:cxn modelId="{CDA7A738-76F0-4707-82E5-4D5D62A471E2}" type="presParOf" srcId="{CB637245-D62E-4036-B44B-96CD03876092}" destId="{8D365450-5C18-4CB3-B3E6-F8A4F6AF2EE6}" srcOrd="2" destOrd="0" presId="urn:microsoft.com/office/officeart/2005/8/layout/orgChart1"/>
    <dgm:cxn modelId="{85F9F033-E051-4E8C-AF32-822DACD1C026}" type="presParOf" srcId="{CB637245-D62E-4036-B44B-96CD03876092}" destId="{77D5CB98-71F4-4E68-A902-006F85059F0E}" srcOrd="3" destOrd="0" presId="urn:microsoft.com/office/officeart/2005/8/layout/orgChart1"/>
    <dgm:cxn modelId="{40E12AD1-C68A-4EC4-9619-CEAFA2F31C16}" type="presParOf" srcId="{77D5CB98-71F4-4E68-A902-006F85059F0E}" destId="{658C810A-6F55-4A35-8412-0B5971CC9C47}" srcOrd="0" destOrd="0" presId="urn:microsoft.com/office/officeart/2005/8/layout/orgChart1"/>
    <dgm:cxn modelId="{81DA7B8C-6482-4E1D-8752-86DA3F250B73}" type="presParOf" srcId="{658C810A-6F55-4A35-8412-0B5971CC9C47}" destId="{4E6F4BB7-0B29-4CF0-8196-24AA5EFEE808}" srcOrd="0" destOrd="0" presId="urn:microsoft.com/office/officeart/2005/8/layout/orgChart1"/>
    <dgm:cxn modelId="{88D990D4-D11B-4122-B839-2CC8C519B98E}" type="presParOf" srcId="{658C810A-6F55-4A35-8412-0B5971CC9C47}" destId="{98EF9951-A2EB-4B8E-9F5E-07AF59020275}" srcOrd="1" destOrd="0" presId="urn:microsoft.com/office/officeart/2005/8/layout/orgChart1"/>
    <dgm:cxn modelId="{D273FC23-C9A6-4561-85B6-358FBCEB705D}" type="presParOf" srcId="{77D5CB98-71F4-4E68-A902-006F85059F0E}" destId="{15C879BB-168F-4565-BD86-7146FF5A051A}" srcOrd="1" destOrd="0" presId="urn:microsoft.com/office/officeart/2005/8/layout/orgChart1"/>
    <dgm:cxn modelId="{6E9AFD3A-87AB-404C-A439-E72A40739F4C}" type="presParOf" srcId="{77D5CB98-71F4-4E68-A902-006F85059F0E}" destId="{FB7A556C-14C0-4719-8B05-F3939801F78C}" srcOrd="2" destOrd="0" presId="urn:microsoft.com/office/officeart/2005/8/layout/orgChart1"/>
    <dgm:cxn modelId="{1A8AC374-340F-4D3A-80DF-F88F8D85ED9A}" type="presParOf" srcId="{6C963C23-62AE-4585-B153-76501003F245}" destId="{EF88F2E5-20E6-494A-97DC-BE2BB5EF46B0}" srcOrd="2" destOrd="0" presId="urn:microsoft.com/office/officeart/2005/8/layout/orgChart1"/>
    <dgm:cxn modelId="{6E0D7D19-BDB3-43CC-ABFA-AE10AF430724}" type="presParOf" srcId="{67E1E6B0-D0C9-43A9-8DE7-D0A61B76544F}" destId="{35ACACA4-79D4-4B36-B085-760A8286C54F}" srcOrd="4" destOrd="0" presId="urn:microsoft.com/office/officeart/2005/8/layout/orgChart1"/>
    <dgm:cxn modelId="{0CBD306D-9977-46E1-B3CA-D60D3136DBCF}" type="presParOf" srcId="{67E1E6B0-D0C9-43A9-8DE7-D0A61B76544F}" destId="{0640E692-396A-4A4E-9D7C-4DB0E00F2A84}" srcOrd="5" destOrd="0" presId="urn:microsoft.com/office/officeart/2005/8/layout/orgChart1"/>
    <dgm:cxn modelId="{EBC282D0-DCCD-44BE-9B94-CC71014BD2DE}" type="presParOf" srcId="{0640E692-396A-4A4E-9D7C-4DB0E00F2A84}" destId="{A6D636F7-FE6D-4805-8639-204EDE3B40D9}" srcOrd="0" destOrd="0" presId="urn:microsoft.com/office/officeart/2005/8/layout/orgChart1"/>
    <dgm:cxn modelId="{962BCAE8-A447-498F-ACFE-966279457131}" type="presParOf" srcId="{A6D636F7-FE6D-4805-8639-204EDE3B40D9}" destId="{42B6853D-53DA-41C9-A8EA-BD7FAAB277B7}" srcOrd="0" destOrd="0" presId="urn:microsoft.com/office/officeart/2005/8/layout/orgChart1"/>
    <dgm:cxn modelId="{754A85B8-7460-4C49-871D-8D2EA48116FC}" type="presParOf" srcId="{A6D636F7-FE6D-4805-8639-204EDE3B40D9}" destId="{1DF59EF1-8C9A-464E-9B1B-DEB5C7217E4C}" srcOrd="1" destOrd="0" presId="urn:microsoft.com/office/officeart/2005/8/layout/orgChart1"/>
    <dgm:cxn modelId="{25F5F46C-B5E0-4136-A69C-D7CD151CE29C}" type="presParOf" srcId="{0640E692-396A-4A4E-9D7C-4DB0E00F2A84}" destId="{AE368B2E-9018-4858-82BC-BCCB4CE2120F}" srcOrd="1" destOrd="0" presId="urn:microsoft.com/office/officeart/2005/8/layout/orgChart1"/>
    <dgm:cxn modelId="{264DC597-F7E7-41CC-98E3-AD18178AA326}" type="presParOf" srcId="{AE368B2E-9018-4858-82BC-BCCB4CE2120F}" destId="{734B0F8B-3F70-4F3B-9C35-49481F943CCF}" srcOrd="0" destOrd="0" presId="urn:microsoft.com/office/officeart/2005/8/layout/orgChart1"/>
    <dgm:cxn modelId="{4A66008E-00A4-424B-B5E4-A07151632278}" type="presParOf" srcId="{AE368B2E-9018-4858-82BC-BCCB4CE2120F}" destId="{2F181AC9-C78F-4808-8940-DF17F9BBC698}" srcOrd="1" destOrd="0" presId="urn:microsoft.com/office/officeart/2005/8/layout/orgChart1"/>
    <dgm:cxn modelId="{0D3090C4-D8AF-4EF3-A8C2-92875CCCB404}" type="presParOf" srcId="{2F181AC9-C78F-4808-8940-DF17F9BBC698}" destId="{F753CC24-EF45-4FF7-8274-0C1D6070136C}" srcOrd="0" destOrd="0" presId="urn:microsoft.com/office/officeart/2005/8/layout/orgChart1"/>
    <dgm:cxn modelId="{A9BD8CD1-55B0-4D4A-856B-6E18C856E5BA}" type="presParOf" srcId="{F753CC24-EF45-4FF7-8274-0C1D6070136C}" destId="{A746D0C6-12E9-415C-95BE-034762E71166}" srcOrd="0" destOrd="0" presId="urn:microsoft.com/office/officeart/2005/8/layout/orgChart1"/>
    <dgm:cxn modelId="{13FB57A4-944F-474E-BBE9-F7503D7BF162}" type="presParOf" srcId="{F753CC24-EF45-4FF7-8274-0C1D6070136C}" destId="{4BDFA9F6-BD35-4AA4-A468-65F77A0E2803}" srcOrd="1" destOrd="0" presId="urn:microsoft.com/office/officeart/2005/8/layout/orgChart1"/>
    <dgm:cxn modelId="{EA4D3064-3018-4ADF-9B9F-4C91943ABAD9}" type="presParOf" srcId="{2F181AC9-C78F-4808-8940-DF17F9BBC698}" destId="{1F22C99B-0EF5-473D-BF0C-D029189F446F}" srcOrd="1" destOrd="0" presId="urn:microsoft.com/office/officeart/2005/8/layout/orgChart1"/>
    <dgm:cxn modelId="{FB521D2E-F58E-4C4A-B792-97531A70697A}" type="presParOf" srcId="{2F181AC9-C78F-4808-8940-DF17F9BBC698}" destId="{777497DC-345E-4870-999B-DCA685A6C251}" srcOrd="2" destOrd="0" presId="urn:microsoft.com/office/officeart/2005/8/layout/orgChart1"/>
    <dgm:cxn modelId="{EF9A3F6E-BA47-4BE5-82E8-3C4387F8A908}" type="presParOf" srcId="{AE368B2E-9018-4858-82BC-BCCB4CE2120F}" destId="{4B261256-6ABE-437B-B554-A4E61E6AFDB0}" srcOrd="2" destOrd="0" presId="urn:microsoft.com/office/officeart/2005/8/layout/orgChart1"/>
    <dgm:cxn modelId="{8BE61330-AA10-4107-AA5E-0B19A424CCA0}" type="presParOf" srcId="{AE368B2E-9018-4858-82BC-BCCB4CE2120F}" destId="{26031FF2-2DB0-4943-B48A-6606D2BC67EE}" srcOrd="3" destOrd="0" presId="urn:microsoft.com/office/officeart/2005/8/layout/orgChart1"/>
    <dgm:cxn modelId="{0A6EB46D-F4D3-469B-B909-4881B4790FED}" type="presParOf" srcId="{26031FF2-2DB0-4943-B48A-6606D2BC67EE}" destId="{CD9AFE87-51EC-4D4F-A458-A42E85ACF0E6}" srcOrd="0" destOrd="0" presId="urn:microsoft.com/office/officeart/2005/8/layout/orgChart1"/>
    <dgm:cxn modelId="{1D3799D4-D1CC-45AD-97BD-680595908A2F}" type="presParOf" srcId="{CD9AFE87-51EC-4D4F-A458-A42E85ACF0E6}" destId="{FA75D309-ADAB-4EF3-934E-C140EC404183}" srcOrd="0" destOrd="0" presId="urn:microsoft.com/office/officeart/2005/8/layout/orgChart1"/>
    <dgm:cxn modelId="{9F3D33EC-122F-4EEC-86E1-91AFCDC06980}" type="presParOf" srcId="{CD9AFE87-51EC-4D4F-A458-A42E85ACF0E6}" destId="{742D7754-491E-4A15-BD2C-EA041D91EE32}" srcOrd="1" destOrd="0" presId="urn:microsoft.com/office/officeart/2005/8/layout/orgChart1"/>
    <dgm:cxn modelId="{0A1EEA65-E7CC-4E99-9944-5A007262FF49}" type="presParOf" srcId="{26031FF2-2DB0-4943-B48A-6606D2BC67EE}" destId="{01ECF705-B697-450E-AA09-C33F340FD1DB}" srcOrd="1" destOrd="0" presId="urn:microsoft.com/office/officeart/2005/8/layout/orgChart1"/>
    <dgm:cxn modelId="{0E52D3BD-B2EE-487D-BAA7-6CCDE61B00A3}" type="presParOf" srcId="{26031FF2-2DB0-4943-B48A-6606D2BC67EE}" destId="{5599CCAB-8CFE-460E-AFBF-74807D182229}" srcOrd="2" destOrd="0" presId="urn:microsoft.com/office/officeart/2005/8/layout/orgChart1"/>
    <dgm:cxn modelId="{62C6AE51-C109-4544-A54D-0ECC501D5BFA}" type="presParOf" srcId="{AE368B2E-9018-4858-82BC-BCCB4CE2120F}" destId="{4A3D142F-0634-4FC2-88CF-1E4598B722C3}" srcOrd="4" destOrd="0" presId="urn:microsoft.com/office/officeart/2005/8/layout/orgChart1"/>
    <dgm:cxn modelId="{783D7B30-FAE9-4984-B99D-F6F882D7518D}" type="presParOf" srcId="{AE368B2E-9018-4858-82BC-BCCB4CE2120F}" destId="{482BAF6F-A3F1-42F9-B8C5-0B49BCD8B0D5}" srcOrd="5" destOrd="0" presId="urn:microsoft.com/office/officeart/2005/8/layout/orgChart1"/>
    <dgm:cxn modelId="{48E457B4-5466-4DB6-8D83-C6E22B09CAF8}" type="presParOf" srcId="{482BAF6F-A3F1-42F9-B8C5-0B49BCD8B0D5}" destId="{457CF347-7F6E-44D6-A763-8CAB9C3AED58}" srcOrd="0" destOrd="0" presId="urn:microsoft.com/office/officeart/2005/8/layout/orgChart1"/>
    <dgm:cxn modelId="{4911CC7D-F568-4752-9841-75C08EBBFD64}" type="presParOf" srcId="{457CF347-7F6E-44D6-A763-8CAB9C3AED58}" destId="{57B20000-197C-48A6-8297-4D3981C97098}" srcOrd="0" destOrd="0" presId="urn:microsoft.com/office/officeart/2005/8/layout/orgChart1"/>
    <dgm:cxn modelId="{F42B8053-4EAD-4EB0-8ABF-EA4E00777D8D}" type="presParOf" srcId="{457CF347-7F6E-44D6-A763-8CAB9C3AED58}" destId="{A0B485A4-DD16-4740-983E-610C4637607C}" srcOrd="1" destOrd="0" presId="urn:microsoft.com/office/officeart/2005/8/layout/orgChart1"/>
    <dgm:cxn modelId="{9032DD23-2EB7-44A5-91E9-A7522990CE0B}" type="presParOf" srcId="{482BAF6F-A3F1-42F9-B8C5-0B49BCD8B0D5}" destId="{AE5E0496-7C1C-46EF-BB02-77BC6FF05F56}" srcOrd="1" destOrd="0" presId="urn:microsoft.com/office/officeart/2005/8/layout/orgChart1"/>
    <dgm:cxn modelId="{540EDFF2-0B51-48D7-83E7-C6B5126895B0}" type="presParOf" srcId="{482BAF6F-A3F1-42F9-B8C5-0B49BCD8B0D5}" destId="{DE6AD823-4FB1-4156-8ED4-11F04B7A5DDF}" srcOrd="2" destOrd="0" presId="urn:microsoft.com/office/officeart/2005/8/layout/orgChart1"/>
    <dgm:cxn modelId="{409E5D70-D56B-4CF3-B153-D1C278C3FEAB}" type="presParOf" srcId="{0640E692-396A-4A4E-9D7C-4DB0E00F2A84}" destId="{89F07B6B-7CA9-4786-B336-533E9B04DBF3}" srcOrd="2" destOrd="0" presId="urn:microsoft.com/office/officeart/2005/8/layout/orgChart1"/>
    <dgm:cxn modelId="{B75930B8-E811-4440-B2B2-7E3D1A5B8FE7}" type="presParOf" srcId="{E41E050E-9787-4510-B6B7-DE6591271D5F}" destId="{A21B6041-55A1-4CDC-81E7-C3476CBC81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515B3D0-76EC-454C-97E1-2B080B2CBC7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9F9EFDAD-8E71-4975-8004-4261DF0F090E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Parent </a:t>
          </a:r>
        </a:p>
      </dgm:t>
    </dgm:pt>
    <dgm:pt modelId="{3EA07A11-5065-489D-851B-F2E7C1A0CE20}" type="parTrans" cxnId="{44475835-F34B-4C14-911C-5896626675BD}">
      <dgm:prSet/>
      <dgm:spPr/>
      <dgm:t>
        <a:bodyPr/>
        <a:lstStyle/>
        <a:p>
          <a:endParaRPr lang="en-US"/>
        </a:p>
      </dgm:t>
    </dgm:pt>
    <dgm:pt modelId="{47359E16-3FE1-4622-835B-75FCF74CDD80}" type="sibTrans" cxnId="{44475835-F34B-4C14-911C-5896626675BD}">
      <dgm:prSet/>
      <dgm:spPr/>
      <dgm:t>
        <a:bodyPr/>
        <a:lstStyle/>
        <a:p>
          <a:endParaRPr lang="en-US"/>
        </a:p>
      </dgm:t>
    </dgm:pt>
    <dgm:pt modelId="{F662A211-5C20-4550-BBCE-E954DCBFCB69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Arial" charset="0"/>
            </a:rPr>
            <a:t>Son</a:t>
          </a:r>
        </a:p>
      </dgm:t>
    </dgm:pt>
    <dgm:pt modelId="{BAB54E2B-DA33-43AE-84F5-EB11A2D75135}" type="parTrans" cxnId="{20A4366A-47FD-4701-ADEA-BDE7D728072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865907B-BBF7-4F3F-8BB0-88E43282CA95}" type="sibTrans" cxnId="{20A4366A-47FD-4701-ADEA-BDE7D728072A}">
      <dgm:prSet/>
      <dgm:spPr/>
      <dgm:t>
        <a:bodyPr/>
        <a:lstStyle/>
        <a:p>
          <a:endParaRPr lang="en-US"/>
        </a:p>
      </dgm:t>
    </dgm:pt>
    <dgm:pt modelId="{F47BB0DA-60C8-411C-AEA7-E1F9DFF67245}">
      <dgm:prSet custT="1"/>
      <dgm:spPr>
        <a:solidFill>
          <a:srgbClr val="FFFF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$1,000</a:t>
          </a:r>
        </a:p>
      </dgm:t>
    </dgm:pt>
    <dgm:pt modelId="{9E133ABF-701E-4CD3-8925-D7F9B2D7BE29}" type="parTrans" cxnId="{2335D062-8D5D-4C5C-8CA0-18B9B2183165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29FDF19-B4D7-49ED-AA96-AC9AE6872D82}" type="sibTrans" cxnId="{2335D062-8D5D-4C5C-8CA0-18B9B2183165}">
      <dgm:prSet/>
      <dgm:spPr/>
      <dgm:t>
        <a:bodyPr/>
        <a:lstStyle/>
        <a:p>
          <a:endParaRPr lang="en-US"/>
        </a:p>
      </dgm:t>
    </dgm:pt>
    <dgm:pt modelId="{D911530F-61D7-44BC-8E10-64F02752DA37}">
      <dgm:prSet custT="1"/>
      <dgm:spPr>
        <a:solidFill>
          <a:srgbClr val="66FF66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$1,000</a:t>
          </a:r>
        </a:p>
      </dgm:t>
    </dgm:pt>
    <dgm:pt modelId="{D2CB3D7B-7397-4740-816C-C10FD3CD5135}" type="parTrans" cxnId="{761E4629-C039-46A4-81C4-E9C4F3C187B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0827B1D-96D1-47D7-9180-29A490ADEB5E}" type="sibTrans" cxnId="{761E4629-C039-46A4-81C4-E9C4F3C187BA}">
      <dgm:prSet/>
      <dgm:spPr/>
      <dgm:t>
        <a:bodyPr/>
        <a:lstStyle/>
        <a:p>
          <a:endParaRPr lang="en-US"/>
        </a:p>
      </dgm:t>
    </dgm:pt>
    <dgm:pt modelId="{F226E234-1310-41A8-B894-F04E23E25CD4}">
      <dgm:prSet custT="1"/>
      <dgm:spPr>
        <a:solidFill>
          <a:srgbClr val="FF0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E0C3AF8A-150D-4EA5-BE85-A6044185C135}" type="parTrans" cxnId="{24FBCCF6-9371-4AB5-AD46-2190071C0A72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DCB9A595-0074-4AE2-93D0-C1EC4E2F9D6D}" type="sibTrans" cxnId="{24FBCCF6-9371-4AB5-AD46-2190071C0A72}">
      <dgm:prSet/>
      <dgm:spPr/>
      <dgm:t>
        <a:bodyPr/>
        <a:lstStyle/>
        <a:p>
          <a:endParaRPr lang="en-US"/>
        </a:p>
      </dgm:t>
    </dgm:pt>
    <dgm:pt modelId="{1763FBFA-86C5-4A1A-B813-5DE895691E4B}">
      <dgm:prSet custT="1"/>
      <dgm:spPr>
        <a:solidFill>
          <a:srgbClr val="FF0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F8A00E6E-B677-469E-8AC3-94B1F91C7007}" type="parTrans" cxnId="{E616A879-7E13-45DE-BCF1-A77BD9874574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812196D-61CB-4F2F-8064-C09A1776D511}" type="sibTrans" cxnId="{E616A879-7E13-45DE-BCF1-A77BD9874574}">
      <dgm:prSet/>
      <dgm:spPr/>
      <dgm:t>
        <a:bodyPr/>
        <a:lstStyle/>
        <a:p>
          <a:endParaRPr lang="en-US"/>
        </a:p>
      </dgm:t>
    </dgm:pt>
    <dgm:pt modelId="{030BE5BC-CD64-4CCD-826B-E65CC037D8CE}">
      <dgm:prSet custT="1"/>
      <dgm:spPr>
        <a:solidFill>
          <a:srgbClr val="66FF66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$1,000</a:t>
          </a:r>
        </a:p>
      </dgm:t>
    </dgm:pt>
    <dgm:pt modelId="{5CABE1FC-A76F-43C5-8A26-FB8F4AA62502}" type="parTrans" cxnId="{C78B57D3-909E-4E13-8123-C8D1D37F665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C32E7DD-C58D-4B8D-8EF8-447B6F29B001}" type="sibTrans" cxnId="{C78B57D3-909E-4E13-8123-C8D1D37F665C}">
      <dgm:prSet/>
      <dgm:spPr/>
      <dgm:t>
        <a:bodyPr/>
        <a:lstStyle/>
        <a:p>
          <a:endParaRPr lang="en-US"/>
        </a:p>
      </dgm:t>
    </dgm:pt>
    <dgm:pt modelId="{AC2E0DFD-8EA4-47A6-9DC8-61AB06702404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27DCBED5-81AD-43D8-B4BD-68431D13B0BE}" type="parTrans" cxnId="{737FF5A2-1959-4F26-91B3-DBD50EC7A657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F6404A5-918C-472C-9CD8-6BB89EB012E8}" type="sibTrans" cxnId="{737FF5A2-1959-4F26-91B3-DBD50EC7A657}">
      <dgm:prSet/>
      <dgm:spPr/>
      <dgm:t>
        <a:bodyPr/>
        <a:lstStyle/>
        <a:p>
          <a:endParaRPr lang="en-US"/>
        </a:p>
      </dgm:t>
    </dgm:pt>
    <dgm:pt modelId="{CDAD31CD-33BD-4B4E-838D-EF8E85868363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25455BC0-B010-40A5-9881-A394BAE170E9}" type="parTrans" cxnId="{18C5C3E0-9A7A-49D8-9267-0DE04470627D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A245F35-0805-4D39-9828-86E0F1C2B2A6}" type="sibTrans" cxnId="{18C5C3E0-9A7A-49D8-9267-0DE04470627D}">
      <dgm:prSet/>
      <dgm:spPr/>
      <dgm:t>
        <a:bodyPr/>
        <a:lstStyle/>
        <a:p>
          <a:endParaRPr lang="en-US"/>
        </a:p>
      </dgm:t>
    </dgm:pt>
    <dgm:pt modelId="{A6564265-DF1F-44E5-9735-0995F8BDB46F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2BFC842F-4C2F-40E5-B462-CE2690537919}" type="parTrans" cxnId="{0703BBF3-8232-49FF-BC79-54E74B17651D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D9F8C66C-19F5-4F7E-8E6D-AC02EC7868CE}" type="sibTrans" cxnId="{0703BBF3-8232-49FF-BC79-54E74B17651D}">
      <dgm:prSet/>
      <dgm:spPr/>
      <dgm:t>
        <a:bodyPr/>
        <a:lstStyle/>
        <a:p>
          <a:endParaRPr lang="en-US"/>
        </a:p>
      </dgm:t>
    </dgm:pt>
    <dgm:pt modelId="{FE31C9E6-AB83-4ED9-B1AD-57AA7A185692}" type="pres">
      <dgm:prSet presAssocID="{B515B3D0-76EC-454C-97E1-2B080B2CBC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41E050E-9787-4510-B6B7-DE6591271D5F}" type="pres">
      <dgm:prSet presAssocID="{9F9EFDAD-8E71-4975-8004-4261DF0F090E}" presName="hierRoot1" presStyleCnt="0">
        <dgm:presLayoutVars>
          <dgm:hierBranch/>
        </dgm:presLayoutVars>
      </dgm:prSet>
      <dgm:spPr/>
    </dgm:pt>
    <dgm:pt modelId="{8CD201F5-3B71-4481-9878-F188A571F958}" type="pres">
      <dgm:prSet presAssocID="{9F9EFDAD-8E71-4975-8004-4261DF0F090E}" presName="rootComposite1" presStyleCnt="0"/>
      <dgm:spPr/>
    </dgm:pt>
    <dgm:pt modelId="{6C841321-D35E-4174-97F0-8C2B2F771C21}" type="pres">
      <dgm:prSet presAssocID="{9F9EFDAD-8E71-4975-8004-4261DF0F090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AC3BA5-402D-4FFE-BE93-4464A1DB9016}" type="pres">
      <dgm:prSet presAssocID="{9F9EFDAD-8E71-4975-8004-4261DF0F090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7E1E6B0-D0C9-43A9-8DE7-D0A61B76544F}" type="pres">
      <dgm:prSet presAssocID="{9F9EFDAD-8E71-4975-8004-4261DF0F090E}" presName="hierChild2" presStyleCnt="0"/>
      <dgm:spPr/>
    </dgm:pt>
    <dgm:pt modelId="{DF18AE36-0CB1-4EA5-9941-693D7D215BFF}" type="pres">
      <dgm:prSet presAssocID="{BAB54E2B-DA33-43AE-84F5-EB11A2D75135}" presName="Name35" presStyleLbl="parChTrans1D2" presStyleIdx="0" presStyleCnt="3"/>
      <dgm:spPr/>
      <dgm:t>
        <a:bodyPr/>
        <a:lstStyle/>
        <a:p>
          <a:endParaRPr lang="en-US"/>
        </a:p>
      </dgm:t>
    </dgm:pt>
    <dgm:pt modelId="{0E767026-05FD-4C73-9E11-1D371C1BFD20}" type="pres">
      <dgm:prSet presAssocID="{F662A211-5C20-4550-BBCE-E954DCBFCB69}" presName="hierRoot2" presStyleCnt="0">
        <dgm:presLayoutVars>
          <dgm:hierBranch/>
        </dgm:presLayoutVars>
      </dgm:prSet>
      <dgm:spPr/>
    </dgm:pt>
    <dgm:pt modelId="{F12E4C2E-9EDF-4948-BD79-04AA83FD3ED6}" type="pres">
      <dgm:prSet presAssocID="{F662A211-5C20-4550-BBCE-E954DCBFCB69}" presName="rootComposite" presStyleCnt="0"/>
      <dgm:spPr/>
    </dgm:pt>
    <dgm:pt modelId="{B2CD0F4D-95E3-4125-A05A-30D697EB1485}" type="pres">
      <dgm:prSet presAssocID="{F662A211-5C20-4550-BBCE-E954DCBFCB6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2E54C6-7EB9-487B-B108-DF790BA2DE8A}" type="pres">
      <dgm:prSet presAssocID="{F662A211-5C20-4550-BBCE-E954DCBFCB69}" presName="rootConnector" presStyleLbl="node2" presStyleIdx="0" presStyleCnt="3"/>
      <dgm:spPr/>
      <dgm:t>
        <a:bodyPr/>
        <a:lstStyle/>
        <a:p>
          <a:endParaRPr lang="en-US"/>
        </a:p>
      </dgm:t>
    </dgm:pt>
    <dgm:pt modelId="{ECDE84CE-087F-4780-A72E-3F48DAC106CE}" type="pres">
      <dgm:prSet presAssocID="{F662A211-5C20-4550-BBCE-E954DCBFCB69}" presName="hierChild4" presStyleCnt="0"/>
      <dgm:spPr/>
    </dgm:pt>
    <dgm:pt modelId="{9CB8DC8C-F366-4E2B-AFCD-E69FEB344685}" type="pres">
      <dgm:prSet presAssocID="{9E133ABF-701E-4CD3-8925-D7F9B2D7BE29}" presName="Name35" presStyleLbl="parChTrans1D3" presStyleIdx="0" presStyleCnt="6"/>
      <dgm:spPr/>
      <dgm:t>
        <a:bodyPr/>
        <a:lstStyle/>
        <a:p>
          <a:endParaRPr lang="en-US"/>
        </a:p>
      </dgm:t>
    </dgm:pt>
    <dgm:pt modelId="{B1006731-D2C0-4196-B36A-460D7CC6C8EA}" type="pres">
      <dgm:prSet presAssocID="{F47BB0DA-60C8-411C-AEA7-E1F9DFF67245}" presName="hierRoot2" presStyleCnt="0">
        <dgm:presLayoutVars>
          <dgm:hierBranch val="r"/>
        </dgm:presLayoutVars>
      </dgm:prSet>
      <dgm:spPr/>
    </dgm:pt>
    <dgm:pt modelId="{90432DE6-91F3-4DC1-B703-DCE0A2AA6476}" type="pres">
      <dgm:prSet presAssocID="{F47BB0DA-60C8-411C-AEA7-E1F9DFF67245}" presName="rootComposite" presStyleCnt="0"/>
      <dgm:spPr/>
    </dgm:pt>
    <dgm:pt modelId="{E65456DC-E976-4735-B046-30B4BBF22A91}" type="pres">
      <dgm:prSet presAssocID="{F47BB0DA-60C8-411C-AEA7-E1F9DFF67245}" presName="rootText" presStyleLbl="node3" presStyleIdx="0" presStyleCnt="6" custScaleX="2373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03CA76-C896-4C17-A7D9-413207432CC6}" type="pres">
      <dgm:prSet presAssocID="{F47BB0DA-60C8-411C-AEA7-E1F9DFF67245}" presName="rootConnector" presStyleLbl="node3" presStyleIdx="0" presStyleCnt="6"/>
      <dgm:spPr/>
      <dgm:t>
        <a:bodyPr/>
        <a:lstStyle/>
        <a:p>
          <a:endParaRPr lang="en-US"/>
        </a:p>
      </dgm:t>
    </dgm:pt>
    <dgm:pt modelId="{441F5000-9643-4B65-94D8-9F10F0BED784}" type="pres">
      <dgm:prSet presAssocID="{F47BB0DA-60C8-411C-AEA7-E1F9DFF67245}" presName="hierChild4" presStyleCnt="0"/>
      <dgm:spPr/>
    </dgm:pt>
    <dgm:pt modelId="{FCC4C432-43CC-468C-9D20-AFFAB165AE4D}" type="pres">
      <dgm:prSet presAssocID="{F47BB0DA-60C8-411C-AEA7-E1F9DFF67245}" presName="hierChild5" presStyleCnt="0"/>
      <dgm:spPr/>
    </dgm:pt>
    <dgm:pt modelId="{0D34A9C8-B382-4200-805B-59405CAE0DDE}" type="pres">
      <dgm:prSet presAssocID="{F662A211-5C20-4550-BBCE-E954DCBFCB69}" presName="hierChild5" presStyleCnt="0"/>
      <dgm:spPr/>
    </dgm:pt>
    <dgm:pt modelId="{A36CE606-AAF6-4A38-A274-524B4F81241D}" type="pres">
      <dgm:prSet presAssocID="{D2CB3D7B-7397-4740-816C-C10FD3CD5135}" presName="Name35" presStyleLbl="parChTrans1D2" presStyleIdx="1" presStyleCnt="3"/>
      <dgm:spPr/>
      <dgm:t>
        <a:bodyPr/>
        <a:lstStyle/>
        <a:p>
          <a:endParaRPr lang="en-US"/>
        </a:p>
      </dgm:t>
    </dgm:pt>
    <dgm:pt modelId="{6C963C23-62AE-4585-B153-76501003F245}" type="pres">
      <dgm:prSet presAssocID="{D911530F-61D7-44BC-8E10-64F02752DA37}" presName="hierRoot2" presStyleCnt="0">
        <dgm:presLayoutVars>
          <dgm:hierBranch/>
        </dgm:presLayoutVars>
      </dgm:prSet>
      <dgm:spPr/>
    </dgm:pt>
    <dgm:pt modelId="{4927FDB1-CFF3-49DB-A02B-31989FC2A406}" type="pres">
      <dgm:prSet presAssocID="{D911530F-61D7-44BC-8E10-64F02752DA37}" presName="rootComposite" presStyleCnt="0"/>
      <dgm:spPr/>
    </dgm:pt>
    <dgm:pt modelId="{30FC1AFA-370E-42D5-92CD-F77238179C03}" type="pres">
      <dgm:prSet presAssocID="{D911530F-61D7-44BC-8E10-64F02752DA37}" presName="rootText" presStyleLbl="node2" presStyleIdx="1" presStyleCnt="3" custScaleX="235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3A3727-2CC7-467C-88B4-5C056AB07457}" type="pres">
      <dgm:prSet presAssocID="{D911530F-61D7-44BC-8E10-64F02752DA37}" presName="rootConnector" presStyleLbl="node2" presStyleIdx="1" presStyleCnt="3"/>
      <dgm:spPr/>
      <dgm:t>
        <a:bodyPr/>
        <a:lstStyle/>
        <a:p>
          <a:endParaRPr lang="en-US"/>
        </a:p>
      </dgm:t>
    </dgm:pt>
    <dgm:pt modelId="{CB637245-D62E-4036-B44B-96CD03876092}" type="pres">
      <dgm:prSet presAssocID="{D911530F-61D7-44BC-8E10-64F02752DA37}" presName="hierChild4" presStyleCnt="0"/>
      <dgm:spPr/>
    </dgm:pt>
    <dgm:pt modelId="{1239E006-0794-4FDB-A4FB-CBD0B2BA95D5}" type="pres">
      <dgm:prSet presAssocID="{E0C3AF8A-150D-4EA5-BE85-A6044185C135}" presName="Name35" presStyleLbl="parChTrans1D3" presStyleIdx="1" presStyleCnt="6"/>
      <dgm:spPr/>
      <dgm:t>
        <a:bodyPr/>
        <a:lstStyle/>
        <a:p>
          <a:endParaRPr lang="en-US"/>
        </a:p>
      </dgm:t>
    </dgm:pt>
    <dgm:pt modelId="{D15D4151-D941-4320-B2D0-5B28E1290629}" type="pres">
      <dgm:prSet presAssocID="{F226E234-1310-41A8-B894-F04E23E25CD4}" presName="hierRoot2" presStyleCnt="0">
        <dgm:presLayoutVars>
          <dgm:hierBranch val="r"/>
        </dgm:presLayoutVars>
      </dgm:prSet>
      <dgm:spPr/>
    </dgm:pt>
    <dgm:pt modelId="{7D8D48AD-8A0A-4B6C-A1B6-7A2E79E27898}" type="pres">
      <dgm:prSet presAssocID="{F226E234-1310-41A8-B894-F04E23E25CD4}" presName="rootComposite" presStyleCnt="0"/>
      <dgm:spPr/>
    </dgm:pt>
    <dgm:pt modelId="{A8EAAB5A-79D9-4A87-80B9-E36927C44208}" type="pres">
      <dgm:prSet presAssocID="{F226E234-1310-41A8-B894-F04E23E25CD4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0375CF-AA56-478D-B064-7BAE07ED896E}" type="pres">
      <dgm:prSet presAssocID="{F226E234-1310-41A8-B894-F04E23E25CD4}" presName="rootConnector" presStyleLbl="node3" presStyleIdx="1" presStyleCnt="6"/>
      <dgm:spPr/>
      <dgm:t>
        <a:bodyPr/>
        <a:lstStyle/>
        <a:p>
          <a:endParaRPr lang="en-US"/>
        </a:p>
      </dgm:t>
    </dgm:pt>
    <dgm:pt modelId="{AD42EC4F-BAE8-4C1D-8C6E-EC2C13110C59}" type="pres">
      <dgm:prSet presAssocID="{F226E234-1310-41A8-B894-F04E23E25CD4}" presName="hierChild4" presStyleCnt="0"/>
      <dgm:spPr/>
    </dgm:pt>
    <dgm:pt modelId="{772DDB4E-05C3-42FD-9C16-734C0E283B96}" type="pres">
      <dgm:prSet presAssocID="{F226E234-1310-41A8-B894-F04E23E25CD4}" presName="hierChild5" presStyleCnt="0"/>
      <dgm:spPr/>
    </dgm:pt>
    <dgm:pt modelId="{8D365450-5C18-4CB3-B3E6-F8A4F6AF2EE6}" type="pres">
      <dgm:prSet presAssocID="{F8A00E6E-B677-469E-8AC3-94B1F91C7007}" presName="Name35" presStyleLbl="parChTrans1D3" presStyleIdx="2" presStyleCnt="6"/>
      <dgm:spPr/>
      <dgm:t>
        <a:bodyPr/>
        <a:lstStyle/>
        <a:p>
          <a:endParaRPr lang="en-US"/>
        </a:p>
      </dgm:t>
    </dgm:pt>
    <dgm:pt modelId="{77D5CB98-71F4-4E68-A902-006F85059F0E}" type="pres">
      <dgm:prSet presAssocID="{1763FBFA-86C5-4A1A-B813-5DE895691E4B}" presName="hierRoot2" presStyleCnt="0">
        <dgm:presLayoutVars>
          <dgm:hierBranch val="r"/>
        </dgm:presLayoutVars>
      </dgm:prSet>
      <dgm:spPr/>
    </dgm:pt>
    <dgm:pt modelId="{658C810A-6F55-4A35-8412-0B5971CC9C47}" type="pres">
      <dgm:prSet presAssocID="{1763FBFA-86C5-4A1A-B813-5DE895691E4B}" presName="rootComposite" presStyleCnt="0"/>
      <dgm:spPr/>
    </dgm:pt>
    <dgm:pt modelId="{4E6F4BB7-0B29-4CF0-8196-24AA5EFEE808}" type="pres">
      <dgm:prSet presAssocID="{1763FBFA-86C5-4A1A-B813-5DE895691E4B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EF9951-A2EB-4B8E-9F5E-07AF59020275}" type="pres">
      <dgm:prSet presAssocID="{1763FBFA-86C5-4A1A-B813-5DE895691E4B}" presName="rootConnector" presStyleLbl="node3" presStyleIdx="2" presStyleCnt="6"/>
      <dgm:spPr/>
      <dgm:t>
        <a:bodyPr/>
        <a:lstStyle/>
        <a:p>
          <a:endParaRPr lang="en-US"/>
        </a:p>
      </dgm:t>
    </dgm:pt>
    <dgm:pt modelId="{15C879BB-168F-4565-BD86-7146FF5A051A}" type="pres">
      <dgm:prSet presAssocID="{1763FBFA-86C5-4A1A-B813-5DE895691E4B}" presName="hierChild4" presStyleCnt="0"/>
      <dgm:spPr/>
    </dgm:pt>
    <dgm:pt modelId="{FB7A556C-14C0-4719-8B05-F3939801F78C}" type="pres">
      <dgm:prSet presAssocID="{1763FBFA-86C5-4A1A-B813-5DE895691E4B}" presName="hierChild5" presStyleCnt="0"/>
      <dgm:spPr/>
    </dgm:pt>
    <dgm:pt modelId="{EF88F2E5-20E6-494A-97DC-BE2BB5EF46B0}" type="pres">
      <dgm:prSet presAssocID="{D911530F-61D7-44BC-8E10-64F02752DA37}" presName="hierChild5" presStyleCnt="0"/>
      <dgm:spPr/>
    </dgm:pt>
    <dgm:pt modelId="{35ACACA4-79D4-4B36-B085-760A8286C54F}" type="pres">
      <dgm:prSet presAssocID="{5CABE1FC-A76F-43C5-8A26-FB8F4AA62502}" presName="Name35" presStyleLbl="parChTrans1D2" presStyleIdx="2" presStyleCnt="3"/>
      <dgm:spPr/>
      <dgm:t>
        <a:bodyPr/>
        <a:lstStyle/>
        <a:p>
          <a:endParaRPr lang="en-US"/>
        </a:p>
      </dgm:t>
    </dgm:pt>
    <dgm:pt modelId="{0640E692-396A-4A4E-9D7C-4DB0E00F2A84}" type="pres">
      <dgm:prSet presAssocID="{030BE5BC-CD64-4CCD-826B-E65CC037D8CE}" presName="hierRoot2" presStyleCnt="0">
        <dgm:presLayoutVars>
          <dgm:hierBranch/>
        </dgm:presLayoutVars>
      </dgm:prSet>
      <dgm:spPr/>
    </dgm:pt>
    <dgm:pt modelId="{A6D636F7-FE6D-4805-8639-204EDE3B40D9}" type="pres">
      <dgm:prSet presAssocID="{030BE5BC-CD64-4CCD-826B-E65CC037D8CE}" presName="rootComposite" presStyleCnt="0"/>
      <dgm:spPr/>
    </dgm:pt>
    <dgm:pt modelId="{42B6853D-53DA-41C9-A8EA-BD7FAAB277B7}" type="pres">
      <dgm:prSet presAssocID="{030BE5BC-CD64-4CCD-826B-E65CC037D8CE}" presName="rootText" presStyleLbl="node2" presStyleIdx="2" presStyleCnt="3" custScaleX="2393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F59EF1-8C9A-464E-9B1B-DEB5C7217E4C}" type="pres">
      <dgm:prSet presAssocID="{030BE5BC-CD64-4CCD-826B-E65CC037D8CE}" presName="rootConnector" presStyleLbl="node2" presStyleIdx="2" presStyleCnt="3"/>
      <dgm:spPr/>
      <dgm:t>
        <a:bodyPr/>
        <a:lstStyle/>
        <a:p>
          <a:endParaRPr lang="en-US"/>
        </a:p>
      </dgm:t>
    </dgm:pt>
    <dgm:pt modelId="{AE368B2E-9018-4858-82BC-BCCB4CE2120F}" type="pres">
      <dgm:prSet presAssocID="{030BE5BC-CD64-4CCD-826B-E65CC037D8CE}" presName="hierChild4" presStyleCnt="0"/>
      <dgm:spPr/>
    </dgm:pt>
    <dgm:pt modelId="{734B0F8B-3F70-4F3B-9C35-49481F943CCF}" type="pres">
      <dgm:prSet presAssocID="{27DCBED5-81AD-43D8-B4BD-68431D13B0BE}" presName="Name35" presStyleLbl="parChTrans1D3" presStyleIdx="3" presStyleCnt="6"/>
      <dgm:spPr/>
      <dgm:t>
        <a:bodyPr/>
        <a:lstStyle/>
        <a:p>
          <a:endParaRPr lang="en-US"/>
        </a:p>
      </dgm:t>
    </dgm:pt>
    <dgm:pt modelId="{2F181AC9-C78F-4808-8940-DF17F9BBC698}" type="pres">
      <dgm:prSet presAssocID="{AC2E0DFD-8EA4-47A6-9DC8-61AB06702404}" presName="hierRoot2" presStyleCnt="0">
        <dgm:presLayoutVars>
          <dgm:hierBranch val="r"/>
        </dgm:presLayoutVars>
      </dgm:prSet>
      <dgm:spPr/>
    </dgm:pt>
    <dgm:pt modelId="{F753CC24-EF45-4FF7-8274-0C1D6070136C}" type="pres">
      <dgm:prSet presAssocID="{AC2E0DFD-8EA4-47A6-9DC8-61AB06702404}" presName="rootComposite" presStyleCnt="0"/>
      <dgm:spPr/>
    </dgm:pt>
    <dgm:pt modelId="{A746D0C6-12E9-415C-95BE-034762E71166}" type="pres">
      <dgm:prSet presAssocID="{AC2E0DFD-8EA4-47A6-9DC8-61AB06702404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DFA9F6-BD35-4AA4-A468-65F77A0E2803}" type="pres">
      <dgm:prSet presAssocID="{AC2E0DFD-8EA4-47A6-9DC8-61AB06702404}" presName="rootConnector" presStyleLbl="node3" presStyleIdx="3" presStyleCnt="6"/>
      <dgm:spPr/>
      <dgm:t>
        <a:bodyPr/>
        <a:lstStyle/>
        <a:p>
          <a:endParaRPr lang="en-US"/>
        </a:p>
      </dgm:t>
    </dgm:pt>
    <dgm:pt modelId="{1F22C99B-0EF5-473D-BF0C-D029189F446F}" type="pres">
      <dgm:prSet presAssocID="{AC2E0DFD-8EA4-47A6-9DC8-61AB06702404}" presName="hierChild4" presStyleCnt="0"/>
      <dgm:spPr/>
    </dgm:pt>
    <dgm:pt modelId="{777497DC-345E-4870-999B-DCA685A6C251}" type="pres">
      <dgm:prSet presAssocID="{AC2E0DFD-8EA4-47A6-9DC8-61AB06702404}" presName="hierChild5" presStyleCnt="0"/>
      <dgm:spPr/>
    </dgm:pt>
    <dgm:pt modelId="{4B261256-6ABE-437B-B554-A4E61E6AFDB0}" type="pres">
      <dgm:prSet presAssocID="{25455BC0-B010-40A5-9881-A394BAE170E9}" presName="Name35" presStyleLbl="parChTrans1D3" presStyleIdx="4" presStyleCnt="6"/>
      <dgm:spPr/>
      <dgm:t>
        <a:bodyPr/>
        <a:lstStyle/>
        <a:p>
          <a:endParaRPr lang="en-US"/>
        </a:p>
      </dgm:t>
    </dgm:pt>
    <dgm:pt modelId="{26031FF2-2DB0-4943-B48A-6606D2BC67EE}" type="pres">
      <dgm:prSet presAssocID="{CDAD31CD-33BD-4B4E-838D-EF8E85868363}" presName="hierRoot2" presStyleCnt="0">
        <dgm:presLayoutVars>
          <dgm:hierBranch val="r"/>
        </dgm:presLayoutVars>
      </dgm:prSet>
      <dgm:spPr/>
    </dgm:pt>
    <dgm:pt modelId="{CD9AFE87-51EC-4D4F-A458-A42E85ACF0E6}" type="pres">
      <dgm:prSet presAssocID="{CDAD31CD-33BD-4B4E-838D-EF8E85868363}" presName="rootComposite" presStyleCnt="0"/>
      <dgm:spPr/>
    </dgm:pt>
    <dgm:pt modelId="{FA75D309-ADAB-4EF3-934E-C140EC404183}" type="pres">
      <dgm:prSet presAssocID="{CDAD31CD-33BD-4B4E-838D-EF8E85868363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2D7754-491E-4A15-BD2C-EA041D91EE32}" type="pres">
      <dgm:prSet presAssocID="{CDAD31CD-33BD-4B4E-838D-EF8E85868363}" presName="rootConnector" presStyleLbl="node3" presStyleIdx="4" presStyleCnt="6"/>
      <dgm:spPr/>
      <dgm:t>
        <a:bodyPr/>
        <a:lstStyle/>
        <a:p>
          <a:endParaRPr lang="en-US"/>
        </a:p>
      </dgm:t>
    </dgm:pt>
    <dgm:pt modelId="{01ECF705-B697-450E-AA09-C33F340FD1DB}" type="pres">
      <dgm:prSet presAssocID="{CDAD31CD-33BD-4B4E-838D-EF8E85868363}" presName="hierChild4" presStyleCnt="0"/>
      <dgm:spPr/>
    </dgm:pt>
    <dgm:pt modelId="{5599CCAB-8CFE-460E-AFBF-74807D182229}" type="pres">
      <dgm:prSet presAssocID="{CDAD31CD-33BD-4B4E-838D-EF8E85868363}" presName="hierChild5" presStyleCnt="0"/>
      <dgm:spPr/>
    </dgm:pt>
    <dgm:pt modelId="{4A3D142F-0634-4FC2-88CF-1E4598B722C3}" type="pres">
      <dgm:prSet presAssocID="{2BFC842F-4C2F-40E5-B462-CE2690537919}" presName="Name35" presStyleLbl="parChTrans1D3" presStyleIdx="5" presStyleCnt="6"/>
      <dgm:spPr/>
      <dgm:t>
        <a:bodyPr/>
        <a:lstStyle/>
        <a:p>
          <a:endParaRPr lang="en-US"/>
        </a:p>
      </dgm:t>
    </dgm:pt>
    <dgm:pt modelId="{482BAF6F-A3F1-42F9-B8C5-0B49BCD8B0D5}" type="pres">
      <dgm:prSet presAssocID="{A6564265-DF1F-44E5-9735-0995F8BDB46F}" presName="hierRoot2" presStyleCnt="0">
        <dgm:presLayoutVars>
          <dgm:hierBranch val="r"/>
        </dgm:presLayoutVars>
      </dgm:prSet>
      <dgm:spPr/>
    </dgm:pt>
    <dgm:pt modelId="{457CF347-7F6E-44D6-A763-8CAB9C3AED58}" type="pres">
      <dgm:prSet presAssocID="{A6564265-DF1F-44E5-9735-0995F8BDB46F}" presName="rootComposite" presStyleCnt="0"/>
      <dgm:spPr/>
    </dgm:pt>
    <dgm:pt modelId="{57B20000-197C-48A6-8297-4D3981C97098}" type="pres">
      <dgm:prSet presAssocID="{A6564265-DF1F-44E5-9735-0995F8BDB46F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B485A4-DD16-4740-983E-610C4637607C}" type="pres">
      <dgm:prSet presAssocID="{A6564265-DF1F-44E5-9735-0995F8BDB46F}" presName="rootConnector" presStyleLbl="node3" presStyleIdx="5" presStyleCnt="6"/>
      <dgm:spPr/>
      <dgm:t>
        <a:bodyPr/>
        <a:lstStyle/>
        <a:p>
          <a:endParaRPr lang="en-US"/>
        </a:p>
      </dgm:t>
    </dgm:pt>
    <dgm:pt modelId="{AE5E0496-7C1C-46EF-BB02-77BC6FF05F56}" type="pres">
      <dgm:prSet presAssocID="{A6564265-DF1F-44E5-9735-0995F8BDB46F}" presName="hierChild4" presStyleCnt="0"/>
      <dgm:spPr/>
    </dgm:pt>
    <dgm:pt modelId="{DE6AD823-4FB1-4156-8ED4-11F04B7A5DDF}" type="pres">
      <dgm:prSet presAssocID="{A6564265-DF1F-44E5-9735-0995F8BDB46F}" presName="hierChild5" presStyleCnt="0"/>
      <dgm:spPr/>
    </dgm:pt>
    <dgm:pt modelId="{89F07B6B-7CA9-4786-B336-533E9B04DBF3}" type="pres">
      <dgm:prSet presAssocID="{030BE5BC-CD64-4CCD-826B-E65CC037D8CE}" presName="hierChild5" presStyleCnt="0"/>
      <dgm:spPr/>
    </dgm:pt>
    <dgm:pt modelId="{A21B6041-55A1-4CDC-81E7-C3476CBC813E}" type="pres">
      <dgm:prSet presAssocID="{9F9EFDAD-8E71-4975-8004-4261DF0F090E}" presName="hierChild3" presStyleCnt="0"/>
      <dgm:spPr/>
    </dgm:pt>
  </dgm:ptLst>
  <dgm:cxnLst>
    <dgm:cxn modelId="{F1C6A2F1-36BE-4DE0-8B55-FAD1E1C1DC5C}" type="presOf" srcId="{27DCBED5-81AD-43D8-B4BD-68431D13B0BE}" destId="{734B0F8B-3F70-4F3B-9C35-49481F943CCF}" srcOrd="0" destOrd="0" presId="urn:microsoft.com/office/officeart/2005/8/layout/orgChart1"/>
    <dgm:cxn modelId="{44475835-F34B-4C14-911C-5896626675BD}" srcId="{B515B3D0-76EC-454C-97E1-2B080B2CBC78}" destId="{9F9EFDAD-8E71-4975-8004-4261DF0F090E}" srcOrd="0" destOrd="0" parTransId="{3EA07A11-5065-489D-851B-F2E7C1A0CE20}" sibTransId="{47359E16-3FE1-4622-835B-75FCF74CDD80}"/>
    <dgm:cxn modelId="{737FF5A2-1959-4F26-91B3-DBD50EC7A657}" srcId="{030BE5BC-CD64-4CCD-826B-E65CC037D8CE}" destId="{AC2E0DFD-8EA4-47A6-9DC8-61AB06702404}" srcOrd="0" destOrd="0" parTransId="{27DCBED5-81AD-43D8-B4BD-68431D13B0BE}" sibTransId="{CF6404A5-918C-472C-9CD8-6BB89EB012E8}"/>
    <dgm:cxn modelId="{9DC89D87-C3B0-4602-AEAE-6F92EE624DF6}" type="presOf" srcId="{BAB54E2B-DA33-43AE-84F5-EB11A2D75135}" destId="{DF18AE36-0CB1-4EA5-9941-693D7D215BFF}" srcOrd="0" destOrd="0" presId="urn:microsoft.com/office/officeart/2005/8/layout/orgChart1"/>
    <dgm:cxn modelId="{18C5C3E0-9A7A-49D8-9267-0DE04470627D}" srcId="{030BE5BC-CD64-4CCD-826B-E65CC037D8CE}" destId="{CDAD31CD-33BD-4B4E-838D-EF8E85868363}" srcOrd="1" destOrd="0" parTransId="{25455BC0-B010-40A5-9881-A394BAE170E9}" sibTransId="{7A245F35-0805-4D39-9828-86E0F1C2B2A6}"/>
    <dgm:cxn modelId="{E9922FD6-7CE4-4FC3-92F6-E7F5C5C74968}" type="presOf" srcId="{D911530F-61D7-44BC-8E10-64F02752DA37}" destId="{753A3727-2CC7-467C-88B4-5C056AB07457}" srcOrd="1" destOrd="0" presId="urn:microsoft.com/office/officeart/2005/8/layout/orgChart1"/>
    <dgm:cxn modelId="{BE6A5EAD-3271-4C25-995D-D3C553923CE2}" type="presOf" srcId="{F47BB0DA-60C8-411C-AEA7-E1F9DFF67245}" destId="{E65456DC-E976-4735-B046-30B4BBF22A91}" srcOrd="0" destOrd="0" presId="urn:microsoft.com/office/officeart/2005/8/layout/orgChart1"/>
    <dgm:cxn modelId="{0E72CB9B-CC4F-4561-A5B4-888CCE14341E}" type="presOf" srcId="{030BE5BC-CD64-4CCD-826B-E65CC037D8CE}" destId="{42B6853D-53DA-41C9-A8EA-BD7FAAB277B7}" srcOrd="0" destOrd="0" presId="urn:microsoft.com/office/officeart/2005/8/layout/orgChart1"/>
    <dgm:cxn modelId="{92CBE77D-ECA3-414C-84F4-4ED9AF381514}" type="presOf" srcId="{2BFC842F-4C2F-40E5-B462-CE2690537919}" destId="{4A3D142F-0634-4FC2-88CF-1E4598B722C3}" srcOrd="0" destOrd="0" presId="urn:microsoft.com/office/officeart/2005/8/layout/orgChart1"/>
    <dgm:cxn modelId="{AFB31327-79BA-40E7-B8AD-2F653369784F}" type="presOf" srcId="{F47BB0DA-60C8-411C-AEA7-E1F9DFF67245}" destId="{A703CA76-C896-4C17-A7D9-413207432CC6}" srcOrd="1" destOrd="0" presId="urn:microsoft.com/office/officeart/2005/8/layout/orgChart1"/>
    <dgm:cxn modelId="{5346B764-D046-4A0D-AFAD-E55A907E4318}" type="presOf" srcId="{1763FBFA-86C5-4A1A-B813-5DE895691E4B}" destId="{98EF9951-A2EB-4B8E-9F5E-07AF59020275}" srcOrd="1" destOrd="0" presId="urn:microsoft.com/office/officeart/2005/8/layout/orgChart1"/>
    <dgm:cxn modelId="{E3FCB087-BF50-49D9-A080-2BC5DF147CC2}" type="presOf" srcId="{A6564265-DF1F-44E5-9735-0995F8BDB46F}" destId="{57B20000-197C-48A6-8297-4D3981C97098}" srcOrd="0" destOrd="0" presId="urn:microsoft.com/office/officeart/2005/8/layout/orgChart1"/>
    <dgm:cxn modelId="{19D9B86D-4585-460A-A723-7935920830EC}" type="presOf" srcId="{030BE5BC-CD64-4CCD-826B-E65CC037D8CE}" destId="{1DF59EF1-8C9A-464E-9B1B-DEB5C7217E4C}" srcOrd="1" destOrd="0" presId="urn:microsoft.com/office/officeart/2005/8/layout/orgChart1"/>
    <dgm:cxn modelId="{CA783F04-0DEA-448D-A00D-6E43C2643402}" type="presOf" srcId="{9E133ABF-701E-4CD3-8925-D7F9B2D7BE29}" destId="{9CB8DC8C-F366-4E2B-AFCD-E69FEB344685}" srcOrd="0" destOrd="0" presId="urn:microsoft.com/office/officeart/2005/8/layout/orgChart1"/>
    <dgm:cxn modelId="{1E553A1D-A1B0-413D-907A-CDD8267CA4E6}" type="presOf" srcId="{D911530F-61D7-44BC-8E10-64F02752DA37}" destId="{30FC1AFA-370E-42D5-92CD-F77238179C03}" srcOrd="0" destOrd="0" presId="urn:microsoft.com/office/officeart/2005/8/layout/orgChart1"/>
    <dgm:cxn modelId="{B43C18EC-5FAF-4876-804A-6A2A6FB32A45}" type="presOf" srcId="{CDAD31CD-33BD-4B4E-838D-EF8E85868363}" destId="{742D7754-491E-4A15-BD2C-EA041D91EE32}" srcOrd="1" destOrd="0" presId="urn:microsoft.com/office/officeart/2005/8/layout/orgChart1"/>
    <dgm:cxn modelId="{0703BBF3-8232-49FF-BC79-54E74B17651D}" srcId="{030BE5BC-CD64-4CCD-826B-E65CC037D8CE}" destId="{A6564265-DF1F-44E5-9735-0995F8BDB46F}" srcOrd="2" destOrd="0" parTransId="{2BFC842F-4C2F-40E5-B462-CE2690537919}" sibTransId="{D9F8C66C-19F5-4F7E-8E6D-AC02EC7868CE}"/>
    <dgm:cxn modelId="{3847A0CB-9345-4DC0-A4E5-9A74F60D3A09}" type="presOf" srcId="{E0C3AF8A-150D-4EA5-BE85-A6044185C135}" destId="{1239E006-0794-4FDB-A4FB-CBD0B2BA95D5}" srcOrd="0" destOrd="0" presId="urn:microsoft.com/office/officeart/2005/8/layout/orgChart1"/>
    <dgm:cxn modelId="{761E4629-C039-46A4-81C4-E9C4F3C187BA}" srcId="{9F9EFDAD-8E71-4975-8004-4261DF0F090E}" destId="{D911530F-61D7-44BC-8E10-64F02752DA37}" srcOrd="1" destOrd="0" parTransId="{D2CB3D7B-7397-4740-816C-C10FD3CD5135}" sibTransId="{10827B1D-96D1-47D7-9180-29A490ADEB5E}"/>
    <dgm:cxn modelId="{1E167AF4-4EE5-4D8D-8F4F-408DCCA8596E}" type="presOf" srcId="{AC2E0DFD-8EA4-47A6-9DC8-61AB06702404}" destId="{4BDFA9F6-BD35-4AA4-A468-65F77A0E2803}" srcOrd="1" destOrd="0" presId="urn:microsoft.com/office/officeart/2005/8/layout/orgChart1"/>
    <dgm:cxn modelId="{C78B57D3-909E-4E13-8123-C8D1D37F665C}" srcId="{9F9EFDAD-8E71-4975-8004-4261DF0F090E}" destId="{030BE5BC-CD64-4CCD-826B-E65CC037D8CE}" srcOrd="2" destOrd="0" parTransId="{5CABE1FC-A76F-43C5-8A26-FB8F4AA62502}" sibTransId="{8C32E7DD-C58D-4B8D-8EF8-447B6F29B001}"/>
    <dgm:cxn modelId="{C0E65240-1D78-4061-8101-D560E58E6A7C}" type="presOf" srcId="{F662A211-5C20-4550-BBCE-E954DCBFCB69}" destId="{282E54C6-7EB9-487B-B108-DF790BA2DE8A}" srcOrd="1" destOrd="0" presId="urn:microsoft.com/office/officeart/2005/8/layout/orgChart1"/>
    <dgm:cxn modelId="{F236BD7C-F54A-4DC6-B696-DE2B7FAA5B83}" type="presOf" srcId="{D2CB3D7B-7397-4740-816C-C10FD3CD5135}" destId="{A36CE606-AAF6-4A38-A274-524B4F81241D}" srcOrd="0" destOrd="0" presId="urn:microsoft.com/office/officeart/2005/8/layout/orgChart1"/>
    <dgm:cxn modelId="{78010354-16CE-495F-83AB-8C42B9E027B8}" type="presOf" srcId="{9F9EFDAD-8E71-4975-8004-4261DF0F090E}" destId="{6C841321-D35E-4174-97F0-8C2B2F771C21}" srcOrd="0" destOrd="0" presId="urn:microsoft.com/office/officeart/2005/8/layout/orgChart1"/>
    <dgm:cxn modelId="{297540E6-2C2B-41C3-A2BB-400268104FCC}" type="presOf" srcId="{9F9EFDAD-8E71-4975-8004-4261DF0F090E}" destId="{6AAC3BA5-402D-4FFE-BE93-4464A1DB9016}" srcOrd="1" destOrd="0" presId="urn:microsoft.com/office/officeart/2005/8/layout/orgChart1"/>
    <dgm:cxn modelId="{2BB46C32-F973-4937-A242-F92F13962BF9}" type="presOf" srcId="{AC2E0DFD-8EA4-47A6-9DC8-61AB06702404}" destId="{A746D0C6-12E9-415C-95BE-034762E71166}" srcOrd="0" destOrd="0" presId="urn:microsoft.com/office/officeart/2005/8/layout/orgChart1"/>
    <dgm:cxn modelId="{25CCDC4A-F923-4443-8D3B-6557AF1D6BE7}" type="presOf" srcId="{F226E234-1310-41A8-B894-F04E23E25CD4}" destId="{A8EAAB5A-79D9-4A87-80B9-E36927C44208}" srcOrd="0" destOrd="0" presId="urn:microsoft.com/office/officeart/2005/8/layout/orgChart1"/>
    <dgm:cxn modelId="{2335D062-8D5D-4C5C-8CA0-18B9B2183165}" srcId="{F662A211-5C20-4550-BBCE-E954DCBFCB69}" destId="{F47BB0DA-60C8-411C-AEA7-E1F9DFF67245}" srcOrd="0" destOrd="0" parTransId="{9E133ABF-701E-4CD3-8925-D7F9B2D7BE29}" sibTransId="{C29FDF19-B4D7-49ED-AA96-AC9AE6872D82}"/>
    <dgm:cxn modelId="{5E27FFA9-539B-471C-9F11-4209028888B2}" type="presOf" srcId="{F226E234-1310-41A8-B894-F04E23E25CD4}" destId="{710375CF-AA56-478D-B064-7BAE07ED896E}" srcOrd="1" destOrd="0" presId="urn:microsoft.com/office/officeart/2005/8/layout/orgChart1"/>
    <dgm:cxn modelId="{FB52E10B-5C4B-46D3-BC12-97DDE7261AF3}" type="presOf" srcId="{A6564265-DF1F-44E5-9735-0995F8BDB46F}" destId="{A0B485A4-DD16-4740-983E-610C4637607C}" srcOrd="1" destOrd="0" presId="urn:microsoft.com/office/officeart/2005/8/layout/orgChart1"/>
    <dgm:cxn modelId="{AC6DAD72-7236-4BC0-8D2E-E64922C42953}" type="presOf" srcId="{25455BC0-B010-40A5-9881-A394BAE170E9}" destId="{4B261256-6ABE-437B-B554-A4E61E6AFDB0}" srcOrd="0" destOrd="0" presId="urn:microsoft.com/office/officeart/2005/8/layout/orgChart1"/>
    <dgm:cxn modelId="{2C45497F-C680-4F88-9721-F8215EE0E43C}" type="presOf" srcId="{1763FBFA-86C5-4A1A-B813-5DE895691E4B}" destId="{4E6F4BB7-0B29-4CF0-8196-24AA5EFEE808}" srcOrd="0" destOrd="0" presId="urn:microsoft.com/office/officeart/2005/8/layout/orgChart1"/>
    <dgm:cxn modelId="{6475F4DB-C2D0-4D02-9CDC-ADF51C1E8590}" type="presOf" srcId="{CDAD31CD-33BD-4B4E-838D-EF8E85868363}" destId="{FA75D309-ADAB-4EF3-934E-C140EC404183}" srcOrd="0" destOrd="0" presId="urn:microsoft.com/office/officeart/2005/8/layout/orgChart1"/>
    <dgm:cxn modelId="{6B70E77D-352D-49CF-860A-03B744E4D08D}" type="presOf" srcId="{5CABE1FC-A76F-43C5-8A26-FB8F4AA62502}" destId="{35ACACA4-79D4-4B36-B085-760A8286C54F}" srcOrd="0" destOrd="0" presId="urn:microsoft.com/office/officeart/2005/8/layout/orgChart1"/>
    <dgm:cxn modelId="{E616A879-7E13-45DE-BCF1-A77BD9874574}" srcId="{D911530F-61D7-44BC-8E10-64F02752DA37}" destId="{1763FBFA-86C5-4A1A-B813-5DE895691E4B}" srcOrd="1" destOrd="0" parTransId="{F8A00E6E-B677-469E-8AC3-94B1F91C7007}" sibTransId="{0812196D-61CB-4F2F-8064-C09A1776D511}"/>
    <dgm:cxn modelId="{624B7808-0DCA-47A8-883F-8B7CED62EFD0}" type="presOf" srcId="{F662A211-5C20-4550-BBCE-E954DCBFCB69}" destId="{B2CD0F4D-95E3-4125-A05A-30D697EB1485}" srcOrd="0" destOrd="0" presId="urn:microsoft.com/office/officeart/2005/8/layout/orgChart1"/>
    <dgm:cxn modelId="{520D4FFE-FFBB-48EF-98A5-351A982C7690}" type="presOf" srcId="{F8A00E6E-B677-469E-8AC3-94B1F91C7007}" destId="{8D365450-5C18-4CB3-B3E6-F8A4F6AF2EE6}" srcOrd="0" destOrd="0" presId="urn:microsoft.com/office/officeart/2005/8/layout/orgChart1"/>
    <dgm:cxn modelId="{24FBCCF6-9371-4AB5-AD46-2190071C0A72}" srcId="{D911530F-61D7-44BC-8E10-64F02752DA37}" destId="{F226E234-1310-41A8-B894-F04E23E25CD4}" srcOrd="0" destOrd="0" parTransId="{E0C3AF8A-150D-4EA5-BE85-A6044185C135}" sibTransId="{DCB9A595-0074-4AE2-93D0-C1EC4E2F9D6D}"/>
    <dgm:cxn modelId="{77553EAF-06B5-4AD0-9049-D0FB35CD380E}" type="presOf" srcId="{B515B3D0-76EC-454C-97E1-2B080B2CBC78}" destId="{FE31C9E6-AB83-4ED9-B1AD-57AA7A185692}" srcOrd="0" destOrd="0" presId="urn:microsoft.com/office/officeart/2005/8/layout/orgChart1"/>
    <dgm:cxn modelId="{20A4366A-47FD-4701-ADEA-BDE7D728072A}" srcId="{9F9EFDAD-8E71-4975-8004-4261DF0F090E}" destId="{F662A211-5C20-4550-BBCE-E954DCBFCB69}" srcOrd="0" destOrd="0" parTransId="{BAB54E2B-DA33-43AE-84F5-EB11A2D75135}" sibTransId="{C865907B-BBF7-4F3F-8BB0-88E43282CA95}"/>
    <dgm:cxn modelId="{594898B1-12D9-4304-B135-A4C2D4092E4D}" type="presParOf" srcId="{FE31C9E6-AB83-4ED9-B1AD-57AA7A185692}" destId="{E41E050E-9787-4510-B6B7-DE6591271D5F}" srcOrd="0" destOrd="0" presId="urn:microsoft.com/office/officeart/2005/8/layout/orgChart1"/>
    <dgm:cxn modelId="{B1E78AD9-62CF-4F91-B1A7-0CF7F3858AA8}" type="presParOf" srcId="{E41E050E-9787-4510-B6B7-DE6591271D5F}" destId="{8CD201F5-3B71-4481-9878-F188A571F958}" srcOrd="0" destOrd="0" presId="urn:microsoft.com/office/officeart/2005/8/layout/orgChart1"/>
    <dgm:cxn modelId="{387200B5-8AEA-4F65-ABAA-9F24A2F3DB68}" type="presParOf" srcId="{8CD201F5-3B71-4481-9878-F188A571F958}" destId="{6C841321-D35E-4174-97F0-8C2B2F771C21}" srcOrd="0" destOrd="0" presId="urn:microsoft.com/office/officeart/2005/8/layout/orgChart1"/>
    <dgm:cxn modelId="{7C3F3A79-AFFD-4FF3-9D76-6FBCDAA041B7}" type="presParOf" srcId="{8CD201F5-3B71-4481-9878-F188A571F958}" destId="{6AAC3BA5-402D-4FFE-BE93-4464A1DB9016}" srcOrd="1" destOrd="0" presId="urn:microsoft.com/office/officeart/2005/8/layout/orgChart1"/>
    <dgm:cxn modelId="{20867DDF-6AC4-4C0C-8300-F337C8CACCE7}" type="presParOf" srcId="{E41E050E-9787-4510-B6B7-DE6591271D5F}" destId="{67E1E6B0-D0C9-43A9-8DE7-D0A61B76544F}" srcOrd="1" destOrd="0" presId="urn:microsoft.com/office/officeart/2005/8/layout/orgChart1"/>
    <dgm:cxn modelId="{15E72F48-D20A-48B7-9F21-3BE43BCDDDEC}" type="presParOf" srcId="{67E1E6B0-D0C9-43A9-8DE7-D0A61B76544F}" destId="{DF18AE36-0CB1-4EA5-9941-693D7D215BFF}" srcOrd="0" destOrd="0" presId="urn:microsoft.com/office/officeart/2005/8/layout/orgChart1"/>
    <dgm:cxn modelId="{CA84FD29-49A6-4B7C-A12B-81615E271C79}" type="presParOf" srcId="{67E1E6B0-D0C9-43A9-8DE7-D0A61B76544F}" destId="{0E767026-05FD-4C73-9E11-1D371C1BFD20}" srcOrd="1" destOrd="0" presId="urn:microsoft.com/office/officeart/2005/8/layout/orgChart1"/>
    <dgm:cxn modelId="{C499EF27-1202-4E2C-B881-E4D63AEEBFC7}" type="presParOf" srcId="{0E767026-05FD-4C73-9E11-1D371C1BFD20}" destId="{F12E4C2E-9EDF-4948-BD79-04AA83FD3ED6}" srcOrd="0" destOrd="0" presId="urn:microsoft.com/office/officeart/2005/8/layout/orgChart1"/>
    <dgm:cxn modelId="{32B78990-4A78-4F73-81B6-7564A2DA3A6A}" type="presParOf" srcId="{F12E4C2E-9EDF-4948-BD79-04AA83FD3ED6}" destId="{B2CD0F4D-95E3-4125-A05A-30D697EB1485}" srcOrd="0" destOrd="0" presId="urn:microsoft.com/office/officeart/2005/8/layout/orgChart1"/>
    <dgm:cxn modelId="{9403813F-1683-464A-9055-3EE45A01AA13}" type="presParOf" srcId="{F12E4C2E-9EDF-4948-BD79-04AA83FD3ED6}" destId="{282E54C6-7EB9-487B-B108-DF790BA2DE8A}" srcOrd="1" destOrd="0" presId="urn:microsoft.com/office/officeart/2005/8/layout/orgChart1"/>
    <dgm:cxn modelId="{C5D5C75E-8FE9-405F-B0D0-9106D38D28F6}" type="presParOf" srcId="{0E767026-05FD-4C73-9E11-1D371C1BFD20}" destId="{ECDE84CE-087F-4780-A72E-3F48DAC106CE}" srcOrd="1" destOrd="0" presId="urn:microsoft.com/office/officeart/2005/8/layout/orgChart1"/>
    <dgm:cxn modelId="{1FB330A2-92E3-4870-AA0E-9BB6D1E4D19F}" type="presParOf" srcId="{ECDE84CE-087F-4780-A72E-3F48DAC106CE}" destId="{9CB8DC8C-F366-4E2B-AFCD-E69FEB344685}" srcOrd="0" destOrd="0" presId="urn:microsoft.com/office/officeart/2005/8/layout/orgChart1"/>
    <dgm:cxn modelId="{1E2470B0-00A9-4709-97C1-D6B1B3A77C0E}" type="presParOf" srcId="{ECDE84CE-087F-4780-A72E-3F48DAC106CE}" destId="{B1006731-D2C0-4196-B36A-460D7CC6C8EA}" srcOrd="1" destOrd="0" presId="urn:microsoft.com/office/officeart/2005/8/layout/orgChart1"/>
    <dgm:cxn modelId="{B49DEF57-9F79-48BE-99C7-A227894FFC48}" type="presParOf" srcId="{B1006731-D2C0-4196-B36A-460D7CC6C8EA}" destId="{90432DE6-91F3-4DC1-B703-DCE0A2AA6476}" srcOrd="0" destOrd="0" presId="urn:microsoft.com/office/officeart/2005/8/layout/orgChart1"/>
    <dgm:cxn modelId="{1166AAA5-6E1B-4AD6-86B4-C83BAFB0D2E1}" type="presParOf" srcId="{90432DE6-91F3-4DC1-B703-DCE0A2AA6476}" destId="{E65456DC-E976-4735-B046-30B4BBF22A91}" srcOrd="0" destOrd="0" presId="urn:microsoft.com/office/officeart/2005/8/layout/orgChart1"/>
    <dgm:cxn modelId="{7C2B2BE6-95E5-479F-B464-378D6E7ABBC0}" type="presParOf" srcId="{90432DE6-91F3-4DC1-B703-DCE0A2AA6476}" destId="{A703CA76-C896-4C17-A7D9-413207432CC6}" srcOrd="1" destOrd="0" presId="urn:microsoft.com/office/officeart/2005/8/layout/orgChart1"/>
    <dgm:cxn modelId="{8C45D934-59E2-48D5-9BD8-2685BEE45651}" type="presParOf" srcId="{B1006731-D2C0-4196-B36A-460D7CC6C8EA}" destId="{441F5000-9643-4B65-94D8-9F10F0BED784}" srcOrd="1" destOrd="0" presId="urn:microsoft.com/office/officeart/2005/8/layout/orgChart1"/>
    <dgm:cxn modelId="{71959940-9BB9-4EAE-B111-33AD34D03459}" type="presParOf" srcId="{B1006731-D2C0-4196-B36A-460D7CC6C8EA}" destId="{FCC4C432-43CC-468C-9D20-AFFAB165AE4D}" srcOrd="2" destOrd="0" presId="urn:microsoft.com/office/officeart/2005/8/layout/orgChart1"/>
    <dgm:cxn modelId="{A4A286EF-AD00-4BF8-BA0F-DB6B3C4F1911}" type="presParOf" srcId="{0E767026-05FD-4C73-9E11-1D371C1BFD20}" destId="{0D34A9C8-B382-4200-805B-59405CAE0DDE}" srcOrd="2" destOrd="0" presId="urn:microsoft.com/office/officeart/2005/8/layout/orgChart1"/>
    <dgm:cxn modelId="{4478438E-E54D-4868-8376-563DEE1ED361}" type="presParOf" srcId="{67E1E6B0-D0C9-43A9-8DE7-D0A61B76544F}" destId="{A36CE606-AAF6-4A38-A274-524B4F81241D}" srcOrd="2" destOrd="0" presId="urn:microsoft.com/office/officeart/2005/8/layout/orgChart1"/>
    <dgm:cxn modelId="{12DA5326-BF9B-4BDB-B573-1D3F1AE752FE}" type="presParOf" srcId="{67E1E6B0-D0C9-43A9-8DE7-D0A61B76544F}" destId="{6C963C23-62AE-4585-B153-76501003F245}" srcOrd="3" destOrd="0" presId="urn:microsoft.com/office/officeart/2005/8/layout/orgChart1"/>
    <dgm:cxn modelId="{052B8FA0-CD40-47C2-8FEE-83248ADFBA45}" type="presParOf" srcId="{6C963C23-62AE-4585-B153-76501003F245}" destId="{4927FDB1-CFF3-49DB-A02B-31989FC2A406}" srcOrd="0" destOrd="0" presId="urn:microsoft.com/office/officeart/2005/8/layout/orgChart1"/>
    <dgm:cxn modelId="{5E651479-B145-4C14-9505-7E826E881EF3}" type="presParOf" srcId="{4927FDB1-CFF3-49DB-A02B-31989FC2A406}" destId="{30FC1AFA-370E-42D5-92CD-F77238179C03}" srcOrd="0" destOrd="0" presId="urn:microsoft.com/office/officeart/2005/8/layout/orgChart1"/>
    <dgm:cxn modelId="{F3136A47-2C4A-4E9C-B39B-38254B7C9399}" type="presParOf" srcId="{4927FDB1-CFF3-49DB-A02B-31989FC2A406}" destId="{753A3727-2CC7-467C-88B4-5C056AB07457}" srcOrd="1" destOrd="0" presId="urn:microsoft.com/office/officeart/2005/8/layout/orgChart1"/>
    <dgm:cxn modelId="{766881F1-DA8E-4DF7-B360-194968A726C0}" type="presParOf" srcId="{6C963C23-62AE-4585-B153-76501003F245}" destId="{CB637245-D62E-4036-B44B-96CD03876092}" srcOrd="1" destOrd="0" presId="urn:microsoft.com/office/officeart/2005/8/layout/orgChart1"/>
    <dgm:cxn modelId="{1DF605B7-4A6B-455F-9809-AF783F293C9B}" type="presParOf" srcId="{CB637245-D62E-4036-B44B-96CD03876092}" destId="{1239E006-0794-4FDB-A4FB-CBD0B2BA95D5}" srcOrd="0" destOrd="0" presId="urn:microsoft.com/office/officeart/2005/8/layout/orgChart1"/>
    <dgm:cxn modelId="{B5780EB9-D8C1-4BAD-ADDE-495ED96784A0}" type="presParOf" srcId="{CB637245-D62E-4036-B44B-96CD03876092}" destId="{D15D4151-D941-4320-B2D0-5B28E1290629}" srcOrd="1" destOrd="0" presId="urn:microsoft.com/office/officeart/2005/8/layout/orgChart1"/>
    <dgm:cxn modelId="{42B7BED7-99BE-4F94-B86E-6F84DE6357C3}" type="presParOf" srcId="{D15D4151-D941-4320-B2D0-5B28E1290629}" destId="{7D8D48AD-8A0A-4B6C-A1B6-7A2E79E27898}" srcOrd="0" destOrd="0" presId="urn:microsoft.com/office/officeart/2005/8/layout/orgChart1"/>
    <dgm:cxn modelId="{2446153A-4EE6-4E8D-B3C1-7C03F9ADD897}" type="presParOf" srcId="{7D8D48AD-8A0A-4B6C-A1B6-7A2E79E27898}" destId="{A8EAAB5A-79D9-4A87-80B9-E36927C44208}" srcOrd="0" destOrd="0" presId="urn:microsoft.com/office/officeart/2005/8/layout/orgChart1"/>
    <dgm:cxn modelId="{23AA32CA-CAC3-4A16-BD9C-BE3A3878B5EC}" type="presParOf" srcId="{7D8D48AD-8A0A-4B6C-A1B6-7A2E79E27898}" destId="{710375CF-AA56-478D-B064-7BAE07ED896E}" srcOrd="1" destOrd="0" presId="urn:microsoft.com/office/officeart/2005/8/layout/orgChart1"/>
    <dgm:cxn modelId="{EE872EC1-355F-48FC-8040-C15EBB2946B0}" type="presParOf" srcId="{D15D4151-D941-4320-B2D0-5B28E1290629}" destId="{AD42EC4F-BAE8-4C1D-8C6E-EC2C13110C59}" srcOrd="1" destOrd="0" presId="urn:microsoft.com/office/officeart/2005/8/layout/orgChart1"/>
    <dgm:cxn modelId="{312D4845-4100-4916-BDE3-A8604AA6BF5C}" type="presParOf" srcId="{D15D4151-D941-4320-B2D0-5B28E1290629}" destId="{772DDB4E-05C3-42FD-9C16-734C0E283B96}" srcOrd="2" destOrd="0" presId="urn:microsoft.com/office/officeart/2005/8/layout/orgChart1"/>
    <dgm:cxn modelId="{6CE8B8BA-9455-4C06-864E-33C25946C9D3}" type="presParOf" srcId="{CB637245-D62E-4036-B44B-96CD03876092}" destId="{8D365450-5C18-4CB3-B3E6-F8A4F6AF2EE6}" srcOrd="2" destOrd="0" presId="urn:microsoft.com/office/officeart/2005/8/layout/orgChart1"/>
    <dgm:cxn modelId="{23A1D8C6-028E-4105-B131-AC56C441B49B}" type="presParOf" srcId="{CB637245-D62E-4036-B44B-96CD03876092}" destId="{77D5CB98-71F4-4E68-A902-006F85059F0E}" srcOrd="3" destOrd="0" presId="urn:microsoft.com/office/officeart/2005/8/layout/orgChart1"/>
    <dgm:cxn modelId="{805D45EA-5913-48DA-9113-E0E01809A020}" type="presParOf" srcId="{77D5CB98-71F4-4E68-A902-006F85059F0E}" destId="{658C810A-6F55-4A35-8412-0B5971CC9C47}" srcOrd="0" destOrd="0" presId="urn:microsoft.com/office/officeart/2005/8/layout/orgChart1"/>
    <dgm:cxn modelId="{ED1765A1-64EF-41B0-ACA1-1BF7783A6340}" type="presParOf" srcId="{658C810A-6F55-4A35-8412-0B5971CC9C47}" destId="{4E6F4BB7-0B29-4CF0-8196-24AA5EFEE808}" srcOrd="0" destOrd="0" presId="urn:microsoft.com/office/officeart/2005/8/layout/orgChart1"/>
    <dgm:cxn modelId="{AECF1727-A08C-4AC9-9C97-F00EA919140B}" type="presParOf" srcId="{658C810A-6F55-4A35-8412-0B5971CC9C47}" destId="{98EF9951-A2EB-4B8E-9F5E-07AF59020275}" srcOrd="1" destOrd="0" presId="urn:microsoft.com/office/officeart/2005/8/layout/orgChart1"/>
    <dgm:cxn modelId="{1CDEFC80-61E6-44D2-85E9-FE810FB0128F}" type="presParOf" srcId="{77D5CB98-71F4-4E68-A902-006F85059F0E}" destId="{15C879BB-168F-4565-BD86-7146FF5A051A}" srcOrd="1" destOrd="0" presId="urn:microsoft.com/office/officeart/2005/8/layout/orgChart1"/>
    <dgm:cxn modelId="{3628823F-812F-4318-969F-5E217F9CDC9D}" type="presParOf" srcId="{77D5CB98-71F4-4E68-A902-006F85059F0E}" destId="{FB7A556C-14C0-4719-8B05-F3939801F78C}" srcOrd="2" destOrd="0" presId="urn:microsoft.com/office/officeart/2005/8/layout/orgChart1"/>
    <dgm:cxn modelId="{EFAF6432-6A6E-4B76-B21B-6B04C1ACD7C7}" type="presParOf" srcId="{6C963C23-62AE-4585-B153-76501003F245}" destId="{EF88F2E5-20E6-494A-97DC-BE2BB5EF46B0}" srcOrd="2" destOrd="0" presId="urn:microsoft.com/office/officeart/2005/8/layout/orgChart1"/>
    <dgm:cxn modelId="{393DE3B1-7510-4211-AD05-2A1504FFABBD}" type="presParOf" srcId="{67E1E6B0-D0C9-43A9-8DE7-D0A61B76544F}" destId="{35ACACA4-79D4-4B36-B085-760A8286C54F}" srcOrd="4" destOrd="0" presId="urn:microsoft.com/office/officeart/2005/8/layout/orgChart1"/>
    <dgm:cxn modelId="{97C61630-2090-4F99-8CC4-4A5A2F85F525}" type="presParOf" srcId="{67E1E6B0-D0C9-43A9-8DE7-D0A61B76544F}" destId="{0640E692-396A-4A4E-9D7C-4DB0E00F2A84}" srcOrd="5" destOrd="0" presId="urn:microsoft.com/office/officeart/2005/8/layout/orgChart1"/>
    <dgm:cxn modelId="{6D4F60F3-22EF-4311-9C00-F28CDB2B9FC2}" type="presParOf" srcId="{0640E692-396A-4A4E-9D7C-4DB0E00F2A84}" destId="{A6D636F7-FE6D-4805-8639-204EDE3B40D9}" srcOrd="0" destOrd="0" presId="urn:microsoft.com/office/officeart/2005/8/layout/orgChart1"/>
    <dgm:cxn modelId="{5EF53242-EDD3-4087-9A50-8B203F5BB768}" type="presParOf" srcId="{A6D636F7-FE6D-4805-8639-204EDE3B40D9}" destId="{42B6853D-53DA-41C9-A8EA-BD7FAAB277B7}" srcOrd="0" destOrd="0" presId="urn:microsoft.com/office/officeart/2005/8/layout/orgChart1"/>
    <dgm:cxn modelId="{FF0023A8-8477-4D45-B213-EFC242F9C0C1}" type="presParOf" srcId="{A6D636F7-FE6D-4805-8639-204EDE3B40D9}" destId="{1DF59EF1-8C9A-464E-9B1B-DEB5C7217E4C}" srcOrd="1" destOrd="0" presId="urn:microsoft.com/office/officeart/2005/8/layout/orgChart1"/>
    <dgm:cxn modelId="{5D988EE9-4828-490D-8A1F-62FB4E2B4029}" type="presParOf" srcId="{0640E692-396A-4A4E-9D7C-4DB0E00F2A84}" destId="{AE368B2E-9018-4858-82BC-BCCB4CE2120F}" srcOrd="1" destOrd="0" presId="urn:microsoft.com/office/officeart/2005/8/layout/orgChart1"/>
    <dgm:cxn modelId="{FC2CB15A-E460-4500-B8E6-A418A3093EC7}" type="presParOf" srcId="{AE368B2E-9018-4858-82BC-BCCB4CE2120F}" destId="{734B0F8B-3F70-4F3B-9C35-49481F943CCF}" srcOrd="0" destOrd="0" presId="urn:microsoft.com/office/officeart/2005/8/layout/orgChart1"/>
    <dgm:cxn modelId="{4B4EC16C-35DC-4C33-A79E-362E13F4A31B}" type="presParOf" srcId="{AE368B2E-9018-4858-82BC-BCCB4CE2120F}" destId="{2F181AC9-C78F-4808-8940-DF17F9BBC698}" srcOrd="1" destOrd="0" presId="urn:microsoft.com/office/officeart/2005/8/layout/orgChart1"/>
    <dgm:cxn modelId="{2AB2A03D-A6C3-49E6-AD10-8CF6EC594796}" type="presParOf" srcId="{2F181AC9-C78F-4808-8940-DF17F9BBC698}" destId="{F753CC24-EF45-4FF7-8274-0C1D6070136C}" srcOrd="0" destOrd="0" presId="urn:microsoft.com/office/officeart/2005/8/layout/orgChart1"/>
    <dgm:cxn modelId="{99241104-8CF1-47D3-A3C4-515ED7AA0FED}" type="presParOf" srcId="{F753CC24-EF45-4FF7-8274-0C1D6070136C}" destId="{A746D0C6-12E9-415C-95BE-034762E71166}" srcOrd="0" destOrd="0" presId="urn:microsoft.com/office/officeart/2005/8/layout/orgChart1"/>
    <dgm:cxn modelId="{26D667CD-146B-4C70-A565-71E1AC9CDDF3}" type="presParOf" srcId="{F753CC24-EF45-4FF7-8274-0C1D6070136C}" destId="{4BDFA9F6-BD35-4AA4-A468-65F77A0E2803}" srcOrd="1" destOrd="0" presId="urn:microsoft.com/office/officeart/2005/8/layout/orgChart1"/>
    <dgm:cxn modelId="{03F02117-0F87-4437-A487-50152302BD0A}" type="presParOf" srcId="{2F181AC9-C78F-4808-8940-DF17F9BBC698}" destId="{1F22C99B-0EF5-473D-BF0C-D029189F446F}" srcOrd="1" destOrd="0" presId="urn:microsoft.com/office/officeart/2005/8/layout/orgChart1"/>
    <dgm:cxn modelId="{BA0776C5-4BE0-4D1E-B4D6-E2465F65A978}" type="presParOf" srcId="{2F181AC9-C78F-4808-8940-DF17F9BBC698}" destId="{777497DC-345E-4870-999B-DCA685A6C251}" srcOrd="2" destOrd="0" presId="urn:microsoft.com/office/officeart/2005/8/layout/orgChart1"/>
    <dgm:cxn modelId="{BE46FE59-A4A9-44F0-9E91-1F78B78DA68E}" type="presParOf" srcId="{AE368B2E-9018-4858-82BC-BCCB4CE2120F}" destId="{4B261256-6ABE-437B-B554-A4E61E6AFDB0}" srcOrd="2" destOrd="0" presId="urn:microsoft.com/office/officeart/2005/8/layout/orgChart1"/>
    <dgm:cxn modelId="{C2A91039-C413-4229-8C52-72AE85B4DACC}" type="presParOf" srcId="{AE368B2E-9018-4858-82BC-BCCB4CE2120F}" destId="{26031FF2-2DB0-4943-B48A-6606D2BC67EE}" srcOrd="3" destOrd="0" presId="urn:microsoft.com/office/officeart/2005/8/layout/orgChart1"/>
    <dgm:cxn modelId="{AF62F423-26E6-4EA3-9B97-039DCB9D57A1}" type="presParOf" srcId="{26031FF2-2DB0-4943-B48A-6606D2BC67EE}" destId="{CD9AFE87-51EC-4D4F-A458-A42E85ACF0E6}" srcOrd="0" destOrd="0" presId="urn:microsoft.com/office/officeart/2005/8/layout/orgChart1"/>
    <dgm:cxn modelId="{6221F8C5-3C1C-430D-A664-87BAC570CD65}" type="presParOf" srcId="{CD9AFE87-51EC-4D4F-A458-A42E85ACF0E6}" destId="{FA75D309-ADAB-4EF3-934E-C140EC404183}" srcOrd="0" destOrd="0" presId="urn:microsoft.com/office/officeart/2005/8/layout/orgChart1"/>
    <dgm:cxn modelId="{428496DC-B3DD-44D3-9CB6-839253B5D59C}" type="presParOf" srcId="{CD9AFE87-51EC-4D4F-A458-A42E85ACF0E6}" destId="{742D7754-491E-4A15-BD2C-EA041D91EE32}" srcOrd="1" destOrd="0" presId="urn:microsoft.com/office/officeart/2005/8/layout/orgChart1"/>
    <dgm:cxn modelId="{8A722294-CE2C-41B7-9D79-D60E67587BB8}" type="presParOf" srcId="{26031FF2-2DB0-4943-B48A-6606D2BC67EE}" destId="{01ECF705-B697-450E-AA09-C33F340FD1DB}" srcOrd="1" destOrd="0" presId="urn:microsoft.com/office/officeart/2005/8/layout/orgChart1"/>
    <dgm:cxn modelId="{D1436DE0-4497-4F60-A5F5-12195E6C1759}" type="presParOf" srcId="{26031FF2-2DB0-4943-B48A-6606D2BC67EE}" destId="{5599CCAB-8CFE-460E-AFBF-74807D182229}" srcOrd="2" destOrd="0" presId="urn:microsoft.com/office/officeart/2005/8/layout/orgChart1"/>
    <dgm:cxn modelId="{AB118BB2-BD1E-4ED0-A504-82EA86840499}" type="presParOf" srcId="{AE368B2E-9018-4858-82BC-BCCB4CE2120F}" destId="{4A3D142F-0634-4FC2-88CF-1E4598B722C3}" srcOrd="4" destOrd="0" presId="urn:microsoft.com/office/officeart/2005/8/layout/orgChart1"/>
    <dgm:cxn modelId="{505F68C8-5DD9-4685-9E19-AEB5BF66F95D}" type="presParOf" srcId="{AE368B2E-9018-4858-82BC-BCCB4CE2120F}" destId="{482BAF6F-A3F1-42F9-B8C5-0B49BCD8B0D5}" srcOrd="5" destOrd="0" presId="urn:microsoft.com/office/officeart/2005/8/layout/orgChart1"/>
    <dgm:cxn modelId="{417FE2BC-72DA-42BA-976A-AB5370F38121}" type="presParOf" srcId="{482BAF6F-A3F1-42F9-B8C5-0B49BCD8B0D5}" destId="{457CF347-7F6E-44D6-A763-8CAB9C3AED58}" srcOrd="0" destOrd="0" presId="urn:microsoft.com/office/officeart/2005/8/layout/orgChart1"/>
    <dgm:cxn modelId="{462A62F8-5B3D-45DB-A335-5D51F28B9A4F}" type="presParOf" srcId="{457CF347-7F6E-44D6-A763-8CAB9C3AED58}" destId="{57B20000-197C-48A6-8297-4D3981C97098}" srcOrd="0" destOrd="0" presId="urn:microsoft.com/office/officeart/2005/8/layout/orgChart1"/>
    <dgm:cxn modelId="{AC411E4D-C2BA-45A3-8DCD-5C74B33F52C5}" type="presParOf" srcId="{457CF347-7F6E-44D6-A763-8CAB9C3AED58}" destId="{A0B485A4-DD16-4740-983E-610C4637607C}" srcOrd="1" destOrd="0" presId="urn:microsoft.com/office/officeart/2005/8/layout/orgChart1"/>
    <dgm:cxn modelId="{DA55C915-067A-47B8-855E-D465D4AB5BAB}" type="presParOf" srcId="{482BAF6F-A3F1-42F9-B8C5-0B49BCD8B0D5}" destId="{AE5E0496-7C1C-46EF-BB02-77BC6FF05F56}" srcOrd="1" destOrd="0" presId="urn:microsoft.com/office/officeart/2005/8/layout/orgChart1"/>
    <dgm:cxn modelId="{8AAC9FD6-5554-4B7E-BF4A-B24BD45A617C}" type="presParOf" srcId="{482BAF6F-A3F1-42F9-B8C5-0B49BCD8B0D5}" destId="{DE6AD823-4FB1-4156-8ED4-11F04B7A5DDF}" srcOrd="2" destOrd="0" presId="urn:microsoft.com/office/officeart/2005/8/layout/orgChart1"/>
    <dgm:cxn modelId="{5F07083A-5AD6-4CE1-BF4D-F41F2F7C6B55}" type="presParOf" srcId="{0640E692-396A-4A4E-9D7C-4DB0E00F2A84}" destId="{89F07B6B-7CA9-4786-B336-533E9B04DBF3}" srcOrd="2" destOrd="0" presId="urn:microsoft.com/office/officeart/2005/8/layout/orgChart1"/>
    <dgm:cxn modelId="{FF4E76E5-6A2C-4559-9C89-606E788A2214}" type="presParOf" srcId="{E41E050E-9787-4510-B6B7-DE6591271D5F}" destId="{A21B6041-55A1-4CDC-81E7-C3476CBC81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515B3D0-76EC-454C-97E1-2B080B2CBC7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9F9EFDAD-8E71-4975-8004-4261DF0F090E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Parent </a:t>
          </a:r>
        </a:p>
      </dgm:t>
    </dgm:pt>
    <dgm:pt modelId="{3EA07A11-5065-489D-851B-F2E7C1A0CE20}" type="parTrans" cxnId="{44475835-F34B-4C14-911C-5896626675BD}">
      <dgm:prSet/>
      <dgm:spPr/>
      <dgm:t>
        <a:bodyPr/>
        <a:lstStyle/>
        <a:p>
          <a:endParaRPr lang="en-US"/>
        </a:p>
      </dgm:t>
    </dgm:pt>
    <dgm:pt modelId="{47359E16-3FE1-4622-835B-75FCF74CDD80}" type="sibTrans" cxnId="{44475835-F34B-4C14-911C-5896626675BD}">
      <dgm:prSet/>
      <dgm:spPr/>
      <dgm:t>
        <a:bodyPr/>
        <a:lstStyle/>
        <a:p>
          <a:endParaRPr lang="en-US"/>
        </a:p>
      </dgm:t>
    </dgm:pt>
    <dgm:pt modelId="{F47BB0DA-60C8-411C-AEA7-E1F9DFF67245}">
      <dgm:prSet custT="1"/>
      <dgm:spPr>
        <a:solidFill>
          <a:srgbClr val="FFFF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$1,000</a:t>
          </a:r>
        </a:p>
      </dgm:t>
    </dgm:pt>
    <dgm:pt modelId="{9E133ABF-701E-4CD3-8925-D7F9B2D7BE29}" type="parTrans" cxnId="{2335D062-8D5D-4C5C-8CA0-18B9B2183165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29FDF19-B4D7-49ED-AA96-AC9AE6872D82}" type="sibTrans" cxnId="{2335D062-8D5D-4C5C-8CA0-18B9B2183165}">
      <dgm:prSet/>
      <dgm:spPr/>
      <dgm:t>
        <a:bodyPr/>
        <a:lstStyle/>
        <a:p>
          <a:endParaRPr lang="en-US"/>
        </a:p>
      </dgm:t>
    </dgm:pt>
    <dgm:pt modelId="{D911530F-61D7-44BC-8E10-64F02752DA37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Arial" charset="0"/>
            </a:rPr>
            <a:t>Son</a:t>
          </a:r>
        </a:p>
      </dgm:t>
    </dgm:pt>
    <dgm:pt modelId="{D2CB3D7B-7397-4740-816C-C10FD3CD5135}" type="parTrans" cxnId="{761E4629-C039-46A4-81C4-E9C4F3C187B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0827B1D-96D1-47D7-9180-29A490ADEB5E}" type="sibTrans" cxnId="{761E4629-C039-46A4-81C4-E9C4F3C187BA}">
      <dgm:prSet/>
      <dgm:spPr/>
      <dgm:t>
        <a:bodyPr/>
        <a:lstStyle/>
        <a:p>
          <a:endParaRPr lang="en-US"/>
        </a:p>
      </dgm:t>
    </dgm:pt>
    <dgm:pt modelId="{F226E234-1310-41A8-B894-F04E23E25CD4}">
      <dgm:prSet custT="1"/>
      <dgm:spPr>
        <a:solidFill>
          <a:srgbClr val="FF0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$500</a:t>
          </a:r>
        </a:p>
      </dgm:t>
    </dgm:pt>
    <dgm:pt modelId="{E0C3AF8A-150D-4EA5-BE85-A6044185C135}" type="parTrans" cxnId="{24FBCCF6-9371-4AB5-AD46-2190071C0A72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DCB9A595-0074-4AE2-93D0-C1EC4E2F9D6D}" type="sibTrans" cxnId="{24FBCCF6-9371-4AB5-AD46-2190071C0A72}">
      <dgm:prSet/>
      <dgm:spPr/>
      <dgm:t>
        <a:bodyPr/>
        <a:lstStyle/>
        <a:p>
          <a:endParaRPr lang="en-US"/>
        </a:p>
      </dgm:t>
    </dgm:pt>
    <dgm:pt modelId="{1763FBFA-86C5-4A1A-B813-5DE895691E4B}">
      <dgm:prSet custT="1"/>
      <dgm:spPr>
        <a:solidFill>
          <a:srgbClr val="FF0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$500</a:t>
          </a:r>
        </a:p>
      </dgm:t>
    </dgm:pt>
    <dgm:pt modelId="{F8A00E6E-B677-469E-8AC3-94B1F91C7007}" type="parTrans" cxnId="{E616A879-7E13-45DE-BCF1-A77BD9874574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812196D-61CB-4F2F-8064-C09A1776D511}" type="sibTrans" cxnId="{E616A879-7E13-45DE-BCF1-A77BD9874574}">
      <dgm:prSet/>
      <dgm:spPr/>
      <dgm:t>
        <a:bodyPr/>
        <a:lstStyle/>
        <a:p>
          <a:endParaRPr lang="en-US"/>
        </a:p>
      </dgm:t>
    </dgm:pt>
    <dgm:pt modelId="{030BE5BC-CD64-4CCD-826B-E65CC037D8CE}">
      <dgm:prSet custT="1"/>
      <dgm:spPr>
        <a:solidFill>
          <a:srgbClr val="66FF66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$1,000</a:t>
          </a:r>
        </a:p>
      </dgm:t>
    </dgm:pt>
    <dgm:pt modelId="{5CABE1FC-A76F-43C5-8A26-FB8F4AA62502}" type="parTrans" cxnId="{C78B57D3-909E-4E13-8123-C8D1D37F665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C32E7DD-C58D-4B8D-8EF8-447B6F29B001}" type="sibTrans" cxnId="{C78B57D3-909E-4E13-8123-C8D1D37F665C}">
      <dgm:prSet/>
      <dgm:spPr/>
      <dgm:t>
        <a:bodyPr/>
        <a:lstStyle/>
        <a:p>
          <a:endParaRPr lang="en-US"/>
        </a:p>
      </dgm:t>
    </dgm:pt>
    <dgm:pt modelId="{AC2E0DFD-8EA4-47A6-9DC8-61AB06702404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27DCBED5-81AD-43D8-B4BD-68431D13B0BE}" type="parTrans" cxnId="{737FF5A2-1959-4F26-91B3-DBD50EC7A657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F6404A5-918C-472C-9CD8-6BB89EB012E8}" type="sibTrans" cxnId="{737FF5A2-1959-4F26-91B3-DBD50EC7A657}">
      <dgm:prSet/>
      <dgm:spPr/>
      <dgm:t>
        <a:bodyPr/>
        <a:lstStyle/>
        <a:p>
          <a:endParaRPr lang="en-US"/>
        </a:p>
      </dgm:t>
    </dgm:pt>
    <dgm:pt modelId="{CDAD31CD-33BD-4B4E-838D-EF8E85868363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25455BC0-B010-40A5-9881-A394BAE170E9}" type="parTrans" cxnId="{18C5C3E0-9A7A-49D8-9267-0DE04470627D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A245F35-0805-4D39-9828-86E0F1C2B2A6}" type="sibTrans" cxnId="{18C5C3E0-9A7A-49D8-9267-0DE04470627D}">
      <dgm:prSet/>
      <dgm:spPr/>
      <dgm:t>
        <a:bodyPr/>
        <a:lstStyle/>
        <a:p>
          <a:endParaRPr lang="en-US"/>
        </a:p>
      </dgm:t>
    </dgm:pt>
    <dgm:pt modelId="{A6564265-DF1F-44E5-9735-0995F8BDB46F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2BFC842F-4C2F-40E5-B462-CE2690537919}" type="parTrans" cxnId="{0703BBF3-8232-49FF-BC79-54E74B17651D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D9F8C66C-19F5-4F7E-8E6D-AC02EC7868CE}" type="sibTrans" cxnId="{0703BBF3-8232-49FF-BC79-54E74B17651D}">
      <dgm:prSet/>
      <dgm:spPr/>
      <dgm:t>
        <a:bodyPr/>
        <a:lstStyle/>
        <a:p>
          <a:endParaRPr lang="en-US"/>
        </a:p>
      </dgm:t>
    </dgm:pt>
    <dgm:pt modelId="{F662A211-5C20-4550-BBCE-E954DCBFCB69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Arial" charset="0"/>
            </a:rPr>
            <a:t>Son</a:t>
          </a:r>
          <a:endParaRPr kumimoji="0" lang="en-US" sz="36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endParaRPr>
        </a:p>
      </dgm:t>
    </dgm:pt>
    <dgm:pt modelId="{C865907B-BBF7-4F3F-8BB0-88E43282CA95}" type="sibTrans" cxnId="{20A4366A-47FD-4701-ADEA-BDE7D728072A}">
      <dgm:prSet/>
      <dgm:spPr/>
      <dgm:t>
        <a:bodyPr/>
        <a:lstStyle/>
        <a:p>
          <a:endParaRPr lang="en-US"/>
        </a:p>
      </dgm:t>
    </dgm:pt>
    <dgm:pt modelId="{BAB54E2B-DA33-43AE-84F5-EB11A2D75135}" type="parTrans" cxnId="{20A4366A-47FD-4701-ADEA-BDE7D728072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FE31C9E6-AB83-4ED9-B1AD-57AA7A185692}" type="pres">
      <dgm:prSet presAssocID="{B515B3D0-76EC-454C-97E1-2B080B2CBC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41E050E-9787-4510-B6B7-DE6591271D5F}" type="pres">
      <dgm:prSet presAssocID="{9F9EFDAD-8E71-4975-8004-4261DF0F090E}" presName="hierRoot1" presStyleCnt="0">
        <dgm:presLayoutVars>
          <dgm:hierBranch/>
        </dgm:presLayoutVars>
      </dgm:prSet>
      <dgm:spPr/>
    </dgm:pt>
    <dgm:pt modelId="{8CD201F5-3B71-4481-9878-F188A571F958}" type="pres">
      <dgm:prSet presAssocID="{9F9EFDAD-8E71-4975-8004-4261DF0F090E}" presName="rootComposite1" presStyleCnt="0"/>
      <dgm:spPr/>
    </dgm:pt>
    <dgm:pt modelId="{6C841321-D35E-4174-97F0-8C2B2F771C21}" type="pres">
      <dgm:prSet presAssocID="{9F9EFDAD-8E71-4975-8004-4261DF0F090E}" presName="rootText1" presStyleLbl="node0" presStyleIdx="0" presStyleCnt="1" custScaleX="278115" custScaleY="3041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AC3BA5-402D-4FFE-BE93-4464A1DB9016}" type="pres">
      <dgm:prSet presAssocID="{9F9EFDAD-8E71-4975-8004-4261DF0F090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7E1E6B0-D0C9-43A9-8DE7-D0A61B76544F}" type="pres">
      <dgm:prSet presAssocID="{9F9EFDAD-8E71-4975-8004-4261DF0F090E}" presName="hierChild2" presStyleCnt="0"/>
      <dgm:spPr/>
    </dgm:pt>
    <dgm:pt modelId="{DF18AE36-0CB1-4EA5-9941-693D7D215BFF}" type="pres">
      <dgm:prSet presAssocID="{BAB54E2B-DA33-43AE-84F5-EB11A2D75135}" presName="Name35" presStyleLbl="parChTrans1D2" presStyleIdx="0" presStyleCnt="3"/>
      <dgm:spPr/>
      <dgm:t>
        <a:bodyPr/>
        <a:lstStyle/>
        <a:p>
          <a:endParaRPr lang="en-US"/>
        </a:p>
      </dgm:t>
    </dgm:pt>
    <dgm:pt modelId="{0E767026-05FD-4C73-9E11-1D371C1BFD20}" type="pres">
      <dgm:prSet presAssocID="{F662A211-5C20-4550-BBCE-E954DCBFCB69}" presName="hierRoot2" presStyleCnt="0">
        <dgm:presLayoutVars>
          <dgm:hierBranch/>
        </dgm:presLayoutVars>
      </dgm:prSet>
      <dgm:spPr/>
    </dgm:pt>
    <dgm:pt modelId="{F12E4C2E-9EDF-4948-BD79-04AA83FD3ED6}" type="pres">
      <dgm:prSet presAssocID="{F662A211-5C20-4550-BBCE-E954DCBFCB69}" presName="rootComposite" presStyleCnt="0"/>
      <dgm:spPr/>
    </dgm:pt>
    <dgm:pt modelId="{B2CD0F4D-95E3-4125-A05A-30D697EB1485}" type="pres">
      <dgm:prSet presAssocID="{F662A211-5C20-4550-BBCE-E954DCBFCB69}" presName="rootText" presStyleLbl="node2" presStyleIdx="0" presStyleCnt="3" custScaleX="230958" custScaleY="2405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2E54C6-7EB9-487B-B108-DF790BA2DE8A}" type="pres">
      <dgm:prSet presAssocID="{F662A211-5C20-4550-BBCE-E954DCBFCB69}" presName="rootConnector" presStyleLbl="node2" presStyleIdx="0" presStyleCnt="3"/>
      <dgm:spPr/>
      <dgm:t>
        <a:bodyPr/>
        <a:lstStyle/>
        <a:p>
          <a:endParaRPr lang="en-US"/>
        </a:p>
      </dgm:t>
    </dgm:pt>
    <dgm:pt modelId="{ECDE84CE-087F-4780-A72E-3F48DAC106CE}" type="pres">
      <dgm:prSet presAssocID="{F662A211-5C20-4550-BBCE-E954DCBFCB69}" presName="hierChild4" presStyleCnt="0"/>
      <dgm:spPr/>
    </dgm:pt>
    <dgm:pt modelId="{9CB8DC8C-F366-4E2B-AFCD-E69FEB344685}" type="pres">
      <dgm:prSet presAssocID="{9E133ABF-701E-4CD3-8925-D7F9B2D7BE29}" presName="Name35" presStyleLbl="parChTrans1D3" presStyleIdx="0" presStyleCnt="6"/>
      <dgm:spPr/>
      <dgm:t>
        <a:bodyPr/>
        <a:lstStyle/>
        <a:p>
          <a:endParaRPr lang="en-US"/>
        </a:p>
      </dgm:t>
    </dgm:pt>
    <dgm:pt modelId="{B1006731-D2C0-4196-B36A-460D7CC6C8EA}" type="pres">
      <dgm:prSet presAssocID="{F47BB0DA-60C8-411C-AEA7-E1F9DFF67245}" presName="hierRoot2" presStyleCnt="0">
        <dgm:presLayoutVars>
          <dgm:hierBranch val="r"/>
        </dgm:presLayoutVars>
      </dgm:prSet>
      <dgm:spPr/>
    </dgm:pt>
    <dgm:pt modelId="{90432DE6-91F3-4DC1-B703-DCE0A2AA6476}" type="pres">
      <dgm:prSet presAssocID="{F47BB0DA-60C8-411C-AEA7-E1F9DFF67245}" presName="rootComposite" presStyleCnt="0"/>
      <dgm:spPr/>
    </dgm:pt>
    <dgm:pt modelId="{E65456DC-E976-4735-B046-30B4BBF22A91}" type="pres">
      <dgm:prSet presAssocID="{F47BB0DA-60C8-411C-AEA7-E1F9DFF67245}" presName="rootText" presStyleLbl="node3" presStyleIdx="0" presStyleCnt="6" custScaleX="396953" custScaleY="236853" custLinFactNeighborX="375" custLinFactNeighborY="422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03CA76-C896-4C17-A7D9-413207432CC6}" type="pres">
      <dgm:prSet presAssocID="{F47BB0DA-60C8-411C-AEA7-E1F9DFF67245}" presName="rootConnector" presStyleLbl="node3" presStyleIdx="0" presStyleCnt="6"/>
      <dgm:spPr/>
      <dgm:t>
        <a:bodyPr/>
        <a:lstStyle/>
        <a:p>
          <a:endParaRPr lang="en-US"/>
        </a:p>
      </dgm:t>
    </dgm:pt>
    <dgm:pt modelId="{441F5000-9643-4B65-94D8-9F10F0BED784}" type="pres">
      <dgm:prSet presAssocID="{F47BB0DA-60C8-411C-AEA7-E1F9DFF67245}" presName="hierChild4" presStyleCnt="0"/>
      <dgm:spPr/>
    </dgm:pt>
    <dgm:pt modelId="{FCC4C432-43CC-468C-9D20-AFFAB165AE4D}" type="pres">
      <dgm:prSet presAssocID="{F47BB0DA-60C8-411C-AEA7-E1F9DFF67245}" presName="hierChild5" presStyleCnt="0"/>
      <dgm:spPr/>
    </dgm:pt>
    <dgm:pt modelId="{0D34A9C8-B382-4200-805B-59405CAE0DDE}" type="pres">
      <dgm:prSet presAssocID="{F662A211-5C20-4550-BBCE-E954DCBFCB69}" presName="hierChild5" presStyleCnt="0"/>
      <dgm:spPr/>
    </dgm:pt>
    <dgm:pt modelId="{A36CE606-AAF6-4A38-A274-524B4F81241D}" type="pres">
      <dgm:prSet presAssocID="{D2CB3D7B-7397-4740-816C-C10FD3CD5135}" presName="Name35" presStyleLbl="parChTrans1D2" presStyleIdx="1" presStyleCnt="3"/>
      <dgm:spPr/>
      <dgm:t>
        <a:bodyPr/>
        <a:lstStyle/>
        <a:p>
          <a:endParaRPr lang="en-US"/>
        </a:p>
      </dgm:t>
    </dgm:pt>
    <dgm:pt modelId="{6C963C23-62AE-4585-B153-76501003F245}" type="pres">
      <dgm:prSet presAssocID="{D911530F-61D7-44BC-8E10-64F02752DA37}" presName="hierRoot2" presStyleCnt="0">
        <dgm:presLayoutVars>
          <dgm:hierBranch/>
        </dgm:presLayoutVars>
      </dgm:prSet>
      <dgm:spPr/>
    </dgm:pt>
    <dgm:pt modelId="{4927FDB1-CFF3-49DB-A02B-31989FC2A406}" type="pres">
      <dgm:prSet presAssocID="{D911530F-61D7-44BC-8E10-64F02752DA37}" presName="rootComposite" presStyleCnt="0"/>
      <dgm:spPr/>
    </dgm:pt>
    <dgm:pt modelId="{30FC1AFA-370E-42D5-92CD-F77238179C03}" type="pres">
      <dgm:prSet presAssocID="{D911530F-61D7-44BC-8E10-64F02752DA37}" presName="rootText" presStyleLbl="node2" presStyleIdx="1" presStyleCnt="3" custScaleX="271098" custScaleY="222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3A3727-2CC7-467C-88B4-5C056AB07457}" type="pres">
      <dgm:prSet presAssocID="{D911530F-61D7-44BC-8E10-64F02752DA37}" presName="rootConnector" presStyleLbl="node2" presStyleIdx="1" presStyleCnt="3"/>
      <dgm:spPr/>
      <dgm:t>
        <a:bodyPr/>
        <a:lstStyle/>
        <a:p>
          <a:endParaRPr lang="en-US"/>
        </a:p>
      </dgm:t>
    </dgm:pt>
    <dgm:pt modelId="{CB637245-D62E-4036-B44B-96CD03876092}" type="pres">
      <dgm:prSet presAssocID="{D911530F-61D7-44BC-8E10-64F02752DA37}" presName="hierChild4" presStyleCnt="0"/>
      <dgm:spPr/>
    </dgm:pt>
    <dgm:pt modelId="{1239E006-0794-4FDB-A4FB-CBD0B2BA95D5}" type="pres">
      <dgm:prSet presAssocID="{E0C3AF8A-150D-4EA5-BE85-A6044185C135}" presName="Name35" presStyleLbl="parChTrans1D3" presStyleIdx="1" presStyleCnt="6"/>
      <dgm:spPr/>
      <dgm:t>
        <a:bodyPr/>
        <a:lstStyle/>
        <a:p>
          <a:endParaRPr lang="en-US"/>
        </a:p>
      </dgm:t>
    </dgm:pt>
    <dgm:pt modelId="{D15D4151-D941-4320-B2D0-5B28E1290629}" type="pres">
      <dgm:prSet presAssocID="{F226E234-1310-41A8-B894-F04E23E25CD4}" presName="hierRoot2" presStyleCnt="0">
        <dgm:presLayoutVars>
          <dgm:hierBranch val="r"/>
        </dgm:presLayoutVars>
      </dgm:prSet>
      <dgm:spPr/>
    </dgm:pt>
    <dgm:pt modelId="{7D8D48AD-8A0A-4B6C-A1B6-7A2E79E27898}" type="pres">
      <dgm:prSet presAssocID="{F226E234-1310-41A8-B894-F04E23E25CD4}" presName="rootComposite" presStyleCnt="0"/>
      <dgm:spPr/>
    </dgm:pt>
    <dgm:pt modelId="{A8EAAB5A-79D9-4A87-80B9-E36927C44208}" type="pres">
      <dgm:prSet presAssocID="{F226E234-1310-41A8-B894-F04E23E25CD4}" presName="rootText" presStyleLbl="node3" presStyleIdx="1" presStyleCnt="6" custScaleX="359749" custScaleY="258911" custLinFactNeighborX="375" custLinFactNeighborY="422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0375CF-AA56-478D-B064-7BAE07ED896E}" type="pres">
      <dgm:prSet presAssocID="{F226E234-1310-41A8-B894-F04E23E25CD4}" presName="rootConnector" presStyleLbl="node3" presStyleIdx="1" presStyleCnt="6"/>
      <dgm:spPr/>
      <dgm:t>
        <a:bodyPr/>
        <a:lstStyle/>
        <a:p>
          <a:endParaRPr lang="en-US"/>
        </a:p>
      </dgm:t>
    </dgm:pt>
    <dgm:pt modelId="{AD42EC4F-BAE8-4C1D-8C6E-EC2C13110C59}" type="pres">
      <dgm:prSet presAssocID="{F226E234-1310-41A8-B894-F04E23E25CD4}" presName="hierChild4" presStyleCnt="0"/>
      <dgm:spPr/>
    </dgm:pt>
    <dgm:pt modelId="{772DDB4E-05C3-42FD-9C16-734C0E283B96}" type="pres">
      <dgm:prSet presAssocID="{F226E234-1310-41A8-B894-F04E23E25CD4}" presName="hierChild5" presStyleCnt="0"/>
      <dgm:spPr/>
    </dgm:pt>
    <dgm:pt modelId="{8D365450-5C18-4CB3-B3E6-F8A4F6AF2EE6}" type="pres">
      <dgm:prSet presAssocID="{F8A00E6E-B677-469E-8AC3-94B1F91C7007}" presName="Name35" presStyleLbl="parChTrans1D3" presStyleIdx="2" presStyleCnt="6"/>
      <dgm:spPr/>
      <dgm:t>
        <a:bodyPr/>
        <a:lstStyle/>
        <a:p>
          <a:endParaRPr lang="en-US"/>
        </a:p>
      </dgm:t>
    </dgm:pt>
    <dgm:pt modelId="{77D5CB98-71F4-4E68-A902-006F85059F0E}" type="pres">
      <dgm:prSet presAssocID="{1763FBFA-86C5-4A1A-B813-5DE895691E4B}" presName="hierRoot2" presStyleCnt="0">
        <dgm:presLayoutVars>
          <dgm:hierBranch val="r"/>
        </dgm:presLayoutVars>
      </dgm:prSet>
      <dgm:spPr/>
    </dgm:pt>
    <dgm:pt modelId="{658C810A-6F55-4A35-8412-0B5971CC9C47}" type="pres">
      <dgm:prSet presAssocID="{1763FBFA-86C5-4A1A-B813-5DE895691E4B}" presName="rootComposite" presStyleCnt="0"/>
      <dgm:spPr/>
    </dgm:pt>
    <dgm:pt modelId="{4E6F4BB7-0B29-4CF0-8196-24AA5EFEE808}" type="pres">
      <dgm:prSet presAssocID="{1763FBFA-86C5-4A1A-B813-5DE895691E4B}" presName="rootText" presStyleLbl="node3" presStyleIdx="2" presStyleCnt="6" custScaleX="334407" custScaleY="274064" custLinFactNeighborX="375" custLinFactNeighborY="422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EF9951-A2EB-4B8E-9F5E-07AF59020275}" type="pres">
      <dgm:prSet presAssocID="{1763FBFA-86C5-4A1A-B813-5DE895691E4B}" presName="rootConnector" presStyleLbl="node3" presStyleIdx="2" presStyleCnt="6"/>
      <dgm:spPr/>
      <dgm:t>
        <a:bodyPr/>
        <a:lstStyle/>
        <a:p>
          <a:endParaRPr lang="en-US"/>
        </a:p>
      </dgm:t>
    </dgm:pt>
    <dgm:pt modelId="{15C879BB-168F-4565-BD86-7146FF5A051A}" type="pres">
      <dgm:prSet presAssocID="{1763FBFA-86C5-4A1A-B813-5DE895691E4B}" presName="hierChild4" presStyleCnt="0"/>
      <dgm:spPr/>
    </dgm:pt>
    <dgm:pt modelId="{FB7A556C-14C0-4719-8B05-F3939801F78C}" type="pres">
      <dgm:prSet presAssocID="{1763FBFA-86C5-4A1A-B813-5DE895691E4B}" presName="hierChild5" presStyleCnt="0"/>
      <dgm:spPr/>
    </dgm:pt>
    <dgm:pt modelId="{EF88F2E5-20E6-494A-97DC-BE2BB5EF46B0}" type="pres">
      <dgm:prSet presAssocID="{D911530F-61D7-44BC-8E10-64F02752DA37}" presName="hierChild5" presStyleCnt="0"/>
      <dgm:spPr/>
    </dgm:pt>
    <dgm:pt modelId="{35ACACA4-79D4-4B36-B085-760A8286C54F}" type="pres">
      <dgm:prSet presAssocID="{5CABE1FC-A76F-43C5-8A26-FB8F4AA62502}" presName="Name35" presStyleLbl="parChTrans1D2" presStyleIdx="2" presStyleCnt="3"/>
      <dgm:spPr/>
      <dgm:t>
        <a:bodyPr/>
        <a:lstStyle/>
        <a:p>
          <a:endParaRPr lang="en-US"/>
        </a:p>
      </dgm:t>
    </dgm:pt>
    <dgm:pt modelId="{0640E692-396A-4A4E-9D7C-4DB0E00F2A84}" type="pres">
      <dgm:prSet presAssocID="{030BE5BC-CD64-4CCD-826B-E65CC037D8CE}" presName="hierRoot2" presStyleCnt="0">
        <dgm:presLayoutVars>
          <dgm:hierBranch/>
        </dgm:presLayoutVars>
      </dgm:prSet>
      <dgm:spPr/>
    </dgm:pt>
    <dgm:pt modelId="{A6D636F7-FE6D-4805-8639-204EDE3B40D9}" type="pres">
      <dgm:prSet presAssocID="{030BE5BC-CD64-4CCD-826B-E65CC037D8CE}" presName="rootComposite" presStyleCnt="0"/>
      <dgm:spPr/>
    </dgm:pt>
    <dgm:pt modelId="{42B6853D-53DA-41C9-A8EA-BD7FAAB277B7}" type="pres">
      <dgm:prSet presAssocID="{030BE5BC-CD64-4CCD-826B-E65CC037D8CE}" presName="rootText" presStyleLbl="node2" presStyleIdx="2" presStyleCnt="3" custScaleX="359423" custScaleY="2760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F59EF1-8C9A-464E-9B1B-DEB5C7217E4C}" type="pres">
      <dgm:prSet presAssocID="{030BE5BC-CD64-4CCD-826B-E65CC037D8CE}" presName="rootConnector" presStyleLbl="node2" presStyleIdx="2" presStyleCnt="3"/>
      <dgm:spPr/>
      <dgm:t>
        <a:bodyPr/>
        <a:lstStyle/>
        <a:p>
          <a:endParaRPr lang="en-US"/>
        </a:p>
      </dgm:t>
    </dgm:pt>
    <dgm:pt modelId="{AE368B2E-9018-4858-82BC-BCCB4CE2120F}" type="pres">
      <dgm:prSet presAssocID="{030BE5BC-CD64-4CCD-826B-E65CC037D8CE}" presName="hierChild4" presStyleCnt="0"/>
      <dgm:spPr/>
    </dgm:pt>
    <dgm:pt modelId="{734B0F8B-3F70-4F3B-9C35-49481F943CCF}" type="pres">
      <dgm:prSet presAssocID="{27DCBED5-81AD-43D8-B4BD-68431D13B0BE}" presName="Name35" presStyleLbl="parChTrans1D3" presStyleIdx="3" presStyleCnt="6"/>
      <dgm:spPr/>
      <dgm:t>
        <a:bodyPr/>
        <a:lstStyle/>
        <a:p>
          <a:endParaRPr lang="en-US"/>
        </a:p>
      </dgm:t>
    </dgm:pt>
    <dgm:pt modelId="{2F181AC9-C78F-4808-8940-DF17F9BBC698}" type="pres">
      <dgm:prSet presAssocID="{AC2E0DFD-8EA4-47A6-9DC8-61AB06702404}" presName="hierRoot2" presStyleCnt="0">
        <dgm:presLayoutVars>
          <dgm:hierBranch val="r"/>
        </dgm:presLayoutVars>
      </dgm:prSet>
      <dgm:spPr/>
    </dgm:pt>
    <dgm:pt modelId="{F753CC24-EF45-4FF7-8274-0C1D6070136C}" type="pres">
      <dgm:prSet presAssocID="{AC2E0DFD-8EA4-47A6-9DC8-61AB06702404}" presName="rootComposite" presStyleCnt="0"/>
      <dgm:spPr/>
    </dgm:pt>
    <dgm:pt modelId="{A746D0C6-12E9-415C-95BE-034762E71166}" type="pres">
      <dgm:prSet presAssocID="{AC2E0DFD-8EA4-47A6-9DC8-61AB06702404}" presName="rootText" presStyleLbl="node3" presStyleIdx="3" presStyleCnt="6" custScaleX="195639" custScaleY="2589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DFA9F6-BD35-4AA4-A468-65F77A0E2803}" type="pres">
      <dgm:prSet presAssocID="{AC2E0DFD-8EA4-47A6-9DC8-61AB06702404}" presName="rootConnector" presStyleLbl="node3" presStyleIdx="3" presStyleCnt="6"/>
      <dgm:spPr/>
      <dgm:t>
        <a:bodyPr/>
        <a:lstStyle/>
        <a:p>
          <a:endParaRPr lang="en-US"/>
        </a:p>
      </dgm:t>
    </dgm:pt>
    <dgm:pt modelId="{1F22C99B-0EF5-473D-BF0C-D029189F446F}" type="pres">
      <dgm:prSet presAssocID="{AC2E0DFD-8EA4-47A6-9DC8-61AB06702404}" presName="hierChild4" presStyleCnt="0"/>
      <dgm:spPr/>
    </dgm:pt>
    <dgm:pt modelId="{777497DC-345E-4870-999B-DCA685A6C251}" type="pres">
      <dgm:prSet presAssocID="{AC2E0DFD-8EA4-47A6-9DC8-61AB06702404}" presName="hierChild5" presStyleCnt="0"/>
      <dgm:spPr/>
    </dgm:pt>
    <dgm:pt modelId="{4B261256-6ABE-437B-B554-A4E61E6AFDB0}" type="pres">
      <dgm:prSet presAssocID="{25455BC0-B010-40A5-9881-A394BAE170E9}" presName="Name35" presStyleLbl="parChTrans1D3" presStyleIdx="4" presStyleCnt="6"/>
      <dgm:spPr/>
      <dgm:t>
        <a:bodyPr/>
        <a:lstStyle/>
        <a:p>
          <a:endParaRPr lang="en-US"/>
        </a:p>
      </dgm:t>
    </dgm:pt>
    <dgm:pt modelId="{26031FF2-2DB0-4943-B48A-6606D2BC67EE}" type="pres">
      <dgm:prSet presAssocID="{CDAD31CD-33BD-4B4E-838D-EF8E85868363}" presName="hierRoot2" presStyleCnt="0">
        <dgm:presLayoutVars>
          <dgm:hierBranch val="r"/>
        </dgm:presLayoutVars>
      </dgm:prSet>
      <dgm:spPr/>
    </dgm:pt>
    <dgm:pt modelId="{CD9AFE87-51EC-4D4F-A458-A42E85ACF0E6}" type="pres">
      <dgm:prSet presAssocID="{CDAD31CD-33BD-4B4E-838D-EF8E85868363}" presName="rootComposite" presStyleCnt="0"/>
      <dgm:spPr/>
    </dgm:pt>
    <dgm:pt modelId="{FA75D309-ADAB-4EF3-934E-C140EC404183}" type="pres">
      <dgm:prSet presAssocID="{CDAD31CD-33BD-4B4E-838D-EF8E85868363}" presName="rootText" presStyleLbl="node3" presStyleIdx="4" presStyleCnt="6" custScaleX="185163" custScaleY="2516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2D7754-491E-4A15-BD2C-EA041D91EE32}" type="pres">
      <dgm:prSet presAssocID="{CDAD31CD-33BD-4B4E-838D-EF8E85868363}" presName="rootConnector" presStyleLbl="node3" presStyleIdx="4" presStyleCnt="6"/>
      <dgm:spPr/>
      <dgm:t>
        <a:bodyPr/>
        <a:lstStyle/>
        <a:p>
          <a:endParaRPr lang="en-US"/>
        </a:p>
      </dgm:t>
    </dgm:pt>
    <dgm:pt modelId="{01ECF705-B697-450E-AA09-C33F340FD1DB}" type="pres">
      <dgm:prSet presAssocID="{CDAD31CD-33BD-4B4E-838D-EF8E85868363}" presName="hierChild4" presStyleCnt="0"/>
      <dgm:spPr/>
    </dgm:pt>
    <dgm:pt modelId="{5599CCAB-8CFE-460E-AFBF-74807D182229}" type="pres">
      <dgm:prSet presAssocID="{CDAD31CD-33BD-4B4E-838D-EF8E85868363}" presName="hierChild5" presStyleCnt="0"/>
      <dgm:spPr/>
    </dgm:pt>
    <dgm:pt modelId="{4A3D142F-0634-4FC2-88CF-1E4598B722C3}" type="pres">
      <dgm:prSet presAssocID="{2BFC842F-4C2F-40E5-B462-CE2690537919}" presName="Name35" presStyleLbl="parChTrans1D3" presStyleIdx="5" presStyleCnt="6"/>
      <dgm:spPr/>
      <dgm:t>
        <a:bodyPr/>
        <a:lstStyle/>
        <a:p>
          <a:endParaRPr lang="en-US"/>
        </a:p>
      </dgm:t>
    </dgm:pt>
    <dgm:pt modelId="{482BAF6F-A3F1-42F9-B8C5-0B49BCD8B0D5}" type="pres">
      <dgm:prSet presAssocID="{A6564265-DF1F-44E5-9735-0995F8BDB46F}" presName="hierRoot2" presStyleCnt="0">
        <dgm:presLayoutVars>
          <dgm:hierBranch val="r"/>
        </dgm:presLayoutVars>
      </dgm:prSet>
      <dgm:spPr/>
    </dgm:pt>
    <dgm:pt modelId="{457CF347-7F6E-44D6-A763-8CAB9C3AED58}" type="pres">
      <dgm:prSet presAssocID="{A6564265-DF1F-44E5-9735-0995F8BDB46F}" presName="rootComposite" presStyleCnt="0"/>
      <dgm:spPr/>
    </dgm:pt>
    <dgm:pt modelId="{57B20000-197C-48A6-8297-4D3981C97098}" type="pres">
      <dgm:prSet presAssocID="{A6564265-DF1F-44E5-9735-0995F8BDB46F}" presName="rootText" presStyleLbl="node3" presStyleIdx="5" presStyleCnt="6" custScaleX="197248" custScaleY="2589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B485A4-DD16-4740-983E-610C4637607C}" type="pres">
      <dgm:prSet presAssocID="{A6564265-DF1F-44E5-9735-0995F8BDB46F}" presName="rootConnector" presStyleLbl="node3" presStyleIdx="5" presStyleCnt="6"/>
      <dgm:spPr/>
      <dgm:t>
        <a:bodyPr/>
        <a:lstStyle/>
        <a:p>
          <a:endParaRPr lang="en-US"/>
        </a:p>
      </dgm:t>
    </dgm:pt>
    <dgm:pt modelId="{AE5E0496-7C1C-46EF-BB02-77BC6FF05F56}" type="pres">
      <dgm:prSet presAssocID="{A6564265-DF1F-44E5-9735-0995F8BDB46F}" presName="hierChild4" presStyleCnt="0"/>
      <dgm:spPr/>
    </dgm:pt>
    <dgm:pt modelId="{DE6AD823-4FB1-4156-8ED4-11F04B7A5DDF}" type="pres">
      <dgm:prSet presAssocID="{A6564265-DF1F-44E5-9735-0995F8BDB46F}" presName="hierChild5" presStyleCnt="0"/>
      <dgm:spPr/>
    </dgm:pt>
    <dgm:pt modelId="{89F07B6B-7CA9-4786-B336-533E9B04DBF3}" type="pres">
      <dgm:prSet presAssocID="{030BE5BC-CD64-4CCD-826B-E65CC037D8CE}" presName="hierChild5" presStyleCnt="0"/>
      <dgm:spPr/>
    </dgm:pt>
    <dgm:pt modelId="{A21B6041-55A1-4CDC-81E7-C3476CBC813E}" type="pres">
      <dgm:prSet presAssocID="{9F9EFDAD-8E71-4975-8004-4261DF0F090E}" presName="hierChild3" presStyleCnt="0"/>
      <dgm:spPr/>
    </dgm:pt>
  </dgm:ptLst>
  <dgm:cxnLst>
    <dgm:cxn modelId="{C7E8100D-F7FE-452E-BB83-114C16B9F115}" type="presOf" srcId="{27DCBED5-81AD-43D8-B4BD-68431D13B0BE}" destId="{734B0F8B-3F70-4F3B-9C35-49481F943CCF}" srcOrd="0" destOrd="0" presId="urn:microsoft.com/office/officeart/2005/8/layout/orgChart1"/>
    <dgm:cxn modelId="{44475835-F34B-4C14-911C-5896626675BD}" srcId="{B515B3D0-76EC-454C-97E1-2B080B2CBC78}" destId="{9F9EFDAD-8E71-4975-8004-4261DF0F090E}" srcOrd="0" destOrd="0" parTransId="{3EA07A11-5065-489D-851B-F2E7C1A0CE20}" sibTransId="{47359E16-3FE1-4622-835B-75FCF74CDD80}"/>
    <dgm:cxn modelId="{737FF5A2-1959-4F26-91B3-DBD50EC7A657}" srcId="{030BE5BC-CD64-4CCD-826B-E65CC037D8CE}" destId="{AC2E0DFD-8EA4-47A6-9DC8-61AB06702404}" srcOrd="0" destOrd="0" parTransId="{27DCBED5-81AD-43D8-B4BD-68431D13B0BE}" sibTransId="{CF6404A5-918C-472C-9CD8-6BB89EB012E8}"/>
    <dgm:cxn modelId="{9193A43F-85F8-4C9A-BDB4-740BA4F88551}" type="presOf" srcId="{5CABE1FC-A76F-43C5-8A26-FB8F4AA62502}" destId="{35ACACA4-79D4-4B36-B085-760A8286C54F}" srcOrd="0" destOrd="0" presId="urn:microsoft.com/office/officeart/2005/8/layout/orgChart1"/>
    <dgm:cxn modelId="{18C5C3E0-9A7A-49D8-9267-0DE04470627D}" srcId="{030BE5BC-CD64-4CCD-826B-E65CC037D8CE}" destId="{CDAD31CD-33BD-4B4E-838D-EF8E85868363}" srcOrd="1" destOrd="0" parTransId="{25455BC0-B010-40A5-9881-A394BAE170E9}" sibTransId="{7A245F35-0805-4D39-9828-86E0F1C2B2A6}"/>
    <dgm:cxn modelId="{39E07258-8043-426A-94AA-74704A271E24}" type="presOf" srcId="{BAB54E2B-DA33-43AE-84F5-EB11A2D75135}" destId="{DF18AE36-0CB1-4EA5-9941-693D7D215BFF}" srcOrd="0" destOrd="0" presId="urn:microsoft.com/office/officeart/2005/8/layout/orgChart1"/>
    <dgm:cxn modelId="{AC225792-6618-4918-BB88-ED49EF75B18D}" type="presOf" srcId="{9E133ABF-701E-4CD3-8925-D7F9B2D7BE29}" destId="{9CB8DC8C-F366-4E2B-AFCD-E69FEB344685}" srcOrd="0" destOrd="0" presId="urn:microsoft.com/office/officeart/2005/8/layout/orgChart1"/>
    <dgm:cxn modelId="{DE841341-14DA-40D7-B2EC-41E703D6E9FC}" type="presOf" srcId="{CDAD31CD-33BD-4B4E-838D-EF8E85868363}" destId="{FA75D309-ADAB-4EF3-934E-C140EC404183}" srcOrd="0" destOrd="0" presId="urn:microsoft.com/office/officeart/2005/8/layout/orgChart1"/>
    <dgm:cxn modelId="{8EC2715D-0FFD-4245-B194-7BA69BB5294D}" type="presOf" srcId="{E0C3AF8A-150D-4EA5-BE85-A6044185C135}" destId="{1239E006-0794-4FDB-A4FB-CBD0B2BA95D5}" srcOrd="0" destOrd="0" presId="urn:microsoft.com/office/officeart/2005/8/layout/orgChart1"/>
    <dgm:cxn modelId="{0B2FA852-2252-4549-83C9-53BE280E8747}" type="presOf" srcId="{030BE5BC-CD64-4CCD-826B-E65CC037D8CE}" destId="{42B6853D-53DA-41C9-A8EA-BD7FAAB277B7}" srcOrd="0" destOrd="0" presId="urn:microsoft.com/office/officeart/2005/8/layout/orgChart1"/>
    <dgm:cxn modelId="{7C1D5F3D-E779-4B87-B298-79056E2CA330}" type="presOf" srcId="{9F9EFDAD-8E71-4975-8004-4261DF0F090E}" destId="{6C841321-D35E-4174-97F0-8C2B2F771C21}" srcOrd="0" destOrd="0" presId="urn:microsoft.com/office/officeart/2005/8/layout/orgChart1"/>
    <dgm:cxn modelId="{ED74942B-7EBB-4A1A-8E87-DD064FE27B1B}" type="presOf" srcId="{AC2E0DFD-8EA4-47A6-9DC8-61AB06702404}" destId="{4BDFA9F6-BD35-4AA4-A468-65F77A0E2803}" srcOrd="1" destOrd="0" presId="urn:microsoft.com/office/officeart/2005/8/layout/orgChart1"/>
    <dgm:cxn modelId="{8B4B5C10-E9E2-4865-98B5-5E77F6C9A289}" type="presOf" srcId="{2BFC842F-4C2F-40E5-B462-CE2690537919}" destId="{4A3D142F-0634-4FC2-88CF-1E4598B722C3}" srcOrd="0" destOrd="0" presId="urn:microsoft.com/office/officeart/2005/8/layout/orgChart1"/>
    <dgm:cxn modelId="{0703BBF3-8232-49FF-BC79-54E74B17651D}" srcId="{030BE5BC-CD64-4CCD-826B-E65CC037D8CE}" destId="{A6564265-DF1F-44E5-9735-0995F8BDB46F}" srcOrd="2" destOrd="0" parTransId="{2BFC842F-4C2F-40E5-B462-CE2690537919}" sibTransId="{D9F8C66C-19F5-4F7E-8E6D-AC02EC7868CE}"/>
    <dgm:cxn modelId="{22B31225-5103-44AF-ABD9-2CF061C4EED4}" type="presOf" srcId="{F226E234-1310-41A8-B894-F04E23E25CD4}" destId="{A8EAAB5A-79D9-4A87-80B9-E36927C44208}" srcOrd="0" destOrd="0" presId="urn:microsoft.com/office/officeart/2005/8/layout/orgChart1"/>
    <dgm:cxn modelId="{212CFE31-A532-454B-B01F-F7F40E3E4E36}" type="presOf" srcId="{F47BB0DA-60C8-411C-AEA7-E1F9DFF67245}" destId="{E65456DC-E976-4735-B046-30B4BBF22A91}" srcOrd="0" destOrd="0" presId="urn:microsoft.com/office/officeart/2005/8/layout/orgChart1"/>
    <dgm:cxn modelId="{2581A131-62AD-43D1-927D-EA9A3C08B1C4}" type="presOf" srcId="{1763FBFA-86C5-4A1A-B813-5DE895691E4B}" destId="{4E6F4BB7-0B29-4CF0-8196-24AA5EFEE808}" srcOrd="0" destOrd="0" presId="urn:microsoft.com/office/officeart/2005/8/layout/orgChart1"/>
    <dgm:cxn modelId="{761E4629-C039-46A4-81C4-E9C4F3C187BA}" srcId="{9F9EFDAD-8E71-4975-8004-4261DF0F090E}" destId="{D911530F-61D7-44BC-8E10-64F02752DA37}" srcOrd="1" destOrd="0" parTransId="{D2CB3D7B-7397-4740-816C-C10FD3CD5135}" sibTransId="{10827B1D-96D1-47D7-9180-29A490ADEB5E}"/>
    <dgm:cxn modelId="{C78B57D3-909E-4E13-8123-C8D1D37F665C}" srcId="{9F9EFDAD-8E71-4975-8004-4261DF0F090E}" destId="{030BE5BC-CD64-4CCD-826B-E65CC037D8CE}" srcOrd="2" destOrd="0" parTransId="{5CABE1FC-A76F-43C5-8A26-FB8F4AA62502}" sibTransId="{8C32E7DD-C58D-4B8D-8EF8-447B6F29B001}"/>
    <dgm:cxn modelId="{93D6688D-3D74-45A4-96A2-C7F67628DAAF}" type="presOf" srcId="{F226E234-1310-41A8-B894-F04E23E25CD4}" destId="{710375CF-AA56-478D-B064-7BAE07ED896E}" srcOrd="1" destOrd="0" presId="urn:microsoft.com/office/officeart/2005/8/layout/orgChart1"/>
    <dgm:cxn modelId="{CFAE2FFC-0FDB-4FC0-8F9B-65CEA0B19519}" type="presOf" srcId="{25455BC0-B010-40A5-9881-A394BAE170E9}" destId="{4B261256-6ABE-437B-B554-A4E61E6AFDB0}" srcOrd="0" destOrd="0" presId="urn:microsoft.com/office/officeart/2005/8/layout/orgChart1"/>
    <dgm:cxn modelId="{D40BF524-3E47-4C5D-9070-805B7BA631DC}" type="presOf" srcId="{D911530F-61D7-44BC-8E10-64F02752DA37}" destId="{753A3727-2CC7-467C-88B4-5C056AB07457}" srcOrd="1" destOrd="0" presId="urn:microsoft.com/office/officeart/2005/8/layout/orgChart1"/>
    <dgm:cxn modelId="{1FCFB61B-4E0E-4B54-8E49-384B6C7C7A77}" type="presOf" srcId="{F662A211-5C20-4550-BBCE-E954DCBFCB69}" destId="{282E54C6-7EB9-487B-B108-DF790BA2DE8A}" srcOrd="1" destOrd="0" presId="urn:microsoft.com/office/officeart/2005/8/layout/orgChart1"/>
    <dgm:cxn modelId="{C5CC33DC-2681-42AD-9C81-934C2FF2DB10}" type="presOf" srcId="{D2CB3D7B-7397-4740-816C-C10FD3CD5135}" destId="{A36CE606-AAF6-4A38-A274-524B4F81241D}" srcOrd="0" destOrd="0" presId="urn:microsoft.com/office/officeart/2005/8/layout/orgChart1"/>
    <dgm:cxn modelId="{84E3D87B-5E94-4760-B543-3E0550485583}" type="presOf" srcId="{A6564265-DF1F-44E5-9735-0995F8BDB46F}" destId="{A0B485A4-DD16-4740-983E-610C4637607C}" srcOrd="1" destOrd="0" presId="urn:microsoft.com/office/officeart/2005/8/layout/orgChart1"/>
    <dgm:cxn modelId="{2335D062-8D5D-4C5C-8CA0-18B9B2183165}" srcId="{F662A211-5C20-4550-BBCE-E954DCBFCB69}" destId="{F47BB0DA-60C8-411C-AEA7-E1F9DFF67245}" srcOrd="0" destOrd="0" parTransId="{9E133ABF-701E-4CD3-8925-D7F9B2D7BE29}" sibTransId="{C29FDF19-B4D7-49ED-AA96-AC9AE6872D82}"/>
    <dgm:cxn modelId="{EC6EDDCD-280B-4E88-88CD-9453A5B75D01}" type="presOf" srcId="{F47BB0DA-60C8-411C-AEA7-E1F9DFF67245}" destId="{A703CA76-C896-4C17-A7D9-413207432CC6}" srcOrd="1" destOrd="0" presId="urn:microsoft.com/office/officeart/2005/8/layout/orgChart1"/>
    <dgm:cxn modelId="{EA04F618-4C39-4D90-85D0-9A85CF9F9932}" type="presOf" srcId="{030BE5BC-CD64-4CCD-826B-E65CC037D8CE}" destId="{1DF59EF1-8C9A-464E-9B1B-DEB5C7217E4C}" srcOrd="1" destOrd="0" presId="urn:microsoft.com/office/officeart/2005/8/layout/orgChart1"/>
    <dgm:cxn modelId="{A1620212-738D-4A63-BB0D-FCBDF6B858AF}" type="presOf" srcId="{A6564265-DF1F-44E5-9735-0995F8BDB46F}" destId="{57B20000-197C-48A6-8297-4D3981C97098}" srcOrd="0" destOrd="0" presId="urn:microsoft.com/office/officeart/2005/8/layout/orgChart1"/>
    <dgm:cxn modelId="{FBC51672-7015-4B45-9FE6-4AE032B5C7D8}" type="presOf" srcId="{AC2E0DFD-8EA4-47A6-9DC8-61AB06702404}" destId="{A746D0C6-12E9-415C-95BE-034762E71166}" srcOrd="0" destOrd="0" presId="urn:microsoft.com/office/officeart/2005/8/layout/orgChart1"/>
    <dgm:cxn modelId="{C1D0343F-09B2-43AD-801C-4A24CF4C9E89}" type="presOf" srcId="{1763FBFA-86C5-4A1A-B813-5DE895691E4B}" destId="{98EF9951-A2EB-4B8E-9F5E-07AF59020275}" srcOrd="1" destOrd="0" presId="urn:microsoft.com/office/officeart/2005/8/layout/orgChart1"/>
    <dgm:cxn modelId="{E616A879-7E13-45DE-BCF1-A77BD9874574}" srcId="{D911530F-61D7-44BC-8E10-64F02752DA37}" destId="{1763FBFA-86C5-4A1A-B813-5DE895691E4B}" srcOrd="1" destOrd="0" parTransId="{F8A00E6E-B677-469E-8AC3-94B1F91C7007}" sibTransId="{0812196D-61CB-4F2F-8064-C09A1776D511}"/>
    <dgm:cxn modelId="{8E859C0E-AD64-41E9-BC0C-AC6FB4A9DE36}" type="presOf" srcId="{B515B3D0-76EC-454C-97E1-2B080B2CBC78}" destId="{FE31C9E6-AB83-4ED9-B1AD-57AA7A185692}" srcOrd="0" destOrd="0" presId="urn:microsoft.com/office/officeart/2005/8/layout/orgChart1"/>
    <dgm:cxn modelId="{04EA4D5F-5DF8-480D-B050-2DCA7FC9B750}" type="presOf" srcId="{F662A211-5C20-4550-BBCE-E954DCBFCB69}" destId="{B2CD0F4D-95E3-4125-A05A-30D697EB1485}" srcOrd="0" destOrd="0" presId="urn:microsoft.com/office/officeart/2005/8/layout/orgChart1"/>
    <dgm:cxn modelId="{24FBCCF6-9371-4AB5-AD46-2190071C0A72}" srcId="{D911530F-61D7-44BC-8E10-64F02752DA37}" destId="{F226E234-1310-41A8-B894-F04E23E25CD4}" srcOrd="0" destOrd="0" parTransId="{E0C3AF8A-150D-4EA5-BE85-A6044185C135}" sibTransId="{DCB9A595-0074-4AE2-93D0-C1EC4E2F9D6D}"/>
    <dgm:cxn modelId="{40949BAD-B9ED-4B40-9CEF-19D6C98FDF73}" type="presOf" srcId="{F8A00E6E-B677-469E-8AC3-94B1F91C7007}" destId="{8D365450-5C18-4CB3-B3E6-F8A4F6AF2EE6}" srcOrd="0" destOrd="0" presId="urn:microsoft.com/office/officeart/2005/8/layout/orgChart1"/>
    <dgm:cxn modelId="{CF1B192B-D6B3-4418-9999-1EB8D70D9B87}" type="presOf" srcId="{CDAD31CD-33BD-4B4E-838D-EF8E85868363}" destId="{742D7754-491E-4A15-BD2C-EA041D91EE32}" srcOrd="1" destOrd="0" presId="urn:microsoft.com/office/officeart/2005/8/layout/orgChart1"/>
    <dgm:cxn modelId="{20A4366A-47FD-4701-ADEA-BDE7D728072A}" srcId="{9F9EFDAD-8E71-4975-8004-4261DF0F090E}" destId="{F662A211-5C20-4550-BBCE-E954DCBFCB69}" srcOrd="0" destOrd="0" parTransId="{BAB54E2B-DA33-43AE-84F5-EB11A2D75135}" sibTransId="{C865907B-BBF7-4F3F-8BB0-88E43282CA95}"/>
    <dgm:cxn modelId="{DC82B5D5-6655-4251-880E-A4B740111AB3}" type="presOf" srcId="{D911530F-61D7-44BC-8E10-64F02752DA37}" destId="{30FC1AFA-370E-42D5-92CD-F77238179C03}" srcOrd="0" destOrd="0" presId="urn:microsoft.com/office/officeart/2005/8/layout/orgChart1"/>
    <dgm:cxn modelId="{AB6EA91A-8474-4EAC-BA17-D5CA8E98E6D6}" type="presOf" srcId="{9F9EFDAD-8E71-4975-8004-4261DF0F090E}" destId="{6AAC3BA5-402D-4FFE-BE93-4464A1DB9016}" srcOrd="1" destOrd="0" presId="urn:microsoft.com/office/officeart/2005/8/layout/orgChart1"/>
    <dgm:cxn modelId="{CD3CEA4E-3E40-4EEF-BDCB-7320434BA990}" type="presParOf" srcId="{FE31C9E6-AB83-4ED9-B1AD-57AA7A185692}" destId="{E41E050E-9787-4510-B6B7-DE6591271D5F}" srcOrd="0" destOrd="0" presId="urn:microsoft.com/office/officeart/2005/8/layout/orgChart1"/>
    <dgm:cxn modelId="{40430FC1-8EAB-4268-9470-0194BCB89C24}" type="presParOf" srcId="{E41E050E-9787-4510-B6B7-DE6591271D5F}" destId="{8CD201F5-3B71-4481-9878-F188A571F958}" srcOrd="0" destOrd="0" presId="urn:microsoft.com/office/officeart/2005/8/layout/orgChart1"/>
    <dgm:cxn modelId="{06DC1214-86F3-4E80-8388-7A46376E58C0}" type="presParOf" srcId="{8CD201F5-3B71-4481-9878-F188A571F958}" destId="{6C841321-D35E-4174-97F0-8C2B2F771C21}" srcOrd="0" destOrd="0" presId="urn:microsoft.com/office/officeart/2005/8/layout/orgChart1"/>
    <dgm:cxn modelId="{D9D73F57-1095-4CCD-9524-9EE971C25795}" type="presParOf" srcId="{8CD201F5-3B71-4481-9878-F188A571F958}" destId="{6AAC3BA5-402D-4FFE-BE93-4464A1DB9016}" srcOrd="1" destOrd="0" presId="urn:microsoft.com/office/officeart/2005/8/layout/orgChart1"/>
    <dgm:cxn modelId="{B91589C0-034D-46F3-A3D3-04E9A21C9F78}" type="presParOf" srcId="{E41E050E-9787-4510-B6B7-DE6591271D5F}" destId="{67E1E6B0-D0C9-43A9-8DE7-D0A61B76544F}" srcOrd="1" destOrd="0" presId="urn:microsoft.com/office/officeart/2005/8/layout/orgChart1"/>
    <dgm:cxn modelId="{685541F8-DD1C-4293-83BC-E7B358348F11}" type="presParOf" srcId="{67E1E6B0-D0C9-43A9-8DE7-D0A61B76544F}" destId="{DF18AE36-0CB1-4EA5-9941-693D7D215BFF}" srcOrd="0" destOrd="0" presId="urn:microsoft.com/office/officeart/2005/8/layout/orgChart1"/>
    <dgm:cxn modelId="{DBCF2772-4A8F-41C2-BAA6-FB58E5398624}" type="presParOf" srcId="{67E1E6B0-D0C9-43A9-8DE7-D0A61B76544F}" destId="{0E767026-05FD-4C73-9E11-1D371C1BFD20}" srcOrd="1" destOrd="0" presId="urn:microsoft.com/office/officeart/2005/8/layout/orgChart1"/>
    <dgm:cxn modelId="{CD4B4D34-C828-4221-AFA9-0D4D31B0C359}" type="presParOf" srcId="{0E767026-05FD-4C73-9E11-1D371C1BFD20}" destId="{F12E4C2E-9EDF-4948-BD79-04AA83FD3ED6}" srcOrd="0" destOrd="0" presId="urn:microsoft.com/office/officeart/2005/8/layout/orgChart1"/>
    <dgm:cxn modelId="{5EF3114E-4860-4581-8B65-E89E9561A4F6}" type="presParOf" srcId="{F12E4C2E-9EDF-4948-BD79-04AA83FD3ED6}" destId="{B2CD0F4D-95E3-4125-A05A-30D697EB1485}" srcOrd="0" destOrd="0" presId="urn:microsoft.com/office/officeart/2005/8/layout/orgChart1"/>
    <dgm:cxn modelId="{352B0BFF-A925-4823-85B4-F1924AB52CBB}" type="presParOf" srcId="{F12E4C2E-9EDF-4948-BD79-04AA83FD3ED6}" destId="{282E54C6-7EB9-487B-B108-DF790BA2DE8A}" srcOrd="1" destOrd="0" presId="urn:microsoft.com/office/officeart/2005/8/layout/orgChart1"/>
    <dgm:cxn modelId="{16A9CD87-F8F8-45AA-870E-44989C294543}" type="presParOf" srcId="{0E767026-05FD-4C73-9E11-1D371C1BFD20}" destId="{ECDE84CE-087F-4780-A72E-3F48DAC106CE}" srcOrd="1" destOrd="0" presId="urn:microsoft.com/office/officeart/2005/8/layout/orgChart1"/>
    <dgm:cxn modelId="{69FF6119-5F70-4D63-9554-C336255B9CBA}" type="presParOf" srcId="{ECDE84CE-087F-4780-A72E-3F48DAC106CE}" destId="{9CB8DC8C-F366-4E2B-AFCD-E69FEB344685}" srcOrd="0" destOrd="0" presId="urn:microsoft.com/office/officeart/2005/8/layout/orgChart1"/>
    <dgm:cxn modelId="{0EFD56E6-12BB-482B-AFF1-82C73E9BE56B}" type="presParOf" srcId="{ECDE84CE-087F-4780-A72E-3F48DAC106CE}" destId="{B1006731-D2C0-4196-B36A-460D7CC6C8EA}" srcOrd="1" destOrd="0" presId="urn:microsoft.com/office/officeart/2005/8/layout/orgChart1"/>
    <dgm:cxn modelId="{B03A46C7-0BF9-41B2-BE3E-EE4C25A23BCB}" type="presParOf" srcId="{B1006731-D2C0-4196-B36A-460D7CC6C8EA}" destId="{90432DE6-91F3-4DC1-B703-DCE0A2AA6476}" srcOrd="0" destOrd="0" presId="urn:microsoft.com/office/officeart/2005/8/layout/orgChart1"/>
    <dgm:cxn modelId="{87C0B803-FB10-4541-A8F5-EF6F6AADB7C6}" type="presParOf" srcId="{90432DE6-91F3-4DC1-B703-DCE0A2AA6476}" destId="{E65456DC-E976-4735-B046-30B4BBF22A91}" srcOrd="0" destOrd="0" presId="urn:microsoft.com/office/officeart/2005/8/layout/orgChart1"/>
    <dgm:cxn modelId="{09A2E88C-644A-458C-8929-B241B1F11AF0}" type="presParOf" srcId="{90432DE6-91F3-4DC1-B703-DCE0A2AA6476}" destId="{A703CA76-C896-4C17-A7D9-413207432CC6}" srcOrd="1" destOrd="0" presId="urn:microsoft.com/office/officeart/2005/8/layout/orgChart1"/>
    <dgm:cxn modelId="{FC732D7A-B6EE-486B-B6EB-F0EC6045D5D3}" type="presParOf" srcId="{B1006731-D2C0-4196-B36A-460D7CC6C8EA}" destId="{441F5000-9643-4B65-94D8-9F10F0BED784}" srcOrd="1" destOrd="0" presId="urn:microsoft.com/office/officeart/2005/8/layout/orgChart1"/>
    <dgm:cxn modelId="{575F48C5-D916-4F59-87DC-122220D68258}" type="presParOf" srcId="{B1006731-D2C0-4196-B36A-460D7CC6C8EA}" destId="{FCC4C432-43CC-468C-9D20-AFFAB165AE4D}" srcOrd="2" destOrd="0" presId="urn:microsoft.com/office/officeart/2005/8/layout/orgChart1"/>
    <dgm:cxn modelId="{FC26DF53-626D-42B8-9F8C-45933684C337}" type="presParOf" srcId="{0E767026-05FD-4C73-9E11-1D371C1BFD20}" destId="{0D34A9C8-B382-4200-805B-59405CAE0DDE}" srcOrd="2" destOrd="0" presId="urn:microsoft.com/office/officeart/2005/8/layout/orgChart1"/>
    <dgm:cxn modelId="{68263A35-F5F7-4CC2-A2FD-C11E8F52AE90}" type="presParOf" srcId="{67E1E6B0-D0C9-43A9-8DE7-D0A61B76544F}" destId="{A36CE606-AAF6-4A38-A274-524B4F81241D}" srcOrd="2" destOrd="0" presId="urn:microsoft.com/office/officeart/2005/8/layout/orgChart1"/>
    <dgm:cxn modelId="{8935F977-D3E3-4784-AE20-B3F6EA7AEE9C}" type="presParOf" srcId="{67E1E6B0-D0C9-43A9-8DE7-D0A61B76544F}" destId="{6C963C23-62AE-4585-B153-76501003F245}" srcOrd="3" destOrd="0" presId="urn:microsoft.com/office/officeart/2005/8/layout/orgChart1"/>
    <dgm:cxn modelId="{E558C6F7-7B4B-49F4-AE1F-84C1DE5C1A31}" type="presParOf" srcId="{6C963C23-62AE-4585-B153-76501003F245}" destId="{4927FDB1-CFF3-49DB-A02B-31989FC2A406}" srcOrd="0" destOrd="0" presId="urn:microsoft.com/office/officeart/2005/8/layout/orgChart1"/>
    <dgm:cxn modelId="{F4B7F7B3-04BB-4FD8-8330-56E7AF58BA11}" type="presParOf" srcId="{4927FDB1-CFF3-49DB-A02B-31989FC2A406}" destId="{30FC1AFA-370E-42D5-92CD-F77238179C03}" srcOrd="0" destOrd="0" presId="urn:microsoft.com/office/officeart/2005/8/layout/orgChart1"/>
    <dgm:cxn modelId="{A1206E3B-B812-4460-AE2B-A19EA1491815}" type="presParOf" srcId="{4927FDB1-CFF3-49DB-A02B-31989FC2A406}" destId="{753A3727-2CC7-467C-88B4-5C056AB07457}" srcOrd="1" destOrd="0" presId="urn:microsoft.com/office/officeart/2005/8/layout/orgChart1"/>
    <dgm:cxn modelId="{E382B3A6-C9DA-4D03-B0C2-7961DEA88BF4}" type="presParOf" srcId="{6C963C23-62AE-4585-B153-76501003F245}" destId="{CB637245-D62E-4036-B44B-96CD03876092}" srcOrd="1" destOrd="0" presId="urn:microsoft.com/office/officeart/2005/8/layout/orgChart1"/>
    <dgm:cxn modelId="{7EA30DC0-DE84-443D-AE11-CD63797727CD}" type="presParOf" srcId="{CB637245-D62E-4036-B44B-96CD03876092}" destId="{1239E006-0794-4FDB-A4FB-CBD0B2BA95D5}" srcOrd="0" destOrd="0" presId="urn:microsoft.com/office/officeart/2005/8/layout/orgChart1"/>
    <dgm:cxn modelId="{EDC9CA12-A247-412F-8E87-2A42C16240F6}" type="presParOf" srcId="{CB637245-D62E-4036-B44B-96CD03876092}" destId="{D15D4151-D941-4320-B2D0-5B28E1290629}" srcOrd="1" destOrd="0" presId="urn:microsoft.com/office/officeart/2005/8/layout/orgChart1"/>
    <dgm:cxn modelId="{88A7E4AB-7102-4616-A4A0-4DEBA6B756A9}" type="presParOf" srcId="{D15D4151-D941-4320-B2D0-5B28E1290629}" destId="{7D8D48AD-8A0A-4B6C-A1B6-7A2E79E27898}" srcOrd="0" destOrd="0" presId="urn:microsoft.com/office/officeart/2005/8/layout/orgChart1"/>
    <dgm:cxn modelId="{1C0CACDD-8295-4306-B252-190A8BE04C3B}" type="presParOf" srcId="{7D8D48AD-8A0A-4B6C-A1B6-7A2E79E27898}" destId="{A8EAAB5A-79D9-4A87-80B9-E36927C44208}" srcOrd="0" destOrd="0" presId="urn:microsoft.com/office/officeart/2005/8/layout/orgChart1"/>
    <dgm:cxn modelId="{168E66BD-D7E7-48D2-ACAC-1CCA3B906134}" type="presParOf" srcId="{7D8D48AD-8A0A-4B6C-A1B6-7A2E79E27898}" destId="{710375CF-AA56-478D-B064-7BAE07ED896E}" srcOrd="1" destOrd="0" presId="urn:microsoft.com/office/officeart/2005/8/layout/orgChart1"/>
    <dgm:cxn modelId="{EF9C29F4-76B4-40A5-91A2-8E0311F4C9B9}" type="presParOf" srcId="{D15D4151-D941-4320-B2D0-5B28E1290629}" destId="{AD42EC4F-BAE8-4C1D-8C6E-EC2C13110C59}" srcOrd="1" destOrd="0" presId="urn:microsoft.com/office/officeart/2005/8/layout/orgChart1"/>
    <dgm:cxn modelId="{9B39A6BE-D009-4911-992C-2B183E04B497}" type="presParOf" srcId="{D15D4151-D941-4320-B2D0-5B28E1290629}" destId="{772DDB4E-05C3-42FD-9C16-734C0E283B96}" srcOrd="2" destOrd="0" presId="urn:microsoft.com/office/officeart/2005/8/layout/orgChart1"/>
    <dgm:cxn modelId="{7FE50C9A-CDED-4D75-AD2B-049E7CA000BB}" type="presParOf" srcId="{CB637245-D62E-4036-B44B-96CD03876092}" destId="{8D365450-5C18-4CB3-B3E6-F8A4F6AF2EE6}" srcOrd="2" destOrd="0" presId="urn:microsoft.com/office/officeart/2005/8/layout/orgChart1"/>
    <dgm:cxn modelId="{F4AD8B09-E22E-4985-BF39-8A86A014E99D}" type="presParOf" srcId="{CB637245-D62E-4036-B44B-96CD03876092}" destId="{77D5CB98-71F4-4E68-A902-006F85059F0E}" srcOrd="3" destOrd="0" presId="urn:microsoft.com/office/officeart/2005/8/layout/orgChart1"/>
    <dgm:cxn modelId="{43C716EC-E5DE-4FCE-83CB-81921B5ABFFB}" type="presParOf" srcId="{77D5CB98-71F4-4E68-A902-006F85059F0E}" destId="{658C810A-6F55-4A35-8412-0B5971CC9C47}" srcOrd="0" destOrd="0" presId="urn:microsoft.com/office/officeart/2005/8/layout/orgChart1"/>
    <dgm:cxn modelId="{6995C427-6316-4616-8D56-FE0DAE143DBD}" type="presParOf" srcId="{658C810A-6F55-4A35-8412-0B5971CC9C47}" destId="{4E6F4BB7-0B29-4CF0-8196-24AA5EFEE808}" srcOrd="0" destOrd="0" presId="urn:microsoft.com/office/officeart/2005/8/layout/orgChart1"/>
    <dgm:cxn modelId="{67394612-A5D5-4727-9188-988A8BEFB426}" type="presParOf" srcId="{658C810A-6F55-4A35-8412-0B5971CC9C47}" destId="{98EF9951-A2EB-4B8E-9F5E-07AF59020275}" srcOrd="1" destOrd="0" presId="urn:microsoft.com/office/officeart/2005/8/layout/orgChart1"/>
    <dgm:cxn modelId="{66DF96C4-AD37-4567-A861-22EA88CE87EE}" type="presParOf" srcId="{77D5CB98-71F4-4E68-A902-006F85059F0E}" destId="{15C879BB-168F-4565-BD86-7146FF5A051A}" srcOrd="1" destOrd="0" presId="urn:microsoft.com/office/officeart/2005/8/layout/orgChart1"/>
    <dgm:cxn modelId="{A131D15C-42D6-44B4-AEAE-A5693E2A04AC}" type="presParOf" srcId="{77D5CB98-71F4-4E68-A902-006F85059F0E}" destId="{FB7A556C-14C0-4719-8B05-F3939801F78C}" srcOrd="2" destOrd="0" presId="urn:microsoft.com/office/officeart/2005/8/layout/orgChart1"/>
    <dgm:cxn modelId="{AD93509E-8060-4C05-82F6-1017786E4F2C}" type="presParOf" srcId="{6C963C23-62AE-4585-B153-76501003F245}" destId="{EF88F2E5-20E6-494A-97DC-BE2BB5EF46B0}" srcOrd="2" destOrd="0" presId="urn:microsoft.com/office/officeart/2005/8/layout/orgChart1"/>
    <dgm:cxn modelId="{4443D916-082F-49ED-978F-6A597CE361CB}" type="presParOf" srcId="{67E1E6B0-D0C9-43A9-8DE7-D0A61B76544F}" destId="{35ACACA4-79D4-4B36-B085-760A8286C54F}" srcOrd="4" destOrd="0" presId="urn:microsoft.com/office/officeart/2005/8/layout/orgChart1"/>
    <dgm:cxn modelId="{1E4D2036-5B36-4F96-9AB9-D0715DB06BE2}" type="presParOf" srcId="{67E1E6B0-D0C9-43A9-8DE7-D0A61B76544F}" destId="{0640E692-396A-4A4E-9D7C-4DB0E00F2A84}" srcOrd="5" destOrd="0" presId="urn:microsoft.com/office/officeart/2005/8/layout/orgChart1"/>
    <dgm:cxn modelId="{100A0CCB-B0E7-42C1-BD8E-288F699793BC}" type="presParOf" srcId="{0640E692-396A-4A4E-9D7C-4DB0E00F2A84}" destId="{A6D636F7-FE6D-4805-8639-204EDE3B40D9}" srcOrd="0" destOrd="0" presId="urn:microsoft.com/office/officeart/2005/8/layout/orgChart1"/>
    <dgm:cxn modelId="{688AAA02-7526-4B15-B597-79BA8E35B5D0}" type="presParOf" srcId="{A6D636F7-FE6D-4805-8639-204EDE3B40D9}" destId="{42B6853D-53DA-41C9-A8EA-BD7FAAB277B7}" srcOrd="0" destOrd="0" presId="urn:microsoft.com/office/officeart/2005/8/layout/orgChart1"/>
    <dgm:cxn modelId="{3AA109C3-D2E7-439A-82F8-EF8963DAD691}" type="presParOf" srcId="{A6D636F7-FE6D-4805-8639-204EDE3B40D9}" destId="{1DF59EF1-8C9A-464E-9B1B-DEB5C7217E4C}" srcOrd="1" destOrd="0" presId="urn:microsoft.com/office/officeart/2005/8/layout/orgChart1"/>
    <dgm:cxn modelId="{69A1546C-9829-4600-A0B2-656218867B32}" type="presParOf" srcId="{0640E692-396A-4A4E-9D7C-4DB0E00F2A84}" destId="{AE368B2E-9018-4858-82BC-BCCB4CE2120F}" srcOrd="1" destOrd="0" presId="urn:microsoft.com/office/officeart/2005/8/layout/orgChart1"/>
    <dgm:cxn modelId="{32468712-6488-4A1C-8EA0-8A05D26F6326}" type="presParOf" srcId="{AE368B2E-9018-4858-82BC-BCCB4CE2120F}" destId="{734B0F8B-3F70-4F3B-9C35-49481F943CCF}" srcOrd="0" destOrd="0" presId="urn:microsoft.com/office/officeart/2005/8/layout/orgChart1"/>
    <dgm:cxn modelId="{B1CADD20-46C6-4897-857C-8E1087A17C83}" type="presParOf" srcId="{AE368B2E-9018-4858-82BC-BCCB4CE2120F}" destId="{2F181AC9-C78F-4808-8940-DF17F9BBC698}" srcOrd="1" destOrd="0" presId="urn:microsoft.com/office/officeart/2005/8/layout/orgChart1"/>
    <dgm:cxn modelId="{5F26CA1C-4B30-41ED-AB87-30C6F2FA47EF}" type="presParOf" srcId="{2F181AC9-C78F-4808-8940-DF17F9BBC698}" destId="{F753CC24-EF45-4FF7-8274-0C1D6070136C}" srcOrd="0" destOrd="0" presId="urn:microsoft.com/office/officeart/2005/8/layout/orgChart1"/>
    <dgm:cxn modelId="{0F7426D7-CDD3-4B0C-A897-11A8F3B3F380}" type="presParOf" srcId="{F753CC24-EF45-4FF7-8274-0C1D6070136C}" destId="{A746D0C6-12E9-415C-95BE-034762E71166}" srcOrd="0" destOrd="0" presId="urn:microsoft.com/office/officeart/2005/8/layout/orgChart1"/>
    <dgm:cxn modelId="{0218B28C-9422-436D-9412-9D57C6E64848}" type="presParOf" srcId="{F753CC24-EF45-4FF7-8274-0C1D6070136C}" destId="{4BDFA9F6-BD35-4AA4-A468-65F77A0E2803}" srcOrd="1" destOrd="0" presId="urn:microsoft.com/office/officeart/2005/8/layout/orgChart1"/>
    <dgm:cxn modelId="{274DA600-43A1-45AE-8117-F58F68556D12}" type="presParOf" srcId="{2F181AC9-C78F-4808-8940-DF17F9BBC698}" destId="{1F22C99B-0EF5-473D-BF0C-D029189F446F}" srcOrd="1" destOrd="0" presId="urn:microsoft.com/office/officeart/2005/8/layout/orgChart1"/>
    <dgm:cxn modelId="{24737AB5-76DA-4F60-9F64-2B935D59270F}" type="presParOf" srcId="{2F181AC9-C78F-4808-8940-DF17F9BBC698}" destId="{777497DC-345E-4870-999B-DCA685A6C251}" srcOrd="2" destOrd="0" presId="urn:microsoft.com/office/officeart/2005/8/layout/orgChart1"/>
    <dgm:cxn modelId="{50B7E21D-DD1D-481F-93DD-586B073CC4B3}" type="presParOf" srcId="{AE368B2E-9018-4858-82BC-BCCB4CE2120F}" destId="{4B261256-6ABE-437B-B554-A4E61E6AFDB0}" srcOrd="2" destOrd="0" presId="urn:microsoft.com/office/officeart/2005/8/layout/orgChart1"/>
    <dgm:cxn modelId="{D329BA61-7AD5-4189-839D-014ACD54DF2E}" type="presParOf" srcId="{AE368B2E-9018-4858-82BC-BCCB4CE2120F}" destId="{26031FF2-2DB0-4943-B48A-6606D2BC67EE}" srcOrd="3" destOrd="0" presId="urn:microsoft.com/office/officeart/2005/8/layout/orgChart1"/>
    <dgm:cxn modelId="{0126908A-DBED-4C2A-8462-8F7DBFFCC6F0}" type="presParOf" srcId="{26031FF2-2DB0-4943-B48A-6606D2BC67EE}" destId="{CD9AFE87-51EC-4D4F-A458-A42E85ACF0E6}" srcOrd="0" destOrd="0" presId="urn:microsoft.com/office/officeart/2005/8/layout/orgChart1"/>
    <dgm:cxn modelId="{9056FCCD-BB54-4AE3-BE06-D9C8EC98D58F}" type="presParOf" srcId="{CD9AFE87-51EC-4D4F-A458-A42E85ACF0E6}" destId="{FA75D309-ADAB-4EF3-934E-C140EC404183}" srcOrd="0" destOrd="0" presId="urn:microsoft.com/office/officeart/2005/8/layout/orgChart1"/>
    <dgm:cxn modelId="{345A08CB-0EE9-47B4-9527-8DE20E7BF7CA}" type="presParOf" srcId="{CD9AFE87-51EC-4D4F-A458-A42E85ACF0E6}" destId="{742D7754-491E-4A15-BD2C-EA041D91EE32}" srcOrd="1" destOrd="0" presId="urn:microsoft.com/office/officeart/2005/8/layout/orgChart1"/>
    <dgm:cxn modelId="{D44126AC-24E8-4098-9EF7-39049D493274}" type="presParOf" srcId="{26031FF2-2DB0-4943-B48A-6606D2BC67EE}" destId="{01ECF705-B697-450E-AA09-C33F340FD1DB}" srcOrd="1" destOrd="0" presId="urn:microsoft.com/office/officeart/2005/8/layout/orgChart1"/>
    <dgm:cxn modelId="{000969AB-AF0D-4BE2-8DE6-DE1F4B56C989}" type="presParOf" srcId="{26031FF2-2DB0-4943-B48A-6606D2BC67EE}" destId="{5599CCAB-8CFE-460E-AFBF-74807D182229}" srcOrd="2" destOrd="0" presId="urn:microsoft.com/office/officeart/2005/8/layout/orgChart1"/>
    <dgm:cxn modelId="{B543BFAF-17CB-4B2F-92AE-2625635F6D78}" type="presParOf" srcId="{AE368B2E-9018-4858-82BC-BCCB4CE2120F}" destId="{4A3D142F-0634-4FC2-88CF-1E4598B722C3}" srcOrd="4" destOrd="0" presId="urn:microsoft.com/office/officeart/2005/8/layout/orgChart1"/>
    <dgm:cxn modelId="{71C8CE20-8AAA-4477-ABD8-0181E0271A20}" type="presParOf" srcId="{AE368B2E-9018-4858-82BC-BCCB4CE2120F}" destId="{482BAF6F-A3F1-42F9-B8C5-0B49BCD8B0D5}" srcOrd="5" destOrd="0" presId="urn:microsoft.com/office/officeart/2005/8/layout/orgChart1"/>
    <dgm:cxn modelId="{1CEF2149-BF02-490D-AE21-96EEB5D48343}" type="presParOf" srcId="{482BAF6F-A3F1-42F9-B8C5-0B49BCD8B0D5}" destId="{457CF347-7F6E-44D6-A763-8CAB9C3AED58}" srcOrd="0" destOrd="0" presId="urn:microsoft.com/office/officeart/2005/8/layout/orgChart1"/>
    <dgm:cxn modelId="{DD608139-AD2B-48F4-A474-BDD20E475E84}" type="presParOf" srcId="{457CF347-7F6E-44D6-A763-8CAB9C3AED58}" destId="{57B20000-197C-48A6-8297-4D3981C97098}" srcOrd="0" destOrd="0" presId="urn:microsoft.com/office/officeart/2005/8/layout/orgChart1"/>
    <dgm:cxn modelId="{475EF953-1A8C-4CF3-B60B-191237F5C689}" type="presParOf" srcId="{457CF347-7F6E-44D6-A763-8CAB9C3AED58}" destId="{A0B485A4-DD16-4740-983E-610C4637607C}" srcOrd="1" destOrd="0" presId="urn:microsoft.com/office/officeart/2005/8/layout/orgChart1"/>
    <dgm:cxn modelId="{48135C67-9FC3-42ED-AC26-8ED1C8768133}" type="presParOf" srcId="{482BAF6F-A3F1-42F9-B8C5-0B49BCD8B0D5}" destId="{AE5E0496-7C1C-46EF-BB02-77BC6FF05F56}" srcOrd="1" destOrd="0" presId="urn:microsoft.com/office/officeart/2005/8/layout/orgChart1"/>
    <dgm:cxn modelId="{1BB6DE11-BC10-4656-A9C3-7AA930FFA3D7}" type="presParOf" srcId="{482BAF6F-A3F1-42F9-B8C5-0B49BCD8B0D5}" destId="{DE6AD823-4FB1-4156-8ED4-11F04B7A5DDF}" srcOrd="2" destOrd="0" presId="urn:microsoft.com/office/officeart/2005/8/layout/orgChart1"/>
    <dgm:cxn modelId="{DB30F57A-7648-4BFD-BE85-CB39FB1BA3CB}" type="presParOf" srcId="{0640E692-396A-4A4E-9D7C-4DB0E00F2A84}" destId="{89F07B6B-7CA9-4786-B336-533E9B04DBF3}" srcOrd="2" destOrd="0" presId="urn:microsoft.com/office/officeart/2005/8/layout/orgChart1"/>
    <dgm:cxn modelId="{16670CD5-6402-4DE1-A78C-6E0AD4D78A07}" type="presParOf" srcId="{E41E050E-9787-4510-B6B7-DE6591271D5F}" destId="{A21B6041-55A1-4CDC-81E7-C3476CBC81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515B3D0-76EC-454C-97E1-2B080B2CBC7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9F9EFDAD-8E71-4975-8004-4261DF0F090E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Parent </a:t>
          </a:r>
        </a:p>
      </dgm:t>
    </dgm:pt>
    <dgm:pt modelId="{3EA07A11-5065-489D-851B-F2E7C1A0CE20}" type="parTrans" cxnId="{44475835-F34B-4C14-911C-5896626675BD}">
      <dgm:prSet/>
      <dgm:spPr/>
      <dgm:t>
        <a:bodyPr/>
        <a:lstStyle/>
        <a:p>
          <a:endParaRPr lang="en-US"/>
        </a:p>
      </dgm:t>
    </dgm:pt>
    <dgm:pt modelId="{47359E16-3FE1-4622-835B-75FCF74CDD80}" type="sibTrans" cxnId="{44475835-F34B-4C14-911C-5896626675BD}">
      <dgm:prSet/>
      <dgm:spPr/>
      <dgm:t>
        <a:bodyPr/>
        <a:lstStyle/>
        <a:p>
          <a:endParaRPr lang="en-US"/>
        </a:p>
      </dgm:t>
    </dgm:pt>
    <dgm:pt modelId="{F662A211-5C20-4550-BBCE-E954DCBFCB69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Son</a:t>
          </a:r>
        </a:p>
      </dgm:t>
    </dgm:pt>
    <dgm:pt modelId="{BAB54E2B-DA33-43AE-84F5-EB11A2D75135}" type="parTrans" cxnId="{20A4366A-47FD-4701-ADEA-BDE7D728072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865907B-BBF7-4F3F-8BB0-88E43282CA95}" type="sibTrans" cxnId="{20A4366A-47FD-4701-ADEA-BDE7D728072A}">
      <dgm:prSet/>
      <dgm:spPr/>
      <dgm:t>
        <a:bodyPr/>
        <a:lstStyle/>
        <a:p>
          <a:endParaRPr lang="en-US"/>
        </a:p>
      </dgm:t>
    </dgm:pt>
    <dgm:pt modelId="{F47BB0DA-60C8-411C-AEA7-E1F9DFF67245}">
      <dgm:prSet custT="1"/>
      <dgm:spPr>
        <a:solidFill>
          <a:srgbClr val="FFFF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$1,000</a:t>
          </a:r>
        </a:p>
      </dgm:t>
    </dgm:pt>
    <dgm:pt modelId="{9E133ABF-701E-4CD3-8925-D7F9B2D7BE29}" type="parTrans" cxnId="{2335D062-8D5D-4C5C-8CA0-18B9B2183165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29FDF19-B4D7-49ED-AA96-AC9AE6872D82}" type="sibTrans" cxnId="{2335D062-8D5D-4C5C-8CA0-18B9B2183165}">
      <dgm:prSet/>
      <dgm:spPr/>
      <dgm:t>
        <a:bodyPr/>
        <a:lstStyle/>
        <a:p>
          <a:endParaRPr lang="en-US"/>
        </a:p>
      </dgm:t>
    </dgm:pt>
    <dgm:pt modelId="{D911530F-61D7-44BC-8E10-64F02752DA37}">
      <dgm:prSet custT="1"/>
      <dgm:spPr>
        <a:solidFill>
          <a:srgbClr val="66FF66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$1,000</a:t>
          </a:r>
        </a:p>
      </dgm:t>
    </dgm:pt>
    <dgm:pt modelId="{D2CB3D7B-7397-4740-816C-C10FD3CD5135}" type="parTrans" cxnId="{761E4629-C039-46A4-81C4-E9C4F3C187B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0827B1D-96D1-47D7-9180-29A490ADEB5E}" type="sibTrans" cxnId="{761E4629-C039-46A4-81C4-E9C4F3C187BA}">
      <dgm:prSet/>
      <dgm:spPr/>
      <dgm:t>
        <a:bodyPr/>
        <a:lstStyle/>
        <a:p>
          <a:endParaRPr lang="en-US"/>
        </a:p>
      </dgm:t>
    </dgm:pt>
    <dgm:pt modelId="{F226E234-1310-41A8-B894-F04E23E25CD4}">
      <dgm:prSet custT="1"/>
      <dgm:spPr>
        <a:solidFill>
          <a:srgbClr val="FF0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E0C3AF8A-150D-4EA5-BE85-A6044185C135}" type="parTrans" cxnId="{24FBCCF6-9371-4AB5-AD46-2190071C0A72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DCB9A595-0074-4AE2-93D0-C1EC4E2F9D6D}" type="sibTrans" cxnId="{24FBCCF6-9371-4AB5-AD46-2190071C0A72}">
      <dgm:prSet/>
      <dgm:spPr/>
      <dgm:t>
        <a:bodyPr/>
        <a:lstStyle/>
        <a:p>
          <a:endParaRPr lang="en-US"/>
        </a:p>
      </dgm:t>
    </dgm:pt>
    <dgm:pt modelId="{1763FBFA-86C5-4A1A-B813-5DE895691E4B}">
      <dgm:prSet custT="1"/>
      <dgm:spPr>
        <a:solidFill>
          <a:srgbClr val="FF0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gm:t>
    </dgm:pt>
    <dgm:pt modelId="{F8A00E6E-B677-469E-8AC3-94B1F91C7007}" type="parTrans" cxnId="{E616A879-7E13-45DE-BCF1-A77BD9874574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812196D-61CB-4F2F-8064-C09A1776D511}" type="sibTrans" cxnId="{E616A879-7E13-45DE-BCF1-A77BD9874574}">
      <dgm:prSet/>
      <dgm:spPr/>
      <dgm:t>
        <a:bodyPr/>
        <a:lstStyle/>
        <a:p>
          <a:endParaRPr lang="en-US"/>
        </a:p>
      </dgm:t>
    </dgm:pt>
    <dgm:pt modelId="{030BE5BC-CD64-4CCD-826B-E65CC037D8CE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Daughter</a:t>
          </a:r>
        </a:p>
      </dgm:t>
    </dgm:pt>
    <dgm:pt modelId="{5CABE1FC-A76F-43C5-8A26-FB8F4AA62502}" type="parTrans" cxnId="{C78B57D3-909E-4E13-8123-C8D1D37F665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C32E7DD-C58D-4B8D-8EF8-447B6F29B001}" type="sibTrans" cxnId="{C78B57D3-909E-4E13-8123-C8D1D37F665C}">
      <dgm:prSet/>
      <dgm:spPr/>
      <dgm:t>
        <a:bodyPr/>
        <a:lstStyle/>
        <a:p>
          <a:endParaRPr lang="en-US"/>
        </a:p>
      </dgm:t>
    </dgm:pt>
    <dgm:pt modelId="{AC2E0DFD-8EA4-47A6-9DC8-61AB06702404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$333</a:t>
          </a:r>
        </a:p>
      </dgm:t>
    </dgm:pt>
    <dgm:pt modelId="{27DCBED5-81AD-43D8-B4BD-68431D13B0BE}" type="parTrans" cxnId="{737FF5A2-1959-4F26-91B3-DBD50EC7A657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F6404A5-918C-472C-9CD8-6BB89EB012E8}" type="sibTrans" cxnId="{737FF5A2-1959-4F26-91B3-DBD50EC7A657}">
      <dgm:prSet/>
      <dgm:spPr/>
      <dgm:t>
        <a:bodyPr/>
        <a:lstStyle/>
        <a:p>
          <a:endParaRPr lang="en-US"/>
        </a:p>
      </dgm:t>
    </dgm:pt>
    <dgm:pt modelId="{CDAD31CD-33BD-4B4E-838D-EF8E85868363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$333</a:t>
          </a:r>
        </a:p>
      </dgm:t>
    </dgm:pt>
    <dgm:pt modelId="{25455BC0-B010-40A5-9881-A394BAE170E9}" type="parTrans" cxnId="{18C5C3E0-9A7A-49D8-9267-0DE04470627D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A245F35-0805-4D39-9828-86E0F1C2B2A6}" type="sibTrans" cxnId="{18C5C3E0-9A7A-49D8-9267-0DE04470627D}">
      <dgm:prSet/>
      <dgm:spPr/>
      <dgm:t>
        <a:bodyPr/>
        <a:lstStyle/>
        <a:p>
          <a:endParaRPr lang="en-US"/>
        </a:p>
      </dgm:t>
    </dgm:pt>
    <dgm:pt modelId="{A6564265-DF1F-44E5-9735-0995F8BDB46F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$333</a:t>
          </a:r>
        </a:p>
      </dgm:t>
    </dgm:pt>
    <dgm:pt modelId="{2BFC842F-4C2F-40E5-B462-CE2690537919}" type="parTrans" cxnId="{0703BBF3-8232-49FF-BC79-54E74B17651D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D9F8C66C-19F5-4F7E-8E6D-AC02EC7868CE}" type="sibTrans" cxnId="{0703BBF3-8232-49FF-BC79-54E74B17651D}">
      <dgm:prSet/>
      <dgm:spPr/>
      <dgm:t>
        <a:bodyPr/>
        <a:lstStyle/>
        <a:p>
          <a:endParaRPr lang="en-US"/>
        </a:p>
      </dgm:t>
    </dgm:pt>
    <dgm:pt modelId="{FE31C9E6-AB83-4ED9-B1AD-57AA7A185692}" type="pres">
      <dgm:prSet presAssocID="{B515B3D0-76EC-454C-97E1-2B080B2CBC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41E050E-9787-4510-B6B7-DE6591271D5F}" type="pres">
      <dgm:prSet presAssocID="{9F9EFDAD-8E71-4975-8004-4261DF0F090E}" presName="hierRoot1" presStyleCnt="0">
        <dgm:presLayoutVars>
          <dgm:hierBranch/>
        </dgm:presLayoutVars>
      </dgm:prSet>
      <dgm:spPr/>
    </dgm:pt>
    <dgm:pt modelId="{8CD201F5-3B71-4481-9878-F188A571F958}" type="pres">
      <dgm:prSet presAssocID="{9F9EFDAD-8E71-4975-8004-4261DF0F090E}" presName="rootComposite1" presStyleCnt="0"/>
      <dgm:spPr/>
    </dgm:pt>
    <dgm:pt modelId="{6C841321-D35E-4174-97F0-8C2B2F771C21}" type="pres">
      <dgm:prSet presAssocID="{9F9EFDAD-8E71-4975-8004-4261DF0F090E}" presName="rootText1" presStyleLbl="node0" presStyleIdx="0" presStyleCnt="1" custScaleX="223357" custScaleY="2471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AC3BA5-402D-4FFE-BE93-4464A1DB9016}" type="pres">
      <dgm:prSet presAssocID="{9F9EFDAD-8E71-4975-8004-4261DF0F090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7E1E6B0-D0C9-43A9-8DE7-D0A61B76544F}" type="pres">
      <dgm:prSet presAssocID="{9F9EFDAD-8E71-4975-8004-4261DF0F090E}" presName="hierChild2" presStyleCnt="0"/>
      <dgm:spPr/>
    </dgm:pt>
    <dgm:pt modelId="{DF18AE36-0CB1-4EA5-9941-693D7D215BFF}" type="pres">
      <dgm:prSet presAssocID="{BAB54E2B-DA33-43AE-84F5-EB11A2D75135}" presName="Name35" presStyleLbl="parChTrans1D2" presStyleIdx="0" presStyleCnt="3"/>
      <dgm:spPr/>
      <dgm:t>
        <a:bodyPr/>
        <a:lstStyle/>
        <a:p>
          <a:endParaRPr lang="en-US"/>
        </a:p>
      </dgm:t>
    </dgm:pt>
    <dgm:pt modelId="{0E767026-05FD-4C73-9E11-1D371C1BFD20}" type="pres">
      <dgm:prSet presAssocID="{F662A211-5C20-4550-BBCE-E954DCBFCB69}" presName="hierRoot2" presStyleCnt="0">
        <dgm:presLayoutVars>
          <dgm:hierBranch/>
        </dgm:presLayoutVars>
      </dgm:prSet>
      <dgm:spPr/>
    </dgm:pt>
    <dgm:pt modelId="{F12E4C2E-9EDF-4948-BD79-04AA83FD3ED6}" type="pres">
      <dgm:prSet presAssocID="{F662A211-5C20-4550-BBCE-E954DCBFCB69}" presName="rootComposite" presStyleCnt="0"/>
      <dgm:spPr/>
    </dgm:pt>
    <dgm:pt modelId="{B2CD0F4D-95E3-4125-A05A-30D697EB1485}" type="pres">
      <dgm:prSet presAssocID="{F662A211-5C20-4550-BBCE-E954DCBFCB69}" presName="rootText" presStyleLbl="node2" presStyleIdx="0" presStyleCnt="3" custScaleX="183287" custScaleY="1654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2E54C6-7EB9-487B-B108-DF790BA2DE8A}" type="pres">
      <dgm:prSet presAssocID="{F662A211-5C20-4550-BBCE-E954DCBFCB69}" presName="rootConnector" presStyleLbl="node2" presStyleIdx="0" presStyleCnt="3"/>
      <dgm:spPr/>
      <dgm:t>
        <a:bodyPr/>
        <a:lstStyle/>
        <a:p>
          <a:endParaRPr lang="en-US"/>
        </a:p>
      </dgm:t>
    </dgm:pt>
    <dgm:pt modelId="{ECDE84CE-087F-4780-A72E-3F48DAC106CE}" type="pres">
      <dgm:prSet presAssocID="{F662A211-5C20-4550-BBCE-E954DCBFCB69}" presName="hierChild4" presStyleCnt="0"/>
      <dgm:spPr/>
    </dgm:pt>
    <dgm:pt modelId="{9CB8DC8C-F366-4E2B-AFCD-E69FEB344685}" type="pres">
      <dgm:prSet presAssocID="{9E133ABF-701E-4CD3-8925-D7F9B2D7BE29}" presName="Name35" presStyleLbl="parChTrans1D3" presStyleIdx="0" presStyleCnt="6"/>
      <dgm:spPr/>
      <dgm:t>
        <a:bodyPr/>
        <a:lstStyle/>
        <a:p>
          <a:endParaRPr lang="en-US"/>
        </a:p>
      </dgm:t>
    </dgm:pt>
    <dgm:pt modelId="{B1006731-D2C0-4196-B36A-460D7CC6C8EA}" type="pres">
      <dgm:prSet presAssocID="{F47BB0DA-60C8-411C-AEA7-E1F9DFF67245}" presName="hierRoot2" presStyleCnt="0">
        <dgm:presLayoutVars>
          <dgm:hierBranch val="r"/>
        </dgm:presLayoutVars>
      </dgm:prSet>
      <dgm:spPr/>
    </dgm:pt>
    <dgm:pt modelId="{90432DE6-91F3-4DC1-B703-DCE0A2AA6476}" type="pres">
      <dgm:prSet presAssocID="{F47BB0DA-60C8-411C-AEA7-E1F9DFF67245}" presName="rootComposite" presStyleCnt="0"/>
      <dgm:spPr/>
    </dgm:pt>
    <dgm:pt modelId="{E65456DC-E976-4735-B046-30B4BBF22A91}" type="pres">
      <dgm:prSet presAssocID="{F47BB0DA-60C8-411C-AEA7-E1F9DFF67245}" presName="rootText" presStyleLbl="node3" presStyleIdx="0" presStyleCnt="6" custScaleX="297568" custScaleY="194009" custLinFactNeighborX="-308" custLinFactNeighborY="354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03CA76-C896-4C17-A7D9-413207432CC6}" type="pres">
      <dgm:prSet presAssocID="{F47BB0DA-60C8-411C-AEA7-E1F9DFF67245}" presName="rootConnector" presStyleLbl="node3" presStyleIdx="0" presStyleCnt="6"/>
      <dgm:spPr/>
      <dgm:t>
        <a:bodyPr/>
        <a:lstStyle/>
        <a:p>
          <a:endParaRPr lang="en-US"/>
        </a:p>
      </dgm:t>
    </dgm:pt>
    <dgm:pt modelId="{441F5000-9643-4B65-94D8-9F10F0BED784}" type="pres">
      <dgm:prSet presAssocID="{F47BB0DA-60C8-411C-AEA7-E1F9DFF67245}" presName="hierChild4" presStyleCnt="0"/>
      <dgm:spPr/>
    </dgm:pt>
    <dgm:pt modelId="{FCC4C432-43CC-468C-9D20-AFFAB165AE4D}" type="pres">
      <dgm:prSet presAssocID="{F47BB0DA-60C8-411C-AEA7-E1F9DFF67245}" presName="hierChild5" presStyleCnt="0"/>
      <dgm:spPr/>
    </dgm:pt>
    <dgm:pt modelId="{0D34A9C8-B382-4200-805B-59405CAE0DDE}" type="pres">
      <dgm:prSet presAssocID="{F662A211-5C20-4550-BBCE-E954DCBFCB69}" presName="hierChild5" presStyleCnt="0"/>
      <dgm:spPr/>
    </dgm:pt>
    <dgm:pt modelId="{A36CE606-AAF6-4A38-A274-524B4F81241D}" type="pres">
      <dgm:prSet presAssocID="{D2CB3D7B-7397-4740-816C-C10FD3CD5135}" presName="Name35" presStyleLbl="parChTrans1D2" presStyleIdx="1" presStyleCnt="3"/>
      <dgm:spPr/>
      <dgm:t>
        <a:bodyPr/>
        <a:lstStyle/>
        <a:p>
          <a:endParaRPr lang="en-US"/>
        </a:p>
      </dgm:t>
    </dgm:pt>
    <dgm:pt modelId="{6C963C23-62AE-4585-B153-76501003F245}" type="pres">
      <dgm:prSet presAssocID="{D911530F-61D7-44BC-8E10-64F02752DA37}" presName="hierRoot2" presStyleCnt="0">
        <dgm:presLayoutVars>
          <dgm:hierBranch/>
        </dgm:presLayoutVars>
      </dgm:prSet>
      <dgm:spPr/>
    </dgm:pt>
    <dgm:pt modelId="{4927FDB1-CFF3-49DB-A02B-31989FC2A406}" type="pres">
      <dgm:prSet presAssocID="{D911530F-61D7-44BC-8E10-64F02752DA37}" presName="rootComposite" presStyleCnt="0"/>
      <dgm:spPr/>
    </dgm:pt>
    <dgm:pt modelId="{30FC1AFA-370E-42D5-92CD-F77238179C03}" type="pres">
      <dgm:prSet presAssocID="{D911530F-61D7-44BC-8E10-64F02752DA37}" presName="rootText" presStyleLbl="node2" presStyleIdx="1" presStyleCnt="3" custScaleX="322388" custScaleY="1670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3A3727-2CC7-467C-88B4-5C056AB07457}" type="pres">
      <dgm:prSet presAssocID="{D911530F-61D7-44BC-8E10-64F02752DA37}" presName="rootConnector" presStyleLbl="node2" presStyleIdx="1" presStyleCnt="3"/>
      <dgm:spPr/>
      <dgm:t>
        <a:bodyPr/>
        <a:lstStyle/>
        <a:p>
          <a:endParaRPr lang="en-US"/>
        </a:p>
      </dgm:t>
    </dgm:pt>
    <dgm:pt modelId="{CB637245-D62E-4036-B44B-96CD03876092}" type="pres">
      <dgm:prSet presAssocID="{D911530F-61D7-44BC-8E10-64F02752DA37}" presName="hierChild4" presStyleCnt="0"/>
      <dgm:spPr/>
    </dgm:pt>
    <dgm:pt modelId="{1239E006-0794-4FDB-A4FB-CBD0B2BA95D5}" type="pres">
      <dgm:prSet presAssocID="{E0C3AF8A-150D-4EA5-BE85-A6044185C135}" presName="Name35" presStyleLbl="parChTrans1D3" presStyleIdx="1" presStyleCnt="6"/>
      <dgm:spPr/>
      <dgm:t>
        <a:bodyPr/>
        <a:lstStyle/>
        <a:p>
          <a:endParaRPr lang="en-US"/>
        </a:p>
      </dgm:t>
    </dgm:pt>
    <dgm:pt modelId="{D15D4151-D941-4320-B2D0-5B28E1290629}" type="pres">
      <dgm:prSet presAssocID="{F226E234-1310-41A8-B894-F04E23E25CD4}" presName="hierRoot2" presStyleCnt="0">
        <dgm:presLayoutVars>
          <dgm:hierBranch val="r"/>
        </dgm:presLayoutVars>
      </dgm:prSet>
      <dgm:spPr/>
    </dgm:pt>
    <dgm:pt modelId="{7D8D48AD-8A0A-4B6C-A1B6-7A2E79E27898}" type="pres">
      <dgm:prSet presAssocID="{F226E234-1310-41A8-B894-F04E23E25CD4}" presName="rootComposite" presStyleCnt="0"/>
      <dgm:spPr/>
    </dgm:pt>
    <dgm:pt modelId="{A8EAAB5A-79D9-4A87-80B9-E36927C44208}" type="pres">
      <dgm:prSet presAssocID="{F226E234-1310-41A8-B894-F04E23E25CD4}" presName="rootText" presStyleLbl="node3" presStyleIdx="1" presStyleCnt="6" custScaleX="168469" custScaleY="191734" custLinFactNeighborX="1514" custLinFactNeighborY="275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0375CF-AA56-478D-B064-7BAE07ED896E}" type="pres">
      <dgm:prSet presAssocID="{F226E234-1310-41A8-B894-F04E23E25CD4}" presName="rootConnector" presStyleLbl="node3" presStyleIdx="1" presStyleCnt="6"/>
      <dgm:spPr/>
      <dgm:t>
        <a:bodyPr/>
        <a:lstStyle/>
        <a:p>
          <a:endParaRPr lang="en-US"/>
        </a:p>
      </dgm:t>
    </dgm:pt>
    <dgm:pt modelId="{AD42EC4F-BAE8-4C1D-8C6E-EC2C13110C59}" type="pres">
      <dgm:prSet presAssocID="{F226E234-1310-41A8-B894-F04E23E25CD4}" presName="hierChild4" presStyleCnt="0"/>
      <dgm:spPr/>
    </dgm:pt>
    <dgm:pt modelId="{772DDB4E-05C3-42FD-9C16-734C0E283B96}" type="pres">
      <dgm:prSet presAssocID="{F226E234-1310-41A8-B894-F04E23E25CD4}" presName="hierChild5" presStyleCnt="0"/>
      <dgm:spPr/>
    </dgm:pt>
    <dgm:pt modelId="{8D365450-5C18-4CB3-B3E6-F8A4F6AF2EE6}" type="pres">
      <dgm:prSet presAssocID="{F8A00E6E-B677-469E-8AC3-94B1F91C7007}" presName="Name35" presStyleLbl="parChTrans1D3" presStyleIdx="2" presStyleCnt="6"/>
      <dgm:spPr/>
      <dgm:t>
        <a:bodyPr/>
        <a:lstStyle/>
        <a:p>
          <a:endParaRPr lang="en-US"/>
        </a:p>
      </dgm:t>
    </dgm:pt>
    <dgm:pt modelId="{77D5CB98-71F4-4E68-A902-006F85059F0E}" type="pres">
      <dgm:prSet presAssocID="{1763FBFA-86C5-4A1A-B813-5DE895691E4B}" presName="hierRoot2" presStyleCnt="0">
        <dgm:presLayoutVars>
          <dgm:hierBranch val="r"/>
        </dgm:presLayoutVars>
      </dgm:prSet>
      <dgm:spPr/>
    </dgm:pt>
    <dgm:pt modelId="{658C810A-6F55-4A35-8412-0B5971CC9C47}" type="pres">
      <dgm:prSet presAssocID="{1763FBFA-86C5-4A1A-B813-5DE895691E4B}" presName="rootComposite" presStyleCnt="0"/>
      <dgm:spPr/>
    </dgm:pt>
    <dgm:pt modelId="{4E6F4BB7-0B29-4CF0-8196-24AA5EFEE808}" type="pres">
      <dgm:prSet presAssocID="{1763FBFA-86C5-4A1A-B813-5DE895691E4B}" presName="rootText" presStyleLbl="node3" presStyleIdx="2" presStyleCnt="6" custScaleX="143742" custScaleY="198624" custLinFactNeighborX="1514" custLinFactNeighborY="275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EF9951-A2EB-4B8E-9F5E-07AF59020275}" type="pres">
      <dgm:prSet presAssocID="{1763FBFA-86C5-4A1A-B813-5DE895691E4B}" presName="rootConnector" presStyleLbl="node3" presStyleIdx="2" presStyleCnt="6"/>
      <dgm:spPr/>
      <dgm:t>
        <a:bodyPr/>
        <a:lstStyle/>
        <a:p>
          <a:endParaRPr lang="en-US"/>
        </a:p>
      </dgm:t>
    </dgm:pt>
    <dgm:pt modelId="{15C879BB-168F-4565-BD86-7146FF5A051A}" type="pres">
      <dgm:prSet presAssocID="{1763FBFA-86C5-4A1A-B813-5DE895691E4B}" presName="hierChild4" presStyleCnt="0"/>
      <dgm:spPr/>
    </dgm:pt>
    <dgm:pt modelId="{FB7A556C-14C0-4719-8B05-F3939801F78C}" type="pres">
      <dgm:prSet presAssocID="{1763FBFA-86C5-4A1A-B813-5DE895691E4B}" presName="hierChild5" presStyleCnt="0"/>
      <dgm:spPr/>
    </dgm:pt>
    <dgm:pt modelId="{EF88F2E5-20E6-494A-97DC-BE2BB5EF46B0}" type="pres">
      <dgm:prSet presAssocID="{D911530F-61D7-44BC-8E10-64F02752DA37}" presName="hierChild5" presStyleCnt="0"/>
      <dgm:spPr/>
    </dgm:pt>
    <dgm:pt modelId="{35ACACA4-79D4-4B36-B085-760A8286C54F}" type="pres">
      <dgm:prSet presAssocID="{5CABE1FC-A76F-43C5-8A26-FB8F4AA62502}" presName="Name35" presStyleLbl="parChTrans1D2" presStyleIdx="2" presStyleCnt="3"/>
      <dgm:spPr/>
      <dgm:t>
        <a:bodyPr/>
        <a:lstStyle/>
        <a:p>
          <a:endParaRPr lang="en-US"/>
        </a:p>
      </dgm:t>
    </dgm:pt>
    <dgm:pt modelId="{0640E692-396A-4A4E-9D7C-4DB0E00F2A84}" type="pres">
      <dgm:prSet presAssocID="{030BE5BC-CD64-4CCD-826B-E65CC037D8CE}" presName="hierRoot2" presStyleCnt="0">
        <dgm:presLayoutVars>
          <dgm:hierBranch/>
        </dgm:presLayoutVars>
      </dgm:prSet>
      <dgm:spPr/>
    </dgm:pt>
    <dgm:pt modelId="{A6D636F7-FE6D-4805-8639-204EDE3B40D9}" type="pres">
      <dgm:prSet presAssocID="{030BE5BC-CD64-4CCD-826B-E65CC037D8CE}" presName="rootComposite" presStyleCnt="0"/>
      <dgm:spPr/>
    </dgm:pt>
    <dgm:pt modelId="{42B6853D-53DA-41C9-A8EA-BD7FAAB277B7}" type="pres">
      <dgm:prSet presAssocID="{030BE5BC-CD64-4CCD-826B-E65CC037D8CE}" presName="rootText" presStyleLbl="node2" presStyleIdx="2" presStyleCnt="3" custScaleX="257871" custScaleY="1589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F59EF1-8C9A-464E-9B1B-DEB5C7217E4C}" type="pres">
      <dgm:prSet presAssocID="{030BE5BC-CD64-4CCD-826B-E65CC037D8CE}" presName="rootConnector" presStyleLbl="node2" presStyleIdx="2" presStyleCnt="3"/>
      <dgm:spPr/>
      <dgm:t>
        <a:bodyPr/>
        <a:lstStyle/>
        <a:p>
          <a:endParaRPr lang="en-US"/>
        </a:p>
      </dgm:t>
    </dgm:pt>
    <dgm:pt modelId="{AE368B2E-9018-4858-82BC-BCCB4CE2120F}" type="pres">
      <dgm:prSet presAssocID="{030BE5BC-CD64-4CCD-826B-E65CC037D8CE}" presName="hierChild4" presStyleCnt="0"/>
      <dgm:spPr/>
    </dgm:pt>
    <dgm:pt modelId="{734B0F8B-3F70-4F3B-9C35-49481F943CCF}" type="pres">
      <dgm:prSet presAssocID="{27DCBED5-81AD-43D8-B4BD-68431D13B0BE}" presName="Name35" presStyleLbl="parChTrans1D3" presStyleIdx="3" presStyleCnt="6"/>
      <dgm:spPr/>
      <dgm:t>
        <a:bodyPr/>
        <a:lstStyle/>
        <a:p>
          <a:endParaRPr lang="en-US"/>
        </a:p>
      </dgm:t>
    </dgm:pt>
    <dgm:pt modelId="{2F181AC9-C78F-4808-8940-DF17F9BBC698}" type="pres">
      <dgm:prSet presAssocID="{AC2E0DFD-8EA4-47A6-9DC8-61AB06702404}" presName="hierRoot2" presStyleCnt="0">
        <dgm:presLayoutVars>
          <dgm:hierBranch val="r"/>
        </dgm:presLayoutVars>
      </dgm:prSet>
      <dgm:spPr/>
    </dgm:pt>
    <dgm:pt modelId="{F753CC24-EF45-4FF7-8274-0C1D6070136C}" type="pres">
      <dgm:prSet presAssocID="{AC2E0DFD-8EA4-47A6-9DC8-61AB06702404}" presName="rootComposite" presStyleCnt="0"/>
      <dgm:spPr/>
    </dgm:pt>
    <dgm:pt modelId="{A746D0C6-12E9-415C-95BE-034762E71166}" type="pres">
      <dgm:prSet presAssocID="{AC2E0DFD-8EA4-47A6-9DC8-61AB06702404}" presName="rootText" presStyleLbl="node3" presStyleIdx="3" presStyleCnt="6" custScaleX="241482" custScaleY="189409" custLinFactNeighborX="1757" custLinFactNeighborY="362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DFA9F6-BD35-4AA4-A468-65F77A0E2803}" type="pres">
      <dgm:prSet presAssocID="{AC2E0DFD-8EA4-47A6-9DC8-61AB06702404}" presName="rootConnector" presStyleLbl="node3" presStyleIdx="3" presStyleCnt="6"/>
      <dgm:spPr/>
      <dgm:t>
        <a:bodyPr/>
        <a:lstStyle/>
        <a:p>
          <a:endParaRPr lang="en-US"/>
        </a:p>
      </dgm:t>
    </dgm:pt>
    <dgm:pt modelId="{1F22C99B-0EF5-473D-BF0C-D029189F446F}" type="pres">
      <dgm:prSet presAssocID="{AC2E0DFD-8EA4-47A6-9DC8-61AB06702404}" presName="hierChild4" presStyleCnt="0"/>
      <dgm:spPr/>
    </dgm:pt>
    <dgm:pt modelId="{777497DC-345E-4870-999B-DCA685A6C251}" type="pres">
      <dgm:prSet presAssocID="{AC2E0DFD-8EA4-47A6-9DC8-61AB06702404}" presName="hierChild5" presStyleCnt="0"/>
      <dgm:spPr/>
    </dgm:pt>
    <dgm:pt modelId="{4B261256-6ABE-437B-B554-A4E61E6AFDB0}" type="pres">
      <dgm:prSet presAssocID="{25455BC0-B010-40A5-9881-A394BAE170E9}" presName="Name35" presStyleLbl="parChTrans1D3" presStyleIdx="4" presStyleCnt="6"/>
      <dgm:spPr/>
      <dgm:t>
        <a:bodyPr/>
        <a:lstStyle/>
        <a:p>
          <a:endParaRPr lang="en-US"/>
        </a:p>
      </dgm:t>
    </dgm:pt>
    <dgm:pt modelId="{26031FF2-2DB0-4943-B48A-6606D2BC67EE}" type="pres">
      <dgm:prSet presAssocID="{CDAD31CD-33BD-4B4E-838D-EF8E85868363}" presName="hierRoot2" presStyleCnt="0">
        <dgm:presLayoutVars>
          <dgm:hierBranch val="r"/>
        </dgm:presLayoutVars>
      </dgm:prSet>
      <dgm:spPr/>
    </dgm:pt>
    <dgm:pt modelId="{CD9AFE87-51EC-4D4F-A458-A42E85ACF0E6}" type="pres">
      <dgm:prSet presAssocID="{CDAD31CD-33BD-4B4E-838D-EF8E85868363}" presName="rootComposite" presStyleCnt="0"/>
      <dgm:spPr/>
    </dgm:pt>
    <dgm:pt modelId="{FA75D309-ADAB-4EF3-934E-C140EC404183}" type="pres">
      <dgm:prSet presAssocID="{CDAD31CD-33BD-4B4E-838D-EF8E85868363}" presName="rootText" presStyleLbl="node3" presStyleIdx="4" presStyleCnt="6" custScaleX="239110" custScaleY="181761" custLinFactNeighborX="1757" custLinFactNeighborY="362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2D7754-491E-4A15-BD2C-EA041D91EE32}" type="pres">
      <dgm:prSet presAssocID="{CDAD31CD-33BD-4B4E-838D-EF8E85868363}" presName="rootConnector" presStyleLbl="node3" presStyleIdx="4" presStyleCnt="6"/>
      <dgm:spPr/>
      <dgm:t>
        <a:bodyPr/>
        <a:lstStyle/>
        <a:p>
          <a:endParaRPr lang="en-US"/>
        </a:p>
      </dgm:t>
    </dgm:pt>
    <dgm:pt modelId="{01ECF705-B697-450E-AA09-C33F340FD1DB}" type="pres">
      <dgm:prSet presAssocID="{CDAD31CD-33BD-4B4E-838D-EF8E85868363}" presName="hierChild4" presStyleCnt="0"/>
      <dgm:spPr/>
    </dgm:pt>
    <dgm:pt modelId="{5599CCAB-8CFE-460E-AFBF-74807D182229}" type="pres">
      <dgm:prSet presAssocID="{CDAD31CD-33BD-4B4E-838D-EF8E85868363}" presName="hierChild5" presStyleCnt="0"/>
      <dgm:spPr/>
    </dgm:pt>
    <dgm:pt modelId="{4A3D142F-0634-4FC2-88CF-1E4598B722C3}" type="pres">
      <dgm:prSet presAssocID="{2BFC842F-4C2F-40E5-B462-CE2690537919}" presName="Name35" presStyleLbl="parChTrans1D3" presStyleIdx="5" presStyleCnt="6"/>
      <dgm:spPr/>
      <dgm:t>
        <a:bodyPr/>
        <a:lstStyle/>
        <a:p>
          <a:endParaRPr lang="en-US"/>
        </a:p>
      </dgm:t>
    </dgm:pt>
    <dgm:pt modelId="{482BAF6F-A3F1-42F9-B8C5-0B49BCD8B0D5}" type="pres">
      <dgm:prSet presAssocID="{A6564265-DF1F-44E5-9735-0995F8BDB46F}" presName="hierRoot2" presStyleCnt="0">
        <dgm:presLayoutVars>
          <dgm:hierBranch val="r"/>
        </dgm:presLayoutVars>
      </dgm:prSet>
      <dgm:spPr/>
    </dgm:pt>
    <dgm:pt modelId="{457CF347-7F6E-44D6-A763-8CAB9C3AED58}" type="pres">
      <dgm:prSet presAssocID="{A6564265-DF1F-44E5-9735-0995F8BDB46F}" presName="rootComposite" presStyleCnt="0"/>
      <dgm:spPr/>
    </dgm:pt>
    <dgm:pt modelId="{57B20000-197C-48A6-8297-4D3981C97098}" type="pres">
      <dgm:prSet presAssocID="{A6564265-DF1F-44E5-9735-0995F8BDB46F}" presName="rootText" presStyleLbl="node3" presStyleIdx="5" presStyleCnt="6" custScaleX="239632" custScaleY="182268" custLinFactNeighborX="1757" custLinFactNeighborY="362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B485A4-DD16-4740-983E-610C4637607C}" type="pres">
      <dgm:prSet presAssocID="{A6564265-DF1F-44E5-9735-0995F8BDB46F}" presName="rootConnector" presStyleLbl="node3" presStyleIdx="5" presStyleCnt="6"/>
      <dgm:spPr/>
      <dgm:t>
        <a:bodyPr/>
        <a:lstStyle/>
        <a:p>
          <a:endParaRPr lang="en-US"/>
        </a:p>
      </dgm:t>
    </dgm:pt>
    <dgm:pt modelId="{AE5E0496-7C1C-46EF-BB02-77BC6FF05F56}" type="pres">
      <dgm:prSet presAssocID="{A6564265-DF1F-44E5-9735-0995F8BDB46F}" presName="hierChild4" presStyleCnt="0"/>
      <dgm:spPr/>
    </dgm:pt>
    <dgm:pt modelId="{DE6AD823-4FB1-4156-8ED4-11F04B7A5DDF}" type="pres">
      <dgm:prSet presAssocID="{A6564265-DF1F-44E5-9735-0995F8BDB46F}" presName="hierChild5" presStyleCnt="0"/>
      <dgm:spPr/>
    </dgm:pt>
    <dgm:pt modelId="{89F07B6B-7CA9-4786-B336-533E9B04DBF3}" type="pres">
      <dgm:prSet presAssocID="{030BE5BC-CD64-4CCD-826B-E65CC037D8CE}" presName="hierChild5" presStyleCnt="0"/>
      <dgm:spPr/>
    </dgm:pt>
    <dgm:pt modelId="{A21B6041-55A1-4CDC-81E7-C3476CBC813E}" type="pres">
      <dgm:prSet presAssocID="{9F9EFDAD-8E71-4975-8004-4261DF0F090E}" presName="hierChild3" presStyleCnt="0"/>
      <dgm:spPr/>
    </dgm:pt>
  </dgm:ptLst>
  <dgm:cxnLst>
    <dgm:cxn modelId="{6E8DB045-1A9F-49A1-AAAC-76B5B4FCB247}" type="presOf" srcId="{E0C3AF8A-150D-4EA5-BE85-A6044185C135}" destId="{1239E006-0794-4FDB-A4FB-CBD0B2BA95D5}" srcOrd="0" destOrd="0" presId="urn:microsoft.com/office/officeart/2005/8/layout/orgChart1"/>
    <dgm:cxn modelId="{20A4366A-47FD-4701-ADEA-BDE7D728072A}" srcId="{9F9EFDAD-8E71-4975-8004-4261DF0F090E}" destId="{F662A211-5C20-4550-BBCE-E954DCBFCB69}" srcOrd="0" destOrd="0" parTransId="{BAB54E2B-DA33-43AE-84F5-EB11A2D75135}" sibTransId="{C865907B-BBF7-4F3F-8BB0-88E43282CA95}"/>
    <dgm:cxn modelId="{F32AB628-2B54-460B-AE58-2E45A11DA290}" type="presOf" srcId="{1763FBFA-86C5-4A1A-B813-5DE895691E4B}" destId="{4E6F4BB7-0B29-4CF0-8196-24AA5EFEE808}" srcOrd="0" destOrd="0" presId="urn:microsoft.com/office/officeart/2005/8/layout/orgChart1"/>
    <dgm:cxn modelId="{ADE9DB8A-23CA-45C5-9E67-8F644994613E}" type="presOf" srcId="{BAB54E2B-DA33-43AE-84F5-EB11A2D75135}" destId="{DF18AE36-0CB1-4EA5-9941-693D7D215BFF}" srcOrd="0" destOrd="0" presId="urn:microsoft.com/office/officeart/2005/8/layout/orgChart1"/>
    <dgm:cxn modelId="{993E3291-2A95-4B55-9E60-C15829811222}" type="presOf" srcId="{25455BC0-B010-40A5-9881-A394BAE170E9}" destId="{4B261256-6ABE-437B-B554-A4E61E6AFDB0}" srcOrd="0" destOrd="0" presId="urn:microsoft.com/office/officeart/2005/8/layout/orgChart1"/>
    <dgm:cxn modelId="{22E446D4-E4D3-43B0-B73E-0A960FEE65BE}" type="presOf" srcId="{2BFC842F-4C2F-40E5-B462-CE2690537919}" destId="{4A3D142F-0634-4FC2-88CF-1E4598B722C3}" srcOrd="0" destOrd="0" presId="urn:microsoft.com/office/officeart/2005/8/layout/orgChart1"/>
    <dgm:cxn modelId="{C5877708-9608-417B-A358-46B1AB4D8C3C}" type="presOf" srcId="{F226E234-1310-41A8-B894-F04E23E25CD4}" destId="{710375CF-AA56-478D-B064-7BAE07ED896E}" srcOrd="1" destOrd="0" presId="urn:microsoft.com/office/officeart/2005/8/layout/orgChart1"/>
    <dgm:cxn modelId="{E616A879-7E13-45DE-BCF1-A77BD9874574}" srcId="{D911530F-61D7-44BC-8E10-64F02752DA37}" destId="{1763FBFA-86C5-4A1A-B813-5DE895691E4B}" srcOrd="1" destOrd="0" parTransId="{F8A00E6E-B677-469E-8AC3-94B1F91C7007}" sibTransId="{0812196D-61CB-4F2F-8064-C09A1776D511}"/>
    <dgm:cxn modelId="{2335D062-8D5D-4C5C-8CA0-18B9B2183165}" srcId="{F662A211-5C20-4550-BBCE-E954DCBFCB69}" destId="{F47BB0DA-60C8-411C-AEA7-E1F9DFF67245}" srcOrd="0" destOrd="0" parTransId="{9E133ABF-701E-4CD3-8925-D7F9B2D7BE29}" sibTransId="{C29FDF19-B4D7-49ED-AA96-AC9AE6872D82}"/>
    <dgm:cxn modelId="{6BB0CBBE-EAE1-4A4B-84C6-4121BF5B2729}" type="presOf" srcId="{AC2E0DFD-8EA4-47A6-9DC8-61AB06702404}" destId="{A746D0C6-12E9-415C-95BE-034762E71166}" srcOrd="0" destOrd="0" presId="urn:microsoft.com/office/officeart/2005/8/layout/orgChart1"/>
    <dgm:cxn modelId="{761E4629-C039-46A4-81C4-E9C4F3C187BA}" srcId="{9F9EFDAD-8E71-4975-8004-4261DF0F090E}" destId="{D911530F-61D7-44BC-8E10-64F02752DA37}" srcOrd="1" destOrd="0" parTransId="{D2CB3D7B-7397-4740-816C-C10FD3CD5135}" sibTransId="{10827B1D-96D1-47D7-9180-29A490ADEB5E}"/>
    <dgm:cxn modelId="{0703BBF3-8232-49FF-BC79-54E74B17651D}" srcId="{030BE5BC-CD64-4CCD-826B-E65CC037D8CE}" destId="{A6564265-DF1F-44E5-9735-0995F8BDB46F}" srcOrd="2" destOrd="0" parTransId="{2BFC842F-4C2F-40E5-B462-CE2690537919}" sibTransId="{D9F8C66C-19F5-4F7E-8E6D-AC02EC7868CE}"/>
    <dgm:cxn modelId="{6CB25DBE-9A6C-43F9-86C4-6950CFED5EA9}" type="presOf" srcId="{5CABE1FC-A76F-43C5-8A26-FB8F4AA62502}" destId="{35ACACA4-79D4-4B36-B085-760A8286C54F}" srcOrd="0" destOrd="0" presId="urn:microsoft.com/office/officeart/2005/8/layout/orgChart1"/>
    <dgm:cxn modelId="{732D173E-1A01-4A68-8A72-8E057CECD506}" type="presOf" srcId="{9E133ABF-701E-4CD3-8925-D7F9B2D7BE29}" destId="{9CB8DC8C-F366-4E2B-AFCD-E69FEB344685}" srcOrd="0" destOrd="0" presId="urn:microsoft.com/office/officeart/2005/8/layout/orgChart1"/>
    <dgm:cxn modelId="{ABB5C01A-8C90-40CF-ADF0-18C3F1E9F2CD}" type="presOf" srcId="{A6564265-DF1F-44E5-9735-0995F8BDB46F}" destId="{57B20000-197C-48A6-8297-4D3981C97098}" srcOrd="0" destOrd="0" presId="urn:microsoft.com/office/officeart/2005/8/layout/orgChart1"/>
    <dgm:cxn modelId="{EE02F56C-A8F2-4D4E-8A58-AB88C9E3F552}" type="presOf" srcId="{F662A211-5C20-4550-BBCE-E954DCBFCB69}" destId="{282E54C6-7EB9-487B-B108-DF790BA2DE8A}" srcOrd="1" destOrd="0" presId="urn:microsoft.com/office/officeart/2005/8/layout/orgChart1"/>
    <dgm:cxn modelId="{AB0132D3-D40E-40C8-BF70-220314F33918}" type="presOf" srcId="{030BE5BC-CD64-4CCD-826B-E65CC037D8CE}" destId="{1DF59EF1-8C9A-464E-9B1B-DEB5C7217E4C}" srcOrd="1" destOrd="0" presId="urn:microsoft.com/office/officeart/2005/8/layout/orgChart1"/>
    <dgm:cxn modelId="{12811E8C-5106-46CC-B8A4-1C5F0B6CC57E}" type="presOf" srcId="{A6564265-DF1F-44E5-9735-0995F8BDB46F}" destId="{A0B485A4-DD16-4740-983E-610C4637607C}" srcOrd="1" destOrd="0" presId="urn:microsoft.com/office/officeart/2005/8/layout/orgChart1"/>
    <dgm:cxn modelId="{CE33B1BA-4B5F-456E-9DEA-5A72D25216E1}" type="presOf" srcId="{030BE5BC-CD64-4CCD-826B-E65CC037D8CE}" destId="{42B6853D-53DA-41C9-A8EA-BD7FAAB277B7}" srcOrd="0" destOrd="0" presId="urn:microsoft.com/office/officeart/2005/8/layout/orgChart1"/>
    <dgm:cxn modelId="{5BCE5F60-5B20-4B37-A6C8-6A1D2D4EDE63}" type="presOf" srcId="{F662A211-5C20-4550-BBCE-E954DCBFCB69}" destId="{B2CD0F4D-95E3-4125-A05A-30D697EB1485}" srcOrd="0" destOrd="0" presId="urn:microsoft.com/office/officeart/2005/8/layout/orgChart1"/>
    <dgm:cxn modelId="{E84E622A-24A8-4278-B293-9D867377C3E7}" type="presOf" srcId="{F47BB0DA-60C8-411C-AEA7-E1F9DFF67245}" destId="{A703CA76-C896-4C17-A7D9-413207432CC6}" srcOrd="1" destOrd="0" presId="urn:microsoft.com/office/officeart/2005/8/layout/orgChart1"/>
    <dgm:cxn modelId="{18C5C3E0-9A7A-49D8-9267-0DE04470627D}" srcId="{030BE5BC-CD64-4CCD-826B-E65CC037D8CE}" destId="{CDAD31CD-33BD-4B4E-838D-EF8E85868363}" srcOrd="1" destOrd="0" parTransId="{25455BC0-B010-40A5-9881-A394BAE170E9}" sibTransId="{7A245F35-0805-4D39-9828-86E0F1C2B2A6}"/>
    <dgm:cxn modelId="{24FBCCF6-9371-4AB5-AD46-2190071C0A72}" srcId="{D911530F-61D7-44BC-8E10-64F02752DA37}" destId="{F226E234-1310-41A8-B894-F04E23E25CD4}" srcOrd="0" destOrd="0" parTransId="{E0C3AF8A-150D-4EA5-BE85-A6044185C135}" sibTransId="{DCB9A595-0074-4AE2-93D0-C1EC4E2F9D6D}"/>
    <dgm:cxn modelId="{737FF5A2-1959-4F26-91B3-DBD50EC7A657}" srcId="{030BE5BC-CD64-4CCD-826B-E65CC037D8CE}" destId="{AC2E0DFD-8EA4-47A6-9DC8-61AB06702404}" srcOrd="0" destOrd="0" parTransId="{27DCBED5-81AD-43D8-B4BD-68431D13B0BE}" sibTransId="{CF6404A5-918C-472C-9CD8-6BB89EB012E8}"/>
    <dgm:cxn modelId="{AE077398-E7D7-42BE-B270-07FEF1600DC3}" type="presOf" srcId="{9F9EFDAD-8E71-4975-8004-4261DF0F090E}" destId="{6C841321-D35E-4174-97F0-8C2B2F771C21}" srcOrd="0" destOrd="0" presId="urn:microsoft.com/office/officeart/2005/8/layout/orgChart1"/>
    <dgm:cxn modelId="{ECACFD41-9721-408B-8826-2036789A6E38}" type="presOf" srcId="{AC2E0DFD-8EA4-47A6-9DC8-61AB06702404}" destId="{4BDFA9F6-BD35-4AA4-A468-65F77A0E2803}" srcOrd="1" destOrd="0" presId="urn:microsoft.com/office/officeart/2005/8/layout/orgChart1"/>
    <dgm:cxn modelId="{B4630F1D-051B-4B4A-99A2-5759DE1D0723}" type="presOf" srcId="{B515B3D0-76EC-454C-97E1-2B080B2CBC78}" destId="{FE31C9E6-AB83-4ED9-B1AD-57AA7A185692}" srcOrd="0" destOrd="0" presId="urn:microsoft.com/office/officeart/2005/8/layout/orgChart1"/>
    <dgm:cxn modelId="{5B21955C-B583-4F9C-8342-45BBAC184210}" type="presOf" srcId="{1763FBFA-86C5-4A1A-B813-5DE895691E4B}" destId="{98EF9951-A2EB-4B8E-9F5E-07AF59020275}" srcOrd="1" destOrd="0" presId="urn:microsoft.com/office/officeart/2005/8/layout/orgChart1"/>
    <dgm:cxn modelId="{03000776-07AE-4161-8485-E7EC14C7F986}" type="presOf" srcId="{F47BB0DA-60C8-411C-AEA7-E1F9DFF67245}" destId="{E65456DC-E976-4735-B046-30B4BBF22A91}" srcOrd="0" destOrd="0" presId="urn:microsoft.com/office/officeart/2005/8/layout/orgChart1"/>
    <dgm:cxn modelId="{DF1225D4-53B8-4F1F-AF70-B722E43C4DCF}" type="presOf" srcId="{9F9EFDAD-8E71-4975-8004-4261DF0F090E}" destId="{6AAC3BA5-402D-4FFE-BE93-4464A1DB9016}" srcOrd="1" destOrd="0" presId="urn:microsoft.com/office/officeart/2005/8/layout/orgChart1"/>
    <dgm:cxn modelId="{049FAA2E-8C4D-4C0F-BE60-5D4D3A322F77}" type="presOf" srcId="{D2CB3D7B-7397-4740-816C-C10FD3CD5135}" destId="{A36CE606-AAF6-4A38-A274-524B4F81241D}" srcOrd="0" destOrd="0" presId="urn:microsoft.com/office/officeart/2005/8/layout/orgChart1"/>
    <dgm:cxn modelId="{C78B57D3-909E-4E13-8123-C8D1D37F665C}" srcId="{9F9EFDAD-8E71-4975-8004-4261DF0F090E}" destId="{030BE5BC-CD64-4CCD-826B-E65CC037D8CE}" srcOrd="2" destOrd="0" parTransId="{5CABE1FC-A76F-43C5-8A26-FB8F4AA62502}" sibTransId="{8C32E7DD-C58D-4B8D-8EF8-447B6F29B001}"/>
    <dgm:cxn modelId="{D28D87A8-FBC6-475F-94FE-59EB30926195}" type="presOf" srcId="{F226E234-1310-41A8-B894-F04E23E25CD4}" destId="{A8EAAB5A-79D9-4A87-80B9-E36927C44208}" srcOrd="0" destOrd="0" presId="urn:microsoft.com/office/officeart/2005/8/layout/orgChart1"/>
    <dgm:cxn modelId="{44475835-F34B-4C14-911C-5896626675BD}" srcId="{B515B3D0-76EC-454C-97E1-2B080B2CBC78}" destId="{9F9EFDAD-8E71-4975-8004-4261DF0F090E}" srcOrd="0" destOrd="0" parTransId="{3EA07A11-5065-489D-851B-F2E7C1A0CE20}" sibTransId="{47359E16-3FE1-4622-835B-75FCF74CDD80}"/>
    <dgm:cxn modelId="{38595216-8636-4655-AADB-C5C97021C803}" type="presOf" srcId="{D911530F-61D7-44BC-8E10-64F02752DA37}" destId="{30FC1AFA-370E-42D5-92CD-F77238179C03}" srcOrd="0" destOrd="0" presId="urn:microsoft.com/office/officeart/2005/8/layout/orgChart1"/>
    <dgm:cxn modelId="{CADBD5E9-1046-4B6A-911C-3138FCBEF94B}" type="presOf" srcId="{CDAD31CD-33BD-4B4E-838D-EF8E85868363}" destId="{742D7754-491E-4A15-BD2C-EA041D91EE32}" srcOrd="1" destOrd="0" presId="urn:microsoft.com/office/officeart/2005/8/layout/orgChart1"/>
    <dgm:cxn modelId="{04A7CF7B-F719-4DFF-842F-9019CE552E97}" type="presOf" srcId="{D911530F-61D7-44BC-8E10-64F02752DA37}" destId="{753A3727-2CC7-467C-88B4-5C056AB07457}" srcOrd="1" destOrd="0" presId="urn:microsoft.com/office/officeart/2005/8/layout/orgChart1"/>
    <dgm:cxn modelId="{E20B9E75-325C-48B9-AB3F-7F18C214D811}" type="presOf" srcId="{CDAD31CD-33BD-4B4E-838D-EF8E85868363}" destId="{FA75D309-ADAB-4EF3-934E-C140EC404183}" srcOrd="0" destOrd="0" presId="urn:microsoft.com/office/officeart/2005/8/layout/orgChart1"/>
    <dgm:cxn modelId="{5A6FD476-316F-4E00-BD15-D42600CF9478}" type="presOf" srcId="{F8A00E6E-B677-469E-8AC3-94B1F91C7007}" destId="{8D365450-5C18-4CB3-B3E6-F8A4F6AF2EE6}" srcOrd="0" destOrd="0" presId="urn:microsoft.com/office/officeart/2005/8/layout/orgChart1"/>
    <dgm:cxn modelId="{2A700239-E591-46FA-AA22-4EF6D303B18B}" type="presOf" srcId="{27DCBED5-81AD-43D8-B4BD-68431D13B0BE}" destId="{734B0F8B-3F70-4F3B-9C35-49481F943CCF}" srcOrd="0" destOrd="0" presId="urn:microsoft.com/office/officeart/2005/8/layout/orgChart1"/>
    <dgm:cxn modelId="{06B67DC3-4E82-49EA-A83A-005A0C1B5EA4}" type="presParOf" srcId="{FE31C9E6-AB83-4ED9-B1AD-57AA7A185692}" destId="{E41E050E-9787-4510-B6B7-DE6591271D5F}" srcOrd="0" destOrd="0" presId="urn:microsoft.com/office/officeart/2005/8/layout/orgChart1"/>
    <dgm:cxn modelId="{F1F10DAF-89D3-49BF-BC03-B48C8B7E8BF5}" type="presParOf" srcId="{E41E050E-9787-4510-B6B7-DE6591271D5F}" destId="{8CD201F5-3B71-4481-9878-F188A571F958}" srcOrd="0" destOrd="0" presId="urn:microsoft.com/office/officeart/2005/8/layout/orgChart1"/>
    <dgm:cxn modelId="{2A81D140-9785-4B62-8E2A-C3DFDA78536F}" type="presParOf" srcId="{8CD201F5-3B71-4481-9878-F188A571F958}" destId="{6C841321-D35E-4174-97F0-8C2B2F771C21}" srcOrd="0" destOrd="0" presId="urn:microsoft.com/office/officeart/2005/8/layout/orgChart1"/>
    <dgm:cxn modelId="{79AE5379-EFD9-4897-9D70-929E14E66716}" type="presParOf" srcId="{8CD201F5-3B71-4481-9878-F188A571F958}" destId="{6AAC3BA5-402D-4FFE-BE93-4464A1DB9016}" srcOrd="1" destOrd="0" presId="urn:microsoft.com/office/officeart/2005/8/layout/orgChart1"/>
    <dgm:cxn modelId="{E7037F67-4DE9-4417-9CFB-D8452CCCAB8A}" type="presParOf" srcId="{E41E050E-9787-4510-B6B7-DE6591271D5F}" destId="{67E1E6B0-D0C9-43A9-8DE7-D0A61B76544F}" srcOrd="1" destOrd="0" presId="urn:microsoft.com/office/officeart/2005/8/layout/orgChart1"/>
    <dgm:cxn modelId="{057D34C6-FE84-4AF9-86A8-E422EABF7034}" type="presParOf" srcId="{67E1E6B0-D0C9-43A9-8DE7-D0A61B76544F}" destId="{DF18AE36-0CB1-4EA5-9941-693D7D215BFF}" srcOrd="0" destOrd="0" presId="urn:microsoft.com/office/officeart/2005/8/layout/orgChart1"/>
    <dgm:cxn modelId="{3125A4DF-6C62-460E-ABD2-63A8590C9AAC}" type="presParOf" srcId="{67E1E6B0-D0C9-43A9-8DE7-D0A61B76544F}" destId="{0E767026-05FD-4C73-9E11-1D371C1BFD20}" srcOrd="1" destOrd="0" presId="urn:microsoft.com/office/officeart/2005/8/layout/orgChart1"/>
    <dgm:cxn modelId="{1066C633-32EE-4B79-A741-B57E6A5B3B1C}" type="presParOf" srcId="{0E767026-05FD-4C73-9E11-1D371C1BFD20}" destId="{F12E4C2E-9EDF-4948-BD79-04AA83FD3ED6}" srcOrd="0" destOrd="0" presId="urn:microsoft.com/office/officeart/2005/8/layout/orgChart1"/>
    <dgm:cxn modelId="{F7D0C005-E767-40B5-9D3F-8E50F583917A}" type="presParOf" srcId="{F12E4C2E-9EDF-4948-BD79-04AA83FD3ED6}" destId="{B2CD0F4D-95E3-4125-A05A-30D697EB1485}" srcOrd="0" destOrd="0" presId="urn:microsoft.com/office/officeart/2005/8/layout/orgChart1"/>
    <dgm:cxn modelId="{1AA5F639-8C97-42E2-84C0-294B25414400}" type="presParOf" srcId="{F12E4C2E-9EDF-4948-BD79-04AA83FD3ED6}" destId="{282E54C6-7EB9-487B-B108-DF790BA2DE8A}" srcOrd="1" destOrd="0" presId="urn:microsoft.com/office/officeart/2005/8/layout/orgChart1"/>
    <dgm:cxn modelId="{C394641A-6A4A-41B0-BCBD-EA5B9AAE8F1B}" type="presParOf" srcId="{0E767026-05FD-4C73-9E11-1D371C1BFD20}" destId="{ECDE84CE-087F-4780-A72E-3F48DAC106CE}" srcOrd="1" destOrd="0" presId="urn:microsoft.com/office/officeart/2005/8/layout/orgChart1"/>
    <dgm:cxn modelId="{FDB81885-F7A1-44FE-804A-3FE7E9C65CBE}" type="presParOf" srcId="{ECDE84CE-087F-4780-A72E-3F48DAC106CE}" destId="{9CB8DC8C-F366-4E2B-AFCD-E69FEB344685}" srcOrd="0" destOrd="0" presId="urn:microsoft.com/office/officeart/2005/8/layout/orgChart1"/>
    <dgm:cxn modelId="{D5976955-3886-46F2-8665-E8289F206014}" type="presParOf" srcId="{ECDE84CE-087F-4780-A72E-3F48DAC106CE}" destId="{B1006731-D2C0-4196-B36A-460D7CC6C8EA}" srcOrd="1" destOrd="0" presId="urn:microsoft.com/office/officeart/2005/8/layout/orgChart1"/>
    <dgm:cxn modelId="{18F59F10-8B83-4660-83F9-EBBC6F81EEB3}" type="presParOf" srcId="{B1006731-D2C0-4196-B36A-460D7CC6C8EA}" destId="{90432DE6-91F3-4DC1-B703-DCE0A2AA6476}" srcOrd="0" destOrd="0" presId="urn:microsoft.com/office/officeart/2005/8/layout/orgChart1"/>
    <dgm:cxn modelId="{69FEDFB6-7519-427E-A04B-C3A9305E414A}" type="presParOf" srcId="{90432DE6-91F3-4DC1-B703-DCE0A2AA6476}" destId="{E65456DC-E976-4735-B046-30B4BBF22A91}" srcOrd="0" destOrd="0" presId="urn:microsoft.com/office/officeart/2005/8/layout/orgChart1"/>
    <dgm:cxn modelId="{FC8C6352-064C-4EBA-9088-DEB8349D3838}" type="presParOf" srcId="{90432DE6-91F3-4DC1-B703-DCE0A2AA6476}" destId="{A703CA76-C896-4C17-A7D9-413207432CC6}" srcOrd="1" destOrd="0" presId="urn:microsoft.com/office/officeart/2005/8/layout/orgChart1"/>
    <dgm:cxn modelId="{CAB0B6A8-C9DC-4237-88C5-21DBE3CE142E}" type="presParOf" srcId="{B1006731-D2C0-4196-B36A-460D7CC6C8EA}" destId="{441F5000-9643-4B65-94D8-9F10F0BED784}" srcOrd="1" destOrd="0" presId="urn:microsoft.com/office/officeart/2005/8/layout/orgChart1"/>
    <dgm:cxn modelId="{009F8574-A4C7-4108-BFB4-2B799D34723D}" type="presParOf" srcId="{B1006731-D2C0-4196-B36A-460D7CC6C8EA}" destId="{FCC4C432-43CC-468C-9D20-AFFAB165AE4D}" srcOrd="2" destOrd="0" presId="urn:microsoft.com/office/officeart/2005/8/layout/orgChart1"/>
    <dgm:cxn modelId="{D3C9D1E4-97A9-44A1-BB93-CB31774AEEAA}" type="presParOf" srcId="{0E767026-05FD-4C73-9E11-1D371C1BFD20}" destId="{0D34A9C8-B382-4200-805B-59405CAE0DDE}" srcOrd="2" destOrd="0" presId="urn:microsoft.com/office/officeart/2005/8/layout/orgChart1"/>
    <dgm:cxn modelId="{CC934846-69C5-4282-91A5-63F2FC442A96}" type="presParOf" srcId="{67E1E6B0-D0C9-43A9-8DE7-D0A61B76544F}" destId="{A36CE606-AAF6-4A38-A274-524B4F81241D}" srcOrd="2" destOrd="0" presId="urn:microsoft.com/office/officeart/2005/8/layout/orgChart1"/>
    <dgm:cxn modelId="{B219604C-2A5F-4F09-A451-8E79466EAC2B}" type="presParOf" srcId="{67E1E6B0-D0C9-43A9-8DE7-D0A61B76544F}" destId="{6C963C23-62AE-4585-B153-76501003F245}" srcOrd="3" destOrd="0" presId="urn:microsoft.com/office/officeart/2005/8/layout/orgChart1"/>
    <dgm:cxn modelId="{9004FC88-2A34-44FA-A801-2DAABDADD7BF}" type="presParOf" srcId="{6C963C23-62AE-4585-B153-76501003F245}" destId="{4927FDB1-CFF3-49DB-A02B-31989FC2A406}" srcOrd="0" destOrd="0" presId="urn:microsoft.com/office/officeart/2005/8/layout/orgChart1"/>
    <dgm:cxn modelId="{3B4AF483-8C75-47BF-96FF-CA7D5FD87373}" type="presParOf" srcId="{4927FDB1-CFF3-49DB-A02B-31989FC2A406}" destId="{30FC1AFA-370E-42D5-92CD-F77238179C03}" srcOrd="0" destOrd="0" presId="urn:microsoft.com/office/officeart/2005/8/layout/orgChart1"/>
    <dgm:cxn modelId="{A053EB74-23F5-4220-A0FD-53E0571E95EA}" type="presParOf" srcId="{4927FDB1-CFF3-49DB-A02B-31989FC2A406}" destId="{753A3727-2CC7-467C-88B4-5C056AB07457}" srcOrd="1" destOrd="0" presId="urn:microsoft.com/office/officeart/2005/8/layout/orgChart1"/>
    <dgm:cxn modelId="{8C7B7074-8D5F-48AB-9FEB-1FE151EF2FBF}" type="presParOf" srcId="{6C963C23-62AE-4585-B153-76501003F245}" destId="{CB637245-D62E-4036-B44B-96CD03876092}" srcOrd="1" destOrd="0" presId="urn:microsoft.com/office/officeart/2005/8/layout/orgChart1"/>
    <dgm:cxn modelId="{29228A39-F64B-4A7F-8632-771A7928A8C0}" type="presParOf" srcId="{CB637245-D62E-4036-B44B-96CD03876092}" destId="{1239E006-0794-4FDB-A4FB-CBD0B2BA95D5}" srcOrd="0" destOrd="0" presId="urn:microsoft.com/office/officeart/2005/8/layout/orgChart1"/>
    <dgm:cxn modelId="{F68C9F00-A003-4D43-8D5D-4EFF0114BEAD}" type="presParOf" srcId="{CB637245-D62E-4036-B44B-96CD03876092}" destId="{D15D4151-D941-4320-B2D0-5B28E1290629}" srcOrd="1" destOrd="0" presId="urn:microsoft.com/office/officeart/2005/8/layout/orgChart1"/>
    <dgm:cxn modelId="{8379DB3E-BF88-40EC-9228-2932C61B32A6}" type="presParOf" srcId="{D15D4151-D941-4320-B2D0-5B28E1290629}" destId="{7D8D48AD-8A0A-4B6C-A1B6-7A2E79E27898}" srcOrd="0" destOrd="0" presId="urn:microsoft.com/office/officeart/2005/8/layout/orgChart1"/>
    <dgm:cxn modelId="{01AEFEA4-5C75-4249-B95B-4C126BBE0B20}" type="presParOf" srcId="{7D8D48AD-8A0A-4B6C-A1B6-7A2E79E27898}" destId="{A8EAAB5A-79D9-4A87-80B9-E36927C44208}" srcOrd="0" destOrd="0" presId="urn:microsoft.com/office/officeart/2005/8/layout/orgChart1"/>
    <dgm:cxn modelId="{7536B95B-91A3-404F-B0CE-D011E3D91F72}" type="presParOf" srcId="{7D8D48AD-8A0A-4B6C-A1B6-7A2E79E27898}" destId="{710375CF-AA56-478D-B064-7BAE07ED896E}" srcOrd="1" destOrd="0" presId="urn:microsoft.com/office/officeart/2005/8/layout/orgChart1"/>
    <dgm:cxn modelId="{19ABFDC2-F51B-4C66-B98D-21805BD7D85C}" type="presParOf" srcId="{D15D4151-D941-4320-B2D0-5B28E1290629}" destId="{AD42EC4F-BAE8-4C1D-8C6E-EC2C13110C59}" srcOrd="1" destOrd="0" presId="urn:microsoft.com/office/officeart/2005/8/layout/orgChart1"/>
    <dgm:cxn modelId="{9C4164E0-EEDB-469B-9795-73BA073D2495}" type="presParOf" srcId="{D15D4151-D941-4320-B2D0-5B28E1290629}" destId="{772DDB4E-05C3-42FD-9C16-734C0E283B96}" srcOrd="2" destOrd="0" presId="urn:microsoft.com/office/officeart/2005/8/layout/orgChart1"/>
    <dgm:cxn modelId="{F0F88A59-6D57-4A68-955F-04755C421FC6}" type="presParOf" srcId="{CB637245-D62E-4036-B44B-96CD03876092}" destId="{8D365450-5C18-4CB3-B3E6-F8A4F6AF2EE6}" srcOrd="2" destOrd="0" presId="urn:microsoft.com/office/officeart/2005/8/layout/orgChart1"/>
    <dgm:cxn modelId="{6D7F1CCA-B2A2-4BBB-BF92-E218EB3054FE}" type="presParOf" srcId="{CB637245-D62E-4036-B44B-96CD03876092}" destId="{77D5CB98-71F4-4E68-A902-006F85059F0E}" srcOrd="3" destOrd="0" presId="urn:microsoft.com/office/officeart/2005/8/layout/orgChart1"/>
    <dgm:cxn modelId="{EF8351BA-1A9B-4375-B2F8-8E7230F1FC58}" type="presParOf" srcId="{77D5CB98-71F4-4E68-A902-006F85059F0E}" destId="{658C810A-6F55-4A35-8412-0B5971CC9C47}" srcOrd="0" destOrd="0" presId="urn:microsoft.com/office/officeart/2005/8/layout/orgChart1"/>
    <dgm:cxn modelId="{62D83397-5F51-429F-9395-E53B36C7F817}" type="presParOf" srcId="{658C810A-6F55-4A35-8412-0B5971CC9C47}" destId="{4E6F4BB7-0B29-4CF0-8196-24AA5EFEE808}" srcOrd="0" destOrd="0" presId="urn:microsoft.com/office/officeart/2005/8/layout/orgChart1"/>
    <dgm:cxn modelId="{1F22D6E2-6B74-484D-97C7-6CECAE128C3E}" type="presParOf" srcId="{658C810A-6F55-4A35-8412-0B5971CC9C47}" destId="{98EF9951-A2EB-4B8E-9F5E-07AF59020275}" srcOrd="1" destOrd="0" presId="urn:microsoft.com/office/officeart/2005/8/layout/orgChart1"/>
    <dgm:cxn modelId="{83BC453A-2B60-48D6-B1E1-7ED2482B8B3E}" type="presParOf" srcId="{77D5CB98-71F4-4E68-A902-006F85059F0E}" destId="{15C879BB-168F-4565-BD86-7146FF5A051A}" srcOrd="1" destOrd="0" presId="urn:microsoft.com/office/officeart/2005/8/layout/orgChart1"/>
    <dgm:cxn modelId="{77EEB7B4-0A38-4886-951F-D6CFD2B46F8D}" type="presParOf" srcId="{77D5CB98-71F4-4E68-A902-006F85059F0E}" destId="{FB7A556C-14C0-4719-8B05-F3939801F78C}" srcOrd="2" destOrd="0" presId="urn:microsoft.com/office/officeart/2005/8/layout/orgChart1"/>
    <dgm:cxn modelId="{F24EDDEC-C412-4009-876C-5E77135BEAEF}" type="presParOf" srcId="{6C963C23-62AE-4585-B153-76501003F245}" destId="{EF88F2E5-20E6-494A-97DC-BE2BB5EF46B0}" srcOrd="2" destOrd="0" presId="urn:microsoft.com/office/officeart/2005/8/layout/orgChart1"/>
    <dgm:cxn modelId="{3F92BBC4-1F66-482C-99D5-EBDA8B9D96D6}" type="presParOf" srcId="{67E1E6B0-D0C9-43A9-8DE7-D0A61B76544F}" destId="{35ACACA4-79D4-4B36-B085-760A8286C54F}" srcOrd="4" destOrd="0" presId="urn:microsoft.com/office/officeart/2005/8/layout/orgChart1"/>
    <dgm:cxn modelId="{FE99357C-29A0-409D-89AE-4AC718714362}" type="presParOf" srcId="{67E1E6B0-D0C9-43A9-8DE7-D0A61B76544F}" destId="{0640E692-396A-4A4E-9D7C-4DB0E00F2A84}" srcOrd="5" destOrd="0" presId="urn:microsoft.com/office/officeart/2005/8/layout/orgChart1"/>
    <dgm:cxn modelId="{2950577F-6152-445A-B444-6675C5C68AD3}" type="presParOf" srcId="{0640E692-396A-4A4E-9D7C-4DB0E00F2A84}" destId="{A6D636F7-FE6D-4805-8639-204EDE3B40D9}" srcOrd="0" destOrd="0" presId="urn:microsoft.com/office/officeart/2005/8/layout/orgChart1"/>
    <dgm:cxn modelId="{EE7303D4-BF0C-4B9F-8833-790EA0AE2E27}" type="presParOf" srcId="{A6D636F7-FE6D-4805-8639-204EDE3B40D9}" destId="{42B6853D-53DA-41C9-A8EA-BD7FAAB277B7}" srcOrd="0" destOrd="0" presId="urn:microsoft.com/office/officeart/2005/8/layout/orgChart1"/>
    <dgm:cxn modelId="{F39B3A33-1959-46DC-9375-C0D9385CBC4D}" type="presParOf" srcId="{A6D636F7-FE6D-4805-8639-204EDE3B40D9}" destId="{1DF59EF1-8C9A-464E-9B1B-DEB5C7217E4C}" srcOrd="1" destOrd="0" presId="urn:microsoft.com/office/officeart/2005/8/layout/orgChart1"/>
    <dgm:cxn modelId="{F6ECDEE2-9578-4B78-B880-04D07F4A9938}" type="presParOf" srcId="{0640E692-396A-4A4E-9D7C-4DB0E00F2A84}" destId="{AE368B2E-9018-4858-82BC-BCCB4CE2120F}" srcOrd="1" destOrd="0" presId="urn:microsoft.com/office/officeart/2005/8/layout/orgChart1"/>
    <dgm:cxn modelId="{23A88718-E94E-406E-9166-47A8DE1EFFD5}" type="presParOf" srcId="{AE368B2E-9018-4858-82BC-BCCB4CE2120F}" destId="{734B0F8B-3F70-4F3B-9C35-49481F943CCF}" srcOrd="0" destOrd="0" presId="urn:microsoft.com/office/officeart/2005/8/layout/orgChart1"/>
    <dgm:cxn modelId="{CDDEF686-58B4-4881-9848-A2A879864782}" type="presParOf" srcId="{AE368B2E-9018-4858-82BC-BCCB4CE2120F}" destId="{2F181AC9-C78F-4808-8940-DF17F9BBC698}" srcOrd="1" destOrd="0" presId="urn:microsoft.com/office/officeart/2005/8/layout/orgChart1"/>
    <dgm:cxn modelId="{97E17E81-2678-497B-B35C-753A8A13EF60}" type="presParOf" srcId="{2F181AC9-C78F-4808-8940-DF17F9BBC698}" destId="{F753CC24-EF45-4FF7-8274-0C1D6070136C}" srcOrd="0" destOrd="0" presId="urn:microsoft.com/office/officeart/2005/8/layout/orgChart1"/>
    <dgm:cxn modelId="{8405DCD3-DC3D-4313-8F4C-D450A2964FDB}" type="presParOf" srcId="{F753CC24-EF45-4FF7-8274-0C1D6070136C}" destId="{A746D0C6-12E9-415C-95BE-034762E71166}" srcOrd="0" destOrd="0" presId="urn:microsoft.com/office/officeart/2005/8/layout/orgChart1"/>
    <dgm:cxn modelId="{F4B04357-05FE-4239-A01C-87F61EDCC83E}" type="presParOf" srcId="{F753CC24-EF45-4FF7-8274-0C1D6070136C}" destId="{4BDFA9F6-BD35-4AA4-A468-65F77A0E2803}" srcOrd="1" destOrd="0" presId="urn:microsoft.com/office/officeart/2005/8/layout/orgChart1"/>
    <dgm:cxn modelId="{064C31B5-AC51-47DB-9983-EEB3B8292FDF}" type="presParOf" srcId="{2F181AC9-C78F-4808-8940-DF17F9BBC698}" destId="{1F22C99B-0EF5-473D-BF0C-D029189F446F}" srcOrd="1" destOrd="0" presId="urn:microsoft.com/office/officeart/2005/8/layout/orgChart1"/>
    <dgm:cxn modelId="{B305233D-296A-4016-9EF8-3B16EA741AF7}" type="presParOf" srcId="{2F181AC9-C78F-4808-8940-DF17F9BBC698}" destId="{777497DC-345E-4870-999B-DCA685A6C251}" srcOrd="2" destOrd="0" presId="urn:microsoft.com/office/officeart/2005/8/layout/orgChart1"/>
    <dgm:cxn modelId="{2CB621FE-1C64-4AEF-A187-E3D369C4C712}" type="presParOf" srcId="{AE368B2E-9018-4858-82BC-BCCB4CE2120F}" destId="{4B261256-6ABE-437B-B554-A4E61E6AFDB0}" srcOrd="2" destOrd="0" presId="urn:microsoft.com/office/officeart/2005/8/layout/orgChart1"/>
    <dgm:cxn modelId="{69DC31EB-E381-44A5-A883-0B2ED879A508}" type="presParOf" srcId="{AE368B2E-9018-4858-82BC-BCCB4CE2120F}" destId="{26031FF2-2DB0-4943-B48A-6606D2BC67EE}" srcOrd="3" destOrd="0" presId="urn:microsoft.com/office/officeart/2005/8/layout/orgChart1"/>
    <dgm:cxn modelId="{F0660FA3-BF80-4487-8D37-2A78CEE169F4}" type="presParOf" srcId="{26031FF2-2DB0-4943-B48A-6606D2BC67EE}" destId="{CD9AFE87-51EC-4D4F-A458-A42E85ACF0E6}" srcOrd="0" destOrd="0" presId="urn:microsoft.com/office/officeart/2005/8/layout/orgChart1"/>
    <dgm:cxn modelId="{94D005D2-BE44-44A2-A2E3-9798EF548715}" type="presParOf" srcId="{CD9AFE87-51EC-4D4F-A458-A42E85ACF0E6}" destId="{FA75D309-ADAB-4EF3-934E-C140EC404183}" srcOrd="0" destOrd="0" presId="urn:microsoft.com/office/officeart/2005/8/layout/orgChart1"/>
    <dgm:cxn modelId="{89B8A9CE-56FE-4109-964C-7D7D16C01678}" type="presParOf" srcId="{CD9AFE87-51EC-4D4F-A458-A42E85ACF0E6}" destId="{742D7754-491E-4A15-BD2C-EA041D91EE32}" srcOrd="1" destOrd="0" presId="urn:microsoft.com/office/officeart/2005/8/layout/orgChart1"/>
    <dgm:cxn modelId="{7043F7BB-0AD6-4172-B91B-341B95E57A23}" type="presParOf" srcId="{26031FF2-2DB0-4943-B48A-6606D2BC67EE}" destId="{01ECF705-B697-450E-AA09-C33F340FD1DB}" srcOrd="1" destOrd="0" presId="urn:microsoft.com/office/officeart/2005/8/layout/orgChart1"/>
    <dgm:cxn modelId="{DD5EE14C-EE04-4A13-A02A-93B86E39D214}" type="presParOf" srcId="{26031FF2-2DB0-4943-B48A-6606D2BC67EE}" destId="{5599CCAB-8CFE-460E-AFBF-74807D182229}" srcOrd="2" destOrd="0" presId="urn:microsoft.com/office/officeart/2005/8/layout/orgChart1"/>
    <dgm:cxn modelId="{76BE293D-1ED9-45C1-854B-F4C684DDDB36}" type="presParOf" srcId="{AE368B2E-9018-4858-82BC-BCCB4CE2120F}" destId="{4A3D142F-0634-4FC2-88CF-1E4598B722C3}" srcOrd="4" destOrd="0" presId="urn:microsoft.com/office/officeart/2005/8/layout/orgChart1"/>
    <dgm:cxn modelId="{6B948798-9605-431C-946D-64072D1DF895}" type="presParOf" srcId="{AE368B2E-9018-4858-82BC-BCCB4CE2120F}" destId="{482BAF6F-A3F1-42F9-B8C5-0B49BCD8B0D5}" srcOrd="5" destOrd="0" presId="urn:microsoft.com/office/officeart/2005/8/layout/orgChart1"/>
    <dgm:cxn modelId="{5D7918E2-9D74-4B34-92A6-BBC69FD5C6F0}" type="presParOf" srcId="{482BAF6F-A3F1-42F9-B8C5-0B49BCD8B0D5}" destId="{457CF347-7F6E-44D6-A763-8CAB9C3AED58}" srcOrd="0" destOrd="0" presId="urn:microsoft.com/office/officeart/2005/8/layout/orgChart1"/>
    <dgm:cxn modelId="{636C1E6E-E98B-499D-B0E8-9955F175A56B}" type="presParOf" srcId="{457CF347-7F6E-44D6-A763-8CAB9C3AED58}" destId="{57B20000-197C-48A6-8297-4D3981C97098}" srcOrd="0" destOrd="0" presId="urn:microsoft.com/office/officeart/2005/8/layout/orgChart1"/>
    <dgm:cxn modelId="{443497DD-31F5-410E-B605-880114598C8B}" type="presParOf" srcId="{457CF347-7F6E-44D6-A763-8CAB9C3AED58}" destId="{A0B485A4-DD16-4740-983E-610C4637607C}" srcOrd="1" destOrd="0" presId="urn:microsoft.com/office/officeart/2005/8/layout/orgChart1"/>
    <dgm:cxn modelId="{B632004C-B2EB-4076-BF04-473A3DD217E9}" type="presParOf" srcId="{482BAF6F-A3F1-42F9-B8C5-0B49BCD8B0D5}" destId="{AE5E0496-7C1C-46EF-BB02-77BC6FF05F56}" srcOrd="1" destOrd="0" presId="urn:microsoft.com/office/officeart/2005/8/layout/orgChart1"/>
    <dgm:cxn modelId="{415804F7-36CE-46C9-A6D4-EB6BA9D268DE}" type="presParOf" srcId="{482BAF6F-A3F1-42F9-B8C5-0B49BCD8B0D5}" destId="{DE6AD823-4FB1-4156-8ED4-11F04B7A5DDF}" srcOrd="2" destOrd="0" presId="urn:microsoft.com/office/officeart/2005/8/layout/orgChart1"/>
    <dgm:cxn modelId="{201033B2-451B-4710-AEB2-B468DB6FEFB6}" type="presParOf" srcId="{0640E692-396A-4A4E-9D7C-4DB0E00F2A84}" destId="{89F07B6B-7CA9-4786-B336-533E9B04DBF3}" srcOrd="2" destOrd="0" presId="urn:microsoft.com/office/officeart/2005/8/layout/orgChart1"/>
    <dgm:cxn modelId="{0A9CDB05-69A6-45EF-BD6C-3DBCF4388D9D}" type="presParOf" srcId="{E41E050E-9787-4510-B6B7-DE6591271D5F}" destId="{A21B6041-55A1-4CDC-81E7-C3476CBC81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9BDF43-EBC0-4077-8E05-3D8F9CB7D04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2BBBA18E-4793-46F0-A260-0721F0FBB218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Parent </a:t>
          </a:r>
        </a:p>
      </dgm:t>
    </dgm:pt>
    <dgm:pt modelId="{D051405B-9A1E-414C-BE29-36C510194897}" type="parTrans" cxnId="{2408E31D-B6AF-414F-906C-33DFB6A90674}">
      <dgm:prSet/>
      <dgm:spPr/>
      <dgm:t>
        <a:bodyPr/>
        <a:lstStyle/>
        <a:p>
          <a:endParaRPr lang="en-US"/>
        </a:p>
      </dgm:t>
    </dgm:pt>
    <dgm:pt modelId="{082C62DF-B01B-49B0-AFBB-9A1D5F06B35F}" type="sibTrans" cxnId="{2408E31D-B6AF-414F-906C-33DFB6A90674}">
      <dgm:prSet/>
      <dgm:spPr/>
      <dgm:t>
        <a:bodyPr/>
        <a:lstStyle/>
        <a:p>
          <a:endParaRPr lang="en-US"/>
        </a:p>
      </dgm:t>
    </dgm:pt>
    <dgm:pt modelId="{AB5690B3-8AA4-4A21-9263-73C5A983F453}">
      <dgm:prSet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</a:p>
      </dgm:t>
    </dgm:pt>
    <dgm:pt modelId="{19B59C79-6D86-4B80-8362-FC910C6246A6}" type="parTrans" cxnId="{CF5106EB-8943-4CDC-9E78-012BAEB69EC7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ACCD72F3-780E-47B8-A25B-9443485BE433}" type="sibTrans" cxnId="{CF5106EB-8943-4CDC-9E78-012BAEB69EC7}">
      <dgm:prSet/>
      <dgm:spPr/>
      <dgm:t>
        <a:bodyPr/>
        <a:lstStyle/>
        <a:p>
          <a:endParaRPr lang="en-US"/>
        </a:p>
      </dgm:t>
    </dgm:pt>
    <dgm:pt modelId="{6613588E-DB9B-45B6-B560-3ABDDBB11667}">
      <dgm:prSet/>
      <dgm:spPr>
        <a:solidFill>
          <a:srgbClr val="FFC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</a:p>
      </dgm:t>
    </dgm:pt>
    <dgm:pt modelId="{20E42C5E-735F-4528-A411-93CECA2B7EB8}" type="parTrans" cxnId="{A7251784-E9DE-42CF-8451-5771F799AF55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6EE8106-906B-4DA0-9792-FCC04483D79A}" type="sibTrans" cxnId="{A7251784-E9DE-42CF-8451-5771F799AF55}">
      <dgm:prSet/>
      <dgm:spPr/>
      <dgm:t>
        <a:bodyPr/>
        <a:lstStyle/>
        <a:p>
          <a:endParaRPr lang="en-US"/>
        </a:p>
      </dgm:t>
    </dgm:pt>
    <dgm:pt modelId="{76A7112B-C3C0-4E67-A3C1-A3F8046E2EC6}">
      <dgm:prSet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</a:p>
      </dgm:t>
    </dgm:pt>
    <dgm:pt modelId="{5A6A04FD-6B20-4A80-B828-6BB980772DF1}" type="parTrans" cxnId="{EE7EE5EF-AA4B-49B5-815D-ABFD14B421B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9F2A2683-0551-414E-8664-8D574EF95CD2}" type="sibTrans" cxnId="{EE7EE5EF-AA4B-49B5-815D-ABFD14B421BC}">
      <dgm:prSet/>
      <dgm:spPr/>
      <dgm:t>
        <a:bodyPr/>
        <a:lstStyle/>
        <a:p>
          <a:endParaRPr lang="en-US"/>
        </a:p>
      </dgm:t>
    </dgm:pt>
    <dgm:pt modelId="{8F043339-7272-42E4-88EB-EC602FADF330}">
      <dgm:prSet/>
      <dgm:spPr>
        <a:solidFill>
          <a:srgbClr val="92D05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Grand</a:t>
          </a:r>
          <a:b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</a:b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child</a:t>
          </a:r>
        </a:p>
      </dgm:t>
    </dgm:pt>
    <dgm:pt modelId="{65C1DF22-D8E7-4772-8DFB-D8092162C808}" type="parTrans" cxnId="{445DE8E9-DE7D-4C34-8832-A6843A0FD406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8E3B04F-5348-4F2D-AF52-94AB61EEA7ED}" type="sibTrans" cxnId="{445DE8E9-DE7D-4C34-8832-A6843A0FD406}">
      <dgm:prSet/>
      <dgm:spPr/>
      <dgm:t>
        <a:bodyPr/>
        <a:lstStyle/>
        <a:p>
          <a:endParaRPr lang="en-US"/>
        </a:p>
      </dgm:t>
    </dgm:pt>
    <dgm:pt modelId="{4247D142-31F2-4853-9D6C-B54B92EEF1EE}">
      <dgm:prSet/>
      <dgm:spPr>
        <a:solidFill>
          <a:srgbClr val="92D05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Grand</a:t>
          </a:r>
          <a:b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</a:b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child</a:t>
          </a:r>
        </a:p>
      </dgm:t>
    </dgm:pt>
    <dgm:pt modelId="{C86AE935-8D78-420B-A506-4B644DBDB77A}" type="parTrans" cxnId="{D6C98BE6-8226-4FAF-A10B-F3936A9222BB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03D7471-1AEB-4394-9085-18754B2DDA6C}" type="sibTrans" cxnId="{D6C98BE6-8226-4FAF-A10B-F3936A9222BB}">
      <dgm:prSet/>
      <dgm:spPr/>
      <dgm:t>
        <a:bodyPr/>
        <a:lstStyle/>
        <a:p>
          <a:endParaRPr lang="en-US"/>
        </a:p>
      </dgm:t>
    </dgm:pt>
    <dgm:pt modelId="{74870940-527B-4634-9753-E7833918965A}">
      <dgm:prSet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</a:p>
      </dgm:t>
    </dgm:pt>
    <dgm:pt modelId="{808C009C-0FA1-4DEA-8ADE-677010A405E6}" type="parTrans" cxnId="{793FE19B-10D2-4B88-85D4-4052C86FC3A0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4DD15872-8F4A-49F2-AA59-3064704CFFC7}" type="sibTrans" cxnId="{793FE19B-10D2-4B88-85D4-4052C86FC3A0}">
      <dgm:prSet/>
      <dgm:spPr/>
      <dgm:t>
        <a:bodyPr/>
        <a:lstStyle/>
        <a:p>
          <a:endParaRPr lang="en-US"/>
        </a:p>
      </dgm:t>
    </dgm:pt>
    <dgm:pt modelId="{D707A364-6D8B-4EFF-842C-94B3F517AF40}">
      <dgm:prSet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Grand</a:t>
          </a:r>
          <a:b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</a:b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child</a:t>
          </a:r>
        </a:p>
      </dgm:t>
    </dgm:pt>
    <dgm:pt modelId="{A3B82CD3-371A-499F-82DA-972E6DA1EE0B}" type="parTrans" cxnId="{8594F7CE-7C78-4469-B0C1-D2DD5766F7D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34889D9F-0F32-4A88-B05E-5666DC1A9CC9}" type="sibTrans" cxnId="{8594F7CE-7C78-4469-B0C1-D2DD5766F7DC}">
      <dgm:prSet/>
      <dgm:spPr/>
      <dgm:t>
        <a:bodyPr/>
        <a:lstStyle/>
        <a:p>
          <a:endParaRPr lang="en-US"/>
        </a:p>
      </dgm:t>
    </dgm:pt>
    <dgm:pt modelId="{D13F7E93-7919-418C-B33E-D7079DE94B3E}">
      <dgm:prSet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Grand</a:t>
          </a:r>
          <a:b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</a:b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child</a:t>
          </a:r>
        </a:p>
      </dgm:t>
    </dgm:pt>
    <dgm:pt modelId="{9B8D4548-662B-457F-BE5E-9963A6B66C47}" type="parTrans" cxnId="{7F9220E4-8A48-4FFC-B84B-2CD3F93147B3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C1B09CD-0C92-446A-B393-03FFE7F0065B}" type="sibTrans" cxnId="{7F9220E4-8A48-4FFC-B84B-2CD3F93147B3}">
      <dgm:prSet/>
      <dgm:spPr/>
      <dgm:t>
        <a:bodyPr/>
        <a:lstStyle/>
        <a:p>
          <a:endParaRPr lang="en-US"/>
        </a:p>
      </dgm:t>
    </dgm:pt>
    <dgm:pt modelId="{1F636B84-3E78-4585-89D6-4462378D6F13}">
      <dgm:prSet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Grand</a:t>
          </a:r>
          <a:b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</a:b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child</a:t>
          </a:r>
        </a:p>
      </dgm:t>
    </dgm:pt>
    <dgm:pt modelId="{45440A50-1CBC-461C-977B-3501438DB165}" type="parTrans" cxnId="{A1698AED-4CA5-471C-ABF8-56C5179EF18F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6EE6C8F4-215B-4DF6-A596-7E3E7930DF5A}" type="sibTrans" cxnId="{A1698AED-4CA5-471C-ABF8-56C5179EF18F}">
      <dgm:prSet/>
      <dgm:spPr/>
      <dgm:t>
        <a:bodyPr/>
        <a:lstStyle/>
        <a:p>
          <a:endParaRPr lang="en-US"/>
        </a:p>
      </dgm:t>
    </dgm:pt>
    <dgm:pt modelId="{63584F3B-1AD0-47BB-B03E-F2B8B7C0A657}" type="pres">
      <dgm:prSet presAssocID="{319BDF43-EBC0-4077-8E05-3D8F9CB7D0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7FC15C-3607-487A-A6D0-B83E9A9EED93}" type="pres">
      <dgm:prSet presAssocID="{2BBBA18E-4793-46F0-A260-0721F0FBB218}" presName="hierRoot1" presStyleCnt="0">
        <dgm:presLayoutVars>
          <dgm:hierBranch/>
        </dgm:presLayoutVars>
      </dgm:prSet>
      <dgm:spPr/>
    </dgm:pt>
    <dgm:pt modelId="{574B079C-845C-4ADB-A623-91000C565665}" type="pres">
      <dgm:prSet presAssocID="{2BBBA18E-4793-46F0-A260-0721F0FBB218}" presName="rootComposite1" presStyleCnt="0"/>
      <dgm:spPr/>
    </dgm:pt>
    <dgm:pt modelId="{96A7A501-77E4-4885-B203-2B2BFBA0905F}" type="pres">
      <dgm:prSet presAssocID="{2BBBA18E-4793-46F0-A260-0721F0FBB21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1D18E4-688E-4968-926F-5C1B5285E760}" type="pres">
      <dgm:prSet presAssocID="{2BBBA18E-4793-46F0-A260-0721F0FBB21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8C493B9-3D07-4E1C-B2EA-4D38965A1BF9}" type="pres">
      <dgm:prSet presAssocID="{2BBBA18E-4793-46F0-A260-0721F0FBB218}" presName="hierChild2" presStyleCnt="0"/>
      <dgm:spPr/>
    </dgm:pt>
    <dgm:pt modelId="{668DF3D0-73F2-45E4-810F-60C2AEFD8F65}" type="pres">
      <dgm:prSet presAssocID="{19B59C79-6D86-4B80-8362-FC910C6246A6}" presName="Name35" presStyleLbl="parChTrans1D2" presStyleIdx="0" presStyleCnt="3"/>
      <dgm:spPr/>
      <dgm:t>
        <a:bodyPr/>
        <a:lstStyle/>
        <a:p>
          <a:endParaRPr lang="en-US"/>
        </a:p>
      </dgm:t>
    </dgm:pt>
    <dgm:pt modelId="{7862B063-C8B1-43EE-A13D-8A5B66124145}" type="pres">
      <dgm:prSet presAssocID="{AB5690B3-8AA4-4A21-9263-73C5A983F453}" presName="hierRoot2" presStyleCnt="0">
        <dgm:presLayoutVars>
          <dgm:hierBranch/>
        </dgm:presLayoutVars>
      </dgm:prSet>
      <dgm:spPr/>
    </dgm:pt>
    <dgm:pt modelId="{856ACC33-8453-42B4-9EC4-BC79DDACCF3E}" type="pres">
      <dgm:prSet presAssocID="{AB5690B3-8AA4-4A21-9263-73C5A983F453}" presName="rootComposite" presStyleCnt="0"/>
      <dgm:spPr/>
    </dgm:pt>
    <dgm:pt modelId="{F5CF04EB-086F-432F-B751-48CB42CFAB2D}" type="pres">
      <dgm:prSet presAssocID="{AB5690B3-8AA4-4A21-9263-73C5A983F45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0C3DB0-56BF-4328-8D54-5D9D06C9011E}" type="pres">
      <dgm:prSet presAssocID="{AB5690B3-8AA4-4A21-9263-73C5A983F453}" presName="rootConnector" presStyleLbl="node2" presStyleIdx="0" presStyleCnt="3"/>
      <dgm:spPr/>
      <dgm:t>
        <a:bodyPr/>
        <a:lstStyle/>
        <a:p>
          <a:endParaRPr lang="en-US"/>
        </a:p>
      </dgm:t>
    </dgm:pt>
    <dgm:pt modelId="{BF84AB9F-C6D0-4150-AA41-7AD83612018E}" type="pres">
      <dgm:prSet presAssocID="{AB5690B3-8AA4-4A21-9263-73C5A983F453}" presName="hierChild4" presStyleCnt="0"/>
      <dgm:spPr/>
    </dgm:pt>
    <dgm:pt modelId="{262183C1-A07A-402B-9404-E7F238ED7B59}" type="pres">
      <dgm:prSet presAssocID="{20E42C5E-735F-4528-A411-93CECA2B7EB8}" presName="Name35" presStyleLbl="parChTrans1D3" presStyleIdx="0" presStyleCnt="6"/>
      <dgm:spPr/>
      <dgm:t>
        <a:bodyPr/>
        <a:lstStyle/>
        <a:p>
          <a:endParaRPr lang="en-US"/>
        </a:p>
      </dgm:t>
    </dgm:pt>
    <dgm:pt modelId="{69D9E0F8-C961-4F8B-B6B5-4000320A0F14}" type="pres">
      <dgm:prSet presAssocID="{6613588E-DB9B-45B6-B560-3ABDDBB11667}" presName="hierRoot2" presStyleCnt="0">
        <dgm:presLayoutVars>
          <dgm:hierBranch val="r"/>
        </dgm:presLayoutVars>
      </dgm:prSet>
      <dgm:spPr/>
    </dgm:pt>
    <dgm:pt modelId="{9D9536F4-5CDC-49B8-B975-9160133BEB09}" type="pres">
      <dgm:prSet presAssocID="{6613588E-DB9B-45B6-B560-3ABDDBB11667}" presName="rootComposite" presStyleCnt="0"/>
      <dgm:spPr/>
    </dgm:pt>
    <dgm:pt modelId="{A22BE1A9-FD28-4B41-9046-20AE6C265E03}" type="pres">
      <dgm:prSet presAssocID="{6613588E-DB9B-45B6-B560-3ABDDBB11667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0703AA-FDDC-4671-B564-ADDD5908B848}" type="pres">
      <dgm:prSet presAssocID="{6613588E-DB9B-45B6-B560-3ABDDBB11667}" presName="rootConnector" presStyleLbl="node3" presStyleIdx="0" presStyleCnt="6"/>
      <dgm:spPr/>
      <dgm:t>
        <a:bodyPr/>
        <a:lstStyle/>
        <a:p>
          <a:endParaRPr lang="en-US"/>
        </a:p>
      </dgm:t>
    </dgm:pt>
    <dgm:pt modelId="{36629FF8-81BF-4597-9C39-3922F0E46123}" type="pres">
      <dgm:prSet presAssocID="{6613588E-DB9B-45B6-B560-3ABDDBB11667}" presName="hierChild4" presStyleCnt="0"/>
      <dgm:spPr/>
    </dgm:pt>
    <dgm:pt modelId="{37CB7D74-94CA-45D2-A638-2BEB3D7A0175}" type="pres">
      <dgm:prSet presAssocID="{6613588E-DB9B-45B6-B560-3ABDDBB11667}" presName="hierChild5" presStyleCnt="0"/>
      <dgm:spPr/>
    </dgm:pt>
    <dgm:pt modelId="{3EFE1ED7-CCB5-4FD2-8C93-7C4BF2BB1BF4}" type="pres">
      <dgm:prSet presAssocID="{AB5690B3-8AA4-4A21-9263-73C5A983F453}" presName="hierChild5" presStyleCnt="0"/>
      <dgm:spPr/>
    </dgm:pt>
    <dgm:pt modelId="{291B90F8-05F1-4B34-BD0E-A406B35EAE4E}" type="pres">
      <dgm:prSet presAssocID="{5A6A04FD-6B20-4A80-B828-6BB980772DF1}" presName="Name35" presStyleLbl="parChTrans1D2" presStyleIdx="1" presStyleCnt="3"/>
      <dgm:spPr/>
      <dgm:t>
        <a:bodyPr/>
        <a:lstStyle/>
        <a:p>
          <a:endParaRPr lang="en-US"/>
        </a:p>
      </dgm:t>
    </dgm:pt>
    <dgm:pt modelId="{CF5BAB41-E359-47EE-95FE-3404209042B3}" type="pres">
      <dgm:prSet presAssocID="{76A7112B-C3C0-4E67-A3C1-A3F8046E2EC6}" presName="hierRoot2" presStyleCnt="0">
        <dgm:presLayoutVars>
          <dgm:hierBranch/>
        </dgm:presLayoutVars>
      </dgm:prSet>
      <dgm:spPr/>
    </dgm:pt>
    <dgm:pt modelId="{D216DC3C-4B7E-412B-9002-7EC456707DDC}" type="pres">
      <dgm:prSet presAssocID="{76A7112B-C3C0-4E67-A3C1-A3F8046E2EC6}" presName="rootComposite" presStyleCnt="0"/>
      <dgm:spPr/>
    </dgm:pt>
    <dgm:pt modelId="{7876AD9F-F864-4207-926E-04D52841E5EC}" type="pres">
      <dgm:prSet presAssocID="{76A7112B-C3C0-4E67-A3C1-A3F8046E2EC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7A9867-2506-4210-9E16-F5ADC9D974B5}" type="pres">
      <dgm:prSet presAssocID="{76A7112B-C3C0-4E67-A3C1-A3F8046E2EC6}" presName="rootConnector" presStyleLbl="node2" presStyleIdx="1" presStyleCnt="3"/>
      <dgm:spPr/>
      <dgm:t>
        <a:bodyPr/>
        <a:lstStyle/>
        <a:p>
          <a:endParaRPr lang="en-US"/>
        </a:p>
      </dgm:t>
    </dgm:pt>
    <dgm:pt modelId="{2CBD8019-8A3C-4668-BE55-8F3F4E264E17}" type="pres">
      <dgm:prSet presAssocID="{76A7112B-C3C0-4E67-A3C1-A3F8046E2EC6}" presName="hierChild4" presStyleCnt="0"/>
      <dgm:spPr/>
    </dgm:pt>
    <dgm:pt modelId="{D1BF50DE-C7AA-4128-BC3D-7F4A08DE02E9}" type="pres">
      <dgm:prSet presAssocID="{65C1DF22-D8E7-4772-8DFB-D8092162C808}" presName="Name35" presStyleLbl="parChTrans1D3" presStyleIdx="1" presStyleCnt="6"/>
      <dgm:spPr/>
      <dgm:t>
        <a:bodyPr/>
        <a:lstStyle/>
        <a:p>
          <a:endParaRPr lang="en-US"/>
        </a:p>
      </dgm:t>
    </dgm:pt>
    <dgm:pt modelId="{0B952ED2-28CF-4EE8-B2B2-3D9885662F29}" type="pres">
      <dgm:prSet presAssocID="{8F043339-7272-42E4-88EB-EC602FADF330}" presName="hierRoot2" presStyleCnt="0">
        <dgm:presLayoutVars>
          <dgm:hierBranch val="r"/>
        </dgm:presLayoutVars>
      </dgm:prSet>
      <dgm:spPr/>
    </dgm:pt>
    <dgm:pt modelId="{AB2E3483-A7E5-4573-8AFE-D07915EAC730}" type="pres">
      <dgm:prSet presAssocID="{8F043339-7272-42E4-88EB-EC602FADF330}" presName="rootComposite" presStyleCnt="0"/>
      <dgm:spPr/>
    </dgm:pt>
    <dgm:pt modelId="{57D36FF4-821C-431F-B680-D8A35A940FD9}" type="pres">
      <dgm:prSet presAssocID="{8F043339-7272-42E4-88EB-EC602FADF330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F063EB-0586-48B3-8EF5-2F13258A9AC3}" type="pres">
      <dgm:prSet presAssocID="{8F043339-7272-42E4-88EB-EC602FADF330}" presName="rootConnector" presStyleLbl="node3" presStyleIdx="1" presStyleCnt="6"/>
      <dgm:spPr/>
      <dgm:t>
        <a:bodyPr/>
        <a:lstStyle/>
        <a:p>
          <a:endParaRPr lang="en-US"/>
        </a:p>
      </dgm:t>
    </dgm:pt>
    <dgm:pt modelId="{3CF178B6-83FB-4025-B259-27042593926D}" type="pres">
      <dgm:prSet presAssocID="{8F043339-7272-42E4-88EB-EC602FADF330}" presName="hierChild4" presStyleCnt="0"/>
      <dgm:spPr/>
    </dgm:pt>
    <dgm:pt modelId="{661219B8-C9CE-4B2B-A21A-77690F6094FB}" type="pres">
      <dgm:prSet presAssocID="{8F043339-7272-42E4-88EB-EC602FADF330}" presName="hierChild5" presStyleCnt="0"/>
      <dgm:spPr/>
    </dgm:pt>
    <dgm:pt modelId="{D4675B0D-1429-499E-9863-7F2D554BA23F}" type="pres">
      <dgm:prSet presAssocID="{C86AE935-8D78-420B-A506-4B644DBDB77A}" presName="Name35" presStyleLbl="parChTrans1D3" presStyleIdx="2" presStyleCnt="6"/>
      <dgm:spPr/>
      <dgm:t>
        <a:bodyPr/>
        <a:lstStyle/>
        <a:p>
          <a:endParaRPr lang="en-US"/>
        </a:p>
      </dgm:t>
    </dgm:pt>
    <dgm:pt modelId="{EA38C43B-0CAE-4BB3-B3AD-33822B8C0975}" type="pres">
      <dgm:prSet presAssocID="{4247D142-31F2-4853-9D6C-B54B92EEF1EE}" presName="hierRoot2" presStyleCnt="0">
        <dgm:presLayoutVars>
          <dgm:hierBranch val="r"/>
        </dgm:presLayoutVars>
      </dgm:prSet>
      <dgm:spPr/>
    </dgm:pt>
    <dgm:pt modelId="{AFBE27A8-2B75-4DC6-ADA1-FAF602742844}" type="pres">
      <dgm:prSet presAssocID="{4247D142-31F2-4853-9D6C-B54B92EEF1EE}" presName="rootComposite" presStyleCnt="0"/>
      <dgm:spPr/>
    </dgm:pt>
    <dgm:pt modelId="{5BC1EBFB-6A52-4F04-A503-79579149B19B}" type="pres">
      <dgm:prSet presAssocID="{4247D142-31F2-4853-9D6C-B54B92EEF1EE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9DF405-73B4-4334-8E5A-45012D40C355}" type="pres">
      <dgm:prSet presAssocID="{4247D142-31F2-4853-9D6C-B54B92EEF1EE}" presName="rootConnector" presStyleLbl="node3" presStyleIdx="2" presStyleCnt="6"/>
      <dgm:spPr/>
      <dgm:t>
        <a:bodyPr/>
        <a:lstStyle/>
        <a:p>
          <a:endParaRPr lang="en-US"/>
        </a:p>
      </dgm:t>
    </dgm:pt>
    <dgm:pt modelId="{B322205E-D37C-4239-9BBC-A610F28C4826}" type="pres">
      <dgm:prSet presAssocID="{4247D142-31F2-4853-9D6C-B54B92EEF1EE}" presName="hierChild4" presStyleCnt="0"/>
      <dgm:spPr/>
    </dgm:pt>
    <dgm:pt modelId="{542FDC4D-7521-435F-857C-FA7BA6CEB868}" type="pres">
      <dgm:prSet presAssocID="{4247D142-31F2-4853-9D6C-B54B92EEF1EE}" presName="hierChild5" presStyleCnt="0"/>
      <dgm:spPr/>
    </dgm:pt>
    <dgm:pt modelId="{A496B302-B0D1-465B-8BB8-9A31F8C54E7A}" type="pres">
      <dgm:prSet presAssocID="{76A7112B-C3C0-4E67-A3C1-A3F8046E2EC6}" presName="hierChild5" presStyleCnt="0"/>
      <dgm:spPr/>
    </dgm:pt>
    <dgm:pt modelId="{235F8DE6-C98E-4E80-BBAF-1C953CCDB249}" type="pres">
      <dgm:prSet presAssocID="{808C009C-0FA1-4DEA-8ADE-677010A405E6}" presName="Name35" presStyleLbl="parChTrans1D2" presStyleIdx="2" presStyleCnt="3"/>
      <dgm:spPr/>
      <dgm:t>
        <a:bodyPr/>
        <a:lstStyle/>
        <a:p>
          <a:endParaRPr lang="en-US"/>
        </a:p>
      </dgm:t>
    </dgm:pt>
    <dgm:pt modelId="{B6257441-B5BC-4CCD-BDF6-C8AF8F3067E6}" type="pres">
      <dgm:prSet presAssocID="{74870940-527B-4634-9753-E7833918965A}" presName="hierRoot2" presStyleCnt="0">
        <dgm:presLayoutVars>
          <dgm:hierBranch/>
        </dgm:presLayoutVars>
      </dgm:prSet>
      <dgm:spPr/>
    </dgm:pt>
    <dgm:pt modelId="{632449BA-B1FF-4B23-89BE-88416D052315}" type="pres">
      <dgm:prSet presAssocID="{74870940-527B-4634-9753-E7833918965A}" presName="rootComposite" presStyleCnt="0"/>
      <dgm:spPr/>
    </dgm:pt>
    <dgm:pt modelId="{0F1F4216-CB34-4A28-B816-A85A4C7AB4BF}" type="pres">
      <dgm:prSet presAssocID="{74870940-527B-4634-9753-E7833918965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70C03A-1F44-4EDD-9956-01221DC0A64A}" type="pres">
      <dgm:prSet presAssocID="{74870940-527B-4634-9753-E7833918965A}" presName="rootConnector" presStyleLbl="node2" presStyleIdx="2" presStyleCnt="3"/>
      <dgm:spPr/>
      <dgm:t>
        <a:bodyPr/>
        <a:lstStyle/>
        <a:p>
          <a:endParaRPr lang="en-US"/>
        </a:p>
      </dgm:t>
    </dgm:pt>
    <dgm:pt modelId="{67322273-0F95-4558-8C93-EA76D8673CF0}" type="pres">
      <dgm:prSet presAssocID="{74870940-527B-4634-9753-E7833918965A}" presName="hierChild4" presStyleCnt="0"/>
      <dgm:spPr/>
    </dgm:pt>
    <dgm:pt modelId="{12F938C5-C946-43CA-BCED-E607C04A554B}" type="pres">
      <dgm:prSet presAssocID="{A3B82CD3-371A-499F-82DA-972E6DA1EE0B}" presName="Name35" presStyleLbl="parChTrans1D3" presStyleIdx="3" presStyleCnt="6"/>
      <dgm:spPr/>
      <dgm:t>
        <a:bodyPr/>
        <a:lstStyle/>
        <a:p>
          <a:endParaRPr lang="en-US"/>
        </a:p>
      </dgm:t>
    </dgm:pt>
    <dgm:pt modelId="{EB8DE9D0-6239-46BC-B8D3-2AB775BFDF49}" type="pres">
      <dgm:prSet presAssocID="{D707A364-6D8B-4EFF-842C-94B3F517AF40}" presName="hierRoot2" presStyleCnt="0">
        <dgm:presLayoutVars>
          <dgm:hierBranch val="r"/>
        </dgm:presLayoutVars>
      </dgm:prSet>
      <dgm:spPr/>
    </dgm:pt>
    <dgm:pt modelId="{679C94AC-A8A0-4802-BB49-A5440BB4CB81}" type="pres">
      <dgm:prSet presAssocID="{D707A364-6D8B-4EFF-842C-94B3F517AF40}" presName="rootComposite" presStyleCnt="0"/>
      <dgm:spPr/>
    </dgm:pt>
    <dgm:pt modelId="{521AEE6A-DD50-4C06-B883-FB000CE2D5CB}" type="pres">
      <dgm:prSet presAssocID="{D707A364-6D8B-4EFF-842C-94B3F517AF40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20CF16-9234-42A2-B048-EE5B1BE10D65}" type="pres">
      <dgm:prSet presAssocID="{D707A364-6D8B-4EFF-842C-94B3F517AF40}" presName="rootConnector" presStyleLbl="node3" presStyleIdx="3" presStyleCnt="6"/>
      <dgm:spPr/>
      <dgm:t>
        <a:bodyPr/>
        <a:lstStyle/>
        <a:p>
          <a:endParaRPr lang="en-US"/>
        </a:p>
      </dgm:t>
    </dgm:pt>
    <dgm:pt modelId="{634D3865-39D3-417D-9960-412F8453CDDF}" type="pres">
      <dgm:prSet presAssocID="{D707A364-6D8B-4EFF-842C-94B3F517AF40}" presName="hierChild4" presStyleCnt="0"/>
      <dgm:spPr/>
    </dgm:pt>
    <dgm:pt modelId="{5B0995E4-24F2-4875-A4BF-DC88D5BBDE4D}" type="pres">
      <dgm:prSet presAssocID="{D707A364-6D8B-4EFF-842C-94B3F517AF40}" presName="hierChild5" presStyleCnt="0"/>
      <dgm:spPr/>
    </dgm:pt>
    <dgm:pt modelId="{4D610519-4848-4BC8-87E7-79DEF20392F6}" type="pres">
      <dgm:prSet presAssocID="{9B8D4548-662B-457F-BE5E-9963A6B66C47}" presName="Name35" presStyleLbl="parChTrans1D3" presStyleIdx="4" presStyleCnt="6"/>
      <dgm:spPr/>
      <dgm:t>
        <a:bodyPr/>
        <a:lstStyle/>
        <a:p>
          <a:endParaRPr lang="en-US"/>
        </a:p>
      </dgm:t>
    </dgm:pt>
    <dgm:pt modelId="{21508588-3813-4879-A285-8B2FA3D8702A}" type="pres">
      <dgm:prSet presAssocID="{D13F7E93-7919-418C-B33E-D7079DE94B3E}" presName="hierRoot2" presStyleCnt="0">
        <dgm:presLayoutVars>
          <dgm:hierBranch val="r"/>
        </dgm:presLayoutVars>
      </dgm:prSet>
      <dgm:spPr/>
    </dgm:pt>
    <dgm:pt modelId="{76CCEB8D-CADC-4A59-AC28-5DCCC0E0A0AA}" type="pres">
      <dgm:prSet presAssocID="{D13F7E93-7919-418C-B33E-D7079DE94B3E}" presName="rootComposite" presStyleCnt="0"/>
      <dgm:spPr/>
    </dgm:pt>
    <dgm:pt modelId="{30D235DA-8819-44EC-A299-892F4F9290A9}" type="pres">
      <dgm:prSet presAssocID="{D13F7E93-7919-418C-B33E-D7079DE94B3E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BDE05-0A93-4AAB-B004-44EECEAF46F1}" type="pres">
      <dgm:prSet presAssocID="{D13F7E93-7919-418C-B33E-D7079DE94B3E}" presName="rootConnector" presStyleLbl="node3" presStyleIdx="4" presStyleCnt="6"/>
      <dgm:spPr/>
      <dgm:t>
        <a:bodyPr/>
        <a:lstStyle/>
        <a:p>
          <a:endParaRPr lang="en-US"/>
        </a:p>
      </dgm:t>
    </dgm:pt>
    <dgm:pt modelId="{7BC22006-55B4-4C64-8627-584F4A1A8128}" type="pres">
      <dgm:prSet presAssocID="{D13F7E93-7919-418C-B33E-D7079DE94B3E}" presName="hierChild4" presStyleCnt="0"/>
      <dgm:spPr/>
    </dgm:pt>
    <dgm:pt modelId="{4758DF2C-C662-49D0-BF90-D1DFF61EB8EA}" type="pres">
      <dgm:prSet presAssocID="{D13F7E93-7919-418C-B33E-D7079DE94B3E}" presName="hierChild5" presStyleCnt="0"/>
      <dgm:spPr/>
    </dgm:pt>
    <dgm:pt modelId="{2C41FD25-0BBF-47BD-8C0F-45703DFB2EC2}" type="pres">
      <dgm:prSet presAssocID="{45440A50-1CBC-461C-977B-3501438DB165}" presName="Name35" presStyleLbl="parChTrans1D3" presStyleIdx="5" presStyleCnt="6"/>
      <dgm:spPr/>
      <dgm:t>
        <a:bodyPr/>
        <a:lstStyle/>
        <a:p>
          <a:endParaRPr lang="en-US"/>
        </a:p>
      </dgm:t>
    </dgm:pt>
    <dgm:pt modelId="{83FE5947-FB90-426E-A817-C06942FC1109}" type="pres">
      <dgm:prSet presAssocID="{1F636B84-3E78-4585-89D6-4462378D6F13}" presName="hierRoot2" presStyleCnt="0">
        <dgm:presLayoutVars>
          <dgm:hierBranch val="r"/>
        </dgm:presLayoutVars>
      </dgm:prSet>
      <dgm:spPr/>
    </dgm:pt>
    <dgm:pt modelId="{C5E020B9-5C31-4B56-BF56-A9800AACA504}" type="pres">
      <dgm:prSet presAssocID="{1F636B84-3E78-4585-89D6-4462378D6F13}" presName="rootComposite" presStyleCnt="0"/>
      <dgm:spPr/>
    </dgm:pt>
    <dgm:pt modelId="{0CFE0434-5A8E-4208-92C3-2F8C3B3511AC}" type="pres">
      <dgm:prSet presAssocID="{1F636B84-3E78-4585-89D6-4462378D6F13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9C2D95-FD2A-4D5F-8D00-B1B8B4B7096F}" type="pres">
      <dgm:prSet presAssocID="{1F636B84-3E78-4585-89D6-4462378D6F13}" presName="rootConnector" presStyleLbl="node3" presStyleIdx="5" presStyleCnt="6"/>
      <dgm:spPr/>
      <dgm:t>
        <a:bodyPr/>
        <a:lstStyle/>
        <a:p>
          <a:endParaRPr lang="en-US"/>
        </a:p>
      </dgm:t>
    </dgm:pt>
    <dgm:pt modelId="{15D662F0-E7EB-47A5-BBA3-EFAA9757A890}" type="pres">
      <dgm:prSet presAssocID="{1F636B84-3E78-4585-89D6-4462378D6F13}" presName="hierChild4" presStyleCnt="0"/>
      <dgm:spPr/>
    </dgm:pt>
    <dgm:pt modelId="{4CB11640-F390-42FE-A6DD-F3B445E2F3FE}" type="pres">
      <dgm:prSet presAssocID="{1F636B84-3E78-4585-89D6-4462378D6F13}" presName="hierChild5" presStyleCnt="0"/>
      <dgm:spPr/>
    </dgm:pt>
    <dgm:pt modelId="{9CB8E9A6-CA4B-4201-82CA-C9528E487D6F}" type="pres">
      <dgm:prSet presAssocID="{74870940-527B-4634-9753-E7833918965A}" presName="hierChild5" presStyleCnt="0"/>
      <dgm:spPr/>
    </dgm:pt>
    <dgm:pt modelId="{ACC9FC29-3862-4BD1-8C6E-266480B094B9}" type="pres">
      <dgm:prSet presAssocID="{2BBBA18E-4793-46F0-A260-0721F0FBB218}" presName="hierChild3" presStyleCnt="0"/>
      <dgm:spPr/>
    </dgm:pt>
  </dgm:ptLst>
  <dgm:cxnLst>
    <dgm:cxn modelId="{8594F7CE-7C78-4469-B0C1-D2DD5766F7DC}" srcId="{74870940-527B-4634-9753-E7833918965A}" destId="{D707A364-6D8B-4EFF-842C-94B3F517AF40}" srcOrd="0" destOrd="0" parTransId="{A3B82CD3-371A-499F-82DA-972E6DA1EE0B}" sibTransId="{34889D9F-0F32-4A88-B05E-5666DC1A9CC9}"/>
    <dgm:cxn modelId="{B011690B-FBEB-4D10-BA0D-17420B252418}" type="presOf" srcId="{2BBBA18E-4793-46F0-A260-0721F0FBB218}" destId="{EB1D18E4-688E-4968-926F-5C1B5285E760}" srcOrd="1" destOrd="0" presId="urn:microsoft.com/office/officeart/2005/8/layout/orgChart1"/>
    <dgm:cxn modelId="{4F5C7695-B95B-43C6-99F4-31AF8E2971F3}" type="presOf" srcId="{8F043339-7272-42E4-88EB-EC602FADF330}" destId="{57D36FF4-821C-431F-B680-D8A35A940FD9}" srcOrd="0" destOrd="0" presId="urn:microsoft.com/office/officeart/2005/8/layout/orgChart1"/>
    <dgm:cxn modelId="{2408E31D-B6AF-414F-906C-33DFB6A90674}" srcId="{319BDF43-EBC0-4077-8E05-3D8F9CB7D048}" destId="{2BBBA18E-4793-46F0-A260-0721F0FBB218}" srcOrd="0" destOrd="0" parTransId="{D051405B-9A1E-414C-BE29-36C510194897}" sibTransId="{082C62DF-B01B-49B0-AFBB-9A1D5F06B35F}"/>
    <dgm:cxn modelId="{D4B29703-7DB2-474D-9361-9515C9709A59}" type="presOf" srcId="{808C009C-0FA1-4DEA-8ADE-677010A405E6}" destId="{235F8DE6-C98E-4E80-BBAF-1C953CCDB249}" srcOrd="0" destOrd="0" presId="urn:microsoft.com/office/officeart/2005/8/layout/orgChart1"/>
    <dgm:cxn modelId="{FD4CA980-BCA2-408A-90D2-BC284947CA90}" type="presOf" srcId="{C86AE935-8D78-420B-A506-4B644DBDB77A}" destId="{D4675B0D-1429-499E-9863-7F2D554BA23F}" srcOrd="0" destOrd="0" presId="urn:microsoft.com/office/officeart/2005/8/layout/orgChart1"/>
    <dgm:cxn modelId="{E1559AA6-0EF8-4E71-93AD-1C7536CC680D}" type="presOf" srcId="{6613588E-DB9B-45B6-B560-3ABDDBB11667}" destId="{FF0703AA-FDDC-4671-B564-ADDD5908B848}" srcOrd="1" destOrd="0" presId="urn:microsoft.com/office/officeart/2005/8/layout/orgChart1"/>
    <dgm:cxn modelId="{DD141C1C-5356-4F0F-BE69-B2167C980E69}" type="presOf" srcId="{19B59C79-6D86-4B80-8362-FC910C6246A6}" destId="{668DF3D0-73F2-45E4-810F-60C2AEFD8F65}" srcOrd="0" destOrd="0" presId="urn:microsoft.com/office/officeart/2005/8/layout/orgChart1"/>
    <dgm:cxn modelId="{60105CF0-FA55-4A87-B199-28354EFB897E}" type="presOf" srcId="{20E42C5E-735F-4528-A411-93CECA2B7EB8}" destId="{262183C1-A07A-402B-9404-E7F238ED7B59}" srcOrd="0" destOrd="0" presId="urn:microsoft.com/office/officeart/2005/8/layout/orgChart1"/>
    <dgm:cxn modelId="{31E78303-4542-46DF-9962-81DAC0ABF2D1}" type="presOf" srcId="{5A6A04FD-6B20-4A80-B828-6BB980772DF1}" destId="{291B90F8-05F1-4B34-BD0E-A406B35EAE4E}" srcOrd="0" destOrd="0" presId="urn:microsoft.com/office/officeart/2005/8/layout/orgChart1"/>
    <dgm:cxn modelId="{7F9220E4-8A48-4FFC-B84B-2CD3F93147B3}" srcId="{74870940-527B-4634-9753-E7833918965A}" destId="{D13F7E93-7919-418C-B33E-D7079DE94B3E}" srcOrd="1" destOrd="0" parTransId="{9B8D4548-662B-457F-BE5E-9963A6B66C47}" sibTransId="{0C1B09CD-0C92-446A-B393-03FFE7F0065B}"/>
    <dgm:cxn modelId="{EA270B74-340E-472C-8ED8-D6B7D80D3E01}" type="presOf" srcId="{4247D142-31F2-4853-9D6C-B54B92EEF1EE}" destId="{D39DF405-73B4-4334-8E5A-45012D40C355}" srcOrd="1" destOrd="0" presId="urn:microsoft.com/office/officeart/2005/8/layout/orgChart1"/>
    <dgm:cxn modelId="{D6C98BE6-8226-4FAF-A10B-F3936A9222BB}" srcId="{76A7112B-C3C0-4E67-A3C1-A3F8046E2EC6}" destId="{4247D142-31F2-4853-9D6C-B54B92EEF1EE}" srcOrd="1" destOrd="0" parTransId="{C86AE935-8D78-420B-A506-4B644DBDB77A}" sibTransId="{703D7471-1AEB-4394-9085-18754B2DDA6C}"/>
    <dgm:cxn modelId="{44303FDB-89CF-48F5-A692-37E88E4783E5}" type="presOf" srcId="{D707A364-6D8B-4EFF-842C-94B3F517AF40}" destId="{521AEE6A-DD50-4C06-B883-FB000CE2D5CB}" srcOrd="0" destOrd="0" presId="urn:microsoft.com/office/officeart/2005/8/layout/orgChart1"/>
    <dgm:cxn modelId="{EE7EE5EF-AA4B-49B5-815D-ABFD14B421BC}" srcId="{2BBBA18E-4793-46F0-A260-0721F0FBB218}" destId="{76A7112B-C3C0-4E67-A3C1-A3F8046E2EC6}" srcOrd="1" destOrd="0" parTransId="{5A6A04FD-6B20-4A80-B828-6BB980772DF1}" sibTransId="{9F2A2683-0551-414E-8664-8D574EF95CD2}"/>
    <dgm:cxn modelId="{D70E0BFA-5ACF-4AC6-8A17-2FDD7D902BAE}" type="presOf" srcId="{76A7112B-C3C0-4E67-A3C1-A3F8046E2EC6}" destId="{7876AD9F-F864-4207-926E-04D52841E5EC}" srcOrd="0" destOrd="0" presId="urn:microsoft.com/office/officeart/2005/8/layout/orgChart1"/>
    <dgm:cxn modelId="{39B07BD1-2BE9-4029-9EFF-99A834192EF3}" type="presOf" srcId="{1F636B84-3E78-4585-89D6-4462378D6F13}" destId="{0CFE0434-5A8E-4208-92C3-2F8C3B3511AC}" srcOrd="0" destOrd="0" presId="urn:microsoft.com/office/officeart/2005/8/layout/orgChart1"/>
    <dgm:cxn modelId="{02F52153-7F0E-47A6-B236-0331AB726B6E}" type="presOf" srcId="{9B8D4548-662B-457F-BE5E-9963A6B66C47}" destId="{4D610519-4848-4BC8-87E7-79DEF20392F6}" srcOrd="0" destOrd="0" presId="urn:microsoft.com/office/officeart/2005/8/layout/orgChart1"/>
    <dgm:cxn modelId="{1CC92065-DA82-4A91-99F2-F84AFAD7950A}" type="presOf" srcId="{4247D142-31F2-4853-9D6C-B54B92EEF1EE}" destId="{5BC1EBFB-6A52-4F04-A503-79579149B19B}" srcOrd="0" destOrd="0" presId="urn:microsoft.com/office/officeart/2005/8/layout/orgChart1"/>
    <dgm:cxn modelId="{D8A6E43B-D9C9-43FC-929E-6251279F1C83}" type="presOf" srcId="{D707A364-6D8B-4EFF-842C-94B3F517AF40}" destId="{D320CF16-9234-42A2-B048-EE5B1BE10D65}" srcOrd="1" destOrd="0" presId="urn:microsoft.com/office/officeart/2005/8/layout/orgChart1"/>
    <dgm:cxn modelId="{319FAD02-899F-4EB0-9557-B8673C7AE23D}" type="presOf" srcId="{8F043339-7272-42E4-88EB-EC602FADF330}" destId="{66F063EB-0586-48B3-8EF5-2F13258A9AC3}" srcOrd="1" destOrd="0" presId="urn:microsoft.com/office/officeart/2005/8/layout/orgChart1"/>
    <dgm:cxn modelId="{793FE19B-10D2-4B88-85D4-4052C86FC3A0}" srcId="{2BBBA18E-4793-46F0-A260-0721F0FBB218}" destId="{74870940-527B-4634-9753-E7833918965A}" srcOrd="2" destOrd="0" parTransId="{808C009C-0FA1-4DEA-8ADE-677010A405E6}" sibTransId="{4DD15872-8F4A-49F2-AA59-3064704CFFC7}"/>
    <dgm:cxn modelId="{5745877B-FFC6-4EA7-BDF8-E6EF56D3011D}" type="presOf" srcId="{D13F7E93-7919-418C-B33E-D7079DE94B3E}" destId="{30D235DA-8819-44EC-A299-892F4F9290A9}" srcOrd="0" destOrd="0" presId="urn:microsoft.com/office/officeart/2005/8/layout/orgChart1"/>
    <dgm:cxn modelId="{A7251784-E9DE-42CF-8451-5771F799AF55}" srcId="{AB5690B3-8AA4-4A21-9263-73C5A983F453}" destId="{6613588E-DB9B-45B6-B560-3ABDDBB11667}" srcOrd="0" destOrd="0" parTransId="{20E42C5E-735F-4528-A411-93CECA2B7EB8}" sibTransId="{76EE8106-906B-4DA0-9792-FCC04483D79A}"/>
    <dgm:cxn modelId="{52E84E2A-FDA2-410D-B42E-ACD166C599DF}" type="presOf" srcId="{319BDF43-EBC0-4077-8E05-3D8F9CB7D048}" destId="{63584F3B-1AD0-47BB-B03E-F2B8B7C0A657}" srcOrd="0" destOrd="0" presId="urn:microsoft.com/office/officeart/2005/8/layout/orgChart1"/>
    <dgm:cxn modelId="{54EE82C2-597C-4C45-A86B-C3CA7B796C62}" type="presOf" srcId="{6613588E-DB9B-45B6-B560-3ABDDBB11667}" destId="{A22BE1A9-FD28-4B41-9046-20AE6C265E03}" srcOrd="0" destOrd="0" presId="urn:microsoft.com/office/officeart/2005/8/layout/orgChart1"/>
    <dgm:cxn modelId="{445DE8E9-DE7D-4C34-8832-A6843A0FD406}" srcId="{76A7112B-C3C0-4E67-A3C1-A3F8046E2EC6}" destId="{8F043339-7272-42E4-88EB-EC602FADF330}" srcOrd="0" destOrd="0" parTransId="{65C1DF22-D8E7-4772-8DFB-D8092162C808}" sibTransId="{18E3B04F-5348-4F2D-AF52-94AB61EEA7ED}"/>
    <dgm:cxn modelId="{CF5106EB-8943-4CDC-9E78-012BAEB69EC7}" srcId="{2BBBA18E-4793-46F0-A260-0721F0FBB218}" destId="{AB5690B3-8AA4-4A21-9263-73C5A983F453}" srcOrd="0" destOrd="0" parTransId="{19B59C79-6D86-4B80-8362-FC910C6246A6}" sibTransId="{ACCD72F3-780E-47B8-A25B-9443485BE433}"/>
    <dgm:cxn modelId="{6A4EC1A1-C4A9-4FA8-B155-DCED3E9126A1}" type="presOf" srcId="{2BBBA18E-4793-46F0-A260-0721F0FBB218}" destId="{96A7A501-77E4-4885-B203-2B2BFBA0905F}" srcOrd="0" destOrd="0" presId="urn:microsoft.com/office/officeart/2005/8/layout/orgChart1"/>
    <dgm:cxn modelId="{8CE3F8F9-BC09-45A6-A5ED-A4699362D424}" type="presOf" srcId="{74870940-527B-4634-9753-E7833918965A}" destId="{0F1F4216-CB34-4A28-B816-A85A4C7AB4BF}" srcOrd="0" destOrd="0" presId="urn:microsoft.com/office/officeart/2005/8/layout/orgChart1"/>
    <dgm:cxn modelId="{E9DC4C03-0DAD-41C3-8E43-7DA12E120A08}" type="presOf" srcId="{65C1DF22-D8E7-4772-8DFB-D8092162C808}" destId="{D1BF50DE-C7AA-4128-BC3D-7F4A08DE02E9}" srcOrd="0" destOrd="0" presId="urn:microsoft.com/office/officeart/2005/8/layout/orgChart1"/>
    <dgm:cxn modelId="{A1698AED-4CA5-471C-ABF8-56C5179EF18F}" srcId="{74870940-527B-4634-9753-E7833918965A}" destId="{1F636B84-3E78-4585-89D6-4462378D6F13}" srcOrd="2" destOrd="0" parTransId="{45440A50-1CBC-461C-977B-3501438DB165}" sibTransId="{6EE6C8F4-215B-4DF6-A596-7E3E7930DF5A}"/>
    <dgm:cxn modelId="{BBE5374A-A31C-4450-9200-2E8EF08F8DAE}" type="presOf" srcId="{45440A50-1CBC-461C-977B-3501438DB165}" destId="{2C41FD25-0BBF-47BD-8C0F-45703DFB2EC2}" srcOrd="0" destOrd="0" presId="urn:microsoft.com/office/officeart/2005/8/layout/orgChart1"/>
    <dgm:cxn modelId="{B40AF33C-06ED-4E7E-82DB-DB692D3C6A81}" type="presOf" srcId="{A3B82CD3-371A-499F-82DA-972E6DA1EE0B}" destId="{12F938C5-C946-43CA-BCED-E607C04A554B}" srcOrd="0" destOrd="0" presId="urn:microsoft.com/office/officeart/2005/8/layout/orgChart1"/>
    <dgm:cxn modelId="{AD7A0773-C5CE-400E-839A-EC54EB4580E6}" type="presOf" srcId="{D13F7E93-7919-418C-B33E-D7079DE94B3E}" destId="{6B0BDE05-0A93-4AAB-B004-44EECEAF46F1}" srcOrd="1" destOrd="0" presId="urn:microsoft.com/office/officeart/2005/8/layout/orgChart1"/>
    <dgm:cxn modelId="{38BEE941-A5AB-4EAA-933A-669ECC2852BE}" type="presOf" srcId="{AB5690B3-8AA4-4A21-9263-73C5A983F453}" destId="{C20C3DB0-56BF-4328-8D54-5D9D06C9011E}" srcOrd="1" destOrd="0" presId="urn:microsoft.com/office/officeart/2005/8/layout/orgChart1"/>
    <dgm:cxn modelId="{3C5574F8-FCE0-47A2-BDF0-C8A5B54A6951}" type="presOf" srcId="{1F636B84-3E78-4585-89D6-4462378D6F13}" destId="{709C2D95-FD2A-4D5F-8D00-B1B8B4B7096F}" srcOrd="1" destOrd="0" presId="urn:microsoft.com/office/officeart/2005/8/layout/orgChart1"/>
    <dgm:cxn modelId="{D5D73754-AA6B-4E5E-A4FB-0EFF77EBF3FD}" type="presOf" srcId="{AB5690B3-8AA4-4A21-9263-73C5A983F453}" destId="{F5CF04EB-086F-432F-B751-48CB42CFAB2D}" srcOrd="0" destOrd="0" presId="urn:microsoft.com/office/officeart/2005/8/layout/orgChart1"/>
    <dgm:cxn modelId="{48EB9050-5388-4D70-A92C-9E896F6D9EA3}" type="presOf" srcId="{74870940-527B-4634-9753-E7833918965A}" destId="{4C70C03A-1F44-4EDD-9956-01221DC0A64A}" srcOrd="1" destOrd="0" presId="urn:microsoft.com/office/officeart/2005/8/layout/orgChart1"/>
    <dgm:cxn modelId="{ED73D72B-A518-46D6-9081-86B7E5E37503}" type="presOf" srcId="{76A7112B-C3C0-4E67-A3C1-A3F8046E2EC6}" destId="{F77A9867-2506-4210-9E16-F5ADC9D974B5}" srcOrd="1" destOrd="0" presId="urn:microsoft.com/office/officeart/2005/8/layout/orgChart1"/>
    <dgm:cxn modelId="{BDB2437B-F68E-43DB-BB12-A54F80318B07}" type="presParOf" srcId="{63584F3B-1AD0-47BB-B03E-F2B8B7C0A657}" destId="{697FC15C-3607-487A-A6D0-B83E9A9EED93}" srcOrd="0" destOrd="0" presId="urn:microsoft.com/office/officeart/2005/8/layout/orgChart1"/>
    <dgm:cxn modelId="{90BBB7B8-A3A7-4D4D-97BD-004468209C3F}" type="presParOf" srcId="{697FC15C-3607-487A-A6D0-B83E9A9EED93}" destId="{574B079C-845C-4ADB-A623-91000C565665}" srcOrd="0" destOrd="0" presId="urn:microsoft.com/office/officeart/2005/8/layout/orgChart1"/>
    <dgm:cxn modelId="{05888E9A-8134-447A-86ED-44C09E886CEB}" type="presParOf" srcId="{574B079C-845C-4ADB-A623-91000C565665}" destId="{96A7A501-77E4-4885-B203-2B2BFBA0905F}" srcOrd="0" destOrd="0" presId="urn:microsoft.com/office/officeart/2005/8/layout/orgChart1"/>
    <dgm:cxn modelId="{89433836-9449-4A40-B297-A32367997808}" type="presParOf" srcId="{574B079C-845C-4ADB-A623-91000C565665}" destId="{EB1D18E4-688E-4968-926F-5C1B5285E760}" srcOrd="1" destOrd="0" presId="urn:microsoft.com/office/officeart/2005/8/layout/orgChart1"/>
    <dgm:cxn modelId="{6004E1CB-50BF-4FE7-AB77-B793C2458F4E}" type="presParOf" srcId="{697FC15C-3607-487A-A6D0-B83E9A9EED93}" destId="{E8C493B9-3D07-4E1C-B2EA-4D38965A1BF9}" srcOrd="1" destOrd="0" presId="urn:microsoft.com/office/officeart/2005/8/layout/orgChart1"/>
    <dgm:cxn modelId="{28C0E556-7A17-4E13-AC0B-4E80D234A2D6}" type="presParOf" srcId="{E8C493B9-3D07-4E1C-B2EA-4D38965A1BF9}" destId="{668DF3D0-73F2-45E4-810F-60C2AEFD8F65}" srcOrd="0" destOrd="0" presId="urn:microsoft.com/office/officeart/2005/8/layout/orgChart1"/>
    <dgm:cxn modelId="{EA67237C-BB0A-41F9-A277-6083857BBC51}" type="presParOf" srcId="{E8C493B9-3D07-4E1C-B2EA-4D38965A1BF9}" destId="{7862B063-C8B1-43EE-A13D-8A5B66124145}" srcOrd="1" destOrd="0" presId="urn:microsoft.com/office/officeart/2005/8/layout/orgChart1"/>
    <dgm:cxn modelId="{7B1C87FB-9711-43B6-A179-35501CC3C93B}" type="presParOf" srcId="{7862B063-C8B1-43EE-A13D-8A5B66124145}" destId="{856ACC33-8453-42B4-9EC4-BC79DDACCF3E}" srcOrd="0" destOrd="0" presId="urn:microsoft.com/office/officeart/2005/8/layout/orgChart1"/>
    <dgm:cxn modelId="{D9A1002F-7BC9-4332-9EC9-24A17C956FD5}" type="presParOf" srcId="{856ACC33-8453-42B4-9EC4-BC79DDACCF3E}" destId="{F5CF04EB-086F-432F-B751-48CB42CFAB2D}" srcOrd="0" destOrd="0" presId="urn:microsoft.com/office/officeart/2005/8/layout/orgChart1"/>
    <dgm:cxn modelId="{15CBF0C7-6D18-4F71-AF6E-5B9E70264106}" type="presParOf" srcId="{856ACC33-8453-42B4-9EC4-BC79DDACCF3E}" destId="{C20C3DB0-56BF-4328-8D54-5D9D06C9011E}" srcOrd="1" destOrd="0" presId="urn:microsoft.com/office/officeart/2005/8/layout/orgChart1"/>
    <dgm:cxn modelId="{B083CEBD-0DEE-42B4-8E3A-2517E8F25F72}" type="presParOf" srcId="{7862B063-C8B1-43EE-A13D-8A5B66124145}" destId="{BF84AB9F-C6D0-4150-AA41-7AD83612018E}" srcOrd="1" destOrd="0" presId="urn:microsoft.com/office/officeart/2005/8/layout/orgChart1"/>
    <dgm:cxn modelId="{788E45E4-BF49-4E86-80FE-1D25A348F1C0}" type="presParOf" srcId="{BF84AB9F-C6D0-4150-AA41-7AD83612018E}" destId="{262183C1-A07A-402B-9404-E7F238ED7B59}" srcOrd="0" destOrd="0" presId="urn:microsoft.com/office/officeart/2005/8/layout/orgChart1"/>
    <dgm:cxn modelId="{C5163274-1584-4788-94AA-4F639CB148F1}" type="presParOf" srcId="{BF84AB9F-C6D0-4150-AA41-7AD83612018E}" destId="{69D9E0F8-C961-4F8B-B6B5-4000320A0F14}" srcOrd="1" destOrd="0" presId="urn:microsoft.com/office/officeart/2005/8/layout/orgChart1"/>
    <dgm:cxn modelId="{70D350FF-99DC-45EB-B410-4725A9118691}" type="presParOf" srcId="{69D9E0F8-C961-4F8B-B6B5-4000320A0F14}" destId="{9D9536F4-5CDC-49B8-B975-9160133BEB09}" srcOrd="0" destOrd="0" presId="urn:microsoft.com/office/officeart/2005/8/layout/orgChart1"/>
    <dgm:cxn modelId="{5DD7EF80-D4DE-4BE0-A29A-070DC0D07639}" type="presParOf" srcId="{9D9536F4-5CDC-49B8-B975-9160133BEB09}" destId="{A22BE1A9-FD28-4B41-9046-20AE6C265E03}" srcOrd="0" destOrd="0" presId="urn:microsoft.com/office/officeart/2005/8/layout/orgChart1"/>
    <dgm:cxn modelId="{76BA57BF-6238-440D-8B51-F859C2443285}" type="presParOf" srcId="{9D9536F4-5CDC-49B8-B975-9160133BEB09}" destId="{FF0703AA-FDDC-4671-B564-ADDD5908B848}" srcOrd="1" destOrd="0" presId="urn:microsoft.com/office/officeart/2005/8/layout/orgChart1"/>
    <dgm:cxn modelId="{DB3E69E3-50F6-4A39-9F2C-3FBEDB3993E3}" type="presParOf" srcId="{69D9E0F8-C961-4F8B-B6B5-4000320A0F14}" destId="{36629FF8-81BF-4597-9C39-3922F0E46123}" srcOrd="1" destOrd="0" presId="urn:microsoft.com/office/officeart/2005/8/layout/orgChart1"/>
    <dgm:cxn modelId="{087356D4-D73F-44AF-A070-8D182D49AB44}" type="presParOf" srcId="{69D9E0F8-C961-4F8B-B6B5-4000320A0F14}" destId="{37CB7D74-94CA-45D2-A638-2BEB3D7A0175}" srcOrd="2" destOrd="0" presId="urn:microsoft.com/office/officeart/2005/8/layout/orgChart1"/>
    <dgm:cxn modelId="{5117F510-CB02-45BE-8BA6-AE0E90EA9D82}" type="presParOf" srcId="{7862B063-C8B1-43EE-A13D-8A5B66124145}" destId="{3EFE1ED7-CCB5-4FD2-8C93-7C4BF2BB1BF4}" srcOrd="2" destOrd="0" presId="urn:microsoft.com/office/officeart/2005/8/layout/orgChart1"/>
    <dgm:cxn modelId="{3A619E79-1D9C-454C-B981-A47BED51557B}" type="presParOf" srcId="{E8C493B9-3D07-4E1C-B2EA-4D38965A1BF9}" destId="{291B90F8-05F1-4B34-BD0E-A406B35EAE4E}" srcOrd="2" destOrd="0" presId="urn:microsoft.com/office/officeart/2005/8/layout/orgChart1"/>
    <dgm:cxn modelId="{3DCFEA12-273F-476D-BE88-E2EEBCDA65BA}" type="presParOf" srcId="{E8C493B9-3D07-4E1C-B2EA-4D38965A1BF9}" destId="{CF5BAB41-E359-47EE-95FE-3404209042B3}" srcOrd="3" destOrd="0" presId="urn:microsoft.com/office/officeart/2005/8/layout/orgChart1"/>
    <dgm:cxn modelId="{BA864AE7-5E20-4173-B37F-1AD87CF6D6A3}" type="presParOf" srcId="{CF5BAB41-E359-47EE-95FE-3404209042B3}" destId="{D216DC3C-4B7E-412B-9002-7EC456707DDC}" srcOrd="0" destOrd="0" presId="urn:microsoft.com/office/officeart/2005/8/layout/orgChart1"/>
    <dgm:cxn modelId="{7C3B76A9-F213-46B2-944F-9F041D79F026}" type="presParOf" srcId="{D216DC3C-4B7E-412B-9002-7EC456707DDC}" destId="{7876AD9F-F864-4207-926E-04D52841E5EC}" srcOrd="0" destOrd="0" presId="urn:microsoft.com/office/officeart/2005/8/layout/orgChart1"/>
    <dgm:cxn modelId="{0779B9D3-DCBF-4C8D-B608-882DB372343A}" type="presParOf" srcId="{D216DC3C-4B7E-412B-9002-7EC456707DDC}" destId="{F77A9867-2506-4210-9E16-F5ADC9D974B5}" srcOrd="1" destOrd="0" presId="urn:microsoft.com/office/officeart/2005/8/layout/orgChart1"/>
    <dgm:cxn modelId="{77353830-F25A-4AAE-AB7D-362C58199878}" type="presParOf" srcId="{CF5BAB41-E359-47EE-95FE-3404209042B3}" destId="{2CBD8019-8A3C-4668-BE55-8F3F4E264E17}" srcOrd="1" destOrd="0" presId="urn:microsoft.com/office/officeart/2005/8/layout/orgChart1"/>
    <dgm:cxn modelId="{4C05F686-174E-416B-9C72-4BD1D5CB3CF2}" type="presParOf" srcId="{2CBD8019-8A3C-4668-BE55-8F3F4E264E17}" destId="{D1BF50DE-C7AA-4128-BC3D-7F4A08DE02E9}" srcOrd="0" destOrd="0" presId="urn:microsoft.com/office/officeart/2005/8/layout/orgChart1"/>
    <dgm:cxn modelId="{5585738B-4427-428C-8E0C-703718622AA7}" type="presParOf" srcId="{2CBD8019-8A3C-4668-BE55-8F3F4E264E17}" destId="{0B952ED2-28CF-4EE8-B2B2-3D9885662F29}" srcOrd="1" destOrd="0" presId="urn:microsoft.com/office/officeart/2005/8/layout/orgChart1"/>
    <dgm:cxn modelId="{A9C0A02A-1841-4004-98D5-97E3D291ED01}" type="presParOf" srcId="{0B952ED2-28CF-4EE8-B2B2-3D9885662F29}" destId="{AB2E3483-A7E5-4573-8AFE-D07915EAC730}" srcOrd="0" destOrd="0" presId="urn:microsoft.com/office/officeart/2005/8/layout/orgChart1"/>
    <dgm:cxn modelId="{362FEEC7-8C70-4274-B2CC-D6FC36B174B0}" type="presParOf" srcId="{AB2E3483-A7E5-4573-8AFE-D07915EAC730}" destId="{57D36FF4-821C-431F-B680-D8A35A940FD9}" srcOrd="0" destOrd="0" presId="urn:microsoft.com/office/officeart/2005/8/layout/orgChart1"/>
    <dgm:cxn modelId="{F1A07145-EA02-44FB-B31E-81D50F1D9CE7}" type="presParOf" srcId="{AB2E3483-A7E5-4573-8AFE-D07915EAC730}" destId="{66F063EB-0586-48B3-8EF5-2F13258A9AC3}" srcOrd="1" destOrd="0" presId="urn:microsoft.com/office/officeart/2005/8/layout/orgChart1"/>
    <dgm:cxn modelId="{28DB86E3-D587-4DFB-AACE-E23A682A3F11}" type="presParOf" srcId="{0B952ED2-28CF-4EE8-B2B2-3D9885662F29}" destId="{3CF178B6-83FB-4025-B259-27042593926D}" srcOrd="1" destOrd="0" presId="urn:microsoft.com/office/officeart/2005/8/layout/orgChart1"/>
    <dgm:cxn modelId="{481C8DBA-87B6-42A5-8AA7-5E18B7627794}" type="presParOf" srcId="{0B952ED2-28CF-4EE8-B2B2-3D9885662F29}" destId="{661219B8-C9CE-4B2B-A21A-77690F6094FB}" srcOrd="2" destOrd="0" presId="urn:microsoft.com/office/officeart/2005/8/layout/orgChart1"/>
    <dgm:cxn modelId="{74AA1154-596A-4427-882B-9EE6FE8DCB30}" type="presParOf" srcId="{2CBD8019-8A3C-4668-BE55-8F3F4E264E17}" destId="{D4675B0D-1429-499E-9863-7F2D554BA23F}" srcOrd="2" destOrd="0" presId="urn:microsoft.com/office/officeart/2005/8/layout/orgChart1"/>
    <dgm:cxn modelId="{3AB2059C-F09A-4079-86D7-61937E40F877}" type="presParOf" srcId="{2CBD8019-8A3C-4668-BE55-8F3F4E264E17}" destId="{EA38C43B-0CAE-4BB3-B3AD-33822B8C0975}" srcOrd="3" destOrd="0" presId="urn:microsoft.com/office/officeart/2005/8/layout/orgChart1"/>
    <dgm:cxn modelId="{57045A22-4288-4FB6-B8CA-AE97D6A8827A}" type="presParOf" srcId="{EA38C43B-0CAE-4BB3-B3AD-33822B8C0975}" destId="{AFBE27A8-2B75-4DC6-ADA1-FAF602742844}" srcOrd="0" destOrd="0" presId="urn:microsoft.com/office/officeart/2005/8/layout/orgChart1"/>
    <dgm:cxn modelId="{28FED984-2ACD-4117-9012-C6B149120D3A}" type="presParOf" srcId="{AFBE27A8-2B75-4DC6-ADA1-FAF602742844}" destId="{5BC1EBFB-6A52-4F04-A503-79579149B19B}" srcOrd="0" destOrd="0" presId="urn:microsoft.com/office/officeart/2005/8/layout/orgChart1"/>
    <dgm:cxn modelId="{D86F869B-B10A-41B7-92F8-7B2CE488BF15}" type="presParOf" srcId="{AFBE27A8-2B75-4DC6-ADA1-FAF602742844}" destId="{D39DF405-73B4-4334-8E5A-45012D40C355}" srcOrd="1" destOrd="0" presId="urn:microsoft.com/office/officeart/2005/8/layout/orgChart1"/>
    <dgm:cxn modelId="{C9B70AE4-F269-4BC8-AEE2-D5A7B7A43A70}" type="presParOf" srcId="{EA38C43B-0CAE-4BB3-B3AD-33822B8C0975}" destId="{B322205E-D37C-4239-9BBC-A610F28C4826}" srcOrd="1" destOrd="0" presId="urn:microsoft.com/office/officeart/2005/8/layout/orgChart1"/>
    <dgm:cxn modelId="{573421B4-AD93-4A9C-8F10-09EF9FC23889}" type="presParOf" srcId="{EA38C43B-0CAE-4BB3-B3AD-33822B8C0975}" destId="{542FDC4D-7521-435F-857C-FA7BA6CEB868}" srcOrd="2" destOrd="0" presId="urn:microsoft.com/office/officeart/2005/8/layout/orgChart1"/>
    <dgm:cxn modelId="{FF273D8F-4305-4ED2-A492-790D794A8AF3}" type="presParOf" srcId="{CF5BAB41-E359-47EE-95FE-3404209042B3}" destId="{A496B302-B0D1-465B-8BB8-9A31F8C54E7A}" srcOrd="2" destOrd="0" presId="urn:microsoft.com/office/officeart/2005/8/layout/orgChart1"/>
    <dgm:cxn modelId="{17D02354-E481-42A9-9E34-A6BF5E78CE52}" type="presParOf" srcId="{E8C493B9-3D07-4E1C-B2EA-4D38965A1BF9}" destId="{235F8DE6-C98E-4E80-BBAF-1C953CCDB249}" srcOrd="4" destOrd="0" presId="urn:microsoft.com/office/officeart/2005/8/layout/orgChart1"/>
    <dgm:cxn modelId="{4FBDCAE9-39D3-4150-B13E-9B198D6C86FB}" type="presParOf" srcId="{E8C493B9-3D07-4E1C-B2EA-4D38965A1BF9}" destId="{B6257441-B5BC-4CCD-BDF6-C8AF8F3067E6}" srcOrd="5" destOrd="0" presId="urn:microsoft.com/office/officeart/2005/8/layout/orgChart1"/>
    <dgm:cxn modelId="{2E626BFE-EBF1-4A3F-BF1B-4772C6877BB5}" type="presParOf" srcId="{B6257441-B5BC-4CCD-BDF6-C8AF8F3067E6}" destId="{632449BA-B1FF-4B23-89BE-88416D052315}" srcOrd="0" destOrd="0" presId="urn:microsoft.com/office/officeart/2005/8/layout/orgChart1"/>
    <dgm:cxn modelId="{D9C9D6F0-BF2C-4109-8910-59EF60AB6F2F}" type="presParOf" srcId="{632449BA-B1FF-4B23-89BE-88416D052315}" destId="{0F1F4216-CB34-4A28-B816-A85A4C7AB4BF}" srcOrd="0" destOrd="0" presId="urn:microsoft.com/office/officeart/2005/8/layout/orgChart1"/>
    <dgm:cxn modelId="{12306655-21C3-4673-93D2-040FB75F9470}" type="presParOf" srcId="{632449BA-B1FF-4B23-89BE-88416D052315}" destId="{4C70C03A-1F44-4EDD-9956-01221DC0A64A}" srcOrd="1" destOrd="0" presId="urn:microsoft.com/office/officeart/2005/8/layout/orgChart1"/>
    <dgm:cxn modelId="{5B2B3100-5A49-4800-B354-E41FCA1380F2}" type="presParOf" srcId="{B6257441-B5BC-4CCD-BDF6-C8AF8F3067E6}" destId="{67322273-0F95-4558-8C93-EA76D8673CF0}" srcOrd="1" destOrd="0" presId="urn:microsoft.com/office/officeart/2005/8/layout/orgChart1"/>
    <dgm:cxn modelId="{EB8BC065-9D30-4A96-B771-FEB84D10CAC1}" type="presParOf" srcId="{67322273-0F95-4558-8C93-EA76D8673CF0}" destId="{12F938C5-C946-43CA-BCED-E607C04A554B}" srcOrd="0" destOrd="0" presId="urn:microsoft.com/office/officeart/2005/8/layout/orgChart1"/>
    <dgm:cxn modelId="{B1EE340C-936E-4495-9C6E-F40C13D45DDF}" type="presParOf" srcId="{67322273-0F95-4558-8C93-EA76D8673CF0}" destId="{EB8DE9D0-6239-46BC-B8D3-2AB775BFDF49}" srcOrd="1" destOrd="0" presId="urn:microsoft.com/office/officeart/2005/8/layout/orgChart1"/>
    <dgm:cxn modelId="{0E142933-3778-4C1C-8327-088BCBE627A1}" type="presParOf" srcId="{EB8DE9D0-6239-46BC-B8D3-2AB775BFDF49}" destId="{679C94AC-A8A0-4802-BB49-A5440BB4CB81}" srcOrd="0" destOrd="0" presId="urn:microsoft.com/office/officeart/2005/8/layout/orgChart1"/>
    <dgm:cxn modelId="{5D797BF8-CBB8-49E8-B79B-423440F91374}" type="presParOf" srcId="{679C94AC-A8A0-4802-BB49-A5440BB4CB81}" destId="{521AEE6A-DD50-4C06-B883-FB000CE2D5CB}" srcOrd="0" destOrd="0" presId="urn:microsoft.com/office/officeart/2005/8/layout/orgChart1"/>
    <dgm:cxn modelId="{7D459259-3BB7-47B2-B6F5-5E0BE710B992}" type="presParOf" srcId="{679C94AC-A8A0-4802-BB49-A5440BB4CB81}" destId="{D320CF16-9234-42A2-B048-EE5B1BE10D65}" srcOrd="1" destOrd="0" presId="urn:microsoft.com/office/officeart/2005/8/layout/orgChart1"/>
    <dgm:cxn modelId="{ACC34264-E44B-4F1E-BB13-B902A2EB7C9B}" type="presParOf" srcId="{EB8DE9D0-6239-46BC-B8D3-2AB775BFDF49}" destId="{634D3865-39D3-417D-9960-412F8453CDDF}" srcOrd="1" destOrd="0" presId="urn:microsoft.com/office/officeart/2005/8/layout/orgChart1"/>
    <dgm:cxn modelId="{0CBE9187-06A4-4350-AB35-44A8A90DE08E}" type="presParOf" srcId="{EB8DE9D0-6239-46BC-B8D3-2AB775BFDF49}" destId="{5B0995E4-24F2-4875-A4BF-DC88D5BBDE4D}" srcOrd="2" destOrd="0" presId="urn:microsoft.com/office/officeart/2005/8/layout/orgChart1"/>
    <dgm:cxn modelId="{46939261-EBCD-426A-BD6D-90359EADF60A}" type="presParOf" srcId="{67322273-0F95-4558-8C93-EA76D8673CF0}" destId="{4D610519-4848-4BC8-87E7-79DEF20392F6}" srcOrd="2" destOrd="0" presId="urn:microsoft.com/office/officeart/2005/8/layout/orgChart1"/>
    <dgm:cxn modelId="{47BB910B-BA6A-42C1-830D-F6AECC866D96}" type="presParOf" srcId="{67322273-0F95-4558-8C93-EA76D8673CF0}" destId="{21508588-3813-4879-A285-8B2FA3D8702A}" srcOrd="3" destOrd="0" presId="urn:microsoft.com/office/officeart/2005/8/layout/orgChart1"/>
    <dgm:cxn modelId="{DB1CE0C9-6A17-47F5-998C-0F49B018FA00}" type="presParOf" srcId="{21508588-3813-4879-A285-8B2FA3D8702A}" destId="{76CCEB8D-CADC-4A59-AC28-5DCCC0E0A0AA}" srcOrd="0" destOrd="0" presId="urn:microsoft.com/office/officeart/2005/8/layout/orgChart1"/>
    <dgm:cxn modelId="{AA3EEE17-D758-44A1-834C-4A76E72709E2}" type="presParOf" srcId="{76CCEB8D-CADC-4A59-AC28-5DCCC0E0A0AA}" destId="{30D235DA-8819-44EC-A299-892F4F9290A9}" srcOrd="0" destOrd="0" presId="urn:microsoft.com/office/officeart/2005/8/layout/orgChart1"/>
    <dgm:cxn modelId="{41F3129E-5180-49AA-A59D-DA4936F8BFD1}" type="presParOf" srcId="{76CCEB8D-CADC-4A59-AC28-5DCCC0E0A0AA}" destId="{6B0BDE05-0A93-4AAB-B004-44EECEAF46F1}" srcOrd="1" destOrd="0" presId="urn:microsoft.com/office/officeart/2005/8/layout/orgChart1"/>
    <dgm:cxn modelId="{28855D53-F9F2-4FA9-9C90-AB725E2C9C62}" type="presParOf" srcId="{21508588-3813-4879-A285-8B2FA3D8702A}" destId="{7BC22006-55B4-4C64-8627-584F4A1A8128}" srcOrd="1" destOrd="0" presId="urn:microsoft.com/office/officeart/2005/8/layout/orgChart1"/>
    <dgm:cxn modelId="{8A6703F1-51BC-4285-BBEB-85AC7633863D}" type="presParOf" srcId="{21508588-3813-4879-A285-8B2FA3D8702A}" destId="{4758DF2C-C662-49D0-BF90-D1DFF61EB8EA}" srcOrd="2" destOrd="0" presId="urn:microsoft.com/office/officeart/2005/8/layout/orgChart1"/>
    <dgm:cxn modelId="{E5D61B1F-6F9C-4E85-B08D-EE0CA13AD285}" type="presParOf" srcId="{67322273-0F95-4558-8C93-EA76D8673CF0}" destId="{2C41FD25-0BBF-47BD-8C0F-45703DFB2EC2}" srcOrd="4" destOrd="0" presId="urn:microsoft.com/office/officeart/2005/8/layout/orgChart1"/>
    <dgm:cxn modelId="{0923A1C1-F852-444D-AF09-035FF6000271}" type="presParOf" srcId="{67322273-0F95-4558-8C93-EA76D8673CF0}" destId="{83FE5947-FB90-426E-A817-C06942FC1109}" srcOrd="5" destOrd="0" presId="urn:microsoft.com/office/officeart/2005/8/layout/orgChart1"/>
    <dgm:cxn modelId="{4AD45B6C-79D9-477E-8978-A29C16761543}" type="presParOf" srcId="{83FE5947-FB90-426E-A817-C06942FC1109}" destId="{C5E020B9-5C31-4B56-BF56-A9800AACA504}" srcOrd="0" destOrd="0" presId="urn:microsoft.com/office/officeart/2005/8/layout/orgChart1"/>
    <dgm:cxn modelId="{8935B26F-02BC-4826-9992-3FBBD782787D}" type="presParOf" srcId="{C5E020B9-5C31-4B56-BF56-A9800AACA504}" destId="{0CFE0434-5A8E-4208-92C3-2F8C3B3511AC}" srcOrd="0" destOrd="0" presId="urn:microsoft.com/office/officeart/2005/8/layout/orgChart1"/>
    <dgm:cxn modelId="{0CF659CB-4656-43E2-83A8-E7119894D562}" type="presParOf" srcId="{C5E020B9-5C31-4B56-BF56-A9800AACA504}" destId="{709C2D95-FD2A-4D5F-8D00-B1B8B4B7096F}" srcOrd="1" destOrd="0" presId="urn:microsoft.com/office/officeart/2005/8/layout/orgChart1"/>
    <dgm:cxn modelId="{F6B33632-995B-4537-9AA2-93CD5D06DA73}" type="presParOf" srcId="{83FE5947-FB90-426E-A817-C06942FC1109}" destId="{15D662F0-E7EB-47A5-BBA3-EFAA9757A890}" srcOrd="1" destOrd="0" presId="urn:microsoft.com/office/officeart/2005/8/layout/orgChart1"/>
    <dgm:cxn modelId="{5F0B0002-774D-419C-8ACD-641467B6B862}" type="presParOf" srcId="{83FE5947-FB90-426E-A817-C06942FC1109}" destId="{4CB11640-F390-42FE-A6DD-F3B445E2F3FE}" srcOrd="2" destOrd="0" presId="urn:microsoft.com/office/officeart/2005/8/layout/orgChart1"/>
    <dgm:cxn modelId="{8E36F6B8-756F-4C63-89BC-17BB3AE612AA}" type="presParOf" srcId="{B6257441-B5BC-4CCD-BDF6-C8AF8F3067E6}" destId="{9CB8E9A6-CA4B-4201-82CA-C9528E487D6F}" srcOrd="2" destOrd="0" presId="urn:microsoft.com/office/officeart/2005/8/layout/orgChart1"/>
    <dgm:cxn modelId="{8E7FC161-EC04-4562-A43C-C03946E7BD95}" type="presParOf" srcId="{697FC15C-3607-487A-A6D0-B83E9A9EED93}" destId="{ACC9FC29-3862-4BD1-8C6E-266480B094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19BDF43-EBC0-4077-8E05-3D8F9CB7D04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2BBBA18E-4793-46F0-A260-0721F0FBB218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Parent </a:t>
          </a:r>
        </a:p>
      </dgm:t>
    </dgm:pt>
    <dgm:pt modelId="{D051405B-9A1E-414C-BE29-36C510194897}" type="parTrans" cxnId="{2408E31D-B6AF-414F-906C-33DFB6A90674}">
      <dgm:prSet/>
      <dgm:spPr/>
      <dgm:t>
        <a:bodyPr/>
        <a:lstStyle/>
        <a:p>
          <a:endParaRPr lang="en-US"/>
        </a:p>
      </dgm:t>
    </dgm:pt>
    <dgm:pt modelId="{082C62DF-B01B-49B0-AFBB-9A1D5F06B35F}" type="sibTrans" cxnId="{2408E31D-B6AF-414F-906C-33DFB6A90674}">
      <dgm:prSet/>
      <dgm:spPr/>
      <dgm:t>
        <a:bodyPr/>
        <a:lstStyle/>
        <a:p>
          <a:endParaRPr lang="en-US"/>
        </a:p>
      </dgm:t>
    </dgm:pt>
    <dgm:pt modelId="{AB5690B3-8AA4-4A21-9263-73C5A983F453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gm:t>
    </dgm:pt>
    <dgm:pt modelId="{19B59C79-6D86-4B80-8362-FC910C6246A6}" type="parTrans" cxnId="{CF5106EB-8943-4CDC-9E78-012BAEB69EC7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ACCD72F3-780E-47B8-A25B-9443485BE433}" type="sibTrans" cxnId="{CF5106EB-8943-4CDC-9E78-012BAEB69EC7}">
      <dgm:prSet/>
      <dgm:spPr/>
      <dgm:t>
        <a:bodyPr/>
        <a:lstStyle/>
        <a:p>
          <a:endParaRPr lang="en-US"/>
        </a:p>
      </dgm:t>
    </dgm:pt>
    <dgm:pt modelId="{6613588E-DB9B-45B6-B560-3ABDDBB11667}">
      <dgm:prSet custT="1"/>
      <dgm:spPr>
        <a:solidFill>
          <a:srgbClr val="FFC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$1,000</a:t>
          </a:r>
        </a:p>
      </dgm:t>
    </dgm:pt>
    <dgm:pt modelId="{20E42C5E-735F-4528-A411-93CECA2B7EB8}" type="parTrans" cxnId="{A7251784-E9DE-42CF-8451-5771F799AF55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6EE8106-906B-4DA0-9792-FCC04483D79A}" type="sibTrans" cxnId="{A7251784-E9DE-42CF-8451-5771F799AF55}">
      <dgm:prSet/>
      <dgm:spPr/>
      <dgm:t>
        <a:bodyPr/>
        <a:lstStyle/>
        <a:p>
          <a:endParaRPr lang="en-US"/>
        </a:p>
      </dgm:t>
    </dgm:pt>
    <dgm:pt modelId="{76A7112B-C3C0-4E67-A3C1-A3F8046E2EC6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gm:t>
    </dgm:pt>
    <dgm:pt modelId="{5A6A04FD-6B20-4A80-B828-6BB980772DF1}" type="parTrans" cxnId="{EE7EE5EF-AA4B-49B5-815D-ABFD14B421B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9F2A2683-0551-414E-8664-8D574EF95CD2}" type="sibTrans" cxnId="{EE7EE5EF-AA4B-49B5-815D-ABFD14B421BC}">
      <dgm:prSet/>
      <dgm:spPr/>
      <dgm:t>
        <a:bodyPr/>
        <a:lstStyle/>
        <a:p>
          <a:endParaRPr lang="en-US"/>
        </a:p>
      </dgm:t>
    </dgm:pt>
    <dgm:pt modelId="{8F043339-7272-42E4-88EB-EC602FADF330}">
      <dgm:prSet custT="1"/>
      <dgm:spPr>
        <a:solidFill>
          <a:srgbClr val="92D05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$500</a:t>
          </a:r>
        </a:p>
      </dgm:t>
    </dgm:pt>
    <dgm:pt modelId="{65C1DF22-D8E7-4772-8DFB-D8092162C808}" type="parTrans" cxnId="{445DE8E9-DE7D-4C34-8832-A6843A0FD406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8E3B04F-5348-4F2D-AF52-94AB61EEA7ED}" type="sibTrans" cxnId="{445DE8E9-DE7D-4C34-8832-A6843A0FD406}">
      <dgm:prSet/>
      <dgm:spPr/>
      <dgm:t>
        <a:bodyPr/>
        <a:lstStyle/>
        <a:p>
          <a:endParaRPr lang="en-US"/>
        </a:p>
      </dgm:t>
    </dgm:pt>
    <dgm:pt modelId="{4247D142-31F2-4853-9D6C-B54B92EEF1EE}">
      <dgm:prSet custT="1"/>
      <dgm:spPr>
        <a:solidFill>
          <a:srgbClr val="92D05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$500</a:t>
          </a:r>
        </a:p>
      </dgm:t>
    </dgm:pt>
    <dgm:pt modelId="{C86AE935-8D78-420B-A506-4B644DBDB77A}" type="parTrans" cxnId="{D6C98BE6-8226-4FAF-A10B-F3936A9222BB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03D7471-1AEB-4394-9085-18754B2DDA6C}" type="sibTrans" cxnId="{D6C98BE6-8226-4FAF-A10B-F3936A9222BB}">
      <dgm:prSet/>
      <dgm:spPr/>
      <dgm:t>
        <a:bodyPr/>
        <a:lstStyle/>
        <a:p>
          <a:endParaRPr lang="en-US"/>
        </a:p>
      </dgm:t>
    </dgm:pt>
    <dgm:pt modelId="{74870940-527B-4634-9753-E7833918965A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Daughter</a:t>
          </a:r>
        </a:p>
      </dgm:t>
    </dgm:pt>
    <dgm:pt modelId="{808C009C-0FA1-4DEA-8ADE-677010A405E6}" type="parTrans" cxnId="{793FE19B-10D2-4B88-85D4-4052C86FC3A0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4DD15872-8F4A-49F2-AA59-3064704CFFC7}" type="sibTrans" cxnId="{793FE19B-10D2-4B88-85D4-4052C86FC3A0}">
      <dgm:prSet/>
      <dgm:spPr/>
      <dgm:t>
        <a:bodyPr/>
        <a:lstStyle/>
        <a:p>
          <a:endParaRPr lang="en-US"/>
        </a:p>
      </dgm:t>
    </dgm:pt>
    <dgm:pt modelId="{D707A364-6D8B-4EFF-842C-94B3F517AF40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$333</a:t>
          </a:r>
        </a:p>
      </dgm:t>
    </dgm:pt>
    <dgm:pt modelId="{A3B82CD3-371A-499F-82DA-972E6DA1EE0B}" type="parTrans" cxnId="{8594F7CE-7C78-4469-B0C1-D2DD5766F7D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34889D9F-0F32-4A88-B05E-5666DC1A9CC9}" type="sibTrans" cxnId="{8594F7CE-7C78-4469-B0C1-D2DD5766F7DC}">
      <dgm:prSet/>
      <dgm:spPr/>
      <dgm:t>
        <a:bodyPr/>
        <a:lstStyle/>
        <a:p>
          <a:endParaRPr lang="en-US"/>
        </a:p>
      </dgm:t>
    </dgm:pt>
    <dgm:pt modelId="{D13F7E93-7919-418C-B33E-D7079DE94B3E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$333</a:t>
          </a:r>
        </a:p>
      </dgm:t>
    </dgm:pt>
    <dgm:pt modelId="{9B8D4548-662B-457F-BE5E-9963A6B66C47}" type="parTrans" cxnId="{7F9220E4-8A48-4FFC-B84B-2CD3F93147B3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C1B09CD-0C92-446A-B393-03FFE7F0065B}" type="sibTrans" cxnId="{7F9220E4-8A48-4FFC-B84B-2CD3F93147B3}">
      <dgm:prSet/>
      <dgm:spPr/>
      <dgm:t>
        <a:bodyPr/>
        <a:lstStyle/>
        <a:p>
          <a:endParaRPr lang="en-US"/>
        </a:p>
      </dgm:t>
    </dgm:pt>
    <dgm:pt modelId="{1F636B84-3E78-4585-89D6-4462378D6F13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$333</a:t>
          </a:r>
        </a:p>
      </dgm:t>
    </dgm:pt>
    <dgm:pt modelId="{45440A50-1CBC-461C-977B-3501438DB165}" type="parTrans" cxnId="{A1698AED-4CA5-471C-ABF8-56C5179EF18F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6EE6C8F4-215B-4DF6-A596-7E3E7930DF5A}" type="sibTrans" cxnId="{A1698AED-4CA5-471C-ABF8-56C5179EF18F}">
      <dgm:prSet/>
      <dgm:spPr/>
      <dgm:t>
        <a:bodyPr/>
        <a:lstStyle/>
        <a:p>
          <a:endParaRPr lang="en-US"/>
        </a:p>
      </dgm:t>
    </dgm:pt>
    <dgm:pt modelId="{63584F3B-1AD0-47BB-B03E-F2B8B7C0A657}" type="pres">
      <dgm:prSet presAssocID="{319BDF43-EBC0-4077-8E05-3D8F9CB7D0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7FC15C-3607-487A-A6D0-B83E9A9EED93}" type="pres">
      <dgm:prSet presAssocID="{2BBBA18E-4793-46F0-A260-0721F0FBB218}" presName="hierRoot1" presStyleCnt="0">
        <dgm:presLayoutVars>
          <dgm:hierBranch/>
        </dgm:presLayoutVars>
      </dgm:prSet>
      <dgm:spPr/>
    </dgm:pt>
    <dgm:pt modelId="{574B079C-845C-4ADB-A623-91000C565665}" type="pres">
      <dgm:prSet presAssocID="{2BBBA18E-4793-46F0-A260-0721F0FBB218}" presName="rootComposite1" presStyleCnt="0"/>
      <dgm:spPr/>
    </dgm:pt>
    <dgm:pt modelId="{96A7A501-77E4-4885-B203-2B2BFBA0905F}" type="pres">
      <dgm:prSet presAssocID="{2BBBA18E-4793-46F0-A260-0721F0FBB21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1D18E4-688E-4968-926F-5C1B5285E760}" type="pres">
      <dgm:prSet presAssocID="{2BBBA18E-4793-46F0-A260-0721F0FBB21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8C493B9-3D07-4E1C-B2EA-4D38965A1BF9}" type="pres">
      <dgm:prSet presAssocID="{2BBBA18E-4793-46F0-A260-0721F0FBB218}" presName="hierChild2" presStyleCnt="0"/>
      <dgm:spPr/>
    </dgm:pt>
    <dgm:pt modelId="{668DF3D0-73F2-45E4-810F-60C2AEFD8F65}" type="pres">
      <dgm:prSet presAssocID="{19B59C79-6D86-4B80-8362-FC910C6246A6}" presName="Name35" presStyleLbl="parChTrans1D2" presStyleIdx="0" presStyleCnt="3"/>
      <dgm:spPr/>
      <dgm:t>
        <a:bodyPr/>
        <a:lstStyle/>
        <a:p>
          <a:endParaRPr lang="en-US"/>
        </a:p>
      </dgm:t>
    </dgm:pt>
    <dgm:pt modelId="{7862B063-C8B1-43EE-A13D-8A5B66124145}" type="pres">
      <dgm:prSet presAssocID="{AB5690B3-8AA4-4A21-9263-73C5A983F453}" presName="hierRoot2" presStyleCnt="0">
        <dgm:presLayoutVars>
          <dgm:hierBranch/>
        </dgm:presLayoutVars>
      </dgm:prSet>
      <dgm:spPr/>
    </dgm:pt>
    <dgm:pt modelId="{856ACC33-8453-42B4-9EC4-BC79DDACCF3E}" type="pres">
      <dgm:prSet presAssocID="{AB5690B3-8AA4-4A21-9263-73C5A983F453}" presName="rootComposite" presStyleCnt="0"/>
      <dgm:spPr/>
    </dgm:pt>
    <dgm:pt modelId="{F5CF04EB-086F-432F-B751-48CB42CFAB2D}" type="pres">
      <dgm:prSet presAssocID="{AB5690B3-8AA4-4A21-9263-73C5A983F45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0C3DB0-56BF-4328-8D54-5D9D06C9011E}" type="pres">
      <dgm:prSet presAssocID="{AB5690B3-8AA4-4A21-9263-73C5A983F453}" presName="rootConnector" presStyleLbl="node2" presStyleIdx="0" presStyleCnt="3"/>
      <dgm:spPr/>
      <dgm:t>
        <a:bodyPr/>
        <a:lstStyle/>
        <a:p>
          <a:endParaRPr lang="en-US"/>
        </a:p>
      </dgm:t>
    </dgm:pt>
    <dgm:pt modelId="{BF84AB9F-C6D0-4150-AA41-7AD83612018E}" type="pres">
      <dgm:prSet presAssocID="{AB5690B3-8AA4-4A21-9263-73C5A983F453}" presName="hierChild4" presStyleCnt="0"/>
      <dgm:spPr/>
    </dgm:pt>
    <dgm:pt modelId="{262183C1-A07A-402B-9404-E7F238ED7B59}" type="pres">
      <dgm:prSet presAssocID="{20E42C5E-735F-4528-A411-93CECA2B7EB8}" presName="Name35" presStyleLbl="parChTrans1D3" presStyleIdx="0" presStyleCnt="6"/>
      <dgm:spPr/>
      <dgm:t>
        <a:bodyPr/>
        <a:lstStyle/>
        <a:p>
          <a:endParaRPr lang="en-US"/>
        </a:p>
      </dgm:t>
    </dgm:pt>
    <dgm:pt modelId="{69D9E0F8-C961-4F8B-B6B5-4000320A0F14}" type="pres">
      <dgm:prSet presAssocID="{6613588E-DB9B-45B6-B560-3ABDDBB11667}" presName="hierRoot2" presStyleCnt="0">
        <dgm:presLayoutVars>
          <dgm:hierBranch val="r"/>
        </dgm:presLayoutVars>
      </dgm:prSet>
      <dgm:spPr/>
    </dgm:pt>
    <dgm:pt modelId="{9D9536F4-5CDC-49B8-B975-9160133BEB09}" type="pres">
      <dgm:prSet presAssocID="{6613588E-DB9B-45B6-B560-3ABDDBB11667}" presName="rootComposite" presStyleCnt="0"/>
      <dgm:spPr/>
    </dgm:pt>
    <dgm:pt modelId="{A22BE1A9-FD28-4B41-9046-20AE6C265E03}" type="pres">
      <dgm:prSet presAssocID="{6613588E-DB9B-45B6-B560-3ABDDBB11667}" presName="rootText" presStyleLbl="node3" presStyleIdx="0" presStyleCnt="6" custScaleX="1283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0703AA-FDDC-4671-B564-ADDD5908B848}" type="pres">
      <dgm:prSet presAssocID="{6613588E-DB9B-45B6-B560-3ABDDBB11667}" presName="rootConnector" presStyleLbl="node3" presStyleIdx="0" presStyleCnt="6"/>
      <dgm:spPr/>
      <dgm:t>
        <a:bodyPr/>
        <a:lstStyle/>
        <a:p>
          <a:endParaRPr lang="en-US"/>
        </a:p>
      </dgm:t>
    </dgm:pt>
    <dgm:pt modelId="{36629FF8-81BF-4597-9C39-3922F0E46123}" type="pres">
      <dgm:prSet presAssocID="{6613588E-DB9B-45B6-B560-3ABDDBB11667}" presName="hierChild4" presStyleCnt="0"/>
      <dgm:spPr/>
    </dgm:pt>
    <dgm:pt modelId="{37CB7D74-94CA-45D2-A638-2BEB3D7A0175}" type="pres">
      <dgm:prSet presAssocID="{6613588E-DB9B-45B6-B560-3ABDDBB11667}" presName="hierChild5" presStyleCnt="0"/>
      <dgm:spPr/>
    </dgm:pt>
    <dgm:pt modelId="{3EFE1ED7-CCB5-4FD2-8C93-7C4BF2BB1BF4}" type="pres">
      <dgm:prSet presAssocID="{AB5690B3-8AA4-4A21-9263-73C5A983F453}" presName="hierChild5" presStyleCnt="0"/>
      <dgm:spPr/>
    </dgm:pt>
    <dgm:pt modelId="{291B90F8-05F1-4B34-BD0E-A406B35EAE4E}" type="pres">
      <dgm:prSet presAssocID="{5A6A04FD-6B20-4A80-B828-6BB980772DF1}" presName="Name35" presStyleLbl="parChTrans1D2" presStyleIdx="1" presStyleCnt="3"/>
      <dgm:spPr/>
      <dgm:t>
        <a:bodyPr/>
        <a:lstStyle/>
        <a:p>
          <a:endParaRPr lang="en-US"/>
        </a:p>
      </dgm:t>
    </dgm:pt>
    <dgm:pt modelId="{CF5BAB41-E359-47EE-95FE-3404209042B3}" type="pres">
      <dgm:prSet presAssocID="{76A7112B-C3C0-4E67-A3C1-A3F8046E2EC6}" presName="hierRoot2" presStyleCnt="0">
        <dgm:presLayoutVars>
          <dgm:hierBranch/>
        </dgm:presLayoutVars>
      </dgm:prSet>
      <dgm:spPr/>
    </dgm:pt>
    <dgm:pt modelId="{D216DC3C-4B7E-412B-9002-7EC456707DDC}" type="pres">
      <dgm:prSet presAssocID="{76A7112B-C3C0-4E67-A3C1-A3F8046E2EC6}" presName="rootComposite" presStyleCnt="0"/>
      <dgm:spPr/>
    </dgm:pt>
    <dgm:pt modelId="{7876AD9F-F864-4207-926E-04D52841E5EC}" type="pres">
      <dgm:prSet presAssocID="{76A7112B-C3C0-4E67-A3C1-A3F8046E2EC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7A9867-2506-4210-9E16-F5ADC9D974B5}" type="pres">
      <dgm:prSet presAssocID="{76A7112B-C3C0-4E67-A3C1-A3F8046E2EC6}" presName="rootConnector" presStyleLbl="node2" presStyleIdx="1" presStyleCnt="3"/>
      <dgm:spPr/>
      <dgm:t>
        <a:bodyPr/>
        <a:lstStyle/>
        <a:p>
          <a:endParaRPr lang="en-US"/>
        </a:p>
      </dgm:t>
    </dgm:pt>
    <dgm:pt modelId="{2CBD8019-8A3C-4668-BE55-8F3F4E264E17}" type="pres">
      <dgm:prSet presAssocID="{76A7112B-C3C0-4E67-A3C1-A3F8046E2EC6}" presName="hierChild4" presStyleCnt="0"/>
      <dgm:spPr/>
    </dgm:pt>
    <dgm:pt modelId="{D1BF50DE-C7AA-4128-BC3D-7F4A08DE02E9}" type="pres">
      <dgm:prSet presAssocID="{65C1DF22-D8E7-4772-8DFB-D8092162C808}" presName="Name35" presStyleLbl="parChTrans1D3" presStyleIdx="1" presStyleCnt="6"/>
      <dgm:spPr/>
      <dgm:t>
        <a:bodyPr/>
        <a:lstStyle/>
        <a:p>
          <a:endParaRPr lang="en-US"/>
        </a:p>
      </dgm:t>
    </dgm:pt>
    <dgm:pt modelId="{0B952ED2-28CF-4EE8-B2B2-3D9885662F29}" type="pres">
      <dgm:prSet presAssocID="{8F043339-7272-42E4-88EB-EC602FADF330}" presName="hierRoot2" presStyleCnt="0">
        <dgm:presLayoutVars>
          <dgm:hierBranch val="r"/>
        </dgm:presLayoutVars>
      </dgm:prSet>
      <dgm:spPr/>
    </dgm:pt>
    <dgm:pt modelId="{AB2E3483-A7E5-4573-8AFE-D07915EAC730}" type="pres">
      <dgm:prSet presAssocID="{8F043339-7272-42E4-88EB-EC602FADF330}" presName="rootComposite" presStyleCnt="0"/>
      <dgm:spPr/>
    </dgm:pt>
    <dgm:pt modelId="{57D36FF4-821C-431F-B680-D8A35A940FD9}" type="pres">
      <dgm:prSet presAssocID="{8F043339-7272-42E4-88EB-EC602FADF330}" presName="rootText" presStyleLbl="node3" presStyleIdx="1" presStyleCnt="6" custLinFactNeighborX="1215" custLinFactNeighborY="18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F063EB-0586-48B3-8EF5-2F13258A9AC3}" type="pres">
      <dgm:prSet presAssocID="{8F043339-7272-42E4-88EB-EC602FADF330}" presName="rootConnector" presStyleLbl="node3" presStyleIdx="1" presStyleCnt="6"/>
      <dgm:spPr/>
      <dgm:t>
        <a:bodyPr/>
        <a:lstStyle/>
        <a:p>
          <a:endParaRPr lang="en-US"/>
        </a:p>
      </dgm:t>
    </dgm:pt>
    <dgm:pt modelId="{3CF178B6-83FB-4025-B259-27042593926D}" type="pres">
      <dgm:prSet presAssocID="{8F043339-7272-42E4-88EB-EC602FADF330}" presName="hierChild4" presStyleCnt="0"/>
      <dgm:spPr/>
    </dgm:pt>
    <dgm:pt modelId="{661219B8-C9CE-4B2B-A21A-77690F6094FB}" type="pres">
      <dgm:prSet presAssocID="{8F043339-7272-42E4-88EB-EC602FADF330}" presName="hierChild5" presStyleCnt="0"/>
      <dgm:spPr/>
    </dgm:pt>
    <dgm:pt modelId="{D4675B0D-1429-499E-9863-7F2D554BA23F}" type="pres">
      <dgm:prSet presAssocID="{C86AE935-8D78-420B-A506-4B644DBDB77A}" presName="Name35" presStyleLbl="parChTrans1D3" presStyleIdx="2" presStyleCnt="6"/>
      <dgm:spPr/>
      <dgm:t>
        <a:bodyPr/>
        <a:lstStyle/>
        <a:p>
          <a:endParaRPr lang="en-US"/>
        </a:p>
      </dgm:t>
    </dgm:pt>
    <dgm:pt modelId="{EA38C43B-0CAE-4BB3-B3AD-33822B8C0975}" type="pres">
      <dgm:prSet presAssocID="{4247D142-31F2-4853-9D6C-B54B92EEF1EE}" presName="hierRoot2" presStyleCnt="0">
        <dgm:presLayoutVars>
          <dgm:hierBranch val="r"/>
        </dgm:presLayoutVars>
      </dgm:prSet>
      <dgm:spPr/>
    </dgm:pt>
    <dgm:pt modelId="{AFBE27A8-2B75-4DC6-ADA1-FAF602742844}" type="pres">
      <dgm:prSet presAssocID="{4247D142-31F2-4853-9D6C-B54B92EEF1EE}" presName="rootComposite" presStyleCnt="0"/>
      <dgm:spPr/>
    </dgm:pt>
    <dgm:pt modelId="{5BC1EBFB-6A52-4F04-A503-79579149B19B}" type="pres">
      <dgm:prSet presAssocID="{4247D142-31F2-4853-9D6C-B54B92EEF1EE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9DF405-73B4-4334-8E5A-45012D40C355}" type="pres">
      <dgm:prSet presAssocID="{4247D142-31F2-4853-9D6C-B54B92EEF1EE}" presName="rootConnector" presStyleLbl="node3" presStyleIdx="2" presStyleCnt="6"/>
      <dgm:spPr/>
      <dgm:t>
        <a:bodyPr/>
        <a:lstStyle/>
        <a:p>
          <a:endParaRPr lang="en-US"/>
        </a:p>
      </dgm:t>
    </dgm:pt>
    <dgm:pt modelId="{B322205E-D37C-4239-9BBC-A610F28C4826}" type="pres">
      <dgm:prSet presAssocID="{4247D142-31F2-4853-9D6C-B54B92EEF1EE}" presName="hierChild4" presStyleCnt="0"/>
      <dgm:spPr/>
    </dgm:pt>
    <dgm:pt modelId="{542FDC4D-7521-435F-857C-FA7BA6CEB868}" type="pres">
      <dgm:prSet presAssocID="{4247D142-31F2-4853-9D6C-B54B92EEF1EE}" presName="hierChild5" presStyleCnt="0"/>
      <dgm:spPr/>
    </dgm:pt>
    <dgm:pt modelId="{A496B302-B0D1-465B-8BB8-9A31F8C54E7A}" type="pres">
      <dgm:prSet presAssocID="{76A7112B-C3C0-4E67-A3C1-A3F8046E2EC6}" presName="hierChild5" presStyleCnt="0"/>
      <dgm:spPr/>
    </dgm:pt>
    <dgm:pt modelId="{235F8DE6-C98E-4E80-BBAF-1C953CCDB249}" type="pres">
      <dgm:prSet presAssocID="{808C009C-0FA1-4DEA-8ADE-677010A405E6}" presName="Name35" presStyleLbl="parChTrans1D2" presStyleIdx="2" presStyleCnt="3"/>
      <dgm:spPr/>
      <dgm:t>
        <a:bodyPr/>
        <a:lstStyle/>
        <a:p>
          <a:endParaRPr lang="en-US"/>
        </a:p>
      </dgm:t>
    </dgm:pt>
    <dgm:pt modelId="{B6257441-B5BC-4CCD-BDF6-C8AF8F3067E6}" type="pres">
      <dgm:prSet presAssocID="{74870940-527B-4634-9753-E7833918965A}" presName="hierRoot2" presStyleCnt="0">
        <dgm:presLayoutVars>
          <dgm:hierBranch/>
        </dgm:presLayoutVars>
      </dgm:prSet>
      <dgm:spPr/>
    </dgm:pt>
    <dgm:pt modelId="{632449BA-B1FF-4B23-89BE-88416D052315}" type="pres">
      <dgm:prSet presAssocID="{74870940-527B-4634-9753-E7833918965A}" presName="rootComposite" presStyleCnt="0"/>
      <dgm:spPr/>
    </dgm:pt>
    <dgm:pt modelId="{0F1F4216-CB34-4A28-B816-A85A4C7AB4BF}" type="pres">
      <dgm:prSet presAssocID="{74870940-527B-4634-9753-E7833918965A}" presName="rootText" presStyleLbl="node2" presStyleIdx="2" presStyleCnt="3" custLinFactNeighborX="18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70C03A-1F44-4EDD-9956-01221DC0A64A}" type="pres">
      <dgm:prSet presAssocID="{74870940-527B-4634-9753-E7833918965A}" presName="rootConnector" presStyleLbl="node2" presStyleIdx="2" presStyleCnt="3"/>
      <dgm:spPr/>
      <dgm:t>
        <a:bodyPr/>
        <a:lstStyle/>
        <a:p>
          <a:endParaRPr lang="en-US"/>
        </a:p>
      </dgm:t>
    </dgm:pt>
    <dgm:pt modelId="{67322273-0F95-4558-8C93-EA76D8673CF0}" type="pres">
      <dgm:prSet presAssocID="{74870940-527B-4634-9753-E7833918965A}" presName="hierChild4" presStyleCnt="0"/>
      <dgm:spPr/>
    </dgm:pt>
    <dgm:pt modelId="{12F938C5-C946-43CA-BCED-E607C04A554B}" type="pres">
      <dgm:prSet presAssocID="{A3B82CD3-371A-499F-82DA-972E6DA1EE0B}" presName="Name35" presStyleLbl="parChTrans1D3" presStyleIdx="3" presStyleCnt="6"/>
      <dgm:spPr/>
      <dgm:t>
        <a:bodyPr/>
        <a:lstStyle/>
        <a:p>
          <a:endParaRPr lang="en-US"/>
        </a:p>
      </dgm:t>
    </dgm:pt>
    <dgm:pt modelId="{EB8DE9D0-6239-46BC-B8D3-2AB775BFDF49}" type="pres">
      <dgm:prSet presAssocID="{D707A364-6D8B-4EFF-842C-94B3F517AF40}" presName="hierRoot2" presStyleCnt="0">
        <dgm:presLayoutVars>
          <dgm:hierBranch val="r"/>
        </dgm:presLayoutVars>
      </dgm:prSet>
      <dgm:spPr/>
    </dgm:pt>
    <dgm:pt modelId="{679C94AC-A8A0-4802-BB49-A5440BB4CB81}" type="pres">
      <dgm:prSet presAssocID="{D707A364-6D8B-4EFF-842C-94B3F517AF40}" presName="rootComposite" presStyleCnt="0"/>
      <dgm:spPr/>
    </dgm:pt>
    <dgm:pt modelId="{521AEE6A-DD50-4C06-B883-FB000CE2D5CB}" type="pres">
      <dgm:prSet presAssocID="{D707A364-6D8B-4EFF-842C-94B3F517AF40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20CF16-9234-42A2-B048-EE5B1BE10D65}" type="pres">
      <dgm:prSet presAssocID="{D707A364-6D8B-4EFF-842C-94B3F517AF40}" presName="rootConnector" presStyleLbl="node3" presStyleIdx="3" presStyleCnt="6"/>
      <dgm:spPr/>
      <dgm:t>
        <a:bodyPr/>
        <a:lstStyle/>
        <a:p>
          <a:endParaRPr lang="en-US"/>
        </a:p>
      </dgm:t>
    </dgm:pt>
    <dgm:pt modelId="{634D3865-39D3-417D-9960-412F8453CDDF}" type="pres">
      <dgm:prSet presAssocID="{D707A364-6D8B-4EFF-842C-94B3F517AF40}" presName="hierChild4" presStyleCnt="0"/>
      <dgm:spPr/>
    </dgm:pt>
    <dgm:pt modelId="{5B0995E4-24F2-4875-A4BF-DC88D5BBDE4D}" type="pres">
      <dgm:prSet presAssocID="{D707A364-6D8B-4EFF-842C-94B3F517AF40}" presName="hierChild5" presStyleCnt="0"/>
      <dgm:spPr/>
    </dgm:pt>
    <dgm:pt modelId="{4D610519-4848-4BC8-87E7-79DEF20392F6}" type="pres">
      <dgm:prSet presAssocID="{9B8D4548-662B-457F-BE5E-9963A6B66C47}" presName="Name35" presStyleLbl="parChTrans1D3" presStyleIdx="4" presStyleCnt="6"/>
      <dgm:spPr/>
      <dgm:t>
        <a:bodyPr/>
        <a:lstStyle/>
        <a:p>
          <a:endParaRPr lang="en-US"/>
        </a:p>
      </dgm:t>
    </dgm:pt>
    <dgm:pt modelId="{21508588-3813-4879-A285-8B2FA3D8702A}" type="pres">
      <dgm:prSet presAssocID="{D13F7E93-7919-418C-B33E-D7079DE94B3E}" presName="hierRoot2" presStyleCnt="0">
        <dgm:presLayoutVars>
          <dgm:hierBranch val="r"/>
        </dgm:presLayoutVars>
      </dgm:prSet>
      <dgm:spPr/>
    </dgm:pt>
    <dgm:pt modelId="{76CCEB8D-CADC-4A59-AC28-5DCCC0E0A0AA}" type="pres">
      <dgm:prSet presAssocID="{D13F7E93-7919-418C-B33E-D7079DE94B3E}" presName="rootComposite" presStyleCnt="0"/>
      <dgm:spPr/>
    </dgm:pt>
    <dgm:pt modelId="{30D235DA-8819-44EC-A299-892F4F9290A9}" type="pres">
      <dgm:prSet presAssocID="{D13F7E93-7919-418C-B33E-D7079DE94B3E}" presName="rootText" presStyleLbl="node3" presStyleIdx="4" presStyleCnt="6" custLinFactNeighborX="18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BDE05-0A93-4AAB-B004-44EECEAF46F1}" type="pres">
      <dgm:prSet presAssocID="{D13F7E93-7919-418C-B33E-D7079DE94B3E}" presName="rootConnector" presStyleLbl="node3" presStyleIdx="4" presStyleCnt="6"/>
      <dgm:spPr/>
      <dgm:t>
        <a:bodyPr/>
        <a:lstStyle/>
        <a:p>
          <a:endParaRPr lang="en-US"/>
        </a:p>
      </dgm:t>
    </dgm:pt>
    <dgm:pt modelId="{7BC22006-55B4-4C64-8627-584F4A1A8128}" type="pres">
      <dgm:prSet presAssocID="{D13F7E93-7919-418C-B33E-D7079DE94B3E}" presName="hierChild4" presStyleCnt="0"/>
      <dgm:spPr/>
    </dgm:pt>
    <dgm:pt modelId="{4758DF2C-C662-49D0-BF90-D1DFF61EB8EA}" type="pres">
      <dgm:prSet presAssocID="{D13F7E93-7919-418C-B33E-D7079DE94B3E}" presName="hierChild5" presStyleCnt="0"/>
      <dgm:spPr/>
    </dgm:pt>
    <dgm:pt modelId="{2C41FD25-0BBF-47BD-8C0F-45703DFB2EC2}" type="pres">
      <dgm:prSet presAssocID="{45440A50-1CBC-461C-977B-3501438DB165}" presName="Name35" presStyleLbl="parChTrans1D3" presStyleIdx="5" presStyleCnt="6"/>
      <dgm:spPr/>
      <dgm:t>
        <a:bodyPr/>
        <a:lstStyle/>
        <a:p>
          <a:endParaRPr lang="en-US"/>
        </a:p>
      </dgm:t>
    </dgm:pt>
    <dgm:pt modelId="{83FE5947-FB90-426E-A817-C06942FC1109}" type="pres">
      <dgm:prSet presAssocID="{1F636B84-3E78-4585-89D6-4462378D6F13}" presName="hierRoot2" presStyleCnt="0">
        <dgm:presLayoutVars>
          <dgm:hierBranch val="r"/>
        </dgm:presLayoutVars>
      </dgm:prSet>
      <dgm:spPr/>
    </dgm:pt>
    <dgm:pt modelId="{C5E020B9-5C31-4B56-BF56-A9800AACA504}" type="pres">
      <dgm:prSet presAssocID="{1F636B84-3E78-4585-89D6-4462378D6F13}" presName="rootComposite" presStyleCnt="0"/>
      <dgm:spPr/>
    </dgm:pt>
    <dgm:pt modelId="{0CFE0434-5A8E-4208-92C3-2F8C3B3511AC}" type="pres">
      <dgm:prSet presAssocID="{1F636B84-3E78-4585-89D6-4462378D6F13}" presName="rootText" presStyleLbl="node3" presStyleIdx="5" presStyleCnt="6" custLinFactNeighborX="18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9C2D95-FD2A-4D5F-8D00-B1B8B4B7096F}" type="pres">
      <dgm:prSet presAssocID="{1F636B84-3E78-4585-89D6-4462378D6F13}" presName="rootConnector" presStyleLbl="node3" presStyleIdx="5" presStyleCnt="6"/>
      <dgm:spPr/>
      <dgm:t>
        <a:bodyPr/>
        <a:lstStyle/>
        <a:p>
          <a:endParaRPr lang="en-US"/>
        </a:p>
      </dgm:t>
    </dgm:pt>
    <dgm:pt modelId="{15D662F0-E7EB-47A5-BBA3-EFAA9757A890}" type="pres">
      <dgm:prSet presAssocID="{1F636B84-3E78-4585-89D6-4462378D6F13}" presName="hierChild4" presStyleCnt="0"/>
      <dgm:spPr/>
    </dgm:pt>
    <dgm:pt modelId="{4CB11640-F390-42FE-A6DD-F3B445E2F3FE}" type="pres">
      <dgm:prSet presAssocID="{1F636B84-3E78-4585-89D6-4462378D6F13}" presName="hierChild5" presStyleCnt="0"/>
      <dgm:spPr/>
    </dgm:pt>
    <dgm:pt modelId="{9CB8E9A6-CA4B-4201-82CA-C9528E487D6F}" type="pres">
      <dgm:prSet presAssocID="{74870940-527B-4634-9753-E7833918965A}" presName="hierChild5" presStyleCnt="0"/>
      <dgm:spPr/>
    </dgm:pt>
    <dgm:pt modelId="{ACC9FC29-3862-4BD1-8C6E-266480B094B9}" type="pres">
      <dgm:prSet presAssocID="{2BBBA18E-4793-46F0-A260-0721F0FBB218}" presName="hierChild3" presStyleCnt="0"/>
      <dgm:spPr/>
    </dgm:pt>
  </dgm:ptLst>
  <dgm:cxnLst>
    <dgm:cxn modelId="{8594F7CE-7C78-4469-B0C1-D2DD5766F7DC}" srcId="{74870940-527B-4634-9753-E7833918965A}" destId="{D707A364-6D8B-4EFF-842C-94B3F517AF40}" srcOrd="0" destOrd="0" parTransId="{A3B82CD3-371A-499F-82DA-972E6DA1EE0B}" sibTransId="{34889D9F-0F32-4A88-B05E-5666DC1A9CC9}"/>
    <dgm:cxn modelId="{25FC9D10-AE90-4F89-B44A-B98D4C4CEA2C}" type="presOf" srcId="{65C1DF22-D8E7-4772-8DFB-D8092162C808}" destId="{D1BF50DE-C7AA-4128-BC3D-7F4A08DE02E9}" srcOrd="0" destOrd="0" presId="urn:microsoft.com/office/officeart/2005/8/layout/orgChart1"/>
    <dgm:cxn modelId="{71768035-2073-4532-A792-D56C85BF72C0}" type="presOf" srcId="{8F043339-7272-42E4-88EB-EC602FADF330}" destId="{66F063EB-0586-48B3-8EF5-2F13258A9AC3}" srcOrd="1" destOrd="0" presId="urn:microsoft.com/office/officeart/2005/8/layout/orgChart1"/>
    <dgm:cxn modelId="{70B294A0-2DF4-4293-A997-625DEA98906F}" type="presOf" srcId="{20E42C5E-735F-4528-A411-93CECA2B7EB8}" destId="{262183C1-A07A-402B-9404-E7F238ED7B59}" srcOrd="0" destOrd="0" presId="urn:microsoft.com/office/officeart/2005/8/layout/orgChart1"/>
    <dgm:cxn modelId="{CB200D31-6155-4360-B084-F88881B501E9}" type="presOf" srcId="{2BBBA18E-4793-46F0-A260-0721F0FBB218}" destId="{EB1D18E4-688E-4968-926F-5C1B5285E760}" srcOrd="1" destOrd="0" presId="urn:microsoft.com/office/officeart/2005/8/layout/orgChart1"/>
    <dgm:cxn modelId="{E41BE8CB-2B62-4093-BA82-F5E8D57C4615}" type="presOf" srcId="{6613588E-DB9B-45B6-B560-3ABDDBB11667}" destId="{FF0703AA-FDDC-4671-B564-ADDD5908B848}" srcOrd="1" destOrd="0" presId="urn:microsoft.com/office/officeart/2005/8/layout/orgChart1"/>
    <dgm:cxn modelId="{519DA435-A214-41C2-A188-BD2309F0A7A8}" type="presOf" srcId="{1F636B84-3E78-4585-89D6-4462378D6F13}" destId="{709C2D95-FD2A-4D5F-8D00-B1B8B4B7096F}" srcOrd="1" destOrd="0" presId="urn:microsoft.com/office/officeart/2005/8/layout/orgChart1"/>
    <dgm:cxn modelId="{67B7F92F-F3C6-4A13-8B0B-4B9688062342}" type="presOf" srcId="{74870940-527B-4634-9753-E7833918965A}" destId="{0F1F4216-CB34-4A28-B816-A85A4C7AB4BF}" srcOrd="0" destOrd="0" presId="urn:microsoft.com/office/officeart/2005/8/layout/orgChart1"/>
    <dgm:cxn modelId="{F77D8EBC-E51E-4F19-8C6E-4C2751A8DDE6}" type="presOf" srcId="{74870940-527B-4634-9753-E7833918965A}" destId="{4C70C03A-1F44-4EDD-9956-01221DC0A64A}" srcOrd="1" destOrd="0" presId="urn:microsoft.com/office/officeart/2005/8/layout/orgChart1"/>
    <dgm:cxn modelId="{2408E31D-B6AF-414F-906C-33DFB6A90674}" srcId="{319BDF43-EBC0-4077-8E05-3D8F9CB7D048}" destId="{2BBBA18E-4793-46F0-A260-0721F0FBB218}" srcOrd="0" destOrd="0" parTransId="{D051405B-9A1E-414C-BE29-36C510194897}" sibTransId="{082C62DF-B01B-49B0-AFBB-9A1D5F06B35F}"/>
    <dgm:cxn modelId="{ECA54324-04E6-44BB-B113-FDCE11A875E1}" type="presOf" srcId="{D707A364-6D8B-4EFF-842C-94B3F517AF40}" destId="{D320CF16-9234-42A2-B048-EE5B1BE10D65}" srcOrd="1" destOrd="0" presId="urn:microsoft.com/office/officeart/2005/8/layout/orgChart1"/>
    <dgm:cxn modelId="{75AABA8C-4EAD-4F0A-8EDD-514448FB582C}" type="presOf" srcId="{1F636B84-3E78-4585-89D6-4462378D6F13}" destId="{0CFE0434-5A8E-4208-92C3-2F8C3B3511AC}" srcOrd="0" destOrd="0" presId="urn:microsoft.com/office/officeart/2005/8/layout/orgChart1"/>
    <dgm:cxn modelId="{A31E2541-50FE-4A42-9309-C9DEC8844A35}" type="presOf" srcId="{D13F7E93-7919-418C-B33E-D7079DE94B3E}" destId="{30D235DA-8819-44EC-A299-892F4F9290A9}" srcOrd="0" destOrd="0" presId="urn:microsoft.com/office/officeart/2005/8/layout/orgChart1"/>
    <dgm:cxn modelId="{9C528ABC-3559-47EE-BACF-8D2CFA608C06}" type="presOf" srcId="{D13F7E93-7919-418C-B33E-D7079DE94B3E}" destId="{6B0BDE05-0A93-4AAB-B004-44EECEAF46F1}" srcOrd="1" destOrd="0" presId="urn:microsoft.com/office/officeart/2005/8/layout/orgChart1"/>
    <dgm:cxn modelId="{FF5E8E62-84AB-4890-9D93-34FEF838E187}" type="presOf" srcId="{6613588E-DB9B-45B6-B560-3ABDDBB11667}" destId="{A22BE1A9-FD28-4B41-9046-20AE6C265E03}" srcOrd="0" destOrd="0" presId="urn:microsoft.com/office/officeart/2005/8/layout/orgChart1"/>
    <dgm:cxn modelId="{8E78027B-5752-4CD0-BDA7-F5E207839D5E}" type="presOf" srcId="{808C009C-0FA1-4DEA-8ADE-677010A405E6}" destId="{235F8DE6-C98E-4E80-BBAF-1C953CCDB249}" srcOrd="0" destOrd="0" presId="urn:microsoft.com/office/officeart/2005/8/layout/orgChart1"/>
    <dgm:cxn modelId="{86459703-91EC-43BA-B278-0EAAF0765083}" type="presOf" srcId="{4247D142-31F2-4853-9D6C-B54B92EEF1EE}" destId="{D39DF405-73B4-4334-8E5A-45012D40C355}" srcOrd="1" destOrd="0" presId="urn:microsoft.com/office/officeart/2005/8/layout/orgChart1"/>
    <dgm:cxn modelId="{633CC324-CBEC-404D-9DC1-6006491CE61D}" type="presOf" srcId="{AB5690B3-8AA4-4A21-9263-73C5A983F453}" destId="{C20C3DB0-56BF-4328-8D54-5D9D06C9011E}" srcOrd="1" destOrd="0" presId="urn:microsoft.com/office/officeart/2005/8/layout/orgChart1"/>
    <dgm:cxn modelId="{7F9220E4-8A48-4FFC-B84B-2CD3F93147B3}" srcId="{74870940-527B-4634-9753-E7833918965A}" destId="{D13F7E93-7919-418C-B33E-D7079DE94B3E}" srcOrd="1" destOrd="0" parTransId="{9B8D4548-662B-457F-BE5E-9963A6B66C47}" sibTransId="{0C1B09CD-0C92-446A-B393-03FFE7F0065B}"/>
    <dgm:cxn modelId="{D65ADF45-2851-403E-BCD4-1E97D5F3C59A}" type="presOf" srcId="{D707A364-6D8B-4EFF-842C-94B3F517AF40}" destId="{521AEE6A-DD50-4C06-B883-FB000CE2D5CB}" srcOrd="0" destOrd="0" presId="urn:microsoft.com/office/officeart/2005/8/layout/orgChart1"/>
    <dgm:cxn modelId="{7145DCC9-DBC4-4C4A-BFA1-ABB5396E6A3C}" type="presOf" srcId="{2BBBA18E-4793-46F0-A260-0721F0FBB218}" destId="{96A7A501-77E4-4885-B203-2B2BFBA0905F}" srcOrd="0" destOrd="0" presId="urn:microsoft.com/office/officeart/2005/8/layout/orgChart1"/>
    <dgm:cxn modelId="{42741D8C-FE26-4AC8-9B25-BA6A2E2CE56F}" type="presOf" srcId="{C86AE935-8D78-420B-A506-4B644DBDB77A}" destId="{D4675B0D-1429-499E-9863-7F2D554BA23F}" srcOrd="0" destOrd="0" presId="urn:microsoft.com/office/officeart/2005/8/layout/orgChart1"/>
    <dgm:cxn modelId="{D6C98BE6-8226-4FAF-A10B-F3936A9222BB}" srcId="{76A7112B-C3C0-4E67-A3C1-A3F8046E2EC6}" destId="{4247D142-31F2-4853-9D6C-B54B92EEF1EE}" srcOrd="1" destOrd="0" parTransId="{C86AE935-8D78-420B-A506-4B644DBDB77A}" sibTransId="{703D7471-1AEB-4394-9085-18754B2DDA6C}"/>
    <dgm:cxn modelId="{EE7EE5EF-AA4B-49B5-815D-ABFD14B421BC}" srcId="{2BBBA18E-4793-46F0-A260-0721F0FBB218}" destId="{76A7112B-C3C0-4E67-A3C1-A3F8046E2EC6}" srcOrd="1" destOrd="0" parTransId="{5A6A04FD-6B20-4A80-B828-6BB980772DF1}" sibTransId="{9F2A2683-0551-414E-8664-8D574EF95CD2}"/>
    <dgm:cxn modelId="{C23515D1-59D3-41DB-9AE8-BC7767FFC876}" type="presOf" srcId="{76A7112B-C3C0-4E67-A3C1-A3F8046E2EC6}" destId="{7876AD9F-F864-4207-926E-04D52841E5EC}" srcOrd="0" destOrd="0" presId="urn:microsoft.com/office/officeart/2005/8/layout/orgChart1"/>
    <dgm:cxn modelId="{9F17BB0C-FCD4-4D54-870F-877A7881B1DD}" type="presOf" srcId="{9B8D4548-662B-457F-BE5E-9963A6B66C47}" destId="{4D610519-4848-4BC8-87E7-79DEF20392F6}" srcOrd="0" destOrd="0" presId="urn:microsoft.com/office/officeart/2005/8/layout/orgChart1"/>
    <dgm:cxn modelId="{793FE19B-10D2-4B88-85D4-4052C86FC3A0}" srcId="{2BBBA18E-4793-46F0-A260-0721F0FBB218}" destId="{74870940-527B-4634-9753-E7833918965A}" srcOrd="2" destOrd="0" parTransId="{808C009C-0FA1-4DEA-8ADE-677010A405E6}" sibTransId="{4DD15872-8F4A-49F2-AA59-3064704CFFC7}"/>
    <dgm:cxn modelId="{A7251784-E9DE-42CF-8451-5771F799AF55}" srcId="{AB5690B3-8AA4-4A21-9263-73C5A983F453}" destId="{6613588E-DB9B-45B6-B560-3ABDDBB11667}" srcOrd="0" destOrd="0" parTransId="{20E42C5E-735F-4528-A411-93CECA2B7EB8}" sibTransId="{76EE8106-906B-4DA0-9792-FCC04483D79A}"/>
    <dgm:cxn modelId="{EE8D2E78-0019-4284-8751-5578C11CBEE7}" type="presOf" srcId="{5A6A04FD-6B20-4A80-B828-6BB980772DF1}" destId="{291B90F8-05F1-4B34-BD0E-A406B35EAE4E}" srcOrd="0" destOrd="0" presId="urn:microsoft.com/office/officeart/2005/8/layout/orgChart1"/>
    <dgm:cxn modelId="{B6C6EF6C-7A87-4C1B-A36F-97B3CFCDE47B}" type="presOf" srcId="{19B59C79-6D86-4B80-8362-FC910C6246A6}" destId="{668DF3D0-73F2-45E4-810F-60C2AEFD8F65}" srcOrd="0" destOrd="0" presId="urn:microsoft.com/office/officeart/2005/8/layout/orgChart1"/>
    <dgm:cxn modelId="{445DE8E9-DE7D-4C34-8832-A6843A0FD406}" srcId="{76A7112B-C3C0-4E67-A3C1-A3F8046E2EC6}" destId="{8F043339-7272-42E4-88EB-EC602FADF330}" srcOrd="0" destOrd="0" parTransId="{65C1DF22-D8E7-4772-8DFB-D8092162C808}" sibTransId="{18E3B04F-5348-4F2D-AF52-94AB61EEA7ED}"/>
    <dgm:cxn modelId="{C3F210AD-7F18-4460-B571-769A0AFAC1EF}" type="presOf" srcId="{4247D142-31F2-4853-9D6C-B54B92EEF1EE}" destId="{5BC1EBFB-6A52-4F04-A503-79579149B19B}" srcOrd="0" destOrd="0" presId="urn:microsoft.com/office/officeart/2005/8/layout/orgChart1"/>
    <dgm:cxn modelId="{CF5106EB-8943-4CDC-9E78-012BAEB69EC7}" srcId="{2BBBA18E-4793-46F0-A260-0721F0FBB218}" destId="{AB5690B3-8AA4-4A21-9263-73C5A983F453}" srcOrd="0" destOrd="0" parTransId="{19B59C79-6D86-4B80-8362-FC910C6246A6}" sibTransId="{ACCD72F3-780E-47B8-A25B-9443485BE433}"/>
    <dgm:cxn modelId="{C0CDC9B9-B4B9-4728-B4FA-1868E2DD403E}" type="presOf" srcId="{A3B82CD3-371A-499F-82DA-972E6DA1EE0B}" destId="{12F938C5-C946-43CA-BCED-E607C04A554B}" srcOrd="0" destOrd="0" presId="urn:microsoft.com/office/officeart/2005/8/layout/orgChart1"/>
    <dgm:cxn modelId="{0D8E6F59-FF5E-42E3-9434-6E10FD79B3E1}" type="presOf" srcId="{319BDF43-EBC0-4077-8E05-3D8F9CB7D048}" destId="{63584F3B-1AD0-47BB-B03E-F2B8B7C0A657}" srcOrd="0" destOrd="0" presId="urn:microsoft.com/office/officeart/2005/8/layout/orgChart1"/>
    <dgm:cxn modelId="{A1698AED-4CA5-471C-ABF8-56C5179EF18F}" srcId="{74870940-527B-4634-9753-E7833918965A}" destId="{1F636B84-3E78-4585-89D6-4462378D6F13}" srcOrd="2" destOrd="0" parTransId="{45440A50-1CBC-461C-977B-3501438DB165}" sibTransId="{6EE6C8F4-215B-4DF6-A596-7E3E7930DF5A}"/>
    <dgm:cxn modelId="{02C219AB-EF6F-4DB7-B7E7-8D3CD6AAA981}" type="presOf" srcId="{45440A50-1CBC-461C-977B-3501438DB165}" destId="{2C41FD25-0BBF-47BD-8C0F-45703DFB2EC2}" srcOrd="0" destOrd="0" presId="urn:microsoft.com/office/officeart/2005/8/layout/orgChart1"/>
    <dgm:cxn modelId="{0A15CB59-A724-48CA-AF03-0F3A20C1D2BA}" type="presOf" srcId="{8F043339-7272-42E4-88EB-EC602FADF330}" destId="{57D36FF4-821C-431F-B680-D8A35A940FD9}" srcOrd="0" destOrd="0" presId="urn:microsoft.com/office/officeart/2005/8/layout/orgChart1"/>
    <dgm:cxn modelId="{E2B9A254-C8D6-45B9-8A14-63731C662F30}" type="presOf" srcId="{76A7112B-C3C0-4E67-A3C1-A3F8046E2EC6}" destId="{F77A9867-2506-4210-9E16-F5ADC9D974B5}" srcOrd="1" destOrd="0" presId="urn:microsoft.com/office/officeart/2005/8/layout/orgChart1"/>
    <dgm:cxn modelId="{BDF10EB5-FC07-4CF4-B10E-7DE2B05582DD}" type="presOf" srcId="{AB5690B3-8AA4-4A21-9263-73C5A983F453}" destId="{F5CF04EB-086F-432F-B751-48CB42CFAB2D}" srcOrd="0" destOrd="0" presId="urn:microsoft.com/office/officeart/2005/8/layout/orgChart1"/>
    <dgm:cxn modelId="{D5EDD94B-25BE-472F-96DD-EBF742C43630}" type="presParOf" srcId="{63584F3B-1AD0-47BB-B03E-F2B8B7C0A657}" destId="{697FC15C-3607-487A-A6D0-B83E9A9EED93}" srcOrd="0" destOrd="0" presId="urn:microsoft.com/office/officeart/2005/8/layout/orgChart1"/>
    <dgm:cxn modelId="{75B20443-0612-4197-93BE-345638C2DF01}" type="presParOf" srcId="{697FC15C-3607-487A-A6D0-B83E9A9EED93}" destId="{574B079C-845C-4ADB-A623-91000C565665}" srcOrd="0" destOrd="0" presId="urn:microsoft.com/office/officeart/2005/8/layout/orgChart1"/>
    <dgm:cxn modelId="{DBD51136-0E5E-4DBF-9C7B-7903C97A95CB}" type="presParOf" srcId="{574B079C-845C-4ADB-A623-91000C565665}" destId="{96A7A501-77E4-4885-B203-2B2BFBA0905F}" srcOrd="0" destOrd="0" presId="urn:microsoft.com/office/officeart/2005/8/layout/orgChart1"/>
    <dgm:cxn modelId="{6C58003E-D711-411B-9A9E-B683540B9105}" type="presParOf" srcId="{574B079C-845C-4ADB-A623-91000C565665}" destId="{EB1D18E4-688E-4968-926F-5C1B5285E760}" srcOrd="1" destOrd="0" presId="urn:microsoft.com/office/officeart/2005/8/layout/orgChart1"/>
    <dgm:cxn modelId="{20D3DFAE-6576-4EA9-805D-B97635D83C6E}" type="presParOf" srcId="{697FC15C-3607-487A-A6D0-B83E9A9EED93}" destId="{E8C493B9-3D07-4E1C-B2EA-4D38965A1BF9}" srcOrd="1" destOrd="0" presId="urn:microsoft.com/office/officeart/2005/8/layout/orgChart1"/>
    <dgm:cxn modelId="{E6A35C6D-0969-4CFE-81D0-5A7D3E247714}" type="presParOf" srcId="{E8C493B9-3D07-4E1C-B2EA-4D38965A1BF9}" destId="{668DF3D0-73F2-45E4-810F-60C2AEFD8F65}" srcOrd="0" destOrd="0" presId="urn:microsoft.com/office/officeart/2005/8/layout/orgChart1"/>
    <dgm:cxn modelId="{9C9C3901-CAF3-4151-BE90-DE272D10C9AC}" type="presParOf" srcId="{E8C493B9-3D07-4E1C-B2EA-4D38965A1BF9}" destId="{7862B063-C8B1-43EE-A13D-8A5B66124145}" srcOrd="1" destOrd="0" presId="urn:microsoft.com/office/officeart/2005/8/layout/orgChart1"/>
    <dgm:cxn modelId="{435EE7A8-8629-4A25-9C7C-83B06B343AAC}" type="presParOf" srcId="{7862B063-C8B1-43EE-A13D-8A5B66124145}" destId="{856ACC33-8453-42B4-9EC4-BC79DDACCF3E}" srcOrd="0" destOrd="0" presId="urn:microsoft.com/office/officeart/2005/8/layout/orgChart1"/>
    <dgm:cxn modelId="{1A859DF1-B892-4138-A566-9B8110D14CA4}" type="presParOf" srcId="{856ACC33-8453-42B4-9EC4-BC79DDACCF3E}" destId="{F5CF04EB-086F-432F-B751-48CB42CFAB2D}" srcOrd="0" destOrd="0" presId="urn:microsoft.com/office/officeart/2005/8/layout/orgChart1"/>
    <dgm:cxn modelId="{80E79912-C1DC-4A8B-89F2-060DF250006A}" type="presParOf" srcId="{856ACC33-8453-42B4-9EC4-BC79DDACCF3E}" destId="{C20C3DB0-56BF-4328-8D54-5D9D06C9011E}" srcOrd="1" destOrd="0" presId="urn:microsoft.com/office/officeart/2005/8/layout/orgChart1"/>
    <dgm:cxn modelId="{4E8684F3-CC41-47B1-B149-5DA6B89A6A42}" type="presParOf" srcId="{7862B063-C8B1-43EE-A13D-8A5B66124145}" destId="{BF84AB9F-C6D0-4150-AA41-7AD83612018E}" srcOrd="1" destOrd="0" presId="urn:microsoft.com/office/officeart/2005/8/layout/orgChart1"/>
    <dgm:cxn modelId="{EEC38AF1-5DAB-4999-9271-50F72DF25B59}" type="presParOf" srcId="{BF84AB9F-C6D0-4150-AA41-7AD83612018E}" destId="{262183C1-A07A-402B-9404-E7F238ED7B59}" srcOrd="0" destOrd="0" presId="urn:microsoft.com/office/officeart/2005/8/layout/orgChart1"/>
    <dgm:cxn modelId="{E47A113D-9FC9-463B-8001-FE451AE629C9}" type="presParOf" srcId="{BF84AB9F-C6D0-4150-AA41-7AD83612018E}" destId="{69D9E0F8-C961-4F8B-B6B5-4000320A0F14}" srcOrd="1" destOrd="0" presId="urn:microsoft.com/office/officeart/2005/8/layout/orgChart1"/>
    <dgm:cxn modelId="{B3E8269C-FEE4-4578-A4FD-9FDC01F0F4FC}" type="presParOf" srcId="{69D9E0F8-C961-4F8B-B6B5-4000320A0F14}" destId="{9D9536F4-5CDC-49B8-B975-9160133BEB09}" srcOrd="0" destOrd="0" presId="urn:microsoft.com/office/officeart/2005/8/layout/orgChart1"/>
    <dgm:cxn modelId="{DA7530FA-FD0C-4C94-852A-AE3C5F702F04}" type="presParOf" srcId="{9D9536F4-5CDC-49B8-B975-9160133BEB09}" destId="{A22BE1A9-FD28-4B41-9046-20AE6C265E03}" srcOrd="0" destOrd="0" presId="urn:microsoft.com/office/officeart/2005/8/layout/orgChart1"/>
    <dgm:cxn modelId="{9FDC7BE2-F39F-4EB9-AD18-D641152C9F03}" type="presParOf" srcId="{9D9536F4-5CDC-49B8-B975-9160133BEB09}" destId="{FF0703AA-FDDC-4671-B564-ADDD5908B848}" srcOrd="1" destOrd="0" presId="urn:microsoft.com/office/officeart/2005/8/layout/orgChart1"/>
    <dgm:cxn modelId="{B561FCA9-2610-4DCE-9EA9-427C19768BC8}" type="presParOf" srcId="{69D9E0F8-C961-4F8B-B6B5-4000320A0F14}" destId="{36629FF8-81BF-4597-9C39-3922F0E46123}" srcOrd="1" destOrd="0" presId="urn:microsoft.com/office/officeart/2005/8/layout/orgChart1"/>
    <dgm:cxn modelId="{2FA80C51-8170-4C20-B7CD-D689BED40052}" type="presParOf" srcId="{69D9E0F8-C961-4F8B-B6B5-4000320A0F14}" destId="{37CB7D74-94CA-45D2-A638-2BEB3D7A0175}" srcOrd="2" destOrd="0" presId="urn:microsoft.com/office/officeart/2005/8/layout/orgChart1"/>
    <dgm:cxn modelId="{276083FE-C732-4433-9C66-C0691B97BA9D}" type="presParOf" srcId="{7862B063-C8B1-43EE-A13D-8A5B66124145}" destId="{3EFE1ED7-CCB5-4FD2-8C93-7C4BF2BB1BF4}" srcOrd="2" destOrd="0" presId="urn:microsoft.com/office/officeart/2005/8/layout/orgChart1"/>
    <dgm:cxn modelId="{4C7D2BEA-8960-47C1-B4F3-C598361FB994}" type="presParOf" srcId="{E8C493B9-3D07-4E1C-B2EA-4D38965A1BF9}" destId="{291B90F8-05F1-4B34-BD0E-A406B35EAE4E}" srcOrd="2" destOrd="0" presId="urn:microsoft.com/office/officeart/2005/8/layout/orgChart1"/>
    <dgm:cxn modelId="{FAC73EC4-4C08-4A04-B1B6-E0AC85EC2CBA}" type="presParOf" srcId="{E8C493B9-3D07-4E1C-B2EA-4D38965A1BF9}" destId="{CF5BAB41-E359-47EE-95FE-3404209042B3}" srcOrd="3" destOrd="0" presId="urn:microsoft.com/office/officeart/2005/8/layout/orgChart1"/>
    <dgm:cxn modelId="{5562B4E2-077F-408E-9029-50DBF8728EE2}" type="presParOf" srcId="{CF5BAB41-E359-47EE-95FE-3404209042B3}" destId="{D216DC3C-4B7E-412B-9002-7EC456707DDC}" srcOrd="0" destOrd="0" presId="urn:microsoft.com/office/officeart/2005/8/layout/orgChart1"/>
    <dgm:cxn modelId="{50C41359-2A98-4D41-B5B7-143140CCD1E8}" type="presParOf" srcId="{D216DC3C-4B7E-412B-9002-7EC456707DDC}" destId="{7876AD9F-F864-4207-926E-04D52841E5EC}" srcOrd="0" destOrd="0" presId="urn:microsoft.com/office/officeart/2005/8/layout/orgChart1"/>
    <dgm:cxn modelId="{89A94BD3-676F-4B16-B2C1-BB75B7D6708C}" type="presParOf" srcId="{D216DC3C-4B7E-412B-9002-7EC456707DDC}" destId="{F77A9867-2506-4210-9E16-F5ADC9D974B5}" srcOrd="1" destOrd="0" presId="urn:microsoft.com/office/officeart/2005/8/layout/orgChart1"/>
    <dgm:cxn modelId="{9B321E35-D837-4D46-B655-FAC1554A35FE}" type="presParOf" srcId="{CF5BAB41-E359-47EE-95FE-3404209042B3}" destId="{2CBD8019-8A3C-4668-BE55-8F3F4E264E17}" srcOrd="1" destOrd="0" presId="urn:microsoft.com/office/officeart/2005/8/layout/orgChart1"/>
    <dgm:cxn modelId="{00A3DE2A-282E-415F-BC7F-F7E6EF0637D5}" type="presParOf" srcId="{2CBD8019-8A3C-4668-BE55-8F3F4E264E17}" destId="{D1BF50DE-C7AA-4128-BC3D-7F4A08DE02E9}" srcOrd="0" destOrd="0" presId="urn:microsoft.com/office/officeart/2005/8/layout/orgChart1"/>
    <dgm:cxn modelId="{2EDBB3B4-56C9-4F8F-9022-2BCF88ABBE69}" type="presParOf" srcId="{2CBD8019-8A3C-4668-BE55-8F3F4E264E17}" destId="{0B952ED2-28CF-4EE8-B2B2-3D9885662F29}" srcOrd="1" destOrd="0" presId="urn:microsoft.com/office/officeart/2005/8/layout/orgChart1"/>
    <dgm:cxn modelId="{EFCD9E18-587E-4334-B5EA-5310CDCE266A}" type="presParOf" srcId="{0B952ED2-28CF-4EE8-B2B2-3D9885662F29}" destId="{AB2E3483-A7E5-4573-8AFE-D07915EAC730}" srcOrd="0" destOrd="0" presId="urn:microsoft.com/office/officeart/2005/8/layout/orgChart1"/>
    <dgm:cxn modelId="{619EB467-0ADA-429B-B567-0017C148F48E}" type="presParOf" srcId="{AB2E3483-A7E5-4573-8AFE-D07915EAC730}" destId="{57D36FF4-821C-431F-B680-D8A35A940FD9}" srcOrd="0" destOrd="0" presId="urn:microsoft.com/office/officeart/2005/8/layout/orgChart1"/>
    <dgm:cxn modelId="{C7F7773F-4F45-4501-9ECF-9D8371404745}" type="presParOf" srcId="{AB2E3483-A7E5-4573-8AFE-D07915EAC730}" destId="{66F063EB-0586-48B3-8EF5-2F13258A9AC3}" srcOrd="1" destOrd="0" presId="urn:microsoft.com/office/officeart/2005/8/layout/orgChart1"/>
    <dgm:cxn modelId="{ED275374-7F9C-4014-9A3D-E5DEB60A98A8}" type="presParOf" srcId="{0B952ED2-28CF-4EE8-B2B2-3D9885662F29}" destId="{3CF178B6-83FB-4025-B259-27042593926D}" srcOrd="1" destOrd="0" presId="urn:microsoft.com/office/officeart/2005/8/layout/orgChart1"/>
    <dgm:cxn modelId="{995E4905-A048-4DD7-B072-2A657C805012}" type="presParOf" srcId="{0B952ED2-28CF-4EE8-B2B2-3D9885662F29}" destId="{661219B8-C9CE-4B2B-A21A-77690F6094FB}" srcOrd="2" destOrd="0" presId="urn:microsoft.com/office/officeart/2005/8/layout/orgChart1"/>
    <dgm:cxn modelId="{ADA90B9A-5C92-41F7-B67F-71BEFA5097D9}" type="presParOf" srcId="{2CBD8019-8A3C-4668-BE55-8F3F4E264E17}" destId="{D4675B0D-1429-499E-9863-7F2D554BA23F}" srcOrd="2" destOrd="0" presId="urn:microsoft.com/office/officeart/2005/8/layout/orgChart1"/>
    <dgm:cxn modelId="{9D0BC47E-0BB6-4B84-8BE2-E5856E7F023F}" type="presParOf" srcId="{2CBD8019-8A3C-4668-BE55-8F3F4E264E17}" destId="{EA38C43B-0CAE-4BB3-B3AD-33822B8C0975}" srcOrd="3" destOrd="0" presId="urn:microsoft.com/office/officeart/2005/8/layout/orgChart1"/>
    <dgm:cxn modelId="{B9BFB654-877C-4349-BB7C-C48CBCABF831}" type="presParOf" srcId="{EA38C43B-0CAE-4BB3-B3AD-33822B8C0975}" destId="{AFBE27A8-2B75-4DC6-ADA1-FAF602742844}" srcOrd="0" destOrd="0" presId="urn:microsoft.com/office/officeart/2005/8/layout/orgChart1"/>
    <dgm:cxn modelId="{C5957113-A109-4E60-A0AA-E337F3724470}" type="presParOf" srcId="{AFBE27A8-2B75-4DC6-ADA1-FAF602742844}" destId="{5BC1EBFB-6A52-4F04-A503-79579149B19B}" srcOrd="0" destOrd="0" presId="urn:microsoft.com/office/officeart/2005/8/layout/orgChart1"/>
    <dgm:cxn modelId="{D9D672D9-0D0C-467E-9728-F479EF5C0523}" type="presParOf" srcId="{AFBE27A8-2B75-4DC6-ADA1-FAF602742844}" destId="{D39DF405-73B4-4334-8E5A-45012D40C355}" srcOrd="1" destOrd="0" presId="urn:microsoft.com/office/officeart/2005/8/layout/orgChart1"/>
    <dgm:cxn modelId="{175AE328-ADFA-4265-AFF0-986E39FFF405}" type="presParOf" srcId="{EA38C43B-0CAE-4BB3-B3AD-33822B8C0975}" destId="{B322205E-D37C-4239-9BBC-A610F28C4826}" srcOrd="1" destOrd="0" presId="urn:microsoft.com/office/officeart/2005/8/layout/orgChart1"/>
    <dgm:cxn modelId="{973EFD1F-47CA-42AA-907E-E22CA73BEF2E}" type="presParOf" srcId="{EA38C43B-0CAE-4BB3-B3AD-33822B8C0975}" destId="{542FDC4D-7521-435F-857C-FA7BA6CEB868}" srcOrd="2" destOrd="0" presId="urn:microsoft.com/office/officeart/2005/8/layout/orgChart1"/>
    <dgm:cxn modelId="{6083C729-13F0-45BF-BE11-A672F0786E19}" type="presParOf" srcId="{CF5BAB41-E359-47EE-95FE-3404209042B3}" destId="{A496B302-B0D1-465B-8BB8-9A31F8C54E7A}" srcOrd="2" destOrd="0" presId="urn:microsoft.com/office/officeart/2005/8/layout/orgChart1"/>
    <dgm:cxn modelId="{8DD9808C-B313-42AF-B8A7-FF2505CFC230}" type="presParOf" srcId="{E8C493B9-3D07-4E1C-B2EA-4D38965A1BF9}" destId="{235F8DE6-C98E-4E80-BBAF-1C953CCDB249}" srcOrd="4" destOrd="0" presId="urn:microsoft.com/office/officeart/2005/8/layout/orgChart1"/>
    <dgm:cxn modelId="{84F394BC-FBA8-462C-9C02-14DD4F85C897}" type="presParOf" srcId="{E8C493B9-3D07-4E1C-B2EA-4D38965A1BF9}" destId="{B6257441-B5BC-4CCD-BDF6-C8AF8F3067E6}" srcOrd="5" destOrd="0" presId="urn:microsoft.com/office/officeart/2005/8/layout/orgChart1"/>
    <dgm:cxn modelId="{871F8E58-B17B-448F-88CF-79C80B2C53EA}" type="presParOf" srcId="{B6257441-B5BC-4CCD-BDF6-C8AF8F3067E6}" destId="{632449BA-B1FF-4B23-89BE-88416D052315}" srcOrd="0" destOrd="0" presId="urn:microsoft.com/office/officeart/2005/8/layout/orgChart1"/>
    <dgm:cxn modelId="{D4B610FC-9029-42F4-A775-AFE3F0B6276E}" type="presParOf" srcId="{632449BA-B1FF-4B23-89BE-88416D052315}" destId="{0F1F4216-CB34-4A28-B816-A85A4C7AB4BF}" srcOrd="0" destOrd="0" presId="urn:microsoft.com/office/officeart/2005/8/layout/orgChart1"/>
    <dgm:cxn modelId="{6CBB7EDF-87DB-4733-8EE9-90D7C1888D24}" type="presParOf" srcId="{632449BA-B1FF-4B23-89BE-88416D052315}" destId="{4C70C03A-1F44-4EDD-9956-01221DC0A64A}" srcOrd="1" destOrd="0" presId="urn:microsoft.com/office/officeart/2005/8/layout/orgChart1"/>
    <dgm:cxn modelId="{2E0BFBE0-0B94-4BF4-918D-8ECC467E78B1}" type="presParOf" srcId="{B6257441-B5BC-4CCD-BDF6-C8AF8F3067E6}" destId="{67322273-0F95-4558-8C93-EA76D8673CF0}" srcOrd="1" destOrd="0" presId="urn:microsoft.com/office/officeart/2005/8/layout/orgChart1"/>
    <dgm:cxn modelId="{4AF2F1E1-70CE-48C0-999A-FE1AD710611C}" type="presParOf" srcId="{67322273-0F95-4558-8C93-EA76D8673CF0}" destId="{12F938C5-C946-43CA-BCED-E607C04A554B}" srcOrd="0" destOrd="0" presId="urn:microsoft.com/office/officeart/2005/8/layout/orgChart1"/>
    <dgm:cxn modelId="{9D104BDA-131B-4A38-BFC5-9241BC36D659}" type="presParOf" srcId="{67322273-0F95-4558-8C93-EA76D8673CF0}" destId="{EB8DE9D0-6239-46BC-B8D3-2AB775BFDF49}" srcOrd="1" destOrd="0" presId="urn:microsoft.com/office/officeart/2005/8/layout/orgChart1"/>
    <dgm:cxn modelId="{6D6A5066-4B92-46FD-A4C1-9A5975CA619D}" type="presParOf" srcId="{EB8DE9D0-6239-46BC-B8D3-2AB775BFDF49}" destId="{679C94AC-A8A0-4802-BB49-A5440BB4CB81}" srcOrd="0" destOrd="0" presId="urn:microsoft.com/office/officeart/2005/8/layout/orgChart1"/>
    <dgm:cxn modelId="{A75B2370-3DA0-4865-A336-90C8CD5635C4}" type="presParOf" srcId="{679C94AC-A8A0-4802-BB49-A5440BB4CB81}" destId="{521AEE6A-DD50-4C06-B883-FB000CE2D5CB}" srcOrd="0" destOrd="0" presId="urn:microsoft.com/office/officeart/2005/8/layout/orgChart1"/>
    <dgm:cxn modelId="{E8225B1B-8CAB-492D-9DAB-BDC19B041B7A}" type="presParOf" srcId="{679C94AC-A8A0-4802-BB49-A5440BB4CB81}" destId="{D320CF16-9234-42A2-B048-EE5B1BE10D65}" srcOrd="1" destOrd="0" presId="urn:microsoft.com/office/officeart/2005/8/layout/orgChart1"/>
    <dgm:cxn modelId="{ADD78F70-9955-419F-8A09-D64CF5BD9300}" type="presParOf" srcId="{EB8DE9D0-6239-46BC-B8D3-2AB775BFDF49}" destId="{634D3865-39D3-417D-9960-412F8453CDDF}" srcOrd="1" destOrd="0" presId="urn:microsoft.com/office/officeart/2005/8/layout/orgChart1"/>
    <dgm:cxn modelId="{1D88B422-C049-4179-B26D-82AE7E4FCCBE}" type="presParOf" srcId="{EB8DE9D0-6239-46BC-B8D3-2AB775BFDF49}" destId="{5B0995E4-24F2-4875-A4BF-DC88D5BBDE4D}" srcOrd="2" destOrd="0" presId="urn:microsoft.com/office/officeart/2005/8/layout/orgChart1"/>
    <dgm:cxn modelId="{1A55A120-8FAC-4A5C-AB19-5C7E993DED86}" type="presParOf" srcId="{67322273-0F95-4558-8C93-EA76D8673CF0}" destId="{4D610519-4848-4BC8-87E7-79DEF20392F6}" srcOrd="2" destOrd="0" presId="urn:microsoft.com/office/officeart/2005/8/layout/orgChart1"/>
    <dgm:cxn modelId="{B30F0000-5AF9-456A-95B2-95CDBC1E727A}" type="presParOf" srcId="{67322273-0F95-4558-8C93-EA76D8673CF0}" destId="{21508588-3813-4879-A285-8B2FA3D8702A}" srcOrd="3" destOrd="0" presId="urn:microsoft.com/office/officeart/2005/8/layout/orgChart1"/>
    <dgm:cxn modelId="{B6F02FC9-EEE5-4A63-A6CD-8E5B83E86A99}" type="presParOf" srcId="{21508588-3813-4879-A285-8B2FA3D8702A}" destId="{76CCEB8D-CADC-4A59-AC28-5DCCC0E0A0AA}" srcOrd="0" destOrd="0" presId="urn:microsoft.com/office/officeart/2005/8/layout/orgChart1"/>
    <dgm:cxn modelId="{39D2D61E-8BF4-4BE8-9657-469DFFAB61A0}" type="presParOf" srcId="{76CCEB8D-CADC-4A59-AC28-5DCCC0E0A0AA}" destId="{30D235DA-8819-44EC-A299-892F4F9290A9}" srcOrd="0" destOrd="0" presId="urn:microsoft.com/office/officeart/2005/8/layout/orgChart1"/>
    <dgm:cxn modelId="{8D4DD6F9-F299-4B7A-B0F3-DF746B2351E0}" type="presParOf" srcId="{76CCEB8D-CADC-4A59-AC28-5DCCC0E0A0AA}" destId="{6B0BDE05-0A93-4AAB-B004-44EECEAF46F1}" srcOrd="1" destOrd="0" presId="urn:microsoft.com/office/officeart/2005/8/layout/orgChart1"/>
    <dgm:cxn modelId="{9D2A2175-4D8E-4D33-8F55-233BF578313E}" type="presParOf" srcId="{21508588-3813-4879-A285-8B2FA3D8702A}" destId="{7BC22006-55B4-4C64-8627-584F4A1A8128}" srcOrd="1" destOrd="0" presId="urn:microsoft.com/office/officeart/2005/8/layout/orgChart1"/>
    <dgm:cxn modelId="{2923276E-5F19-482D-B63B-6F2D23263D8D}" type="presParOf" srcId="{21508588-3813-4879-A285-8B2FA3D8702A}" destId="{4758DF2C-C662-49D0-BF90-D1DFF61EB8EA}" srcOrd="2" destOrd="0" presId="urn:microsoft.com/office/officeart/2005/8/layout/orgChart1"/>
    <dgm:cxn modelId="{38AB57E0-A99C-4938-80ED-BD6CBBA88390}" type="presParOf" srcId="{67322273-0F95-4558-8C93-EA76D8673CF0}" destId="{2C41FD25-0BBF-47BD-8C0F-45703DFB2EC2}" srcOrd="4" destOrd="0" presId="urn:microsoft.com/office/officeart/2005/8/layout/orgChart1"/>
    <dgm:cxn modelId="{5059D36E-3262-4AC3-8296-A4C3B19E1F13}" type="presParOf" srcId="{67322273-0F95-4558-8C93-EA76D8673CF0}" destId="{83FE5947-FB90-426E-A817-C06942FC1109}" srcOrd="5" destOrd="0" presId="urn:microsoft.com/office/officeart/2005/8/layout/orgChart1"/>
    <dgm:cxn modelId="{6C404B3F-12E3-4591-B8BC-2FD90860957F}" type="presParOf" srcId="{83FE5947-FB90-426E-A817-C06942FC1109}" destId="{C5E020B9-5C31-4B56-BF56-A9800AACA504}" srcOrd="0" destOrd="0" presId="urn:microsoft.com/office/officeart/2005/8/layout/orgChart1"/>
    <dgm:cxn modelId="{EA2B50CF-226A-496C-A516-85D726489F46}" type="presParOf" srcId="{C5E020B9-5C31-4B56-BF56-A9800AACA504}" destId="{0CFE0434-5A8E-4208-92C3-2F8C3B3511AC}" srcOrd="0" destOrd="0" presId="urn:microsoft.com/office/officeart/2005/8/layout/orgChart1"/>
    <dgm:cxn modelId="{411BAA8F-26D9-4877-A532-C8B581656391}" type="presParOf" srcId="{C5E020B9-5C31-4B56-BF56-A9800AACA504}" destId="{709C2D95-FD2A-4D5F-8D00-B1B8B4B7096F}" srcOrd="1" destOrd="0" presId="urn:microsoft.com/office/officeart/2005/8/layout/orgChart1"/>
    <dgm:cxn modelId="{934ACC1A-1FC2-48A3-9428-D5E1F5BF5846}" type="presParOf" srcId="{83FE5947-FB90-426E-A817-C06942FC1109}" destId="{15D662F0-E7EB-47A5-BBA3-EFAA9757A890}" srcOrd="1" destOrd="0" presId="urn:microsoft.com/office/officeart/2005/8/layout/orgChart1"/>
    <dgm:cxn modelId="{E13F340F-F2D1-4B5B-9835-65E9F75496CE}" type="presParOf" srcId="{83FE5947-FB90-426E-A817-C06942FC1109}" destId="{4CB11640-F390-42FE-A6DD-F3B445E2F3FE}" srcOrd="2" destOrd="0" presId="urn:microsoft.com/office/officeart/2005/8/layout/orgChart1"/>
    <dgm:cxn modelId="{328408B2-5643-48E9-9450-F4AE7877E40D}" type="presParOf" srcId="{B6257441-B5BC-4CCD-BDF6-C8AF8F3067E6}" destId="{9CB8E9A6-CA4B-4201-82CA-C9528E487D6F}" srcOrd="2" destOrd="0" presId="urn:microsoft.com/office/officeart/2005/8/layout/orgChart1"/>
    <dgm:cxn modelId="{BD62AD7C-533D-42E2-9219-D4C670514180}" type="presParOf" srcId="{697FC15C-3607-487A-A6D0-B83E9A9EED93}" destId="{ACC9FC29-3862-4BD1-8C6E-266480B094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9BDF43-EBC0-4077-8E05-3D8F9CB7D04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2BBBA18E-4793-46F0-A260-0721F0FBB218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Parent </a:t>
          </a:r>
        </a:p>
      </dgm:t>
    </dgm:pt>
    <dgm:pt modelId="{D051405B-9A1E-414C-BE29-36C510194897}" type="parTrans" cxnId="{2408E31D-B6AF-414F-906C-33DFB6A90674}">
      <dgm:prSet/>
      <dgm:spPr/>
      <dgm:t>
        <a:bodyPr/>
        <a:lstStyle/>
        <a:p>
          <a:endParaRPr lang="en-US"/>
        </a:p>
      </dgm:t>
    </dgm:pt>
    <dgm:pt modelId="{082C62DF-B01B-49B0-AFBB-9A1D5F06B35F}" type="sibTrans" cxnId="{2408E31D-B6AF-414F-906C-33DFB6A90674}">
      <dgm:prSet/>
      <dgm:spPr/>
      <dgm:t>
        <a:bodyPr/>
        <a:lstStyle/>
        <a:p>
          <a:endParaRPr lang="en-US"/>
        </a:p>
      </dgm:t>
    </dgm:pt>
    <dgm:pt modelId="{AB5690B3-8AA4-4A21-9263-73C5A983F453}">
      <dgm:prSet custT="1"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1/3</a:t>
          </a:r>
        </a:p>
      </dgm:t>
    </dgm:pt>
    <dgm:pt modelId="{19B59C79-6D86-4B80-8362-FC910C6246A6}" type="parTrans" cxnId="{CF5106EB-8943-4CDC-9E78-012BAEB69EC7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ACCD72F3-780E-47B8-A25B-9443485BE433}" type="sibTrans" cxnId="{CF5106EB-8943-4CDC-9E78-012BAEB69EC7}">
      <dgm:prSet/>
      <dgm:spPr/>
      <dgm:t>
        <a:bodyPr/>
        <a:lstStyle/>
        <a:p>
          <a:endParaRPr lang="en-US"/>
        </a:p>
      </dgm:t>
    </dgm:pt>
    <dgm:pt modelId="{6613588E-DB9B-45B6-B560-3ABDDBB11667}">
      <dgm:prSet custT="1"/>
      <dgm:spPr>
        <a:solidFill>
          <a:srgbClr val="FFC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0</a:t>
          </a:r>
        </a:p>
      </dgm:t>
    </dgm:pt>
    <dgm:pt modelId="{20E42C5E-735F-4528-A411-93CECA2B7EB8}" type="parTrans" cxnId="{A7251784-E9DE-42CF-8451-5771F799AF55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6EE8106-906B-4DA0-9792-FCC04483D79A}" type="sibTrans" cxnId="{A7251784-E9DE-42CF-8451-5771F799AF55}">
      <dgm:prSet/>
      <dgm:spPr/>
      <dgm:t>
        <a:bodyPr/>
        <a:lstStyle/>
        <a:p>
          <a:endParaRPr lang="en-US"/>
        </a:p>
      </dgm:t>
    </dgm:pt>
    <dgm:pt modelId="{76A7112B-C3C0-4E67-A3C1-A3F8046E2EC6}">
      <dgm:prSet custT="1"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1/3</a:t>
          </a:r>
        </a:p>
      </dgm:t>
    </dgm:pt>
    <dgm:pt modelId="{5A6A04FD-6B20-4A80-B828-6BB980772DF1}" type="parTrans" cxnId="{EE7EE5EF-AA4B-49B5-815D-ABFD14B421B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9F2A2683-0551-414E-8664-8D574EF95CD2}" type="sibTrans" cxnId="{EE7EE5EF-AA4B-49B5-815D-ABFD14B421BC}">
      <dgm:prSet/>
      <dgm:spPr/>
      <dgm:t>
        <a:bodyPr/>
        <a:lstStyle/>
        <a:p>
          <a:endParaRPr lang="en-US"/>
        </a:p>
      </dgm:t>
    </dgm:pt>
    <dgm:pt modelId="{8F043339-7272-42E4-88EB-EC602FADF330}">
      <dgm:prSet custT="1"/>
      <dgm:spPr>
        <a:solidFill>
          <a:srgbClr val="92D05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0</a:t>
          </a:r>
        </a:p>
      </dgm:t>
    </dgm:pt>
    <dgm:pt modelId="{65C1DF22-D8E7-4772-8DFB-D8092162C808}" type="parTrans" cxnId="{445DE8E9-DE7D-4C34-8832-A6843A0FD406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8E3B04F-5348-4F2D-AF52-94AB61EEA7ED}" type="sibTrans" cxnId="{445DE8E9-DE7D-4C34-8832-A6843A0FD406}">
      <dgm:prSet/>
      <dgm:spPr/>
      <dgm:t>
        <a:bodyPr/>
        <a:lstStyle/>
        <a:p>
          <a:endParaRPr lang="en-US"/>
        </a:p>
      </dgm:t>
    </dgm:pt>
    <dgm:pt modelId="{4247D142-31F2-4853-9D6C-B54B92EEF1EE}">
      <dgm:prSet custT="1"/>
      <dgm:spPr>
        <a:solidFill>
          <a:srgbClr val="92D05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0</a:t>
          </a:r>
        </a:p>
      </dgm:t>
    </dgm:pt>
    <dgm:pt modelId="{C86AE935-8D78-420B-A506-4B644DBDB77A}" type="parTrans" cxnId="{D6C98BE6-8226-4FAF-A10B-F3936A9222BB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03D7471-1AEB-4394-9085-18754B2DDA6C}" type="sibTrans" cxnId="{D6C98BE6-8226-4FAF-A10B-F3936A9222BB}">
      <dgm:prSet/>
      <dgm:spPr/>
      <dgm:t>
        <a:bodyPr/>
        <a:lstStyle/>
        <a:p>
          <a:endParaRPr lang="en-US"/>
        </a:p>
      </dgm:t>
    </dgm:pt>
    <dgm:pt modelId="{74870940-527B-4634-9753-E7833918965A}">
      <dgm:prSet custT="1"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1/3</a:t>
          </a:r>
        </a:p>
      </dgm:t>
    </dgm:pt>
    <dgm:pt modelId="{808C009C-0FA1-4DEA-8ADE-677010A405E6}" type="parTrans" cxnId="{793FE19B-10D2-4B88-85D4-4052C86FC3A0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4DD15872-8F4A-49F2-AA59-3064704CFFC7}" type="sibTrans" cxnId="{793FE19B-10D2-4B88-85D4-4052C86FC3A0}">
      <dgm:prSet/>
      <dgm:spPr/>
      <dgm:t>
        <a:bodyPr/>
        <a:lstStyle/>
        <a:p>
          <a:endParaRPr lang="en-US"/>
        </a:p>
      </dgm:t>
    </dgm:pt>
    <dgm:pt modelId="{D707A364-6D8B-4EFF-842C-94B3F517AF40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0</a:t>
          </a:r>
        </a:p>
      </dgm:t>
    </dgm:pt>
    <dgm:pt modelId="{A3B82CD3-371A-499F-82DA-972E6DA1EE0B}" type="parTrans" cxnId="{8594F7CE-7C78-4469-B0C1-D2DD5766F7D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34889D9F-0F32-4A88-B05E-5666DC1A9CC9}" type="sibTrans" cxnId="{8594F7CE-7C78-4469-B0C1-D2DD5766F7DC}">
      <dgm:prSet/>
      <dgm:spPr/>
      <dgm:t>
        <a:bodyPr/>
        <a:lstStyle/>
        <a:p>
          <a:endParaRPr lang="en-US"/>
        </a:p>
      </dgm:t>
    </dgm:pt>
    <dgm:pt modelId="{D13F7E93-7919-418C-B33E-D7079DE94B3E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0</a:t>
          </a:r>
        </a:p>
      </dgm:t>
    </dgm:pt>
    <dgm:pt modelId="{9B8D4548-662B-457F-BE5E-9963A6B66C47}" type="parTrans" cxnId="{7F9220E4-8A48-4FFC-B84B-2CD3F93147B3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C1B09CD-0C92-446A-B393-03FFE7F0065B}" type="sibTrans" cxnId="{7F9220E4-8A48-4FFC-B84B-2CD3F93147B3}">
      <dgm:prSet/>
      <dgm:spPr/>
      <dgm:t>
        <a:bodyPr/>
        <a:lstStyle/>
        <a:p>
          <a:endParaRPr lang="en-US"/>
        </a:p>
      </dgm:t>
    </dgm:pt>
    <dgm:pt modelId="{1F636B84-3E78-4585-89D6-4462378D6F13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0</a:t>
          </a:r>
        </a:p>
      </dgm:t>
    </dgm:pt>
    <dgm:pt modelId="{45440A50-1CBC-461C-977B-3501438DB165}" type="parTrans" cxnId="{A1698AED-4CA5-471C-ABF8-56C5179EF18F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6EE6C8F4-215B-4DF6-A596-7E3E7930DF5A}" type="sibTrans" cxnId="{A1698AED-4CA5-471C-ABF8-56C5179EF18F}">
      <dgm:prSet/>
      <dgm:spPr/>
      <dgm:t>
        <a:bodyPr/>
        <a:lstStyle/>
        <a:p>
          <a:endParaRPr lang="en-US"/>
        </a:p>
      </dgm:t>
    </dgm:pt>
    <dgm:pt modelId="{63584F3B-1AD0-47BB-B03E-F2B8B7C0A657}" type="pres">
      <dgm:prSet presAssocID="{319BDF43-EBC0-4077-8E05-3D8F9CB7D0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7FC15C-3607-487A-A6D0-B83E9A9EED93}" type="pres">
      <dgm:prSet presAssocID="{2BBBA18E-4793-46F0-A260-0721F0FBB218}" presName="hierRoot1" presStyleCnt="0">
        <dgm:presLayoutVars>
          <dgm:hierBranch/>
        </dgm:presLayoutVars>
      </dgm:prSet>
      <dgm:spPr/>
    </dgm:pt>
    <dgm:pt modelId="{574B079C-845C-4ADB-A623-91000C565665}" type="pres">
      <dgm:prSet presAssocID="{2BBBA18E-4793-46F0-A260-0721F0FBB218}" presName="rootComposite1" presStyleCnt="0"/>
      <dgm:spPr/>
    </dgm:pt>
    <dgm:pt modelId="{96A7A501-77E4-4885-B203-2B2BFBA0905F}" type="pres">
      <dgm:prSet presAssocID="{2BBBA18E-4793-46F0-A260-0721F0FBB21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1D18E4-688E-4968-926F-5C1B5285E760}" type="pres">
      <dgm:prSet presAssocID="{2BBBA18E-4793-46F0-A260-0721F0FBB21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8C493B9-3D07-4E1C-B2EA-4D38965A1BF9}" type="pres">
      <dgm:prSet presAssocID="{2BBBA18E-4793-46F0-A260-0721F0FBB218}" presName="hierChild2" presStyleCnt="0"/>
      <dgm:spPr/>
    </dgm:pt>
    <dgm:pt modelId="{668DF3D0-73F2-45E4-810F-60C2AEFD8F65}" type="pres">
      <dgm:prSet presAssocID="{19B59C79-6D86-4B80-8362-FC910C6246A6}" presName="Name35" presStyleLbl="parChTrans1D2" presStyleIdx="0" presStyleCnt="3"/>
      <dgm:spPr/>
      <dgm:t>
        <a:bodyPr/>
        <a:lstStyle/>
        <a:p>
          <a:endParaRPr lang="en-US"/>
        </a:p>
      </dgm:t>
    </dgm:pt>
    <dgm:pt modelId="{7862B063-C8B1-43EE-A13D-8A5B66124145}" type="pres">
      <dgm:prSet presAssocID="{AB5690B3-8AA4-4A21-9263-73C5A983F453}" presName="hierRoot2" presStyleCnt="0">
        <dgm:presLayoutVars>
          <dgm:hierBranch/>
        </dgm:presLayoutVars>
      </dgm:prSet>
      <dgm:spPr/>
    </dgm:pt>
    <dgm:pt modelId="{856ACC33-8453-42B4-9EC4-BC79DDACCF3E}" type="pres">
      <dgm:prSet presAssocID="{AB5690B3-8AA4-4A21-9263-73C5A983F453}" presName="rootComposite" presStyleCnt="0"/>
      <dgm:spPr/>
    </dgm:pt>
    <dgm:pt modelId="{F5CF04EB-086F-432F-B751-48CB42CFAB2D}" type="pres">
      <dgm:prSet presAssocID="{AB5690B3-8AA4-4A21-9263-73C5A983F45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0C3DB0-56BF-4328-8D54-5D9D06C9011E}" type="pres">
      <dgm:prSet presAssocID="{AB5690B3-8AA4-4A21-9263-73C5A983F453}" presName="rootConnector" presStyleLbl="node2" presStyleIdx="0" presStyleCnt="3"/>
      <dgm:spPr/>
      <dgm:t>
        <a:bodyPr/>
        <a:lstStyle/>
        <a:p>
          <a:endParaRPr lang="en-US"/>
        </a:p>
      </dgm:t>
    </dgm:pt>
    <dgm:pt modelId="{BF84AB9F-C6D0-4150-AA41-7AD83612018E}" type="pres">
      <dgm:prSet presAssocID="{AB5690B3-8AA4-4A21-9263-73C5A983F453}" presName="hierChild4" presStyleCnt="0"/>
      <dgm:spPr/>
    </dgm:pt>
    <dgm:pt modelId="{262183C1-A07A-402B-9404-E7F238ED7B59}" type="pres">
      <dgm:prSet presAssocID="{20E42C5E-735F-4528-A411-93CECA2B7EB8}" presName="Name35" presStyleLbl="parChTrans1D3" presStyleIdx="0" presStyleCnt="6"/>
      <dgm:spPr/>
      <dgm:t>
        <a:bodyPr/>
        <a:lstStyle/>
        <a:p>
          <a:endParaRPr lang="en-US"/>
        </a:p>
      </dgm:t>
    </dgm:pt>
    <dgm:pt modelId="{69D9E0F8-C961-4F8B-B6B5-4000320A0F14}" type="pres">
      <dgm:prSet presAssocID="{6613588E-DB9B-45B6-B560-3ABDDBB11667}" presName="hierRoot2" presStyleCnt="0">
        <dgm:presLayoutVars>
          <dgm:hierBranch val="r"/>
        </dgm:presLayoutVars>
      </dgm:prSet>
      <dgm:spPr/>
    </dgm:pt>
    <dgm:pt modelId="{9D9536F4-5CDC-49B8-B975-9160133BEB09}" type="pres">
      <dgm:prSet presAssocID="{6613588E-DB9B-45B6-B560-3ABDDBB11667}" presName="rootComposite" presStyleCnt="0"/>
      <dgm:spPr/>
    </dgm:pt>
    <dgm:pt modelId="{A22BE1A9-FD28-4B41-9046-20AE6C265E03}" type="pres">
      <dgm:prSet presAssocID="{6613588E-DB9B-45B6-B560-3ABDDBB11667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0703AA-FDDC-4671-B564-ADDD5908B848}" type="pres">
      <dgm:prSet presAssocID="{6613588E-DB9B-45B6-B560-3ABDDBB11667}" presName="rootConnector" presStyleLbl="node3" presStyleIdx="0" presStyleCnt="6"/>
      <dgm:spPr/>
      <dgm:t>
        <a:bodyPr/>
        <a:lstStyle/>
        <a:p>
          <a:endParaRPr lang="en-US"/>
        </a:p>
      </dgm:t>
    </dgm:pt>
    <dgm:pt modelId="{36629FF8-81BF-4597-9C39-3922F0E46123}" type="pres">
      <dgm:prSet presAssocID="{6613588E-DB9B-45B6-B560-3ABDDBB11667}" presName="hierChild4" presStyleCnt="0"/>
      <dgm:spPr/>
    </dgm:pt>
    <dgm:pt modelId="{37CB7D74-94CA-45D2-A638-2BEB3D7A0175}" type="pres">
      <dgm:prSet presAssocID="{6613588E-DB9B-45B6-B560-3ABDDBB11667}" presName="hierChild5" presStyleCnt="0"/>
      <dgm:spPr/>
    </dgm:pt>
    <dgm:pt modelId="{3EFE1ED7-CCB5-4FD2-8C93-7C4BF2BB1BF4}" type="pres">
      <dgm:prSet presAssocID="{AB5690B3-8AA4-4A21-9263-73C5A983F453}" presName="hierChild5" presStyleCnt="0"/>
      <dgm:spPr/>
    </dgm:pt>
    <dgm:pt modelId="{291B90F8-05F1-4B34-BD0E-A406B35EAE4E}" type="pres">
      <dgm:prSet presAssocID="{5A6A04FD-6B20-4A80-B828-6BB980772DF1}" presName="Name35" presStyleLbl="parChTrans1D2" presStyleIdx="1" presStyleCnt="3"/>
      <dgm:spPr/>
      <dgm:t>
        <a:bodyPr/>
        <a:lstStyle/>
        <a:p>
          <a:endParaRPr lang="en-US"/>
        </a:p>
      </dgm:t>
    </dgm:pt>
    <dgm:pt modelId="{CF5BAB41-E359-47EE-95FE-3404209042B3}" type="pres">
      <dgm:prSet presAssocID="{76A7112B-C3C0-4E67-A3C1-A3F8046E2EC6}" presName="hierRoot2" presStyleCnt="0">
        <dgm:presLayoutVars>
          <dgm:hierBranch/>
        </dgm:presLayoutVars>
      </dgm:prSet>
      <dgm:spPr/>
    </dgm:pt>
    <dgm:pt modelId="{D216DC3C-4B7E-412B-9002-7EC456707DDC}" type="pres">
      <dgm:prSet presAssocID="{76A7112B-C3C0-4E67-A3C1-A3F8046E2EC6}" presName="rootComposite" presStyleCnt="0"/>
      <dgm:spPr/>
    </dgm:pt>
    <dgm:pt modelId="{7876AD9F-F864-4207-926E-04D52841E5EC}" type="pres">
      <dgm:prSet presAssocID="{76A7112B-C3C0-4E67-A3C1-A3F8046E2EC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7A9867-2506-4210-9E16-F5ADC9D974B5}" type="pres">
      <dgm:prSet presAssocID="{76A7112B-C3C0-4E67-A3C1-A3F8046E2EC6}" presName="rootConnector" presStyleLbl="node2" presStyleIdx="1" presStyleCnt="3"/>
      <dgm:spPr/>
      <dgm:t>
        <a:bodyPr/>
        <a:lstStyle/>
        <a:p>
          <a:endParaRPr lang="en-US"/>
        </a:p>
      </dgm:t>
    </dgm:pt>
    <dgm:pt modelId="{2CBD8019-8A3C-4668-BE55-8F3F4E264E17}" type="pres">
      <dgm:prSet presAssocID="{76A7112B-C3C0-4E67-A3C1-A3F8046E2EC6}" presName="hierChild4" presStyleCnt="0"/>
      <dgm:spPr/>
    </dgm:pt>
    <dgm:pt modelId="{D1BF50DE-C7AA-4128-BC3D-7F4A08DE02E9}" type="pres">
      <dgm:prSet presAssocID="{65C1DF22-D8E7-4772-8DFB-D8092162C808}" presName="Name35" presStyleLbl="parChTrans1D3" presStyleIdx="1" presStyleCnt="6"/>
      <dgm:spPr/>
      <dgm:t>
        <a:bodyPr/>
        <a:lstStyle/>
        <a:p>
          <a:endParaRPr lang="en-US"/>
        </a:p>
      </dgm:t>
    </dgm:pt>
    <dgm:pt modelId="{0B952ED2-28CF-4EE8-B2B2-3D9885662F29}" type="pres">
      <dgm:prSet presAssocID="{8F043339-7272-42E4-88EB-EC602FADF330}" presName="hierRoot2" presStyleCnt="0">
        <dgm:presLayoutVars>
          <dgm:hierBranch val="r"/>
        </dgm:presLayoutVars>
      </dgm:prSet>
      <dgm:spPr/>
    </dgm:pt>
    <dgm:pt modelId="{AB2E3483-A7E5-4573-8AFE-D07915EAC730}" type="pres">
      <dgm:prSet presAssocID="{8F043339-7272-42E4-88EB-EC602FADF330}" presName="rootComposite" presStyleCnt="0"/>
      <dgm:spPr/>
    </dgm:pt>
    <dgm:pt modelId="{57D36FF4-821C-431F-B680-D8A35A940FD9}" type="pres">
      <dgm:prSet presAssocID="{8F043339-7272-42E4-88EB-EC602FADF330}" presName="rootText" presStyleLbl="node3" presStyleIdx="1" presStyleCnt="6" custLinFactNeighborX="-471" custLinFactNeighborY="18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F063EB-0586-48B3-8EF5-2F13258A9AC3}" type="pres">
      <dgm:prSet presAssocID="{8F043339-7272-42E4-88EB-EC602FADF330}" presName="rootConnector" presStyleLbl="node3" presStyleIdx="1" presStyleCnt="6"/>
      <dgm:spPr/>
      <dgm:t>
        <a:bodyPr/>
        <a:lstStyle/>
        <a:p>
          <a:endParaRPr lang="en-US"/>
        </a:p>
      </dgm:t>
    </dgm:pt>
    <dgm:pt modelId="{3CF178B6-83FB-4025-B259-27042593926D}" type="pres">
      <dgm:prSet presAssocID="{8F043339-7272-42E4-88EB-EC602FADF330}" presName="hierChild4" presStyleCnt="0"/>
      <dgm:spPr/>
    </dgm:pt>
    <dgm:pt modelId="{661219B8-C9CE-4B2B-A21A-77690F6094FB}" type="pres">
      <dgm:prSet presAssocID="{8F043339-7272-42E4-88EB-EC602FADF330}" presName="hierChild5" presStyleCnt="0"/>
      <dgm:spPr/>
    </dgm:pt>
    <dgm:pt modelId="{D4675B0D-1429-499E-9863-7F2D554BA23F}" type="pres">
      <dgm:prSet presAssocID="{C86AE935-8D78-420B-A506-4B644DBDB77A}" presName="Name35" presStyleLbl="parChTrans1D3" presStyleIdx="2" presStyleCnt="6"/>
      <dgm:spPr/>
      <dgm:t>
        <a:bodyPr/>
        <a:lstStyle/>
        <a:p>
          <a:endParaRPr lang="en-US"/>
        </a:p>
      </dgm:t>
    </dgm:pt>
    <dgm:pt modelId="{EA38C43B-0CAE-4BB3-B3AD-33822B8C0975}" type="pres">
      <dgm:prSet presAssocID="{4247D142-31F2-4853-9D6C-B54B92EEF1EE}" presName="hierRoot2" presStyleCnt="0">
        <dgm:presLayoutVars>
          <dgm:hierBranch val="r"/>
        </dgm:presLayoutVars>
      </dgm:prSet>
      <dgm:spPr/>
    </dgm:pt>
    <dgm:pt modelId="{AFBE27A8-2B75-4DC6-ADA1-FAF602742844}" type="pres">
      <dgm:prSet presAssocID="{4247D142-31F2-4853-9D6C-B54B92EEF1EE}" presName="rootComposite" presStyleCnt="0"/>
      <dgm:spPr/>
    </dgm:pt>
    <dgm:pt modelId="{5BC1EBFB-6A52-4F04-A503-79579149B19B}" type="pres">
      <dgm:prSet presAssocID="{4247D142-31F2-4853-9D6C-B54B92EEF1EE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9DF405-73B4-4334-8E5A-45012D40C355}" type="pres">
      <dgm:prSet presAssocID="{4247D142-31F2-4853-9D6C-B54B92EEF1EE}" presName="rootConnector" presStyleLbl="node3" presStyleIdx="2" presStyleCnt="6"/>
      <dgm:spPr/>
      <dgm:t>
        <a:bodyPr/>
        <a:lstStyle/>
        <a:p>
          <a:endParaRPr lang="en-US"/>
        </a:p>
      </dgm:t>
    </dgm:pt>
    <dgm:pt modelId="{B322205E-D37C-4239-9BBC-A610F28C4826}" type="pres">
      <dgm:prSet presAssocID="{4247D142-31F2-4853-9D6C-B54B92EEF1EE}" presName="hierChild4" presStyleCnt="0"/>
      <dgm:spPr/>
    </dgm:pt>
    <dgm:pt modelId="{542FDC4D-7521-435F-857C-FA7BA6CEB868}" type="pres">
      <dgm:prSet presAssocID="{4247D142-31F2-4853-9D6C-B54B92EEF1EE}" presName="hierChild5" presStyleCnt="0"/>
      <dgm:spPr/>
    </dgm:pt>
    <dgm:pt modelId="{A496B302-B0D1-465B-8BB8-9A31F8C54E7A}" type="pres">
      <dgm:prSet presAssocID="{76A7112B-C3C0-4E67-A3C1-A3F8046E2EC6}" presName="hierChild5" presStyleCnt="0"/>
      <dgm:spPr/>
    </dgm:pt>
    <dgm:pt modelId="{235F8DE6-C98E-4E80-BBAF-1C953CCDB249}" type="pres">
      <dgm:prSet presAssocID="{808C009C-0FA1-4DEA-8ADE-677010A405E6}" presName="Name35" presStyleLbl="parChTrans1D2" presStyleIdx="2" presStyleCnt="3"/>
      <dgm:spPr/>
      <dgm:t>
        <a:bodyPr/>
        <a:lstStyle/>
        <a:p>
          <a:endParaRPr lang="en-US"/>
        </a:p>
      </dgm:t>
    </dgm:pt>
    <dgm:pt modelId="{B6257441-B5BC-4CCD-BDF6-C8AF8F3067E6}" type="pres">
      <dgm:prSet presAssocID="{74870940-527B-4634-9753-E7833918965A}" presName="hierRoot2" presStyleCnt="0">
        <dgm:presLayoutVars>
          <dgm:hierBranch/>
        </dgm:presLayoutVars>
      </dgm:prSet>
      <dgm:spPr/>
    </dgm:pt>
    <dgm:pt modelId="{632449BA-B1FF-4B23-89BE-88416D052315}" type="pres">
      <dgm:prSet presAssocID="{74870940-527B-4634-9753-E7833918965A}" presName="rootComposite" presStyleCnt="0"/>
      <dgm:spPr/>
    </dgm:pt>
    <dgm:pt modelId="{0F1F4216-CB34-4A28-B816-A85A4C7AB4BF}" type="pres">
      <dgm:prSet presAssocID="{74870940-527B-4634-9753-E7833918965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70C03A-1F44-4EDD-9956-01221DC0A64A}" type="pres">
      <dgm:prSet presAssocID="{74870940-527B-4634-9753-E7833918965A}" presName="rootConnector" presStyleLbl="node2" presStyleIdx="2" presStyleCnt="3"/>
      <dgm:spPr/>
      <dgm:t>
        <a:bodyPr/>
        <a:lstStyle/>
        <a:p>
          <a:endParaRPr lang="en-US"/>
        </a:p>
      </dgm:t>
    </dgm:pt>
    <dgm:pt modelId="{67322273-0F95-4558-8C93-EA76D8673CF0}" type="pres">
      <dgm:prSet presAssocID="{74870940-527B-4634-9753-E7833918965A}" presName="hierChild4" presStyleCnt="0"/>
      <dgm:spPr/>
    </dgm:pt>
    <dgm:pt modelId="{12F938C5-C946-43CA-BCED-E607C04A554B}" type="pres">
      <dgm:prSet presAssocID="{A3B82CD3-371A-499F-82DA-972E6DA1EE0B}" presName="Name35" presStyleLbl="parChTrans1D3" presStyleIdx="3" presStyleCnt="6"/>
      <dgm:spPr/>
      <dgm:t>
        <a:bodyPr/>
        <a:lstStyle/>
        <a:p>
          <a:endParaRPr lang="en-US"/>
        </a:p>
      </dgm:t>
    </dgm:pt>
    <dgm:pt modelId="{EB8DE9D0-6239-46BC-B8D3-2AB775BFDF49}" type="pres">
      <dgm:prSet presAssocID="{D707A364-6D8B-4EFF-842C-94B3F517AF40}" presName="hierRoot2" presStyleCnt="0">
        <dgm:presLayoutVars>
          <dgm:hierBranch val="r"/>
        </dgm:presLayoutVars>
      </dgm:prSet>
      <dgm:spPr/>
    </dgm:pt>
    <dgm:pt modelId="{679C94AC-A8A0-4802-BB49-A5440BB4CB81}" type="pres">
      <dgm:prSet presAssocID="{D707A364-6D8B-4EFF-842C-94B3F517AF40}" presName="rootComposite" presStyleCnt="0"/>
      <dgm:spPr/>
    </dgm:pt>
    <dgm:pt modelId="{521AEE6A-DD50-4C06-B883-FB000CE2D5CB}" type="pres">
      <dgm:prSet presAssocID="{D707A364-6D8B-4EFF-842C-94B3F517AF40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20CF16-9234-42A2-B048-EE5B1BE10D65}" type="pres">
      <dgm:prSet presAssocID="{D707A364-6D8B-4EFF-842C-94B3F517AF40}" presName="rootConnector" presStyleLbl="node3" presStyleIdx="3" presStyleCnt="6"/>
      <dgm:spPr/>
      <dgm:t>
        <a:bodyPr/>
        <a:lstStyle/>
        <a:p>
          <a:endParaRPr lang="en-US"/>
        </a:p>
      </dgm:t>
    </dgm:pt>
    <dgm:pt modelId="{634D3865-39D3-417D-9960-412F8453CDDF}" type="pres">
      <dgm:prSet presAssocID="{D707A364-6D8B-4EFF-842C-94B3F517AF40}" presName="hierChild4" presStyleCnt="0"/>
      <dgm:spPr/>
    </dgm:pt>
    <dgm:pt modelId="{5B0995E4-24F2-4875-A4BF-DC88D5BBDE4D}" type="pres">
      <dgm:prSet presAssocID="{D707A364-6D8B-4EFF-842C-94B3F517AF40}" presName="hierChild5" presStyleCnt="0"/>
      <dgm:spPr/>
    </dgm:pt>
    <dgm:pt modelId="{4D610519-4848-4BC8-87E7-79DEF20392F6}" type="pres">
      <dgm:prSet presAssocID="{9B8D4548-662B-457F-BE5E-9963A6B66C47}" presName="Name35" presStyleLbl="parChTrans1D3" presStyleIdx="4" presStyleCnt="6"/>
      <dgm:spPr/>
      <dgm:t>
        <a:bodyPr/>
        <a:lstStyle/>
        <a:p>
          <a:endParaRPr lang="en-US"/>
        </a:p>
      </dgm:t>
    </dgm:pt>
    <dgm:pt modelId="{21508588-3813-4879-A285-8B2FA3D8702A}" type="pres">
      <dgm:prSet presAssocID="{D13F7E93-7919-418C-B33E-D7079DE94B3E}" presName="hierRoot2" presStyleCnt="0">
        <dgm:presLayoutVars>
          <dgm:hierBranch val="r"/>
        </dgm:presLayoutVars>
      </dgm:prSet>
      <dgm:spPr/>
    </dgm:pt>
    <dgm:pt modelId="{76CCEB8D-CADC-4A59-AC28-5DCCC0E0A0AA}" type="pres">
      <dgm:prSet presAssocID="{D13F7E93-7919-418C-B33E-D7079DE94B3E}" presName="rootComposite" presStyleCnt="0"/>
      <dgm:spPr/>
    </dgm:pt>
    <dgm:pt modelId="{30D235DA-8819-44EC-A299-892F4F9290A9}" type="pres">
      <dgm:prSet presAssocID="{D13F7E93-7919-418C-B33E-D7079DE94B3E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BDE05-0A93-4AAB-B004-44EECEAF46F1}" type="pres">
      <dgm:prSet presAssocID="{D13F7E93-7919-418C-B33E-D7079DE94B3E}" presName="rootConnector" presStyleLbl="node3" presStyleIdx="4" presStyleCnt="6"/>
      <dgm:spPr/>
      <dgm:t>
        <a:bodyPr/>
        <a:lstStyle/>
        <a:p>
          <a:endParaRPr lang="en-US"/>
        </a:p>
      </dgm:t>
    </dgm:pt>
    <dgm:pt modelId="{7BC22006-55B4-4C64-8627-584F4A1A8128}" type="pres">
      <dgm:prSet presAssocID="{D13F7E93-7919-418C-B33E-D7079DE94B3E}" presName="hierChild4" presStyleCnt="0"/>
      <dgm:spPr/>
    </dgm:pt>
    <dgm:pt modelId="{4758DF2C-C662-49D0-BF90-D1DFF61EB8EA}" type="pres">
      <dgm:prSet presAssocID="{D13F7E93-7919-418C-B33E-D7079DE94B3E}" presName="hierChild5" presStyleCnt="0"/>
      <dgm:spPr/>
    </dgm:pt>
    <dgm:pt modelId="{2C41FD25-0BBF-47BD-8C0F-45703DFB2EC2}" type="pres">
      <dgm:prSet presAssocID="{45440A50-1CBC-461C-977B-3501438DB165}" presName="Name35" presStyleLbl="parChTrans1D3" presStyleIdx="5" presStyleCnt="6"/>
      <dgm:spPr/>
      <dgm:t>
        <a:bodyPr/>
        <a:lstStyle/>
        <a:p>
          <a:endParaRPr lang="en-US"/>
        </a:p>
      </dgm:t>
    </dgm:pt>
    <dgm:pt modelId="{83FE5947-FB90-426E-A817-C06942FC1109}" type="pres">
      <dgm:prSet presAssocID="{1F636B84-3E78-4585-89D6-4462378D6F13}" presName="hierRoot2" presStyleCnt="0">
        <dgm:presLayoutVars>
          <dgm:hierBranch val="r"/>
        </dgm:presLayoutVars>
      </dgm:prSet>
      <dgm:spPr/>
    </dgm:pt>
    <dgm:pt modelId="{C5E020B9-5C31-4B56-BF56-A9800AACA504}" type="pres">
      <dgm:prSet presAssocID="{1F636B84-3E78-4585-89D6-4462378D6F13}" presName="rootComposite" presStyleCnt="0"/>
      <dgm:spPr/>
    </dgm:pt>
    <dgm:pt modelId="{0CFE0434-5A8E-4208-92C3-2F8C3B3511AC}" type="pres">
      <dgm:prSet presAssocID="{1F636B84-3E78-4585-89D6-4462378D6F13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9C2D95-FD2A-4D5F-8D00-B1B8B4B7096F}" type="pres">
      <dgm:prSet presAssocID="{1F636B84-3E78-4585-89D6-4462378D6F13}" presName="rootConnector" presStyleLbl="node3" presStyleIdx="5" presStyleCnt="6"/>
      <dgm:spPr/>
      <dgm:t>
        <a:bodyPr/>
        <a:lstStyle/>
        <a:p>
          <a:endParaRPr lang="en-US"/>
        </a:p>
      </dgm:t>
    </dgm:pt>
    <dgm:pt modelId="{15D662F0-E7EB-47A5-BBA3-EFAA9757A890}" type="pres">
      <dgm:prSet presAssocID="{1F636B84-3E78-4585-89D6-4462378D6F13}" presName="hierChild4" presStyleCnt="0"/>
      <dgm:spPr/>
    </dgm:pt>
    <dgm:pt modelId="{4CB11640-F390-42FE-A6DD-F3B445E2F3FE}" type="pres">
      <dgm:prSet presAssocID="{1F636B84-3E78-4585-89D6-4462378D6F13}" presName="hierChild5" presStyleCnt="0"/>
      <dgm:spPr/>
    </dgm:pt>
    <dgm:pt modelId="{9CB8E9A6-CA4B-4201-82CA-C9528E487D6F}" type="pres">
      <dgm:prSet presAssocID="{74870940-527B-4634-9753-E7833918965A}" presName="hierChild5" presStyleCnt="0"/>
      <dgm:spPr/>
    </dgm:pt>
    <dgm:pt modelId="{ACC9FC29-3862-4BD1-8C6E-266480B094B9}" type="pres">
      <dgm:prSet presAssocID="{2BBBA18E-4793-46F0-A260-0721F0FBB218}" presName="hierChild3" presStyleCnt="0"/>
      <dgm:spPr/>
    </dgm:pt>
  </dgm:ptLst>
  <dgm:cxnLst>
    <dgm:cxn modelId="{EB8104A5-BC82-4DE6-BAF9-A5DFFB4705CD}" type="presOf" srcId="{19B59C79-6D86-4B80-8362-FC910C6246A6}" destId="{668DF3D0-73F2-45E4-810F-60C2AEFD8F65}" srcOrd="0" destOrd="0" presId="urn:microsoft.com/office/officeart/2005/8/layout/orgChart1"/>
    <dgm:cxn modelId="{A7251784-E9DE-42CF-8451-5771F799AF55}" srcId="{AB5690B3-8AA4-4A21-9263-73C5A983F453}" destId="{6613588E-DB9B-45B6-B560-3ABDDBB11667}" srcOrd="0" destOrd="0" parTransId="{20E42C5E-735F-4528-A411-93CECA2B7EB8}" sibTransId="{76EE8106-906B-4DA0-9792-FCC04483D79A}"/>
    <dgm:cxn modelId="{D6C98BE6-8226-4FAF-A10B-F3936A9222BB}" srcId="{76A7112B-C3C0-4E67-A3C1-A3F8046E2EC6}" destId="{4247D142-31F2-4853-9D6C-B54B92EEF1EE}" srcOrd="1" destOrd="0" parTransId="{C86AE935-8D78-420B-A506-4B644DBDB77A}" sibTransId="{703D7471-1AEB-4394-9085-18754B2DDA6C}"/>
    <dgm:cxn modelId="{8594F7CE-7C78-4469-B0C1-D2DD5766F7DC}" srcId="{74870940-527B-4634-9753-E7833918965A}" destId="{D707A364-6D8B-4EFF-842C-94B3F517AF40}" srcOrd="0" destOrd="0" parTransId="{A3B82CD3-371A-499F-82DA-972E6DA1EE0B}" sibTransId="{34889D9F-0F32-4A88-B05E-5666DC1A9CC9}"/>
    <dgm:cxn modelId="{A402D109-51DD-4A7A-BA8D-C25E2CAE389F}" type="presOf" srcId="{C86AE935-8D78-420B-A506-4B644DBDB77A}" destId="{D4675B0D-1429-499E-9863-7F2D554BA23F}" srcOrd="0" destOrd="0" presId="urn:microsoft.com/office/officeart/2005/8/layout/orgChart1"/>
    <dgm:cxn modelId="{DA9C449C-C238-42A2-8F04-A215413B61CC}" type="presOf" srcId="{5A6A04FD-6B20-4A80-B828-6BB980772DF1}" destId="{291B90F8-05F1-4B34-BD0E-A406B35EAE4E}" srcOrd="0" destOrd="0" presId="urn:microsoft.com/office/officeart/2005/8/layout/orgChart1"/>
    <dgm:cxn modelId="{66C60EB4-B12A-477E-9630-3DB16F1E2B74}" type="presOf" srcId="{20E42C5E-735F-4528-A411-93CECA2B7EB8}" destId="{262183C1-A07A-402B-9404-E7F238ED7B59}" srcOrd="0" destOrd="0" presId="urn:microsoft.com/office/officeart/2005/8/layout/orgChart1"/>
    <dgm:cxn modelId="{7F9220E4-8A48-4FFC-B84B-2CD3F93147B3}" srcId="{74870940-527B-4634-9753-E7833918965A}" destId="{D13F7E93-7919-418C-B33E-D7079DE94B3E}" srcOrd="1" destOrd="0" parTransId="{9B8D4548-662B-457F-BE5E-9963A6B66C47}" sibTransId="{0C1B09CD-0C92-446A-B393-03FFE7F0065B}"/>
    <dgm:cxn modelId="{A1698AED-4CA5-471C-ABF8-56C5179EF18F}" srcId="{74870940-527B-4634-9753-E7833918965A}" destId="{1F636B84-3E78-4585-89D6-4462378D6F13}" srcOrd="2" destOrd="0" parTransId="{45440A50-1CBC-461C-977B-3501438DB165}" sibTransId="{6EE6C8F4-215B-4DF6-A596-7E3E7930DF5A}"/>
    <dgm:cxn modelId="{A2657274-2054-4373-98EA-61799DA40C82}" type="presOf" srcId="{9B8D4548-662B-457F-BE5E-9963A6B66C47}" destId="{4D610519-4848-4BC8-87E7-79DEF20392F6}" srcOrd="0" destOrd="0" presId="urn:microsoft.com/office/officeart/2005/8/layout/orgChart1"/>
    <dgm:cxn modelId="{6C560081-127A-4BB9-B3DE-3B0488BEA0EE}" type="presOf" srcId="{AB5690B3-8AA4-4A21-9263-73C5A983F453}" destId="{F5CF04EB-086F-432F-B751-48CB42CFAB2D}" srcOrd="0" destOrd="0" presId="urn:microsoft.com/office/officeart/2005/8/layout/orgChart1"/>
    <dgm:cxn modelId="{1B6F5DDC-B312-4F52-B738-2E2A3D639C49}" type="presOf" srcId="{D13F7E93-7919-418C-B33E-D7079DE94B3E}" destId="{6B0BDE05-0A93-4AAB-B004-44EECEAF46F1}" srcOrd="1" destOrd="0" presId="urn:microsoft.com/office/officeart/2005/8/layout/orgChart1"/>
    <dgm:cxn modelId="{CD07E0E5-5FBE-4571-AA1D-90E8D645B219}" type="presOf" srcId="{1F636B84-3E78-4585-89D6-4462378D6F13}" destId="{709C2D95-FD2A-4D5F-8D00-B1B8B4B7096F}" srcOrd="1" destOrd="0" presId="urn:microsoft.com/office/officeart/2005/8/layout/orgChart1"/>
    <dgm:cxn modelId="{D3D7F2C0-FC72-44BB-80D2-88B827BF2386}" type="presOf" srcId="{808C009C-0FA1-4DEA-8ADE-677010A405E6}" destId="{235F8DE6-C98E-4E80-BBAF-1C953CCDB249}" srcOrd="0" destOrd="0" presId="urn:microsoft.com/office/officeart/2005/8/layout/orgChart1"/>
    <dgm:cxn modelId="{18F71721-4760-4190-8C75-08DF896BDFE5}" type="presOf" srcId="{74870940-527B-4634-9753-E7833918965A}" destId="{4C70C03A-1F44-4EDD-9956-01221DC0A64A}" srcOrd="1" destOrd="0" presId="urn:microsoft.com/office/officeart/2005/8/layout/orgChart1"/>
    <dgm:cxn modelId="{FB3A4401-8A61-4BD8-8952-A8478CD4A5B2}" type="presOf" srcId="{1F636B84-3E78-4585-89D6-4462378D6F13}" destId="{0CFE0434-5A8E-4208-92C3-2F8C3B3511AC}" srcOrd="0" destOrd="0" presId="urn:microsoft.com/office/officeart/2005/8/layout/orgChart1"/>
    <dgm:cxn modelId="{445DE8E9-DE7D-4C34-8832-A6843A0FD406}" srcId="{76A7112B-C3C0-4E67-A3C1-A3F8046E2EC6}" destId="{8F043339-7272-42E4-88EB-EC602FADF330}" srcOrd="0" destOrd="0" parTransId="{65C1DF22-D8E7-4772-8DFB-D8092162C808}" sibTransId="{18E3B04F-5348-4F2D-AF52-94AB61EEA7ED}"/>
    <dgm:cxn modelId="{E5005CEA-E31A-4FAF-95FD-99DB28AFB73B}" type="presOf" srcId="{A3B82CD3-371A-499F-82DA-972E6DA1EE0B}" destId="{12F938C5-C946-43CA-BCED-E607C04A554B}" srcOrd="0" destOrd="0" presId="urn:microsoft.com/office/officeart/2005/8/layout/orgChart1"/>
    <dgm:cxn modelId="{3E0E3C6B-B2E7-4E70-85F7-BE50B9693CBC}" type="presOf" srcId="{76A7112B-C3C0-4E67-A3C1-A3F8046E2EC6}" destId="{F77A9867-2506-4210-9E16-F5ADC9D974B5}" srcOrd="1" destOrd="0" presId="urn:microsoft.com/office/officeart/2005/8/layout/orgChart1"/>
    <dgm:cxn modelId="{4FE3E335-241E-460D-8482-0EEC9B94EF7B}" type="presOf" srcId="{2BBBA18E-4793-46F0-A260-0721F0FBB218}" destId="{96A7A501-77E4-4885-B203-2B2BFBA0905F}" srcOrd="0" destOrd="0" presId="urn:microsoft.com/office/officeart/2005/8/layout/orgChart1"/>
    <dgm:cxn modelId="{02B896CB-2446-49C8-8C7E-E2BF534A983F}" type="presOf" srcId="{319BDF43-EBC0-4077-8E05-3D8F9CB7D048}" destId="{63584F3B-1AD0-47BB-B03E-F2B8B7C0A657}" srcOrd="0" destOrd="0" presId="urn:microsoft.com/office/officeart/2005/8/layout/orgChart1"/>
    <dgm:cxn modelId="{322636B9-8B6C-41B7-9638-0F97A0D6DD8B}" type="presOf" srcId="{76A7112B-C3C0-4E67-A3C1-A3F8046E2EC6}" destId="{7876AD9F-F864-4207-926E-04D52841E5EC}" srcOrd="0" destOrd="0" presId="urn:microsoft.com/office/officeart/2005/8/layout/orgChart1"/>
    <dgm:cxn modelId="{793FE19B-10D2-4B88-85D4-4052C86FC3A0}" srcId="{2BBBA18E-4793-46F0-A260-0721F0FBB218}" destId="{74870940-527B-4634-9753-E7833918965A}" srcOrd="2" destOrd="0" parTransId="{808C009C-0FA1-4DEA-8ADE-677010A405E6}" sibTransId="{4DD15872-8F4A-49F2-AA59-3064704CFFC7}"/>
    <dgm:cxn modelId="{15D534A6-471D-463A-9D5F-FB43DA65BF81}" type="presOf" srcId="{6613588E-DB9B-45B6-B560-3ABDDBB11667}" destId="{FF0703AA-FDDC-4671-B564-ADDD5908B848}" srcOrd="1" destOrd="0" presId="urn:microsoft.com/office/officeart/2005/8/layout/orgChart1"/>
    <dgm:cxn modelId="{9DA31C88-F3BA-4E20-B2E2-091D6340D47E}" type="presOf" srcId="{45440A50-1CBC-461C-977B-3501438DB165}" destId="{2C41FD25-0BBF-47BD-8C0F-45703DFB2EC2}" srcOrd="0" destOrd="0" presId="urn:microsoft.com/office/officeart/2005/8/layout/orgChart1"/>
    <dgm:cxn modelId="{2408E31D-B6AF-414F-906C-33DFB6A90674}" srcId="{319BDF43-EBC0-4077-8E05-3D8F9CB7D048}" destId="{2BBBA18E-4793-46F0-A260-0721F0FBB218}" srcOrd="0" destOrd="0" parTransId="{D051405B-9A1E-414C-BE29-36C510194897}" sibTransId="{082C62DF-B01B-49B0-AFBB-9A1D5F06B35F}"/>
    <dgm:cxn modelId="{7EB91E30-67A4-4173-BF5D-9B20E84CDF59}" type="presOf" srcId="{2BBBA18E-4793-46F0-A260-0721F0FBB218}" destId="{EB1D18E4-688E-4968-926F-5C1B5285E760}" srcOrd="1" destOrd="0" presId="urn:microsoft.com/office/officeart/2005/8/layout/orgChart1"/>
    <dgm:cxn modelId="{90A38FF1-4FEC-4AB2-9C69-D565763A9761}" type="presOf" srcId="{D13F7E93-7919-418C-B33E-D7079DE94B3E}" destId="{30D235DA-8819-44EC-A299-892F4F9290A9}" srcOrd="0" destOrd="0" presId="urn:microsoft.com/office/officeart/2005/8/layout/orgChart1"/>
    <dgm:cxn modelId="{DBF9A251-D9A4-4C0A-A7DE-71C5DE81B7D0}" type="presOf" srcId="{65C1DF22-D8E7-4772-8DFB-D8092162C808}" destId="{D1BF50DE-C7AA-4128-BC3D-7F4A08DE02E9}" srcOrd="0" destOrd="0" presId="urn:microsoft.com/office/officeart/2005/8/layout/orgChart1"/>
    <dgm:cxn modelId="{EE7EE5EF-AA4B-49B5-815D-ABFD14B421BC}" srcId="{2BBBA18E-4793-46F0-A260-0721F0FBB218}" destId="{76A7112B-C3C0-4E67-A3C1-A3F8046E2EC6}" srcOrd="1" destOrd="0" parTransId="{5A6A04FD-6B20-4A80-B828-6BB980772DF1}" sibTransId="{9F2A2683-0551-414E-8664-8D574EF95CD2}"/>
    <dgm:cxn modelId="{D7BABED6-D37B-484F-910E-02D54A7E244D}" type="presOf" srcId="{74870940-527B-4634-9753-E7833918965A}" destId="{0F1F4216-CB34-4A28-B816-A85A4C7AB4BF}" srcOrd="0" destOrd="0" presId="urn:microsoft.com/office/officeart/2005/8/layout/orgChart1"/>
    <dgm:cxn modelId="{89D40CD9-7ACC-478D-A41B-A4C1B00A7B8F}" type="presOf" srcId="{6613588E-DB9B-45B6-B560-3ABDDBB11667}" destId="{A22BE1A9-FD28-4B41-9046-20AE6C265E03}" srcOrd="0" destOrd="0" presId="urn:microsoft.com/office/officeart/2005/8/layout/orgChart1"/>
    <dgm:cxn modelId="{E7251607-363F-4EEA-A98E-C1399FCB1FB6}" type="presOf" srcId="{AB5690B3-8AA4-4A21-9263-73C5A983F453}" destId="{C20C3DB0-56BF-4328-8D54-5D9D06C9011E}" srcOrd="1" destOrd="0" presId="urn:microsoft.com/office/officeart/2005/8/layout/orgChart1"/>
    <dgm:cxn modelId="{B82CE570-52D2-432E-B436-8E3C4EA74DC3}" type="presOf" srcId="{8F043339-7272-42E4-88EB-EC602FADF330}" destId="{57D36FF4-821C-431F-B680-D8A35A940FD9}" srcOrd="0" destOrd="0" presId="urn:microsoft.com/office/officeart/2005/8/layout/orgChart1"/>
    <dgm:cxn modelId="{E11D967B-13CF-4E0D-9412-A900322F7FDE}" type="presOf" srcId="{8F043339-7272-42E4-88EB-EC602FADF330}" destId="{66F063EB-0586-48B3-8EF5-2F13258A9AC3}" srcOrd="1" destOrd="0" presId="urn:microsoft.com/office/officeart/2005/8/layout/orgChart1"/>
    <dgm:cxn modelId="{CF5106EB-8943-4CDC-9E78-012BAEB69EC7}" srcId="{2BBBA18E-4793-46F0-A260-0721F0FBB218}" destId="{AB5690B3-8AA4-4A21-9263-73C5A983F453}" srcOrd="0" destOrd="0" parTransId="{19B59C79-6D86-4B80-8362-FC910C6246A6}" sibTransId="{ACCD72F3-780E-47B8-A25B-9443485BE433}"/>
    <dgm:cxn modelId="{435B3955-3004-451B-923B-24CC92F9DC92}" type="presOf" srcId="{D707A364-6D8B-4EFF-842C-94B3F517AF40}" destId="{D320CF16-9234-42A2-B048-EE5B1BE10D65}" srcOrd="1" destOrd="0" presId="urn:microsoft.com/office/officeart/2005/8/layout/orgChart1"/>
    <dgm:cxn modelId="{596B3490-D874-4DDC-B43D-9ACAC61A17FE}" type="presOf" srcId="{4247D142-31F2-4853-9D6C-B54B92EEF1EE}" destId="{D39DF405-73B4-4334-8E5A-45012D40C355}" srcOrd="1" destOrd="0" presId="urn:microsoft.com/office/officeart/2005/8/layout/orgChart1"/>
    <dgm:cxn modelId="{E40B680A-9565-4571-959A-F5EFE40D7062}" type="presOf" srcId="{4247D142-31F2-4853-9D6C-B54B92EEF1EE}" destId="{5BC1EBFB-6A52-4F04-A503-79579149B19B}" srcOrd="0" destOrd="0" presId="urn:microsoft.com/office/officeart/2005/8/layout/orgChart1"/>
    <dgm:cxn modelId="{FEFCBE8F-479F-4F7D-87B3-0A31E0837FF1}" type="presOf" srcId="{D707A364-6D8B-4EFF-842C-94B3F517AF40}" destId="{521AEE6A-DD50-4C06-B883-FB000CE2D5CB}" srcOrd="0" destOrd="0" presId="urn:microsoft.com/office/officeart/2005/8/layout/orgChart1"/>
    <dgm:cxn modelId="{DB7AE8CB-8350-43A0-A0A7-F37044A65FDB}" type="presParOf" srcId="{63584F3B-1AD0-47BB-B03E-F2B8B7C0A657}" destId="{697FC15C-3607-487A-A6D0-B83E9A9EED93}" srcOrd="0" destOrd="0" presId="urn:microsoft.com/office/officeart/2005/8/layout/orgChart1"/>
    <dgm:cxn modelId="{28712CE6-6742-41E7-BC0F-3BA1F5A15C80}" type="presParOf" srcId="{697FC15C-3607-487A-A6D0-B83E9A9EED93}" destId="{574B079C-845C-4ADB-A623-91000C565665}" srcOrd="0" destOrd="0" presId="urn:microsoft.com/office/officeart/2005/8/layout/orgChart1"/>
    <dgm:cxn modelId="{80F2716F-501A-413C-ADB1-F71992B42D4A}" type="presParOf" srcId="{574B079C-845C-4ADB-A623-91000C565665}" destId="{96A7A501-77E4-4885-B203-2B2BFBA0905F}" srcOrd="0" destOrd="0" presId="urn:microsoft.com/office/officeart/2005/8/layout/orgChart1"/>
    <dgm:cxn modelId="{F56B7CDF-CB12-4A2E-8F69-2C33F6D45233}" type="presParOf" srcId="{574B079C-845C-4ADB-A623-91000C565665}" destId="{EB1D18E4-688E-4968-926F-5C1B5285E760}" srcOrd="1" destOrd="0" presId="urn:microsoft.com/office/officeart/2005/8/layout/orgChart1"/>
    <dgm:cxn modelId="{C58EB7D4-FA04-453B-817C-B5BE12DE2FA0}" type="presParOf" srcId="{697FC15C-3607-487A-A6D0-B83E9A9EED93}" destId="{E8C493B9-3D07-4E1C-B2EA-4D38965A1BF9}" srcOrd="1" destOrd="0" presId="urn:microsoft.com/office/officeart/2005/8/layout/orgChart1"/>
    <dgm:cxn modelId="{E3578D18-3897-4F0F-9842-D8E2D95024C5}" type="presParOf" srcId="{E8C493B9-3D07-4E1C-B2EA-4D38965A1BF9}" destId="{668DF3D0-73F2-45E4-810F-60C2AEFD8F65}" srcOrd="0" destOrd="0" presId="urn:microsoft.com/office/officeart/2005/8/layout/orgChart1"/>
    <dgm:cxn modelId="{1E3064D5-D4AA-463D-A5CC-C55FC37C36BD}" type="presParOf" srcId="{E8C493B9-3D07-4E1C-B2EA-4D38965A1BF9}" destId="{7862B063-C8B1-43EE-A13D-8A5B66124145}" srcOrd="1" destOrd="0" presId="urn:microsoft.com/office/officeart/2005/8/layout/orgChart1"/>
    <dgm:cxn modelId="{323F22DB-5B16-4E8C-BC9F-23DA1287D150}" type="presParOf" srcId="{7862B063-C8B1-43EE-A13D-8A5B66124145}" destId="{856ACC33-8453-42B4-9EC4-BC79DDACCF3E}" srcOrd="0" destOrd="0" presId="urn:microsoft.com/office/officeart/2005/8/layout/orgChart1"/>
    <dgm:cxn modelId="{C0FEE94E-7393-4D4F-A2C0-A84A4931473B}" type="presParOf" srcId="{856ACC33-8453-42B4-9EC4-BC79DDACCF3E}" destId="{F5CF04EB-086F-432F-B751-48CB42CFAB2D}" srcOrd="0" destOrd="0" presId="urn:microsoft.com/office/officeart/2005/8/layout/orgChart1"/>
    <dgm:cxn modelId="{7ACEAECE-A20C-41E7-8E97-1CF034780B3B}" type="presParOf" srcId="{856ACC33-8453-42B4-9EC4-BC79DDACCF3E}" destId="{C20C3DB0-56BF-4328-8D54-5D9D06C9011E}" srcOrd="1" destOrd="0" presId="urn:microsoft.com/office/officeart/2005/8/layout/orgChart1"/>
    <dgm:cxn modelId="{AAA53C30-0450-451B-BC08-529FD6FB7C81}" type="presParOf" srcId="{7862B063-C8B1-43EE-A13D-8A5B66124145}" destId="{BF84AB9F-C6D0-4150-AA41-7AD83612018E}" srcOrd="1" destOrd="0" presId="urn:microsoft.com/office/officeart/2005/8/layout/orgChart1"/>
    <dgm:cxn modelId="{B1196C53-548E-4C2F-8E56-81AE01A44A29}" type="presParOf" srcId="{BF84AB9F-C6D0-4150-AA41-7AD83612018E}" destId="{262183C1-A07A-402B-9404-E7F238ED7B59}" srcOrd="0" destOrd="0" presId="urn:microsoft.com/office/officeart/2005/8/layout/orgChart1"/>
    <dgm:cxn modelId="{5FAF7237-4E93-4108-A1A7-C0CC09B15D08}" type="presParOf" srcId="{BF84AB9F-C6D0-4150-AA41-7AD83612018E}" destId="{69D9E0F8-C961-4F8B-B6B5-4000320A0F14}" srcOrd="1" destOrd="0" presId="urn:microsoft.com/office/officeart/2005/8/layout/orgChart1"/>
    <dgm:cxn modelId="{9CA5C31A-F738-47FC-8769-2BE5E48BF6F1}" type="presParOf" srcId="{69D9E0F8-C961-4F8B-B6B5-4000320A0F14}" destId="{9D9536F4-5CDC-49B8-B975-9160133BEB09}" srcOrd="0" destOrd="0" presId="urn:microsoft.com/office/officeart/2005/8/layout/orgChart1"/>
    <dgm:cxn modelId="{E791107A-7667-4360-ADCE-F60E0DAA1211}" type="presParOf" srcId="{9D9536F4-5CDC-49B8-B975-9160133BEB09}" destId="{A22BE1A9-FD28-4B41-9046-20AE6C265E03}" srcOrd="0" destOrd="0" presId="urn:microsoft.com/office/officeart/2005/8/layout/orgChart1"/>
    <dgm:cxn modelId="{F56851D4-DBAF-4830-BE42-A0694F3A74EA}" type="presParOf" srcId="{9D9536F4-5CDC-49B8-B975-9160133BEB09}" destId="{FF0703AA-FDDC-4671-B564-ADDD5908B848}" srcOrd="1" destOrd="0" presId="urn:microsoft.com/office/officeart/2005/8/layout/orgChart1"/>
    <dgm:cxn modelId="{AE27BA7B-5350-47BD-9648-FDA0189F99A2}" type="presParOf" srcId="{69D9E0F8-C961-4F8B-B6B5-4000320A0F14}" destId="{36629FF8-81BF-4597-9C39-3922F0E46123}" srcOrd="1" destOrd="0" presId="urn:microsoft.com/office/officeart/2005/8/layout/orgChart1"/>
    <dgm:cxn modelId="{12FD924B-5F6F-472F-84E2-B4C39E995FEA}" type="presParOf" srcId="{69D9E0F8-C961-4F8B-B6B5-4000320A0F14}" destId="{37CB7D74-94CA-45D2-A638-2BEB3D7A0175}" srcOrd="2" destOrd="0" presId="urn:microsoft.com/office/officeart/2005/8/layout/orgChart1"/>
    <dgm:cxn modelId="{43C28578-1611-44E6-8302-EAD1F3E788BE}" type="presParOf" srcId="{7862B063-C8B1-43EE-A13D-8A5B66124145}" destId="{3EFE1ED7-CCB5-4FD2-8C93-7C4BF2BB1BF4}" srcOrd="2" destOrd="0" presId="urn:microsoft.com/office/officeart/2005/8/layout/orgChart1"/>
    <dgm:cxn modelId="{842F39C2-F6B2-4457-B048-FCCB3BADBC64}" type="presParOf" srcId="{E8C493B9-3D07-4E1C-B2EA-4D38965A1BF9}" destId="{291B90F8-05F1-4B34-BD0E-A406B35EAE4E}" srcOrd="2" destOrd="0" presId="urn:microsoft.com/office/officeart/2005/8/layout/orgChart1"/>
    <dgm:cxn modelId="{84078E23-E473-4D75-8723-8937AE1141BD}" type="presParOf" srcId="{E8C493B9-3D07-4E1C-B2EA-4D38965A1BF9}" destId="{CF5BAB41-E359-47EE-95FE-3404209042B3}" srcOrd="3" destOrd="0" presId="urn:microsoft.com/office/officeart/2005/8/layout/orgChart1"/>
    <dgm:cxn modelId="{947FEE49-E0D4-4D84-8E21-30A6EF0FF74C}" type="presParOf" srcId="{CF5BAB41-E359-47EE-95FE-3404209042B3}" destId="{D216DC3C-4B7E-412B-9002-7EC456707DDC}" srcOrd="0" destOrd="0" presId="urn:microsoft.com/office/officeart/2005/8/layout/orgChart1"/>
    <dgm:cxn modelId="{571B8E22-2ABA-4F13-93E4-3B4973081BD9}" type="presParOf" srcId="{D216DC3C-4B7E-412B-9002-7EC456707DDC}" destId="{7876AD9F-F864-4207-926E-04D52841E5EC}" srcOrd="0" destOrd="0" presId="urn:microsoft.com/office/officeart/2005/8/layout/orgChart1"/>
    <dgm:cxn modelId="{9885ED80-ECA3-4021-A80F-667CE4CBECD8}" type="presParOf" srcId="{D216DC3C-4B7E-412B-9002-7EC456707DDC}" destId="{F77A9867-2506-4210-9E16-F5ADC9D974B5}" srcOrd="1" destOrd="0" presId="urn:microsoft.com/office/officeart/2005/8/layout/orgChart1"/>
    <dgm:cxn modelId="{00DD7C04-B50F-45DB-B7F8-3BA1C7C99353}" type="presParOf" srcId="{CF5BAB41-E359-47EE-95FE-3404209042B3}" destId="{2CBD8019-8A3C-4668-BE55-8F3F4E264E17}" srcOrd="1" destOrd="0" presId="urn:microsoft.com/office/officeart/2005/8/layout/orgChart1"/>
    <dgm:cxn modelId="{C09DFEE5-8D7B-42B9-AF1A-0D80ECE985E6}" type="presParOf" srcId="{2CBD8019-8A3C-4668-BE55-8F3F4E264E17}" destId="{D1BF50DE-C7AA-4128-BC3D-7F4A08DE02E9}" srcOrd="0" destOrd="0" presId="urn:microsoft.com/office/officeart/2005/8/layout/orgChart1"/>
    <dgm:cxn modelId="{69729D43-881E-46EA-8CDE-24E301EE92C4}" type="presParOf" srcId="{2CBD8019-8A3C-4668-BE55-8F3F4E264E17}" destId="{0B952ED2-28CF-4EE8-B2B2-3D9885662F29}" srcOrd="1" destOrd="0" presId="urn:microsoft.com/office/officeart/2005/8/layout/orgChart1"/>
    <dgm:cxn modelId="{261CBD1E-C357-4D69-AEA5-C65412D53749}" type="presParOf" srcId="{0B952ED2-28CF-4EE8-B2B2-3D9885662F29}" destId="{AB2E3483-A7E5-4573-8AFE-D07915EAC730}" srcOrd="0" destOrd="0" presId="urn:microsoft.com/office/officeart/2005/8/layout/orgChart1"/>
    <dgm:cxn modelId="{D329C31D-EB3F-4735-A15C-7D2DB7BBD8C4}" type="presParOf" srcId="{AB2E3483-A7E5-4573-8AFE-D07915EAC730}" destId="{57D36FF4-821C-431F-B680-D8A35A940FD9}" srcOrd="0" destOrd="0" presId="urn:microsoft.com/office/officeart/2005/8/layout/orgChart1"/>
    <dgm:cxn modelId="{EC543F78-2307-403B-95C1-3C9BF60E57EE}" type="presParOf" srcId="{AB2E3483-A7E5-4573-8AFE-D07915EAC730}" destId="{66F063EB-0586-48B3-8EF5-2F13258A9AC3}" srcOrd="1" destOrd="0" presId="urn:microsoft.com/office/officeart/2005/8/layout/orgChart1"/>
    <dgm:cxn modelId="{81C1E778-9DE2-453B-ABE4-D55D4E772233}" type="presParOf" srcId="{0B952ED2-28CF-4EE8-B2B2-3D9885662F29}" destId="{3CF178B6-83FB-4025-B259-27042593926D}" srcOrd="1" destOrd="0" presId="urn:microsoft.com/office/officeart/2005/8/layout/orgChart1"/>
    <dgm:cxn modelId="{7C380C5C-6AA4-4274-9FDD-2205215FBB4F}" type="presParOf" srcId="{0B952ED2-28CF-4EE8-B2B2-3D9885662F29}" destId="{661219B8-C9CE-4B2B-A21A-77690F6094FB}" srcOrd="2" destOrd="0" presId="urn:microsoft.com/office/officeart/2005/8/layout/orgChart1"/>
    <dgm:cxn modelId="{32717887-4B42-4771-85A8-D22E191CA0E5}" type="presParOf" srcId="{2CBD8019-8A3C-4668-BE55-8F3F4E264E17}" destId="{D4675B0D-1429-499E-9863-7F2D554BA23F}" srcOrd="2" destOrd="0" presId="urn:microsoft.com/office/officeart/2005/8/layout/orgChart1"/>
    <dgm:cxn modelId="{B699A469-BF12-476F-B738-5E9570A3BF6C}" type="presParOf" srcId="{2CBD8019-8A3C-4668-BE55-8F3F4E264E17}" destId="{EA38C43B-0CAE-4BB3-B3AD-33822B8C0975}" srcOrd="3" destOrd="0" presId="urn:microsoft.com/office/officeart/2005/8/layout/orgChart1"/>
    <dgm:cxn modelId="{B734D4A2-5F0C-4914-9FD9-FD978FFACCBD}" type="presParOf" srcId="{EA38C43B-0CAE-4BB3-B3AD-33822B8C0975}" destId="{AFBE27A8-2B75-4DC6-ADA1-FAF602742844}" srcOrd="0" destOrd="0" presId="urn:microsoft.com/office/officeart/2005/8/layout/orgChart1"/>
    <dgm:cxn modelId="{78C3F2AA-FFC8-45C9-919F-2F61A9460C26}" type="presParOf" srcId="{AFBE27A8-2B75-4DC6-ADA1-FAF602742844}" destId="{5BC1EBFB-6A52-4F04-A503-79579149B19B}" srcOrd="0" destOrd="0" presId="urn:microsoft.com/office/officeart/2005/8/layout/orgChart1"/>
    <dgm:cxn modelId="{E0E2EA6B-5001-42DC-B46A-CF03595B0E03}" type="presParOf" srcId="{AFBE27A8-2B75-4DC6-ADA1-FAF602742844}" destId="{D39DF405-73B4-4334-8E5A-45012D40C355}" srcOrd="1" destOrd="0" presId="urn:microsoft.com/office/officeart/2005/8/layout/orgChart1"/>
    <dgm:cxn modelId="{F96B881C-DFB4-4F44-9FC3-213AF6F76AFF}" type="presParOf" srcId="{EA38C43B-0CAE-4BB3-B3AD-33822B8C0975}" destId="{B322205E-D37C-4239-9BBC-A610F28C4826}" srcOrd="1" destOrd="0" presId="urn:microsoft.com/office/officeart/2005/8/layout/orgChart1"/>
    <dgm:cxn modelId="{60CF1511-97E5-4127-8545-8FD7B6F4A4D8}" type="presParOf" srcId="{EA38C43B-0CAE-4BB3-B3AD-33822B8C0975}" destId="{542FDC4D-7521-435F-857C-FA7BA6CEB868}" srcOrd="2" destOrd="0" presId="urn:microsoft.com/office/officeart/2005/8/layout/orgChart1"/>
    <dgm:cxn modelId="{912C1B27-0F3E-44EC-BE5A-9F197EB38F40}" type="presParOf" srcId="{CF5BAB41-E359-47EE-95FE-3404209042B3}" destId="{A496B302-B0D1-465B-8BB8-9A31F8C54E7A}" srcOrd="2" destOrd="0" presId="urn:microsoft.com/office/officeart/2005/8/layout/orgChart1"/>
    <dgm:cxn modelId="{CEE47269-51B3-4BF6-9EB0-163CC00B6591}" type="presParOf" srcId="{E8C493B9-3D07-4E1C-B2EA-4D38965A1BF9}" destId="{235F8DE6-C98E-4E80-BBAF-1C953CCDB249}" srcOrd="4" destOrd="0" presId="urn:microsoft.com/office/officeart/2005/8/layout/orgChart1"/>
    <dgm:cxn modelId="{7EE36151-105E-4EAA-A7A4-89525083B274}" type="presParOf" srcId="{E8C493B9-3D07-4E1C-B2EA-4D38965A1BF9}" destId="{B6257441-B5BC-4CCD-BDF6-C8AF8F3067E6}" srcOrd="5" destOrd="0" presId="urn:microsoft.com/office/officeart/2005/8/layout/orgChart1"/>
    <dgm:cxn modelId="{1DCEB2CE-17E9-4378-8405-25410C3235ED}" type="presParOf" srcId="{B6257441-B5BC-4CCD-BDF6-C8AF8F3067E6}" destId="{632449BA-B1FF-4B23-89BE-88416D052315}" srcOrd="0" destOrd="0" presId="urn:microsoft.com/office/officeart/2005/8/layout/orgChart1"/>
    <dgm:cxn modelId="{8D4395A5-7ACA-4827-B96A-F935B8269C67}" type="presParOf" srcId="{632449BA-B1FF-4B23-89BE-88416D052315}" destId="{0F1F4216-CB34-4A28-B816-A85A4C7AB4BF}" srcOrd="0" destOrd="0" presId="urn:microsoft.com/office/officeart/2005/8/layout/orgChart1"/>
    <dgm:cxn modelId="{10B15445-24E7-48D7-809F-91BA64E8173E}" type="presParOf" srcId="{632449BA-B1FF-4B23-89BE-88416D052315}" destId="{4C70C03A-1F44-4EDD-9956-01221DC0A64A}" srcOrd="1" destOrd="0" presId="urn:microsoft.com/office/officeart/2005/8/layout/orgChart1"/>
    <dgm:cxn modelId="{46DC9441-7723-4D3C-85E2-03ADF48861AC}" type="presParOf" srcId="{B6257441-B5BC-4CCD-BDF6-C8AF8F3067E6}" destId="{67322273-0F95-4558-8C93-EA76D8673CF0}" srcOrd="1" destOrd="0" presId="urn:microsoft.com/office/officeart/2005/8/layout/orgChart1"/>
    <dgm:cxn modelId="{0354C488-7656-481E-98D1-4A72BF3AF5DA}" type="presParOf" srcId="{67322273-0F95-4558-8C93-EA76D8673CF0}" destId="{12F938C5-C946-43CA-BCED-E607C04A554B}" srcOrd="0" destOrd="0" presId="urn:microsoft.com/office/officeart/2005/8/layout/orgChart1"/>
    <dgm:cxn modelId="{9EB5EAA7-C7BE-4758-B5C3-76B9D572D494}" type="presParOf" srcId="{67322273-0F95-4558-8C93-EA76D8673CF0}" destId="{EB8DE9D0-6239-46BC-B8D3-2AB775BFDF49}" srcOrd="1" destOrd="0" presId="urn:microsoft.com/office/officeart/2005/8/layout/orgChart1"/>
    <dgm:cxn modelId="{FD9B5EB8-A372-4973-83B9-D01B3747D105}" type="presParOf" srcId="{EB8DE9D0-6239-46BC-B8D3-2AB775BFDF49}" destId="{679C94AC-A8A0-4802-BB49-A5440BB4CB81}" srcOrd="0" destOrd="0" presId="urn:microsoft.com/office/officeart/2005/8/layout/orgChart1"/>
    <dgm:cxn modelId="{2DC8DD6C-6968-4AA8-9ABE-39542DEBF8E4}" type="presParOf" srcId="{679C94AC-A8A0-4802-BB49-A5440BB4CB81}" destId="{521AEE6A-DD50-4C06-B883-FB000CE2D5CB}" srcOrd="0" destOrd="0" presId="urn:microsoft.com/office/officeart/2005/8/layout/orgChart1"/>
    <dgm:cxn modelId="{D3DFC39E-7EB8-453A-BB29-334635C39B5E}" type="presParOf" srcId="{679C94AC-A8A0-4802-BB49-A5440BB4CB81}" destId="{D320CF16-9234-42A2-B048-EE5B1BE10D65}" srcOrd="1" destOrd="0" presId="urn:microsoft.com/office/officeart/2005/8/layout/orgChart1"/>
    <dgm:cxn modelId="{34BDFA73-B07D-4139-815D-81B7C9BF0895}" type="presParOf" srcId="{EB8DE9D0-6239-46BC-B8D3-2AB775BFDF49}" destId="{634D3865-39D3-417D-9960-412F8453CDDF}" srcOrd="1" destOrd="0" presId="urn:microsoft.com/office/officeart/2005/8/layout/orgChart1"/>
    <dgm:cxn modelId="{71D57C50-D2F8-4CF3-A2BC-72F4755DE51E}" type="presParOf" srcId="{EB8DE9D0-6239-46BC-B8D3-2AB775BFDF49}" destId="{5B0995E4-24F2-4875-A4BF-DC88D5BBDE4D}" srcOrd="2" destOrd="0" presId="urn:microsoft.com/office/officeart/2005/8/layout/orgChart1"/>
    <dgm:cxn modelId="{8BA16202-6428-4000-BDD1-111866A08A7C}" type="presParOf" srcId="{67322273-0F95-4558-8C93-EA76D8673CF0}" destId="{4D610519-4848-4BC8-87E7-79DEF20392F6}" srcOrd="2" destOrd="0" presId="urn:microsoft.com/office/officeart/2005/8/layout/orgChart1"/>
    <dgm:cxn modelId="{CF9D3CEA-6B5A-448F-8C46-F2CE83AD4574}" type="presParOf" srcId="{67322273-0F95-4558-8C93-EA76D8673CF0}" destId="{21508588-3813-4879-A285-8B2FA3D8702A}" srcOrd="3" destOrd="0" presId="urn:microsoft.com/office/officeart/2005/8/layout/orgChart1"/>
    <dgm:cxn modelId="{3DE3DE12-9769-4A70-9382-EF07E4488B91}" type="presParOf" srcId="{21508588-3813-4879-A285-8B2FA3D8702A}" destId="{76CCEB8D-CADC-4A59-AC28-5DCCC0E0A0AA}" srcOrd="0" destOrd="0" presId="urn:microsoft.com/office/officeart/2005/8/layout/orgChart1"/>
    <dgm:cxn modelId="{CECB24D2-C490-497F-AA7C-9463A33156BE}" type="presParOf" srcId="{76CCEB8D-CADC-4A59-AC28-5DCCC0E0A0AA}" destId="{30D235DA-8819-44EC-A299-892F4F9290A9}" srcOrd="0" destOrd="0" presId="urn:microsoft.com/office/officeart/2005/8/layout/orgChart1"/>
    <dgm:cxn modelId="{F745ADBF-ABCB-4436-917A-8F016A8ECC86}" type="presParOf" srcId="{76CCEB8D-CADC-4A59-AC28-5DCCC0E0A0AA}" destId="{6B0BDE05-0A93-4AAB-B004-44EECEAF46F1}" srcOrd="1" destOrd="0" presId="urn:microsoft.com/office/officeart/2005/8/layout/orgChart1"/>
    <dgm:cxn modelId="{6F719DBC-22A2-43E4-AB6A-B19E55212969}" type="presParOf" srcId="{21508588-3813-4879-A285-8B2FA3D8702A}" destId="{7BC22006-55B4-4C64-8627-584F4A1A8128}" srcOrd="1" destOrd="0" presId="urn:microsoft.com/office/officeart/2005/8/layout/orgChart1"/>
    <dgm:cxn modelId="{4D65FE34-CC63-416A-AD24-89CB7B2BBD76}" type="presParOf" srcId="{21508588-3813-4879-A285-8B2FA3D8702A}" destId="{4758DF2C-C662-49D0-BF90-D1DFF61EB8EA}" srcOrd="2" destOrd="0" presId="urn:microsoft.com/office/officeart/2005/8/layout/orgChart1"/>
    <dgm:cxn modelId="{206ACA53-1C12-4160-974E-5419716244FA}" type="presParOf" srcId="{67322273-0F95-4558-8C93-EA76D8673CF0}" destId="{2C41FD25-0BBF-47BD-8C0F-45703DFB2EC2}" srcOrd="4" destOrd="0" presId="urn:microsoft.com/office/officeart/2005/8/layout/orgChart1"/>
    <dgm:cxn modelId="{4565F877-B548-4F1B-B192-E21E112597E9}" type="presParOf" srcId="{67322273-0F95-4558-8C93-EA76D8673CF0}" destId="{83FE5947-FB90-426E-A817-C06942FC1109}" srcOrd="5" destOrd="0" presId="urn:microsoft.com/office/officeart/2005/8/layout/orgChart1"/>
    <dgm:cxn modelId="{42138065-54B1-47B5-886A-D5C9A091920E}" type="presParOf" srcId="{83FE5947-FB90-426E-A817-C06942FC1109}" destId="{C5E020B9-5C31-4B56-BF56-A9800AACA504}" srcOrd="0" destOrd="0" presId="urn:microsoft.com/office/officeart/2005/8/layout/orgChart1"/>
    <dgm:cxn modelId="{3D51A200-77E3-4454-999E-79EA7FB5CCCD}" type="presParOf" srcId="{C5E020B9-5C31-4B56-BF56-A9800AACA504}" destId="{0CFE0434-5A8E-4208-92C3-2F8C3B3511AC}" srcOrd="0" destOrd="0" presId="urn:microsoft.com/office/officeart/2005/8/layout/orgChart1"/>
    <dgm:cxn modelId="{E897CC92-E778-4A6D-BEDF-F924E99BF4AA}" type="presParOf" srcId="{C5E020B9-5C31-4B56-BF56-A9800AACA504}" destId="{709C2D95-FD2A-4D5F-8D00-B1B8B4B7096F}" srcOrd="1" destOrd="0" presId="urn:microsoft.com/office/officeart/2005/8/layout/orgChart1"/>
    <dgm:cxn modelId="{3BB06E7B-5F8C-4661-A9B7-85F8F1488DA9}" type="presParOf" srcId="{83FE5947-FB90-426E-A817-C06942FC1109}" destId="{15D662F0-E7EB-47A5-BBA3-EFAA9757A890}" srcOrd="1" destOrd="0" presId="urn:microsoft.com/office/officeart/2005/8/layout/orgChart1"/>
    <dgm:cxn modelId="{2AD7C960-8791-4778-8631-3EC358049AAE}" type="presParOf" srcId="{83FE5947-FB90-426E-A817-C06942FC1109}" destId="{4CB11640-F390-42FE-A6DD-F3B445E2F3FE}" srcOrd="2" destOrd="0" presId="urn:microsoft.com/office/officeart/2005/8/layout/orgChart1"/>
    <dgm:cxn modelId="{D031D61F-DDC3-484D-B5E2-B5BA76EB273C}" type="presParOf" srcId="{B6257441-B5BC-4CCD-BDF6-C8AF8F3067E6}" destId="{9CB8E9A6-CA4B-4201-82CA-C9528E487D6F}" srcOrd="2" destOrd="0" presId="urn:microsoft.com/office/officeart/2005/8/layout/orgChart1"/>
    <dgm:cxn modelId="{374B0672-8E99-4E2E-A55A-DAA8AFF1D9C8}" type="presParOf" srcId="{697FC15C-3607-487A-A6D0-B83E9A9EED93}" destId="{ACC9FC29-3862-4BD1-8C6E-266480B094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9BDF43-EBC0-4077-8E05-3D8F9CB7D04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2BBBA18E-4793-46F0-A260-0721F0FBB218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Parent </a:t>
          </a:r>
        </a:p>
      </dgm:t>
    </dgm:pt>
    <dgm:pt modelId="{D051405B-9A1E-414C-BE29-36C510194897}" type="parTrans" cxnId="{2408E31D-B6AF-414F-906C-33DFB6A90674}">
      <dgm:prSet/>
      <dgm:spPr/>
      <dgm:t>
        <a:bodyPr/>
        <a:lstStyle/>
        <a:p>
          <a:endParaRPr lang="en-US"/>
        </a:p>
      </dgm:t>
    </dgm:pt>
    <dgm:pt modelId="{082C62DF-B01B-49B0-AFBB-9A1D5F06B35F}" type="sibTrans" cxnId="{2408E31D-B6AF-414F-906C-33DFB6A90674}">
      <dgm:prSet/>
      <dgm:spPr/>
      <dgm:t>
        <a:bodyPr/>
        <a:lstStyle/>
        <a:p>
          <a:endParaRPr lang="en-US"/>
        </a:p>
      </dgm:t>
    </dgm:pt>
    <dgm:pt modelId="{AB5690B3-8AA4-4A21-9263-73C5A983F453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gm:t>
    </dgm:pt>
    <dgm:pt modelId="{19B59C79-6D86-4B80-8362-FC910C6246A6}" type="parTrans" cxnId="{CF5106EB-8943-4CDC-9E78-012BAEB69EC7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ACCD72F3-780E-47B8-A25B-9443485BE433}" type="sibTrans" cxnId="{CF5106EB-8943-4CDC-9E78-012BAEB69EC7}">
      <dgm:prSet/>
      <dgm:spPr/>
      <dgm:t>
        <a:bodyPr/>
        <a:lstStyle/>
        <a:p>
          <a:endParaRPr lang="en-US"/>
        </a:p>
      </dgm:t>
    </dgm:pt>
    <dgm:pt modelId="{6613588E-DB9B-45B6-B560-3ABDDBB11667}">
      <dgm:prSet custT="1"/>
      <dgm:spPr>
        <a:solidFill>
          <a:srgbClr val="FFC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</a:p>
      </dgm:t>
    </dgm:pt>
    <dgm:pt modelId="{20E42C5E-735F-4528-A411-93CECA2B7EB8}" type="parTrans" cxnId="{A7251784-E9DE-42CF-8451-5771F799AF55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6EE8106-906B-4DA0-9792-FCC04483D79A}" type="sibTrans" cxnId="{A7251784-E9DE-42CF-8451-5771F799AF55}">
      <dgm:prSet/>
      <dgm:spPr/>
      <dgm:t>
        <a:bodyPr/>
        <a:lstStyle/>
        <a:p>
          <a:endParaRPr lang="en-US"/>
        </a:p>
      </dgm:t>
    </dgm:pt>
    <dgm:pt modelId="{76A7112B-C3C0-4E67-A3C1-A3F8046E2EC6}">
      <dgm:prSet custT="1"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Son</a:t>
          </a:r>
        </a:p>
      </dgm:t>
    </dgm:pt>
    <dgm:pt modelId="{5A6A04FD-6B20-4A80-B828-6BB980772DF1}" type="parTrans" cxnId="{EE7EE5EF-AA4B-49B5-815D-ABFD14B421B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9F2A2683-0551-414E-8664-8D574EF95CD2}" type="sibTrans" cxnId="{EE7EE5EF-AA4B-49B5-815D-ABFD14B421BC}">
      <dgm:prSet/>
      <dgm:spPr/>
      <dgm:t>
        <a:bodyPr/>
        <a:lstStyle/>
        <a:p>
          <a:endParaRPr lang="en-US"/>
        </a:p>
      </dgm:t>
    </dgm:pt>
    <dgm:pt modelId="{8F043339-7272-42E4-88EB-EC602FADF330}">
      <dgm:prSet custT="1"/>
      <dgm:spPr>
        <a:solidFill>
          <a:srgbClr val="92D05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  <a:endParaRPr kumimoji="0" lang="en-US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65C1DF22-D8E7-4772-8DFB-D8092162C808}" type="parTrans" cxnId="{445DE8E9-DE7D-4C34-8832-A6843A0FD406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8E3B04F-5348-4F2D-AF52-94AB61EEA7ED}" type="sibTrans" cxnId="{445DE8E9-DE7D-4C34-8832-A6843A0FD406}">
      <dgm:prSet/>
      <dgm:spPr/>
      <dgm:t>
        <a:bodyPr/>
        <a:lstStyle/>
        <a:p>
          <a:endParaRPr lang="en-US"/>
        </a:p>
      </dgm:t>
    </dgm:pt>
    <dgm:pt modelId="{4247D142-31F2-4853-9D6C-B54B92EEF1EE}">
      <dgm:prSet custT="1"/>
      <dgm:spPr>
        <a:solidFill>
          <a:srgbClr val="92D05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  <a:endParaRPr kumimoji="0" lang="en-US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C86AE935-8D78-420B-A506-4B644DBDB77A}" type="parTrans" cxnId="{D6C98BE6-8226-4FAF-A10B-F3936A9222BB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03D7471-1AEB-4394-9085-18754B2DDA6C}" type="sibTrans" cxnId="{D6C98BE6-8226-4FAF-A10B-F3936A9222BB}">
      <dgm:prSet/>
      <dgm:spPr/>
      <dgm:t>
        <a:bodyPr/>
        <a:lstStyle/>
        <a:p>
          <a:endParaRPr lang="en-US"/>
        </a:p>
      </dgm:t>
    </dgm:pt>
    <dgm:pt modelId="{74870940-527B-4634-9753-E7833918965A}">
      <dgm:prSet custT="1"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Daughter</a:t>
          </a:r>
        </a:p>
      </dgm:t>
    </dgm:pt>
    <dgm:pt modelId="{808C009C-0FA1-4DEA-8ADE-677010A405E6}" type="parTrans" cxnId="{793FE19B-10D2-4B88-85D4-4052C86FC3A0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4DD15872-8F4A-49F2-AA59-3064704CFFC7}" type="sibTrans" cxnId="{793FE19B-10D2-4B88-85D4-4052C86FC3A0}">
      <dgm:prSet/>
      <dgm:spPr/>
      <dgm:t>
        <a:bodyPr/>
        <a:lstStyle/>
        <a:p>
          <a:endParaRPr lang="en-US"/>
        </a:p>
      </dgm:t>
    </dgm:pt>
    <dgm:pt modelId="{D707A364-6D8B-4EFF-842C-94B3F517AF40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  <a:endParaRPr kumimoji="0" lang="en-US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A3B82CD3-371A-499F-82DA-972E6DA1EE0B}" type="parTrans" cxnId="{8594F7CE-7C78-4469-B0C1-D2DD5766F7D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34889D9F-0F32-4A88-B05E-5666DC1A9CC9}" type="sibTrans" cxnId="{8594F7CE-7C78-4469-B0C1-D2DD5766F7DC}">
      <dgm:prSet/>
      <dgm:spPr/>
      <dgm:t>
        <a:bodyPr/>
        <a:lstStyle/>
        <a:p>
          <a:endParaRPr lang="en-US"/>
        </a:p>
      </dgm:t>
    </dgm:pt>
    <dgm:pt modelId="{D13F7E93-7919-418C-B33E-D7079DE94B3E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  <a:endParaRPr kumimoji="0" lang="en-US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9B8D4548-662B-457F-BE5E-9963A6B66C47}" type="parTrans" cxnId="{7F9220E4-8A48-4FFC-B84B-2CD3F93147B3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C1B09CD-0C92-446A-B393-03FFE7F0065B}" type="sibTrans" cxnId="{7F9220E4-8A48-4FFC-B84B-2CD3F93147B3}">
      <dgm:prSet/>
      <dgm:spPr/>
      <dgm:t>
        <a:bodyPr/>
        <a:lstStyle/>
        <a:p>
          <a:endParaRPr lang="en-US"/>
        </a:p>
      </dgm:t>
    </dgm:pt>
    <dgm:pt modelId="{1F636B84-3E78-4585-89D6-4462378D6F13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  <a:endParaRPr kumimoji="0" lang="en-US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45440A50-1CBC-461C-977B-3501438DB165}" type="parTrans" cxnId="{A1698AED-4CA5-471C-ABF8-56C5179EF18F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6EE6C8F4-215B-4DF6-A596-7E3E7930DF5A}" type="sibTrans" cxnId="{A1698AED-4CA5-471C-ABF8-56C5179EF18F}">
      <dgm:prSet/>
      <dgm:spPr/>
      <dgm:t>
        <a:bodyPr/>
        <a:lstStyle/>
        <a:p>
          <a:endParaRPr lang="en-US"/>
        </a:p>
      </dgm:t>
    </dgm:pt>
    <dgm:pt modelId="{63584F3B-1AD0-47BB-B03E-F2B8B7C0A657}" type="pres">
      <dgm:prSet presAssocID="{319BDF43-EBC0-4077-8E05-3D8F9CB7D0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7FC15C-3607-487A-A6D0-B83E9A9EED93}" type="pres">
      <dgm:prSet presAssocID="{2BBBA18E-4793-46F0-A260-0721F0FBB218}" presName="hierRoot1" presStyleCnt="0">
        <dgm:presLayoutVars>
          <dgm:hierBranch/>
        </dgm:presLayoutVars>
      </dgm:prSet>
      <dgm:spPr/>
    </dgm:pt>
    <dgm:pt modelId="{574B079C-845C-4ADB-A623-91000C565665}" type="pres">
      <dgm:prSet presAssocID="{2BBBA18E-4793-46F0-A260-0721F0FBB218}" presName="rootComposite1" presStyleCnt="0"/>
      <dgm:spPr/>
    </dgm:pt>
    <dgm:pt modelId="{96A7A501-77E4-4885-B203-2B2BFBA0905F}" type="pres">
      <dgm:prSet presAssocID="{2BBBA18E-4793-46F0-A260-0721F0FBB21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1D18E4-688E-4968-926F-5C1B5285E760}" type="pres">
      <dgm:prSet presAssocID="{2BBBA18E-4793-46F0-A260-0721F0FBB21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8C493B9-3D07-4E1C-B2EA-4D38965A1BF9}" type="pres">
      <dgm:prSet presAssocID="{2BBBA18E-4793-46F0-A260-0721F0FBB218}" presName="hierChild2" presStyleCnt="0"/>
      <dgm:spPr/>
    </dgm:pt>
    <dgm:pt modelId="{668DF3D0-73F2-45E4-810F-60C2AEFD8F65}" type="pres">
      <dgm:prSet presAssocID="{19B59C79-6D86-4B80-8362-FC910C6246A6}" presName="Name35" presStyleLbl="parChTrans1D2" presStyleIdx="0" presStyleCnt="3"/>
      <dgm:spPr/>
      <dgm:t>
        <a:bodyPr/>
        <a:lstStyle/>
        <a:p>
          <a:endParaRPr lang="en-US"/>
        </a:p>
      </dgm:t>
    </dgm:pt>
    <dgm:pt modelId="{7862B063-C8B1-43EE-A13D-8A5B66124145}" type="pres">
      <dgm:prSet presAssocID="{AB5690B3-8AA4-4A21-9263-73C5A983F453}" presName="hierRoot2" presStyleCnt="0">
        <dgm:presLayoutVars>
          <dgm:hierBranch/>
        </dgm:presLayoutVars>
      </dgm:prSet>
      <dgm:spPr/>
    </dgm:pt>
    <dgm:pt modelId="{856ACC33-8453-42B4-9EC4-BC79DDACCF3E}" type="pres">
      <dgm:prSet presAssocID="{AB5690B3-8AA4-4A21-9263-73C5A983F453}" presName="rootComposite" presStyleCnt="0"/>
      <dgm:spPr/>
    </dgm:pt>
    <dgm:pt modelId="{F5CF04EB-086F-432F-B751-48CB42CFAB2D}" type="pres">
      <dgm:prSet presAssocID="{AB5690B3-8AA4-4A21-9263-73C5A983F45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0C3DB0-56BF-4328-8D54-5D9D06C9011E}" type="pres">
      <dgm:prSet presAssocID="{AB5690B3-8AA4-4A21-9263-73C5A983F453}" presName="rootConnector" presStyleLbl="node2" presStyleIdx="0" presStyleCnt="3"/>
      <dgm:spPr/>
      <dgm:t>
        <a:bodyPr/>
        <a:lstStyle/>
        <a:p>
          <a:endParaRPr lang="en-US"/>
        </a:p>
      </dgm:t>
    </dgm:pt>
    <dgm:pt modelId="{BF84AB9F-C6D0-4150-AA41-7AD83612018E}" type="pres">
      <dgm:prSet presAssocID="{AB5690B3-8AA4-4A21-9263-73C5A983F453}" presName="hierChild4" presStyleCnt="0"/>
      <dgm:spPr/>
    </dgm:pt>
    <dgm:pt modelId="{262183C1-A07A-402B-9404-E7F238ED7B59}" type="pres">
      <dgm:prSet presAssocID="{20E42C5E-735F-4528-A411-93CECA2B7EB8}" presName="Name35" presStyleLbl="parChTrans1D3" presStyleIdx="0" presStyleCnt="6"/>
      <dgm:spPr/>
      <dgm:t>
        <a:bodyPr/>
        <a:lstStyle/>
        <a:p>
          <a:endParaRPr lang="en-US"/>
        </a:p>
      </dgm:t>
    </dgm:pt>
    <dgm:pt modelId="{69D9E0F8-C961-4F8B-B6B5-4000320A0F14}" type="pres">
      <dgm:prSet presAssocID="{6613588E-DB9B-45B6-B560-3ABDDBB11667}" presName="hierRoot2" presStyleCnt="0">
        <dgm:presLayoutVars>
          <dgm:hierBranch val="r"/>
        </dgm:presLayoutVars>
      </dgm:prSet>
      <dgm:spPr/>
    </dgm:pt>
    <dgm:pt modelId="{9D9536F4-5CDC-49B8-B975-9160133BEB09}" type="pres">
      <dgm:prSet presAssocID="{6613588E-DB9B-45B6-B560-3ABDDBB11667}" presName="rootComposite" presStyleCnt="0"/>
      <dgm:spPr/>
    </dgm:pt>
    <dgm:pt modelId="{A22BE1A9-FD28-4B41-9046-20AE6C265E03}" type="pres">
      <dgm:prSet presAssocID="{6613588E-DB9B-45B6-B560-3ABDDBB11667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0703AA-FDDC-4671-B564-ADDD5908B848}" type="pres">
      <dgm:prSet presAssocID="{6613588E-DB9B-45B6-B560-3ABDDBB11667}" presName="rootConnector" presStyleLbl="node3" presStyleIdx="0" presStyleCnt="6"/>
      <dgm:spPr/>
      <dgm:t>
        <a:bodyPr/>
        <a:lstStyle/>
        <a:p>
          <a:endParaRPr lang="en-US"/>
        </a:p>
      </dgm:t>
    </dgm:pt>
    <dgm:pt modelId="{36629FF8-81BF-4597-9C39-3922F0E46123}" type="pres">
      <dgm:prSet presAssocID="{6613588E-DB9B-45B6-B560-3ABDDBB11667}" presName="hierChild4" presStyleCnt="0"/>
      <dgm:spPr/>
    </dgm:pt>
    <dgm:pt modelId="{37CB7D74-94CA-45D2-A638-2BEB3D7A0175}" type="pres">
      <dgm:prSet presAssocID="{6613588E-DB9B-45B6-B560-3ABDDBB11667}" presName="hierChild5" presStyleCnt="0"/>
      <dgm:spPr/>
    </dgm:pt>
    <dgm:pt modelId="{3EFE1ED7-CCB5-4FD2-8C93-7C4BF2BB1BF4}" type="pres">
      <dgm:prSet presAssocID="{AB5690B3-8AA4-4A21-9263-73C5A983F453}" presName="hierChild5" presStyleCnt="0"/>
      <dgm:spPr/>
    </dgm:pt>
    <dgm:pt modelId="{291B90F8-05F1-4B34-BD0E-A406B35EAE4E}" type="pres">
      <dgm:prSet presAssocID="{5A6A04FD-6B20-4A80-B828-6BB980772DF1}" presName="Name35" presStyleLbl="parChTrans1D2" presStyleIdx="1" presStyleCnt="3"/>
      <dgm:spPr/>
      <dgm:t>
        <a:bodyPr/>
        <a:lstStyle/>
        <a:p>
          <a:endParaRPr lang="en-US"/>
        </a:p>
      </dgm:t>
    </dgm:pt>
    <dgm:pt modelId="{CF5BAB41-E359-47EE-95FE-3404209042B3}" type="pres">
      <dgm:prSet presAssocID="{76A7112B-C3C0-4E67-A3C1-A3F8046E2EC6}" presName="hierRoot2" presStyleCnt="0">
        <dgm:presLayoutVars>
          <dgm:hierBranch/>
        </dgm:presLayoutVars>
      </dgm:prSet>
      <dgm:spPr/>
    </dgm:pt>
    <dgm:pt modelId="{D216DC3C-4B7E-412B-9002-7EC456707DDC}" type="pres">
      <dgm:prSet presAssocID="{76A7112B-C3C0-4E67-A3C1-A3F8046E2EC6}" presName="rootComposite" presStyleCnt="0"/>
      <dgm:spPr/>
    </dgm:pt>
    <dgm:pt modelId="{7876AD9F-F864-4207-926E-04D52841E5EC}" type="pres">
      <dgm:prSet presAssocID="{76A7112B-C3C0-4E67-A3C1-A3F8046E2EC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7A9867-2506-4210-9E16-F5ADC9D974B5}" type="pres">
      <dgm:prSet presAssocID="{76A7112B-C3C0-4E67-A3C1-A3F8046E2EC6}" presName="rootConnector" presStyleLbl="node2" presStyleIdx="1" presStyleCnt="3"/>
      <dgm:spPr/>
      <dgm:t>
        <a:bodyPr/>
        <a:lstStyle/>
        <a:p>
          <a:endParaRPr lang="en-US"/>
        </a:p>
      </dgm:t>
    </dgm:pt>
    <dgm:pt modelId="{2CBD8019-8A3C-4668-BE55-8F3F4E264E17}" type="pres">
      <dgm:prSet presAssocID="{76A7112B-C3C0-4E67-A3C1-A3F8046E2EC6}" presName="hierChild4" presStyleCnt="0"/>
      <dgm:spPr/>
    </dgm:pt>
    <dgm:pt modelId="{D1BF50DE-C7AA-4128-BC3D-7F4A08DE02E9}" type="pres">
      <dgm:prSet presAssocID="{65C1DF22-D8E7-4772-8DFB-D8092162C808}" presName="Name35" presStyleLbl="parChTrans1D3" presStyleIdx="1" presStyleCnt="6"/>
      <dgm:spPr/>
      <dgm:t>
        <a:bodyPr/>
        <a:lstStyle/>
        <a:p>
          <a:endParaRPr lang="en-US"/>
        </a:p>
      </dgm:t>
    </dgm:pt>
    <dgm:pt modelId="{0B952ED2-28CF-4EE8-B2B2-3D9885662F29}" type="pres">
      <dgm:prSet presAssocID="{8F043339-7272-42E4-88EB-EC602FADF330}" presName="hierRoot2" presStyleCnt="0">
        <dgm:presLayoutVars>
          <dgm:hierBranch val="r"/>
        </dgm:presLayoutVars>
      </dgm:prSet>
      <dgm:spPr/>
    </dgm:pt>
    <dgm:pt modelId="{AB2E3483-A7E5-4573-8AFE-D07915EAC730}" type="pres">
      <dgm:prSet presAssocID="{8F043339-7272-42E4-88EB-EC602FADF330}" presName="rootComposite" presStyleCnt="0"/>
      <dgm:spPr/>
    </dgm:pt>
    <dgm:pt modelId="{57D36FF4-821C-431F-B680-D8A35A940FD9}" type="pres">
      <dgm:prSet presAssocID="{8F043339-7272-42E4-88EB-EC602FADF330}" presName="rootText" presStyleLbl="node3" presStyleIdx="1" presStyleCnt="6" custLinFactNeighborX="1215" custLinFactNeighborY="18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F063EB-0586-48B3-8EF5-2F13258A9AC3}" type="pres">
      <dgm:prSet presAssocID="{8F043339-7272-42E4-88EB-EC602FADF330}" presName="rootConnector" presStyleLbl="node3" presStyleIdx="1" presStyleCnt="6"/>
      <dgm:spPr/>
      <dgm:t>
        <a:bodyPr/>
        <a:lstStyle/>
        <a:p>
          <a:endParaRPr lang="en-US"/>
        </a:p>
      </dgm:t>
    </dgm:pt>
    <dgm:pt modelId="{3CF178B6-83FB-4025-B259-27042593926D}" type="pres">
      <dgm:prSet presAssocID="{8F043339-7272-42E4-88EB-EC602FADF330}" presName="hierChild4" presStyleCnt="0"/>
      <dgm:spPr/>
    </dgm:pt>
    <dgm:pt modelId="{661219B8-C9CE-4B2B-A21A-77690F6094FB}" type="pres">
      <dgm:prSet presAssocID="{8F043339-7272-42E4-88EB-EC602FADF330}" presName="hierChild5" presStyleCnt="0"/>
      <dgm:spPr/>
    </dgm:pt>
    <dgm:pt modelId="{D4675B0D-1429-499E-9863-7F2D554BA23F}" type="pres">
      <dgm:prSet presAssocID="{C86AE935-8D78-420B-A506-4B644DBDB77A}" presName="Name35" presStyleLbl="parChTrans1D3" presStyleIdx="2" presStyleCnt="6"/>
      <dgm:spPr/>
      <dgm:t>
        <a:bodyPr/>
        <a:lstStyle/>
        <a:p>
          <a:endParaRPr lang="en-US"/>
        </a:p>
      </dgm:t>
    </dgm:pt>
    <dgm:pt modelId="{EA38C43B-0CAE-4BB3-B3AD-33822B8C0975}" type="pres">
      <dgm:prSet presAssocID="{4247D142-31F2-4853-9D6C-B54B92EEF1EE}" presName="hierRoot2" presStyleCnt="0">
        <dgm:presLayoutVars>
          <dgm:hierBranch val="r"/>
        </dgm:presLayoutVars>
      </dgm:prSet>
      <dgm:spPr/>
    </dgm:pt>
    <dgm:pt modelId="{AFBE27A8-2B75-4DC6-ADA1-FAF602742844}" type="pres">
      <dgm:prSet presAssocID="{4247D142-31F2-4853-9D6C-B54B92EEF1EE}" presName="rootComposite" presStyleCnt="0"/>
      <dgm:spPr/>
    </dgm:pt>
    <dgm:pt modelId="{5BC1EBFB-6A52-4F04-A503-79579149B19B}" type="pres">
      <dgm:prSet presAssocID="{4247D142-31F2-4853-9D6C-B54B92EEF1EE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9DF405-73B4-4334-8E5A-45012D40C355}" type="pres">
      <dgm:prSet presAssocID="{4247D142-31F2-4853-9D6C-B54B92EEF1EE}" presName="rootConnector" presStyleLbl="node3" presStyleIdx="2" presStyleCnt="6"/>
      <dgm:spPr/>
      <dgm:t>
        <a:bodyPr/>
        <a:lstStyle/>
        <a:p>
          <a:endParaRPr lang="en-US"/>
        </a:p>
      </dgm:t>
    </dgm:pt>
    <dgm:pt modelId="{B322205E-D37C-4239-9BBC-A610F28C4826}" type="pres">
      <dgm:prSet presAssocID="{4247D142-31F2-4853-9D6C-B54B92EEF1EE}" presName="hierChild4" presStyleCnt="0"/>
      <dgm:spPr/>
    </dgm:pt>
    <dgm:pt modelId="{542FDC4D-7521-435F-857C-FA7BA6CEB868}" type="pres">
      <dgm:prSet presAssocID="{4247D142-31F2-4853-9D6C-B54B92EEF1EE}" presName="hierChild5" presStyleCnt="0"/>
      <dgm:spPr/>
    </dgm:pt>
    <dgm:pt modelId="{A496B302-B0D1-465B-8BB8-9A31F8C54E7A}" type="pres">
      <dgm:prSet presAssocID="{76A7112B-C3C0-4E67-A3C1-A3F8046E2EC6}" presName="hierChild5" presStyleCnt="0"/>
      <dgm:spPr/>
    </dgm:pt>
    <dgm:pt modelId="{235F8DE6-C98E-4E80-BBAF-1C953CCDB249}" type="pres">
      <dgm:prSet presAssocID="{808C009C-0FA1-4DEA-8ADE-677010A405E6}" presName="Name35" presStyleLbl="parChTrans1D2" presStyleIdx="2" presStyleCnt="3"/>
      <dgm:spPr/>
      <dgm:t>
        <a:bodyPr/>
        <a:lstStyle/>
        <a:p>
          <a:endParaRPr lang="en-US"/>
        </a:p>
      </dgm:t>
    </dgm:pt>
    <dgm:pt modelId="{B6257441-B5BC-4CCD-BDF6-C8AF8F3067E6}" type="pres">
      <dgm:prSet presAssocID="{74870940-527B-4634-9753-E7833918965A}" presName="hierRoot2" presStyleCnt="0">
        <dgm:presLayoutVars>
          <dgm:hierBranch/>
        </dgm:presLayoutVars>
      </dgm:prSet>
      <dgm:spPr/>
    </dgm:pt>
    <dgm:pt modelId="{632449BA-B1FF-4B23-89BE-88416D052315}" type="pres">
      <dgm:prSet presAssocID="{74870940-527B-4634-9753-E7833918965A}" presName="rootComposite" presStyleCnt="0"/>
      <dgm:spPr/>
    </dgm:pt>
    <dgm:pt modelId="{0F1F4216-CB34-4A28-B816-A85A4C7AB4BF}" type="pres">
      <dgm:prSet presAssocID="{74870940-527B-4634-9753-E7833918965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70C03A-1F44-4EDD-9956-01221DC0A64A}" type="pres">
      <dgm:prSet presAssocID="{74870940-527B-4634-9753-E7833918965A}" presName="rootConnector" presStyleLbl="node2" presStyleIdx="2" presStyleCnt="3"/>
      <dgm:spPr/>
      <dgm:t>
        <a:bodyPr/>
        <a:lstStyle/>
        <a:p>
          <a:endParaRPr lang="en-US"/>
        </a:p>
      </dgm:t>
    </dgm:pt>
    <dgm:pt modelId="{67322273-0F95-4558-8C93-EA76D8673CF0}" type="pres">
      <dgm:prSet presAssocID="{74870940-527B-4634-9753-E7833918965A}" presName="hierChild4" presStyleCnt="0"/>
      <dgm:spPr/>
    </dgm:pt>
    <dgm:pt modelId="{12F938C5-C946-43CA-BCED-E607C04A554B}" type="pres">
      <dgm:prSet presAssocID="{A3B82CD3-371A-499F-82DA-972E6DA1EE0B}" presName="Name35" presStyleLbl="parChTrans1D3" presStyleIdx="3" presStyleCnt="6"/>
      <dgm:spPr/>
      <dgm:t>
        <a:bodyPr/>
        <a:lstStyle/>
        <a:p>
          <a:endParaRPr lang="en-US"/>
        </a:p>
      </dgm:t>
    </dgm:pt>
    <dgm:pt modelId="{EB8DE9D0-6239-46BC-B8D3-2AB775BFDF49}" type="pres">
      <dgm:prSet presAssocID="{D707A364-6D8B-4EFF-842C-94B3F517AF40}" presName="hierRoot2" presStyleCnt="0">
        <dgm:presLayoutVars>
          <dgm:hierBranch val="r"/>
        </dgm:presLayoutVars>
      </dgm:prSet>
      <dgm:spPr/>
    </dgm:pt>
    <dgm:pt modelId="{679C94AC-A8A0-4802-BB49-A5440BB4CB81}" type="pres">
      <dgm:prSet presAssocID="{D707A364-6D8B-4EFF-842C-94B3F517AF40}" presName="rootComposite" presStyleCnt="0"/>
      <dgm:spPr/>
    </dgm:pt>
    <dgm:pt modelId="{521AEE6A-DD50-4C06-B883-FB000CE2D5CB}" type="pres">
      <dgm:prSet presAssocID="{D707A364-6D8B-4EFF-842C-94B3F517AF40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20CF16-9234-42A2-B048-EE5B1BE10D65}" type="pres">
      <dgm:prSet presAssocID="{D707A364-6D8B-4EFF-842C-94B3F517AF40}" presName="rootConnector" presStyleLbl="node3" presStyleIdx="3" presStyleCnt="6"/>
      <dgm:spPr/>
      <dgm:t>
        <a:bodyPr/>
        <a:lstStyle/>
        <a:p>
          <a:endParaRPr lang="en-US"/>
        </a:p>
      </dgm:t>
    </dgm:pt>
    <dgm:pt modelId="{634D3865-39D3-417D-9960-412F8453CDDF}" type="pres">
      <dgm:prSet presAssocID="{D707A364-6D8B-4EFF-842C-94B3F517AF40}" presName="hierChild4" presStyleCnt="0"/>
      <dgm:spPr/>
    </dgm:pt>
    <dgm:pt modelId="{5B0995E4-24F2-4875-A4BF-DC88D5BBDE4D}" type="pres">
      <dgm:prSet presAssocID="{D707A364-6D8B-4EFF-842C-94B3F517AF40}" presName="hierChild5" presStyleCnt="0"/>
      <dgm:spPr/>
    </dgm:pt>
    <dgm:pt modelId="{4D610519-4848-4BC8-87E7-79DEF20392F6}" type="pres">
      <dgm:prSet presAssocID="{9B8D4548-662B-457F-BE5E-9963A6B66C47}" presName="Name35" presStyleLbl="parChTrans1D3" presStyleIdx="4" presStyleCnt="6"/>
      <dgm:spPr/>
      <dgm:t>
        <a:bodyPr/>
        <a:lstStyle/>
        <a:p>
          <a:endParaRPr lang="en-US"/>
        </a:p>
      </dgm:t>
    </dgm:pt>
    <dgm:pt modelId="{21508588-3813-4879-A285-8B2FA3D8702A}" type="pres">
      <dgm:prSet presAssocID="{D13F7E93-7919-418C-B33E-D7079DE94B3E}" presName="hierRoot2" presStyleCnt="0">
        <dgm:presLayoutVars>
          <dgm:hierBranch val="r"/>
        </dgm:presLayoutVars>
      </dgm:prSet>
      <dgm:spPr/>
    </dgm:pt>
    <dgm:pt modelId="{76CCEB8D-CADC-4A59-AC28-5DCCC0E0A0AA}" type="pres">
      <dgm:prSet presAssocID="{D13F7E93-7919-418C-B33E-D7079DE94B3E}" presName="rootComposite" presStyleCnt="0"/>
      <dgm:spPr/>
    </dgm:pt>
    <dgm:pt modelId="{30D235DA-8819-44EC-A299-892F4F9290A9}" type="pres">
      <dgm:prSet presAssocID="{D13F7E93-7919-418C-B33E-D7079DE94B3E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BDE05-0A93-4AAB-B004-44EECEAF46F1}" type="pres">
      <dgm:prSet presAssocID="{D13F7E93-7919-418C-B33E-D7079DE94B3E}" presName="rootConnector" presStyleLbl="node3" presStyleIdx="4" presStyleCnt="6"/>
      <dgm:spPr/>
      <dgm:t>
        <a:bodyPr/>
        <a:lstStyle/>
        <a:p>
          <a:endParaRPr lang="en-US"/>
        </a:p>
      </dgm:t>
    </dgm:pt>
    <dgm:pt modelId="{7BC22006-55B4-4C64-8627-584F4A1A8128}" type="pres">
      <dgm:prSet presAssocID="{D13F7E93-7919-418C-B33E-D7079DE94B3E}" presName="hierChild4" presStyleCnt="0"/>
      <dgm:spPr/>
    </dgm:pt>
    <dgm:pt modelId="{4758DF2C-C662-49D0-BF90-D1DFF61EB8EA}" type="pres">
      <dgm:prSet presAssocID="{D13F7E93-7919-418C-B33E-D7079DE94B3E}" presName="hierChild5" presStyleCnt="0"/>
      <dgm:spPr/>
    </dgm:pt>
    <dgm:pt modelId="{2C41FD25-0BBF-47BD-8C0F-45703DFB2EC2}" type="pres">
      <dgm:prSet presAssocID="{45440A50-1CBC-461C-977B-3501438DB165}" presName="Name35" presStyleLbl="parChTrans1D3" presStyleIdx="5" presStyleCnt="6"/>
      <dgm:spPr/>
      <dgm:t>
        <a:bodyPr/>
        <a:lstStyle/>
        <a:p>
          <a:endParaRPr lang="en-US"/>
        </a:p>
      </dgm:t>
    </dgm:pt>
    <dgm:pt modelId="{83FE5947-FB90-426E-A817-C06942FC1109}" type="pres">
      <dgm:prSet presAssocID="{1F636B84-3E78-4585-89D6-4462378D6F13}" presName="hierRoot2" presStyleCnt="0">
        <dgm:presLayoutVars>
          <dgm:hierBranch val="r"/>
        </dgm:presLayoutVars>
      </dgm:prSet>
      <dgm:spPr/>
    </dgm:pt>
    <dgm:pt modelId="{C5E020B9-5C31-4B56-BF56-A9800AACA504}" type="pres">
      <dgm:prSet presAssocID="{1F636B84-3E78-4585-89D6-4462378D6F13}" presName="rootComposite" presStyleCnt="0"/>
      <dgm:spPr/>
    </dgm:pt>
    <dgm:pt modelId="{0CFE0434-5A8E-4208-92C3-2F8C3B3511AC}" type="pres">
      <dgm:prSet presAssocID="{1F636B84-3E78-4585-89D6-4462378D6F13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9C2D95-FD2A-4D5F-8D00-B1B8B4B7096F}" type="pres">
      <dgm:prSet presAssocID="{1F636B84-3E78-4585-89D6-4462378D6F13}" presName="rootConnector" presStyleLbl="node3" presStyleIdx="5" presStyleCnt="6"/>
      <dgm:spPr/>
      <dgm:t>
        <a:bodyPr/>
        <a:lstStyle/>
        <a:p>
          <a:endParaRPr lang="en-US"/>
        </a:p>
      </dgm:t>
    </dgm:pt>
    <dgm:pt modelId="{15D662F0-E7EB-47A5-BBA3-EFAA9757A890}" type="pres">
      <dgm:prSet presAssocID="{1F636B84-3E78-4585-89D6-4462378D6F13}" presName="hierChild4" presStyleCnt="0"/>
      <dgm:spPr/>
    </dgm:pt>
    <dgm:pt modelId="{4CB11640-F390-42FE-A6DD-F3B445E2F3FE}" type="pres">
      <dgm:prSet presAssocID="{1F636B84-3E78-4585-89D6-4462378D6F13}" presName="hierChild5" presStyleCnt="0"/>
      <dgm:spPr/>
    </dgm:pt>
    <dgm:pt modelId="{9CB8E9A6-CA4B-4201-82CA-C9528E487D6F}" type="pres">
      <dgm:prSet presAssocID="{74870940-527B-4634-9753-E7833918965A}" presName="hierChild5" presStyleCnt="0"/>
      <dgm:spPr/>
    </dgm:pt>
    <dgm:pt modelId="{ACC9FC29-3862-4BD1-8C6E-266480B094B9}" type="pres">
      <dgm:prSet presAssocID="{2BBBA18E-4793-46F0-A260-0721F0FBB218}" presName="hierChild3" presStyleCnt="0"/>
      <dgm:spPr/>
    </dgm:pt>
  </dgm:ptLst>
  <dgm:cxnLst>
    <dgm:cxn modelId="{634C9C82-242E-479D-919D-AE9EF7E0FF47}" type="presOf" srcId="{1F636B84-3E78-4585-89D6-4462378D6F13}" destId="{709C2D95-FD2A-4D5F-8D00-B1B8B4B7096F}" srcOrd="1" destOrd="0" presId="urn:microsoft.com/office/officeart/2005/8/layout/orgChart1"/>
    <dgm:cxn modelId="{8594F7CE-7C78-4469-B0C1-D2DD5766F7DC}" srcId="{74870940-527B-4634-9753-E7833918965A}" destId="{D707A364-6D8B-4EFF-842C-94B3F517AF40}" srcOrd="0" destOrd="0" parTransId="{A3B82CD3-371A-499F-82DA-972E6DA1EE0B}" sibTransId="{34889D9F-0F32-4A88-B05E-5666DC1A9CC9}"/>
    <dgm:cxn modelId="{C9B78DA5-F000-4FD5-856F-746A49EF07EB}" type="presOf" srcId="{74870940-527B-4634-9753-E7833918965A}" destId="{4C70C03A-1F44-4EDD-9956-01221DC0A64A}" srcOrd="1" destOrd="0" presId="urn:microsoft.com/office/officeart/2005/8/layout/orgChart1"/>
    <dgm:cxn modelId="{15CBBA8A-3C75-4505-A6C6-C805FC427457}" type="presOf" srcId="{4247D142-31F2-4853-9D6C-B54B92EEF1EE}" destId="{D39DF405-73B4-4334-8E5A-45012D40C355}" srcOrd="1" destOrd="0" presId="urn:microsoft.com/office/officeart/2005/8/layout/orgChart1"/>
    <dgm:cxn modelId="{5251FD15-38CB-412B-9544-024032326E8B}" type="presOf" srcId="{C86AE935-8D78-420B-A506-4B644DBDB77A}" destId="{D4675B0D-1429-499E-9863-7F2D554BA23F}" srcOrd="0" destOrd="0" presId="urn:microsoft.com/office/officeart/2005/8/layout/orgChart1"/>
    <dgm:cxn modelId="{2408E31D-B6AF-414F-906C-33DFB6A90674}" srcId="{319BDF43-EBC0-4077-8E05-3D8F9CB7D048}" destId="{2BBBA18E-4793-46F0-A260-0721F0FBB218}" srcOrd="0" destOrd="0" parTransId="{D051405B-9A1E-414C-BE29-36C510194897}" sibTransId="{082C62DF-B01B-49B0-AFBB-9A1D5F06B35F}"/>
    <dgm:cxn modelId="{289DAE4D-FA3E-45F1-8FC8-3F8F29ED9974}" type="presOf" srcId="{AB5690B3-8AA4-4A21-9263-73C5A983F453}" destId="{C20C3DB0-56BF-4328-8D54-5D9D06C9011E}" srcOrd="1" destOrd="0" presId="urn:microsoft.com/office/officeart/2005/8/layout/orgChart1"/>
    <dgm:cxn modelId="{0A353737-5158-4BD9-9682-2B1F24C3DB97}" type="presOf" srcId="{8F043339-7272-42E4-88EB-EC602FADF330}" destId="{66F063EB-0586-48B3-8EF5-2F13258A9AC3}" srcOrd="1" destOrd="0" presId="urn:microsoft.com/office/officeart/2005/8/layout/orgChart1"/>
    <dgm:cxn modelId="{F6EB29E6-99E6-49DD-ABAF-AA12A3B63EB6}" type="presOf" srcId="{4247D142-31F2-4853-9D6C-B54B92EEF1EE}" destId="{5BC1EBFB-6A52-4F04-A503-79579149B19B}" srcOrd="0" destOrd="0" presId="urn:microsoft.com/office/officeart/2005/8/layout/orgChart1"/>
    <dgm:cxn modelId="{FFB2EB83-FAC4-4F3B-9096-FB9BEC1F6B2E}" type="presOf" srcId="{6613588E-DB9B-45B6-B560-3ABDDBB11667}" destId="{FF0703AA-FDDC-4671-B564-ADDD5908B848}" srcOrd="1" destOrd="0" presId="urn:microsoft.com/office/officeart/2005/8/layout/orgChart1"/>
    <dgm:cxn modelId="{7F9220E4-8A48-4FFC-B84B-2CD3F93147B3}" srcId="{74870940-527B-4634-9753-E7833918965A}" destId="{D13F7E93-7919-418C-B33E-D7079DE94B3E}" srcOrd="1" destOrd="0" parTransId="{9B8D4548-662B-457F-BE5E-9963A6B66C47}" sibTransId="{0C1B09CD-0C92-446A-B393-03FFE7F0065B}"/>
    <dgm:cxn modelId="{7B9FF0C0-AE3C-4841-95DF-DAF80ACE36EB}" type="presOf" srcId="{9B8D4548-662B-457F-BE5E-9963A6B66C47}" destId="{4D610519-4848-4BC8-87E7-79DEF20392F6}" srcOrd="0" destOrd="0" presId="urn:microsoft.com/office/officeart/2005/8/layout/orgChart1"/>
    <dgm:cxn modelId="{D6C98BE6-8226-4FAF-A10B-F3936A9222BB}" srcId="{76A7112B-C3C0-4E67-A3C1-A3F8046E2EC6}" destId="{4247D142-31F2-4853-9D6C-B54B92EEF1EE}" srcOrd="1" destOrd="0" parTransId="{C86AE935-8D78-420B-A506-4B644DBDB77A}" sibTransId="{703D7471-1AEB-4394-9085-18754B2DDA6C}"/>
    <dgm:cxn modelId="{5993118C-B1D8-4A52-B157-FCD1EF7F8521}" type="presOf" srcId="{1F636B84-3E78-4585-89D6-4462378D6F13}" destId="{0CFE0434-5A8E-4208-92C3-2F8C3B3511AC}" srcOrd="0" destOrd="0" presId="urn:microsoft.com/office/officeart/2005/8/layout/orgChart1"/>
    <dgm:cxn modelId="{631B84F8-68F1-4AEC-AB23-6EB57A723B66}" type="presOf" srcId="{76A7112B-C3C0-4E67-A3C1-A3F8046E2EC6}" destId="{7876AD9F-F864-4207-926E-04D52841E5EC}" srcOrd="0" destOrd="0" presId="urn:microsoft.com/office/officeart/2005/8/layout/orgChart1"/>
    <dgm:cxn modelId="{E3AC0924-C827-4BAF-8143-42845970F7B4}" type="presOf" srcId="{5A6A04FD-6B20-4A80-B828-6BB980772DF1}" destId="{291B90F8-05F1-4B34-BD0E-A406B35EAE4E}" srcOrd="0" destOrd="0" presId="urn:microsoft.com/office/officeart/2005/8/layout/orgChart1"/>
    <dgm:cxn modelId="{EE7EE5EF-AA4B-49B5-815D-ABFD14B421BC}" srcId="{2BBBA18E-4793-46F0-A260-0721F0FBB218}" destId="{76A7112B-C3C0-4E67-A3C1-A3F8046E2EC6}" srcOrd="1" destOrd="0" parTransId="{5A6A04FD-6B20-4A80-B828-6BB980772DF1}" sibTransId="{9F2A2683-0551-414E-8664-8D574EF95CD2}"/>
    <dgm:cxn modelId="{B3CF5A29-8107-4BB1-AE06-D992E8EE497A}" type="presOf" srcId="{D707A364-6D8B-4EFF-842C-94B3F517AF40}" destId="{D320CF16-9234-42A2-B048-EE5B1BE10D65}" srcOrd="1" destOrd="0" presId="urn:microsoft.com/office/officeart/2005/8/layout/orgChart1"/>
    <dgm:cxn modelId="{6186D60F-BC93-4AA0-B597-67CB208E73D3}" type="presOf" srcId="{2BBBA18E-4793-46F0-A260-0721F0FBB218}" destId="{EB1D18E4-688E-4968-926F-5C1B5285E760}" srcOrd="1" destOrd="0" presId="urn:microsoft.com/office/officeart/2005/8/layout/orgChart1"/>
    <dgm:cxn modelId="{793FE19B-10D2-4B88-85D4-4052C86FC3A0}" srcId="{2BBBA18E-4793-46F0-A260-0721F0FBB218}" destId="{74870940-527B-4634-9753-E7833918965A}" srcOrd="2" destOrd="0" parTransId="{808C009C-0FA1-4DEA-8ADE-677010A405E6}" sibTransId="{4DD15872-8F4A-49F2-AA59-3064704CFFC7}"/>
    <dgm:cxn modelId="{9968BC6B-3320-4F49-AF0D-B45B023B03E2}" type="presOf" srcId="{45440A50-1CBC-461C-977B-3501438DB165}" destId="{2C41FD25-0BBF-47BD-8C0F-45703DFB2EC2}" srcOrd="0" destOrd="0" presId="urn:microsoft.com/office/officeart/2005/8/layout/orgChart1"/>
    <dgm:cxn modelId="{8DFA0D18-747D-4154-B53E-E7AB4B7EF088}" type="presOf" srcId="{319BDF43-EBC0-4077-8E05-3D8F9CB7D048}" destId="{63584F3B-1AD0-47BB-B03E-F2B8B7C0A657}" srcOrd="0" destOrd="0" presId="urn:microsoft.com/office/officeart/2005/8/layout/orgChart1"/>
    <dgm:cxn modelId="{CA8439C4-EC65-4E9F-A9A0-B730CD352814}" type="presOf" srcId="{D707A364-6D8B-4EFF-842C-94B3F517AF40}" destId="{521AEE6A-DD50-4C06-B883-FB000CE2D5CB}" srcOrd="0" destOrd="0" presId="urn:microsoft.com/office/officeart/2005/8/layout/orgChart1"/>
    <dgm:cxn modelId="{A7251784-E9DE-42CF-8451-5771F799AF55}" srcId="{AB5690B3-8AA4-4A21-9263-73C5A983F453}" destId="{6613588E-DB9B-45B6-B560-3ABDDBB11667}" srcOrd="0" destOrd="0" parTransId="{20E42C5E-735F-4528-A411-93CECA2B7EB8}" sibTransId="{76EE8106-906B-4DA0-9792-FCC04483D79A}"/>
    <dgm:cxn modelId="{ADD5098D-EE92-4B56-AA1B-ABD4A62882B2}" type="presOf" srcId="{20E42C5E-735F-4528-A411-93CECA2B7EB8}" destId="{262183C1-A07A-402B-9404-E7F238ED7B59}" srcOrd="0" destOrd="0" presId="urn:microsoft.com/office/officeart/2005/8/layout/orgChart1"/>
    <dgm:cxn modelId="{445DE8E9-DE7D-4C34-8832-A6843A0FD406}" srcId="{76A7112B-C3C0-4E67-A3C1-A3F8046E2EC6}" destId="{8F043339-7272-42E4-88EB-EC602FADF330}" srcOrd="0" destOrd="0" parTransId="{65C1DF22-D8E7-4772-8DFB-D8092162C808}" sibTransId="{18E3B04F-5348-4F2D-AF52-94AB61EEA7ED}"/>
    <dgm:cxn modelId="{CF5106EB-8943-4CDC-9E78-012BAEB69EC7}" srcId="{2BBBA18E-4793-46F0-A260-0721F0FBB218}" destId="{AB5690B3-8AA4-4A21-9263-73C5A983F453}" srcOrd="0" destOrd="0" parTransId="{19B59C79-6D86-4B80-8362-FC910C6246A6}" sibTransId="{ACCD72F3-780E-47B8-A25B-9443485BE433}"/>
    <dgm:cxn modelId="{F6930FB8-8ECA-40B3-A548-78EAC4AD2DD6}" type="presOf" srcId="{74870940-527B-4634-9753-E7833918965A}" destId="{0F1F4216-CB34-4A28-B816-A85A4C7AB4BF}" srcOrd="0" destOrd="0" presId="urn:microsoft.com/office/officeart/2005/8/layout/orgChart1"/>
    <dgm:cxn modelId="{4A5C9D41-3821-4599-850E-F2E443AFAD27}" type="presOf" srcId="{2BBBA18E-4793-46F0-A260-0721F0FBB218}" destId="{96A7A501-77E4-4885-B203-2B2BFBA0905F}" srcOrd="0" destOrd="0" presId="urn:microsoft.com/office/officeart/2005/8/layout/orgChart1"/>
    <dgm:cxn modelId="{D76D775C-45ED-4C40-9BE8-CBA774D712C6}" type="presOf" srcId="{8F043339-7272-42E4-88EB-EC602FADF330}" destId="{57D36FF4-821C-431F-B680-D8A35A940FD9}" srcOrd="0" destOrd="0" presId="urn:microsoft.com/office/officeart/2005/8/layout/orgChart1"/>
    <dgm:cxn modelId="{A1698AED-4CA5-471C-ABF8-56C5179EF18F}" srcId="{74870940-527B-4634-9753-E7833918965A}" destId="{1F636B84-3E78-4585-89D6-4462378D6F13}" srcOrd="2" destOrd="0" parTransId="{45440A50-1CBC-461C-977B-3501438DB165}" sibTransId="{6EE6C8F4-215B-4DF6-A596-7E3E7930DF5A}"/>
    <dgm:cxn modelId="{157FEAC0-BA33-47A8-A389-A29009214504}" type="presOf" srcId="{808C009C-0FA1-4DEA-8ADE-677010A405E6}" destId="{235F8DE6-C98E-4E80-BBAF-1C953CCDB249}" srcOrd="0" destOrd="0" presId="urn:microsoft.com/office/officeart/2005/8/layout/orgChart1"/>
    <dgm:cxn modelId="{277BB225-51C4-406D-BC49-416A6E8B6641}" type="presOf" srcId="{76A7112B-C3C0-4E67-A3C1-A3F8046E2EC6}" destId="{F77A9867-2506-4210-9E16-F5ADC9D974B5}" srcOrd="1" destOrd="0" presId="urn:microsoft.com/office/officeart/2005/8/layout/orgChart1"/>
    <dgm:cxn modelId="{EFE25702-8C61-4EC0-870E-8F0C4EF818F7}" type="presOf" srcId="{19B59C79-6D86-4B80-8362-FC910C6246A6}" destId="{668DF3D0-73F2-45E4-810F-60C2AEFD8F65}" srcOrd="0" destOrd="0" presId="urn:microsoft.com/office/officeart/2005/8/layout/orgChart1"/>
    <dgm:cxn modelId="{5CF45D07-33F3-4E5B-AD0F-A326089449B1}" type="presOf" srcId="{D13F7E93-7919-418C-B33E-D7079DE94B3E}" destId="{6B0BDE05-0A93-4AAB-B004-44EECEAF46F1}" srcOrd="1" destOrd="0" presId="urn:microsoft.com/office/officeart/2005/8/layout/orgChart1"/>
    <dgm:cxn modelId="{6622C0A5-0A64-4D5F-83D0-DABC4D591BFE}" type="presOf" srcId="{6613588E-DB9B-45B6-B560-3ABDDBB11667}" destId="{A22BE1A9-FD28-4B41-9046-20AE6C265E03}" srcOrd="0" destOrd="0" presId="urn:microsoft.com/office/officeart/2005/8/layout/orgChart1"/>
    <dgm:cxn modelId="{BDE136E9-D4F8-489A-9E86-99DAE951033C}" type="presOf" srcId="{D13F7E93-7919-418C-B33E-D7079DE94B3E}" destId="{30D235DA-8819-44EC-A299-892F4F9290A9}" srcOrd="0" destOrd="0" presId="urn:microsoft.com/office/officeart/2005/8/layout/orgChart1"/>
    <dgm:cxn modelId="{526B5958-694E-4C7D-A2CB-1A87E337C1CC}" type="presOf" srcId="{AB5690B3-8AA4-4A21-9263-73C5A983F453}" destId="{F5CF04EB-086F-432F-B751-48CB42CFAB2D}" srcOrd="0" destOrd="0" presId="urn:microsoft.com/office/officeart/2005/8/layout/orgChart1"/>
    <dgm:cxn modelId="{DDEC5CE1-C031-4EA4-99CC-147194F9E648}" type="presOf" srcId="{65C1DF22-D8E7-4772-8DFB-D8092162C808}" destId="{D1BF50DE-C7AA-4128-BC3D-7F4A08DE02E9}" srcOrd="0" destOrd="0" presId="urn:microsoft.com/office/officeart/2005/8/layout/orgChart1"/>
    <dgm:cxn modelId="{9F5F3BE7-AA94-46D8-BC12-6152C4E4A976}" type="presOf" srcId="{A3B82CD3-371A-499F-82DA-972E6DA1EE0B}" destId="{12F938C5-C946-43CA-BCED-E607C04A554B}" srcOrd="0" destOrd="0" presId="urn:microsoft.com/office/officeart/2005/8/layout/orgChart1"/>
    <dgm:cxn modelId="{B498F0D9-E0A8-4F12-8945-D3DB3FB5772A}" type="presParOf" srcId="{63584F3B-1AD0-47BB-B03E-F2B8B7C0A657}" destId="{697FC15C-3607-487A-A6D0-B83E9A9EED93}" srcOrd="0" destOrd="0" presId="urn:microsoft.com/office/officeart/2005/8/layout/orgChart1"/>
    <dgm:cxn modelId="{E4B494BF-4CDC-453A-A427-6C40EB92800B}" type="presParOf" srcId="{697FC15C-3607-487A-A6D0-B83E9A9EED93}" destId="{574B079C-845C-4ADB-A623-91000C565665}" srcOrd="0" destOrd="0" presId="urn:microsoft.com/office/officeart/2005/8/layout/orgChart1"/>
    <dgm:cxn modelId="{05A6AA7A-6FC8-4D38-AF2A-2951C5E63418}" type="presParOf" srcId="{574B079C-845C-4ADB-A623-91000C565665}" destId="{96A7A501-77E4-4885-B203-2B2BFBA0905F}" srcOrd="0" destOrd="0" presId="urn:microsoft.com/office/officeart/2005/8/layout/orgChart1"/>
    <dgm:cxn modelId="{C03A3080-18EB-43B0-B0DF-3163F320A267}" type="presParOf" srcId="{574B079C-845C-4ADB-A623-91000C565665}" destId="{EB1D18E4-688E-4968-926F-5C1B5285E760}" srcOrd="1" destOrd="0" presId="urn:microsoft.com/office/officeart/2005/8/layout/orgChart1"/>
    <dgm:cxn modelId="{EB186B11-A229-4544-9D71-81DA10CAAFD0}" type="presParOf" srcId="{697FC15C-3607-487A-A6D0-B83E9A9EED93}" destId="{E8C493B9-3D07-4E1C-B2EA-4D38965A1BF9}" srcOrd="1" destOrd="0" presId="urn:microsoft.com/office/officeart/2005/8/layout/orgChart1"/>
    <dgm:cxn modelId="{E8C7E803-CB98-45E4-A08B-C01D6CD59EB5}" type="presParOf" srcId="{E8C493B9-3D07-4E1C-B2EA-4D38965A1BF9}" destId="{668DF3D0-73F2-45E4-810F-60C2AEFD8F65}" srcOrd="0" destOrd="0" presId="urn:microsoft.com/office/officeart/2005/8/layout/orgChart1"/>
    <dgm:cxn modelId="{659E24A9-F561-4851-913E-9C5C4B1B04A6}" type="presParOf" srcId="{E8C493B9-3D07-4E1C-B2EA-4D38965A1BF9}" destId="{7862B063-C8B1-43EE-A13D-8A5B66124145}" srcOrd="1" destOrd="0" presId="urn:microsoft.com/office/officeart/2005/8/layout/orgChart1"/>
    <dgm:cxn modelId="{76C4B847-AFF9-4666-9FF4-7CF3A8F74521}" type="presParOf" srcId="{7862B063-C8B1-43EE-A13D-8A5B66124145}" destId="{856ACC33-8453-42B4-9EC4-BC79DDACCF3E}" srcOrd="0" destOrd="0" presId="urn:microsoft.com/office/officeart/2005/8/layout/orgChart1"/>
    <dgm:cxn modelId="{B0EED3A7-E698-4548-9336-A035A02C3110}" type="presParOf" srcId="{856ACC33-8453-42B4-9EC4-BC79DDACCF3E}" destId="{F5CF04EB-086F-432F-B751-48CB42CFAB2D}" srcOrd="0" destOrd="0" presId="urn:microsoft.com/office/officeart/2005/8/layout/orgChart1"/>
    <dgm:cxn modelId="{B209D285-9CEA-4AE8-9D51-86E265DB7772}" type="presParOf" srcId="{856ACC33-8453-42B4-9EC4-BC79DDACCF3E}" destId="{C20C3DB0-56BF-4328-8D54-5D9D06C9011E}" srcOrd="1" destOrd="0" presId="urn:microsoft.com/office/officeart/2005/8/layout/orgChart1"/>
    <dgm:cxn modelId="{C67D081B-A41F-473D-A592-E1387A4DC8F9}" type="presParOf" srcId="{7862B063-C8B1-43EE-A13D-8A5B66124145}" destId="{BF84AB9F-C6D0-4150-AA41-7AD83612018E}" srcOrd="1" destOrd="0" presId="urn:microsoft.com/office/officeart/2005/8/layout/orgChart1"/>
    <dgm:cxn modelId="{32EE738F-215E-4693-8867-2DC7F9A8446F}" type="presParOf" srcId="{BF84AB9F-C6D0-4150-AA41-7AD83612018E}" destId="{262183C1-A07A-402B-9404-E7F238ED7B59}" srcOrd="0" destOrd="0" presId="urn:microsoft.com/office/officeart/2005/8/layout/orgChart1"/>
    <dgm:cxn modelId="{9D4DBF89-A505-42FC-869A-3E93B6D830C4}" type="presParOf" srcId="{BF84AB9F-C6D0-4150-AA41-7AD83612018E}" destId="{69D9E0F8-C961-4F8B-B6B5-4000320A0F14}" srcOrd="1" destOrd="0" presId="urn:microsoft.com/office/officeart/2005/8/layout/orgChart1"/>
    <dgm:cxn modelId="{B538D91E-19D5-451F-8A30-069016F420A4}" type="presParOf" srcId="{69D9E0F8-C961-4F8B-B6B5-4000320A0F14}" destId="{9D9536F4-5CDC-49B8-B975-9160133BEB09}" srcOrd="0" destOrd="0" presId="urn:microsoft.com/office/officeart/2005/8/layout/orgChart1"/>
    <dgm:cxn modelId="{56518925-7DDD-49EF-8A1F-FF4F1386EEA6}" type="presParOf" srcId="{9D9536F4-5CDC-49B8-B975-9160133BEB09}" destId="{A22BE1A9-FD28-4B41-9046-20AE6C265E03}" srcOrd="0" destOrd="0" presId="urn:microsoft.com/office/officeart/2005/8/layout/orgChart1"/>
    <dgm:cxn modelId="{43BEAC03-51E7-4C35-A9B4-CC8499ECF9DD}" type="presParOf" srcId="{9D9536F4-5CDC-49B8-B975-9160133BEB09}" destId="{FF0703AA-FDDC-4671-B564-ADDD5908B848}" srcOrd="1" destOrd="0" presId="urn:microsoft.com/office/officeart/2005/8/layout/orgChart1"/>
    <dgm:cxn modelId="{67797412-F360-4FF2-ACA0-C5F2456A96BF}" type="presParOf" srcId="{69D9E0F8-C961-4F8B-B6B5-4000320A0F14}" destId="{36629FF8-81BF-4597-9C39-3922F0E46123}" srcOrd="1" destOrd="0" presId="urn:microsoft.com/office/officeart/2005/8/layout/orgChart1"/>
    <dgm:cxn modelId="{98CBFF86-4E55-44CF-BF97-2219298F6A2A}" type="presParOf" srcId="{69D9E0F8-C961-4F8B-B6B5-4000320A0F14}" destId="{37CB7D74-94CA-45D2-A638-2BEB3D7A0175}" srcOrd="2" destOrd="0" presId="urn:microsoft.com/office/officeart/2005/8/layout/orgChart1"/>
    <dgm:cxn modelId="{C4AB9F0F-017B-4AAF-A14A-E3F003EF5A2D}" type="presParOf" srcId="{7862B063-C8B1-43EE-A13D-8A5B66124145}" destId="{3EFE1ED7-CCB5-4FD2-8C93-7C4BF2BB1BF4}" srcOrd="2" destOrd="0" presId="urn:microsoft.com/office/officeart/2005/8/layout/orgChart1"/>
    <dgm:cxn modelId="{ED3211A6-8075-4C4E-B73B-DCBF1D7BFB8E}" type="presParOf" srcId="{E8C493B9-3D07-4E1C-B2EA-4D38965A1BF9}" destId="{291B90F8-05F1-4B34-BD0E-A406B35EAE4E}" srcOrd="2" destOrd="0" presId="urn:microsoft.com/office/officeart/2005/8/layout/orgChart1"/>
    <dgm:cxn modelId="{513AB6F9-4040-49AD-8EE2-19E8AFD84424}" type="presParOf" srcId="{E8C493B9-3D07-4E1C-B2EA-4D38965A1BF9}" destId="{CF5BAB41-E359-47EE-95FE-3404209042B3}" srcOrd="3" destOrd="0" presId="urn:microsoft.com/office/officeart/2005/8/layout/orgChart1"/>
    <dgm:cxn modelId="{5EEDF4AD-E6B9-48E9-AA6A-64F8357EABFB}" type="presParOf" srcId="{CF5BAB41-E359-47EE-95FE-3404209042B3}" destId="{D216DC3C-4B7E-412B-9002-7EC456707DDC}" srcOrd="0" destOrd="0" presId="urn:microsoft.com/office/officeart/2005/8/layout/orgChart1"/>
    <dgm:cxn modelId="{E1E173AD-D182-452E-ADC5-710E4487AF26}" type="presParOf" srcId="{D216DC3C-4B7E-412B-9002-7EC456707DDC}" destId="{7876AD9F-F864-4207-926E-04D52841E5EC}" srcOrd="0" destOrd="0" presId="urn:microsoft.com/office/officeart/2005/8/layout/orgChart1"/>
    <dgm:cxn modelId="{928E9CEA-86A5-43B3-8FF3-1984C05D0104}" type="presParOf" srcId="{D216DC3C-4B7E-412B-9002-7EC456707DDC}" destId="{F77A9867-2506-4210-9E16-F5ADC9D974B5}" srcOrd="1" destOrd="0" presId="urn:microsoft.com/office/officeart/2005/8/layout/orgChart1"/>
    <dgm:cxn modelId="{0DD1B463-6FFF-42EF-8E6A-B0665A59859E}" type="presParOf" srcId="{CF5BAB41-E359-47EE-95FE-3404209042B3}" destId="{2CBD8019-8A3C-4668-BE55-8F3F4E264E17}" srcOrd="1" destOrd="0" presId="urn:microsoft.com/office/officeart/2005/8/layout/orgChart1"/>
    <dgm:cxn modelId="{EA16434D-1E42-4DF3-A223-F34F943E7FF7}" type="presParOf" srcId="{2CBD8019-8A3C-4668-BE55-8F3F4E264E17}" destId="{D1BF50DE-C7AA-4128-BC3D-7F4A08DE02E9}" srcOrd="0" destOrd="0" presId="urn:microsoft.com/office/officeart/2005/8/layout/orgChart1"/>
    <dgm:cxn modelId="{5C6AD1A6-91F6-4C3A-9933-5EABBD1F74C8}" type="presParOf" srcId="{2CBD8019-8A3C-4668-BE55-8F3F4E264E17}" destId="{0B952ED2-28CF-4EE8-B2B2-3D9885662F29}" srcOrd="1" destOrd="0" presId="urn:microsoft.com/office/officeart/2005/8/layout/orgChart1"/>
    <dgm:cxn modelId="{40CA92C7-6C0C-46CF-9484-69D07F752AFC}" type="presParOf" srcId="{0B952ED2-28CF-4EE8-B2B2-3D9885662F29}" destId="{AB2E3483-A7E5-4573-8AFE-D07915EAC730}" srcOrd="0" destOrd="0" presId="urn:microsoft.com/office/officeart/2005/8/layout/orgChart1"/>
    <dgm:cxn modelId="{4CDA6AC7-1B34-4DE2-98B4-7040CF30795C}" type="presParOf" srcId="{AB2E3483-A7E5-4573-8AFE-D07915EAC730}" destId="{57D36FF4-821C-431F-B680-D8A35A940FD9}" srcOrd="0" destOrd="0" presId="urn:microsoft.com/office/officeart/2005/8/layout/orgChart1"/>
    <dgm:cxn modelId="{674A9A90-6B62-456D-BF55-C7FC1E8BCF5D}" type="presParOf" srcId="{AB2E3483-A7E5-4573-8AFE-D07915EAC730}" destId="{66F063EB-0586-48B3-8EF5-2F13258A9AC3}" srcOrd="1" destOrd="0" presId="urn:microsoft.com/office/officeart/2005/8/layout/orgChart1"/>
    <dgm:cxn modelId="{1FFFF35B-AEF4-4152-830A-E953D96BC7CB}" type="presParOf" srcId="{0B952ED2-28CF-4EE8-B2B2-3D9885662F29}" destId="{3CF178B6-83FB-4025-B259-27042593926D}" srcOrd="1" destOrd="0" presId="urn:microsoft.com/office/officeart/2005/8/layout/orgChart1"/>
    <dgm:cxn modelId="{A3ECCAEF-4C58-4B78-8EBC-0E143A5E632C}" type="presParOf" srcId="{0B952ED2-28CF-4EE8-B2B2-3D9885662F29}" destId="{661219B8-C9CE-4B2B-A21A-77690F6094FB}" srcOrd="2" destOrd="0" presId="urn:microsoft.com/office/officeart/2005/8/layout/orgChart1"/>
    <dgm:cxn modelId="{FC56B634-0DBF-46A4-9FE9-9A61651F0971}" type="presParOf" srcId="{2CBD8019-8A3C-4668-BE55-8F3F4E264E17}" destId="{D4675B0D-1429-499E-9863-7F2D554BA23F}" srcOrd="2" destOrd="0" presId="urn:microsoft.com/office/officeart/2005/8/layout/orgChart1"/>
    <dgm:cxn modelId="{4271A717-0A5D-46F8-8829-740EC309300E}" type="presParOf" srcId="{2CBD8019-8A3C-4668-BE55-8F3F4E264E17}" destId="{EA38C43B-0CAE-4BB3-B3AD-33822B8C0975}" srcOrd="3" destOrd="0" presId="urn:microsoft.com/office/officeart/2005/8/layout/orgChart1"/>
    <dgm:cxn modelId="{E604DA81-1B30-46FC-9F89-28464D646CF2}" type="presParOf" srcId="{EA38C43B-0CAE-4BB3-B3AD-33822B8C0975}" destId="{AFBE27A8-2B75-4DC6-ADA1-FAF602742844}" srcOrd="0" destOrd="0" presId="urn:microsoft.com/office/officeart/2005/8/layout/orgChart1"/>
    <dgm:cxn modelId="{3A803760-0E30-4D15-88F8-BAC7227D6D15}" type="presParOf" srcId="{AFBE27A8-2B75-4DC6-ADA1-FAF602742844}" destId="{5BC1EBFB-6A52-4F04-A503-79579149B19B}" srcOrd="0" destOrd="0" presId="urn:microsoft.com/office/officeart/2005/8/layout/orgChart1"/>
    <dgm:cxn modelId="{B937B633-B954-44C5-82B5-46D07E76ACE5}" type="presParOf" srcId="{AFBE27A8-2B75-4DC6-ADA1-FAF602742844}" destId="{D39DF405-73B4-4334-8E5A-45012D40C355}" srcOrd="1" destOrd="0" presId="urn:microsoft.com/office/officeart/2005/8/layout/orgChart1"/>
    <dgm:cxn modelId="{E8BF26EE-9C1E-45E9-AE32-DD0B2A01CE18}" type="presParOf" srcId="{EA38C43B-0CAE-4BB3-B3AD-33822B8C0975}" destId="{B322205E-D37C-4239-9BBC-A610F28C4826}" srcOrd="1" destOrd="0" presId="urn:microsoft.com/office/officeart/2005/8/layout/orgChart1"/>
    <dgm:cxn modelId="{1BD1332F-5A23-4148-B895-C456C6FA5F98}" type="presParOf" srcId="{EA38C43B-0CAE-4BB3-B3AD-33822B8C0975}" destId="{542FDC4D-7521-435F-857C-FA7BA6CEB868}" srcOrd="2" destOrd="0" presId="urn:microsoft.com/office/officeart/2005/8/layout/orgChart1"/>
    <dgm:cxn modelId="{2F2E705A-537D-42E2-BD1D-A706FB5450D9}" type="presParOf" srcId="{CF5BAB41-E359-47EE-95FE-3404209042B3}" destId="{A496B302-B0D1-465B-8BB8-9A31F8C54E7A}" srcOrd="2" destOrd="0" presId="urn:microsoft.com/office/officeart/2005/8/layout/orgChart1"/>
    <dgm:cxn modelId="{45B823BF-A1A3-46C2-A0ED-2CD0C604985F}" type="presParOf" srcId="{E8C493B9-3D07-4E1C-B2EA-4D38965A1BF9}" destId="{235F8DE6-C98E-4E80-BBAF-1C953CCDB249}" srcOrd="4" destOrd="0" presId="urn:microsoft.com/office/officeart/2005/8/layout/orgChart1"/>
    <dgm:cxn modelId="{1B7DA196-4AED-4E6E-822D-0C653D6CCF0E}" type="presParOf" srcId="{E8C493B9-3D07-4E1C-B2EA-4D38965A1BF9}" destId="{B6257441-B5BC-4CCD-BDF6-C8AF8F3067E6}" srcOrd="5" destOrd="0" presId="urn:microsoft.com/office/officeart/2005/8/layout/orgChart1"/>
    <dgm:cxn modelId="{8BCA656E-46B6-4868-BD15-E9212F71612B}" type="presParOf" srcId="{B6257441-B5BC-4CCD-BDF6-C8AF8F3067E6}" destId="{632449BA-B1FF-4B23-89BE-88416D052315}" srcOrd="0" destOrd="0" presId="urn:microsoft.com/office/officeart/2005/8/layout/orgChart1"/>
    <dgm:cxn modelId="{8B40399E-B476-468D-9DC0-72A29CC97CF3}" type="presParOf" srcId="{632449BA-B1FF-4B23-89BE-88416D052315}" destId="{0F1F4216-CB34-4A28-B816-A85A4C7AB4BF}" srcOrd="0" destOrd="0" presId="urn:microsoft.com/office/officeart/2005/8/layout/orgChart1"/>
    <dgm:cxn modelId="{C636AF9E-6145-46DD-9B94-5E5FDBC000A6}" type="presParOf" srcId="{632449BA-B1FF-4B23-89BE-88416D052315}" destId="{4C70C03A-1F44-4EDD-9956-01221DC0A64A}" srcOrd="1" destOrd="0" presId="urn:microsoft.com/office/officeart/2005/8/layout/orgChart1"/>
    <dgm:cxn modelId="{12AE21A4-29EF-4C3E-9727-62B59D0453A5}" type="presParOf" srcId="{B6257441-B5BC-4CCD-BDF6-C8AF8F3067E6}" destId="{67322273-0F95-4558-8C93-EA76D8673CF0}" srcOrd="1" destOrd="0" presId="urn:microsoft.com/office/officeart/2005/8/layout/orgChart1"/>
    <dgm:cxn modelId="{88E59446-3029-4677-A17A-0D2D168CB6FA}" type="presParOf" srcId="{67322273-0F95-4558-8C93-EA76D8673CF0}" destId="{12F938C5-C946-43CA-BCED-E607C04A554B}" srcOrd="0" destOrd="0" presId="urn:microsoft.com/office/officeart/2005/8/layout/orgChart1"/>
    <dgm:cxn modelId="{A3C53A1E-8EE4-4BA3-8682-5F6702E53EF3}" type="presParOf" srcId="{67322273-0F95-4558-8C93-EA76D8673CF0}" destId="{EB8DE9D0-6239-46BC-B8D3-2AB775BFDF49}" srcOrd="1" destOrd="0" presId="urn:microsoft.com/office/officeart/2005/8/layout/orgChart1"/>
    <dgm:cxn modelId="{946DBF96-960E-47B3-8C6A-B977DBF888AE}" type="presParOf" srcId="{EB8DE9D0-6239-46BC-B8D3-2AB775BFDF49}" destId="{679C94AC-A8A0-4802-BB49-A5440BB4CB81}" srcOrd="0" destOrd="0" presId="urn:microsoft.com/office/officeart/2005/8/layout/orgChart1"/>
    <dgm:cxn modelId="{79D8FE69-FCBB-4989-8720-A36215C94955}" type="presParOf" srcId="{679C94AC-A8A0-4802-BB49-A5440BB4CB81}" destId="{521AEE6A-DD50-4C06-B883-FB000CE2D5CB}" srcOrd="0" destOrd="0" presId="urn:microsoft.com/office/officeart/2005/8/layout/orgChart1"/>
    <dgm:cxn modelId="{A85D4799-BDD1-4F25-94FC-D62D6F0DB683}" type="presParOf" srcId="{679C94AC-A8A0-4802-BB49-A5440BB4CB81}" destId="{D320CF16-9234-42A2-B048-EE5B1BE10D65}" srcOrd="1" destOrd="0" presId="urn:microsoft.com/office/officeart/2005/8/layout/orgChart1"/>
    <dgm:cxn modelId="{758AB895-21B9-44F7-80F7-4323C15B81AB}" type="presParOf" srcId="{EB8DE9D0-6239-46BC-B8D3-2AB775BFDF49}" destId="{634D3865-39D3-417D-9960-412F8453CDDF}" srcOrd="1" destOrd="0" presId="urn:microsoft.com/office/officeart/2005/8/layout/orgChart1"/>
    <dgm:cxn modelId="{90C70520-F102-4AD7-96A8-1CAC4E49BA37}" type="presParOf" srcId="{EB8DE9D0-6239-46BC-B8D3-2AB775BFDF49}" destId="{5B0995E4-24F2-4875-A4BF-DC88D5BBDE4D}" srcOrd="2" destOrd="0" presId="urn:microsoft.com/office/officeart/2005/8/layout/orgChart1"/>
    <dgm:cxn modelId="{93837697-7A7A-4111-B320-72A47264C450}" type="presParOf" srcId="{67322273-0F95-4558-8C93-EA76D8673CF0}" destId="{4D610519-4848-4BC8-87E7-79DEF20392F6}" srcOrd="2" destOrd="0" presId="urn:microsoft.com/office/officeart/2005/8/layout/orgChart1"/>
    <dgm:cxn modelId="{90D7ADBA-88A9-49B3-A643-CFF729B9BF21}" type="presParOf" srcId="{67322273-0F95-4558-8C93-EA76D8673CF0}" destId="{21508588-3813-4879-A285-8B2FA3D8702A}" srcOrd="3" destOrd="0" presId="urn:microsoft.com/office/officeart/2005/8/layout/orgChart1"/>
    <dgm:cxn modelId="{D0246220-228E-43D0-A332-BA42E8934294}" type="presParOf" srcId="{21508588-3813-4879-A285-8B2FA3D8702A}" destId="{76CCEB8D-CADC-4A59-AC28-5DCCC0E0A0AA}" srcOrd="0" destOrd="0" presId="urn:microsoft.com/office/officeart/2005/8/layout/orgChart1"/>
    <dgm:cxn modelId="{85FD3FD6-F1CA-4575-AE05-092D32DB6794}" type="presParOf" srcId="{76CCEB8D-CADC-4A59-AC28-5DCCC0E0A0AA}" destId="{30D235DA-8819-44EC-A299-892F4F9290A9}" srcOrd="0" destOrd="0" presId="urn:microsoft.com/office/officeart/2005/8/layout/orgChart1"/>
    <dgm:cxn modelId="{507BC932-6A54-4D08-A7C7-1CB64BD0749F}" type="presParOf" srcId="{76CCEB8D-CADC-4A59-AC28-5DCCC0E0A0AA}" destId="{6B0BDE05-0A93-4AAB-B004-44EECEAF46F1}" srcOrd="1" destOrd="0" presId="urn:microsoft.com/office/officeart/2005/8/layout/orgChart1"/>
    <dgm:cxn modelId="{476EF6AB-DA0D-45FF-A903-E42D240BC160}" type="presParOf" srcId="{21508588-3813-4879-A285-8B2FA3D8702A}" destId="{7BC22006-55B4-4C64-8627-584F4A1A8128}" srcOrd="1" destOrd="0" presId="urn:microsoft.com/office/officeart/2005/8/layout/orgChart1"/>
    <dgm:cxn modelId="{4F2D5F84-B231-48B2-928F-755438E40785}" type="presParOf" srcId="{21508588-3813-4879-A285-8B2FA3D8702A}" destId="{4758DF2C-C662-49D0-BF90-D1DFF61EB8EA}" srcOrd="2" destOrd="0" presId="urn:microsoft.com/office/officeart/2005/8/layout/orgChart1"/>
    <dgm:cxn modelId="{E0DCD78B-0778-4995-94EA-2A8E0A86E8A5}" type="presParOf" srcId="{67322273-0F95-4558-8C93-EA76D8673CF0}" destId="{2C41FD25-0BBF-47BD-8C0F-45703DFB2EC2}" srcOrd="4" destOrd="0" presId="urn:microsoft.com/office/officeart/2005/8/layout/orgChart1"/>
    <dgm:cxn modelId="{C92FBC6E-ACFE-4948-A06E-5559D5CB8FC9}" type="presParOf" srcId="{67322273-0F95-4558-8C93-EA76D8673CF0}" destId="{83FE5947-FB90-426E-A817-C06942FC1109}" srcOrd="5" destOrd="0" presId="urn:microsoft.com/office/officeart/2005/8/layout/orgChart1"/>
    <dgm:cxn modelId="{32197A5A-9C9B-424D-A6CA-0B7EF55C1139}" type="presParOf" srcId="{83FE5947-FB90-426E-A817-C06942FC1109}" destId="{C5E020B9-5C31-4B56-BF56-A9800AACA504}" srcOrd="0" destOrd="0" presId="urn:microsoft.com/office/officeart/2005/8/layout/orgChart1"/>
    <dgm:cxn modelId="{3584E620-5A7D-4378-990A-8029D7686903}" type="presParOf" srcId="{C5E020B9-5C31-4B56-BF56-A9800AACA504}" destId="{0CFE0434-5A8E-4208-92C3-2F8C3B3511AC}" srcOrd="0" destOrd="0" presId="urn:microsoft.com/office/officeart/2005/8/layout/orgChart1"/>
    <dgm:cxn modelId="{E94F85F7-83F3-4B8B-8192-2BAFD2BDD845}" type="presParOf" srcId="{C5E020B9-5C31-4B56-BF56-A9800AACA504}" destId="{709C2D95-FD2A-4D5F-8D00-B1B8B4B7096F}" srcOrd="1" destOrd="0" presId="urn:microsoft.com/office/officeart/2005/8/layout/orgChart1"/>
    <dgm:cxn modelId="{A074FE47-C7BF-4A21-A1E6-CF1AD0873552}" type="presParOf" srcId="{83FE5947-FB90-426E-A817-C06942FC1109}" destId="{15D662F0-E7EB-47A5-BBA3-EFAA9757A890}" srcOrd="1" destOrd="0" presId="urn:microsoft.com/office/officeart/2005/8/layout/orgChart1"/>
    <dgm:cxn modelId="{7DE178D7-0A6D-4FE9-9E71-914D8BDF7BE6}" type="presParOf" srcId="{83FE5947-FB90-426E-A817-C06942FC1109}" destId="{4CB11640-F390-42FE-A6DD-F3B445E2F3FE}" srcOrd="2" destOrd="0" presId="urn:microsoft.com/office/officeart/2005/8/layout/orgChart1"/>
    <dgm:cxn modelId="{C993544E-BA91-4283-9B1B-D2BB51A1DCB7}" type="presParOf" srcId="{B6257441-B5BC-4CCD-BDF6-C8AF8F3067E6}" destId="{9CB8E9A6-CA4B-4201-82CA-C9528E487D6F}" srcOrd="2" destOrd="0" presId="urn:microsoft.com/office/officeart/2005/8/layout/orgChart1"/>
    <dgm:cxn modelId="{483B64A6-7C32-4D80-BF6F-C63D0C3517E9}" type="presParOf" srcId="{697FC15C-3607-487A-A6D0-B83E9A9EED93}" destId="{ACC9FC29-3862-4BD1-8C6E-266480B094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9BDF43-EBC0-4077-8E05-3D8F9CB7D04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2BBBA18E-4793-46F0-A260-0721F0FBB218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Parent </a:t>
          </a:r>
        </a:p>
      </dgm:t>
    </dgm:pt>
    <dgm:pt modelId="{D051405B-9A1E-414C-BE29-36C510194897}" type="parTrans" cxnId="{2408E31D-B6AF-414F-906C-33DFB6A90674}">
      <dgm:prSet/>
      <dgm:spPr/>
      <dgm:t>
        <a:bodyPr/>
        <a:lstStyle/>
        <a:p>
          <a:endParaRPr lang="en-US"/>
        </a:p>
      </dgm:t>
    </dgm:pt>
    <dgm:pt modelId="{082C62DF-B01B-49B0-AFBB-9A1D5F06B35F}" type="sibTrans" cxnId="{2408E31D-B6AF-414F-906C-33DFB6A90674}">
      <dgm:prSet/>
      <dgm:spPr/>
      <dgm:t>
        <a:bodyPr/>
        <a:lstStyle/>
        <a:p>
          <a:endParaRPr lang="en-US"/>
        </a:p>
      </dgm:t>
    </dgm:pt>
    <dgm:pt modelId="{AB5690B3-8AA4-4A21-9263-73C5A983F453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gm:t>
    </dgm:pt>
    <dgm:pt modelId="{19B59C79-6D86-4B80-8362-FC910C6246A6}" type="parTrans" cxnId="{CF5106EB-8943-4CDC-9E78-012BAEB69EC7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ACCD72F3-780E-47B8-A25B-9443485BE433}" type="sibTrans" cxnId="{CF5106EB-8943-4CDC-9E78-012BAEB69EC7}">
      <dgm:prSet/>
      <dgm:spPr/>
      <dgm:t>
        <a:bodyPr/>
        <a:lstStyle/>
        <a:p>
          <a:endParaRPr lang="en-US"/>
        </a:p>
      </dgm:t>
    </dgm:pt>
    <dgm:pt modelId="{6613588E-DB9B-45B6-B560-3ABDDBB11667}">
      <dgm:prSet custT="1"/>
      <dgm:spPr>
        <a:solidFill>
          <a:srgbClr val="FFC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1/3</a:t>
          </a:r>
        </a:p>
      </dgm:t>
    </dgm:pt>
    <dgm:pt modelId="{20E42C5E-735F-4528-A411-93CECA2B7EB8}" type="parTrans" cxnId="{A7251784-E9DE-42CF-8451-5771F799AF55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6EE8106-906B-4DA0-9792-FCC04483D79A}" type="sibTrans" cxnId="{A7251784-E9DE-42CF-8451-5771F799AF55}">
      <dgm:prSet/>
      <dgm:spPr/>
      <dgm:t>
        <a:bodyPr/>
        <a:lstStyle/>
        <a:p>
          <a:endParaRPr lang="en-US"/>
        </a:p>
      </dgm:t>
    </dgm:pt>
    <dgm:pt modelId="{76A7112B-C3C0-4E67-A3C1-A3F8046E2EC6}">
      <dgm:prSet custT="1"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1/3</a:t>
          </a:r>
        </a:p>
      </dgm:t>
    </dgm:pt>
    <dgm:pt modelId="{5A6A04FD-6B20-4A80-B828-6BB980772DF1}" type="parTrans" cxnId="{EE7EE5EF-AA4B-49B5-815D-ABFD14B421B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9F2A2683-0551-414E-8664-8D574EF95CD2}" type="sibTrans" cxnId="{EE7EE5EF-AA4B-49B5-815D-ABFD14B421BC}">
      <dgm:prSet/>
      <dgm:spPr/>
      <dgm:t>
        <a:bodyPr/>
        <a:lstStyle/>
        <a:p>
          <a:endParaRPr lang="en-US"/>
        </a:p>
      </dgm:t>
    </dgm:pt>
    <dgm:pt modelId="{8F043339-7272-42E4-88EB-EC602FADF330}">
      <dgm:prSet custT="1"/>
      <dgm:spPr>
        <a:solidFill>
          <a:srgbClr val="92D05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0</a:t>
          </a:r>
          <a:endParaRPr kumimoji="0" lang="en-US" sz="35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65C1DF22-D8E7-4772-8DFB-D8092162C808}" type="parTrans" cxnId="{445DE8E9-DE7D-4C34-8832-A6843A0FD406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8E3B04F-5348-4F2D-AF52-94AB61EEA7ED}" type="sibTrans" cxnId="{445DE8E9-DE7D-4C34-8832-A6843A0FD406}">
      <dgm:prSet/>
      <dgm:spPr/>
      <dgm:t>
        <a:bodyPr/>
        <a:lstStyle/>
        <a:p>
          <a:endParaRPr lang="en-US"/>
        </a:p>
      </dgm:t>
    </dgm:pt>
    <dgm:pt modelId="{4247D142-31F2-4853-9D6C-B54B92EEF1EE}">
      <dgm:prSet custT="1"/>
      <dgm:spPr>
        <a:solidFill>
          <a:srgbClr val="92D05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0</a:t>
          </a:r>
          <a:endParaRPr kumimoji="0" lang="en-US" sz="35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C86AE935-8D78-420B-A506-4B644DBDB77A}" type="parTrans" cxnId="{D6C98BE6-8226-4FAF-A10B-F3936A9222BB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03D7471-1AEB-4394-9085-18754B2DDA6C}" type="sibTrans" cxnId="{D6C98BE6-8226-4FAF-A10B-F3936A9222BB}">
      <dgm:prSet/>
      <dgm:spPr/>
      <dgm:t>
        <a:bodyPr/>
        <a:lstStyle/>
        <a:p>
          <a:endParaRPr lang="en-US"/>
        </a:p>
      </dgm:t>
    </dgm:pt>
    <dgm:pt modelId="{74870940-527B-4634-9753-E7833918965A}">
      <dgm:prSet custT="1"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1/3</a:t>
          </a:r>
        </a:p>
      </dgm:t>
    </dgm:pt>
    <dgm:pt modelId="{808C009C-0FA1-4DEA-8ADE-677010A405E6}" type="parTrans" cxnId="{793FE19B-10D2-4B88-85D4-4052C86FC3A0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4DD15872-8F4A-49F2-AA59-3064704CFFC7}" type="sibTrans" cxnId="{793FE19B-10D2-4B88-85D4-4052C86FC3A0}">
      <dgm:prSet/>
      <dgm:spPr/>
      <dgm:t>
        <a:bodyPr/>
        <a:lstStyle/>
        <a:p>
          <a:endParaRPr lang="en-US"/>
        </a:p>
      </dgm:t>
    </dgm:pt>
    <dgm:pt modelId="{D707A364-6D8B-4EFF-842C-94B3F517AF40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0</a:t>
          </a:r>
          <a:endParaRPr kumimoji="0" lang="en-US" sz="35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A3B82CD3-371A-499F-82DA-972E6DA1EE0B}" type="parTrans" cxnId="{8594F7CE-7C78-4469-B0C1-D2DD5766F7D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34889D9F-0F32-4A88-B05E-5666DC1A9CC9}" type="sibTrans" cxnId="{8594F7CE-7C78-4469-B0C1-D2DD5766F7DC}">
      <dgm:prSet/>
      <dgm:spPr/>
      <dgm:t>
        <a:bodyPr/>
        <a:lstStyle/>
        <a:p>
          <a:endParaRPr lang="en-US"/>
        </a:p>
      </dgm:t>
    </dgm:pt>
    <dgm:pt modelId="{D13F7E93-7919-418C-B33E-D7079DE94B3E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0</a:t>
          </a:r>
          <a:endParaRPr kumimoji="0" lang="en-US" sz="35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9B8D4548-662B-457F-BE5E-9963A6B66C47}" type="parTrans" cxnId="{7F9220E4-8A48-4FFC-B84B-2CD3F93147B3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C1B09CD-0C92-446A-B393-03FFE7F0065B}" type="sibTrans" cxnId="{7F9220E4-8A48-4FFC-B84B-2CD3F93147B3}">
      <dgm:prSet/>
      <dgm:spPr/>
      <dgm:t>
        <a:bodyPr/>
        <a:lstStyle/>
        <a:p>
          <a:endParaRPr lang="en-US"/>
        </a:p>
      </dgm:t>
    </dgm:pt>
    <dgm:pt modelId="{1F636B84-3E78-4585-89D6-4462378D6F13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0</a:t>
          </a:r>
          <a:endParaRPr kumimoji="0" lang="en-US" sz="35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45440A50-1CBC-461C-977B-3501438DB165}" type="parTrans" cxnId="{A1698AED-4CA5-471C-ABF8-56C5179EF18F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6EE6C8F4-215B-4DF6-A596-7E3E7930DF5A}" type="sibTrans" cxnId="{A1698AED-4CA5-471C-ABF8-56C5179EF18F}">
      <dgm:prSet/>
      <dgm:spPr/>
      <dgm:t>
        <a:bodyPr/>
        <a:lstStyle/>
        <a:p>
          <a:endParaRPr lang="en-US"/>
        </a:p>
      </dgm:t>
    </dgm:pt>
    <dgm:pt modelId="{63584F3B-1AD0-47BB-B03E-F2B8B7C0A657}" type="pres">
      <dgm:prSet presAssocID="{319BDF43-EBC0-4077-8E05-3D8F9CB7D0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7FC15C-3607-487A-A6D0-B83E9A9EED93}" type="pres">
      <dgm:prSet presAssocID="{2BBBA18E-4793-46F0-A260-0721F0FBB218}" presName="hierRoot1" presStyleCnt="0">
        <dgm:presLayoutVars>
          <dgm:hierBranch/>
        </dgm:presLayoutVars>
      </dgm:prSet>
      <dgm:spPr/>
    </dgm:pt>
    <dgm:pt modelId="{574B079C-845C-4ADB-A623-91000C565665}" type="pres">
      <dgm:prSet presAssocID="{2BBBA18E-4793-46F0-A260-0721F0FBB218}" presName="rootComposite1" presStyleCnt="0"/>
      <dgm:spPr/>
    </dgm:pt>
    <dgm:pt modelId="{96A7A501-77E4-4885-B203-2B2BFBA0905F}" type="pres">
      <dgm:prSet presAssocID="{2BBBA18E-4793-46F0-A260-0721F0FBB21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1D18E4-688E-4968-926F-5C1B5285E760}" type="pres">
      <dgm:prSet presAssocID="{2BBBA18E-4793-46F0-A260-0721F0FBB21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8C493B9-3D07-4E1C-B2EA-4D38965A1BF9}" type="pres">
      <dgm:prSet presAssocID="{2BBBA18E-4793-46F0-A260-0721F0FBB218}" presName="hierChild2" presStyleCnt="0"/>
      <dgm:spPr/>
    </dgm:pt>
    <dgm:pt modelId="{668DF3D0-73F2-45E4-810F-60C2AEFD8F65}" type="pres">
      <dgm:prSet presAssocID="{19B59C79-6D86-4B80-8362-FC910C6246A6}" presName="Name35" presStyleLbl="parChTrans1D2" presStyleIdx="0" presStyleCnt="3"/>
      <dgm:spPr/>
      <dgm:t>
        <a:bodyPr/>
        <a:lstStyle/>
        <a:p>
          <a:endParaRPr lang="en-US"/>
        </a:p>
      </dgm:t>
    </dgm:pt>
    <dgm:pt modelId="{7862B063-C8B1-43EE-A13D-8A5B66124145}" type="pres">
      <dgm:prSet presAssocID="{AB5690B3-8AA4-4A21-9263-73C5A983F453}" presName="hierRoot2" presStyleCnt="0">
        <dgm:presLayoutVars>
          <dgm:hierBranch/>
        </dgm:presLayoutVars>
      </dgm:prSet>
      <dgm:spPr/>
    </dgm:pt>
    <dgm:pt modelId="{856ACC33-8453-42B4-9EC4-BC79DDACCF3E}" type="pres">
      <dgm:prSet presAssocID="{AB5690B3-8AA4-4A21-9263-73C5A983F453}" presName="rootComposite" presStyleCnt="0"/>
      <dgm:spPr/>
    </dgm:pt>
    <dgm:pt modelId="{F5CF04EB-086F-432F-B751-48CB42CFAB2D}" type="pres">
      <dgm:prSet presAssocID="{AB5690B3-8AA4-4A21-9263-73C5A983F45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0C3DB0-56BF-4328-8D54-5D9D06C9011E}" type="pres">
      <dgm:prSet presAssocID="{AB5690B3-8AA4-4A21-9263-73C5A983F453}" presName="rootConnector" presStyleLbl="node2" presStyleIdx="0" presStyleCnt="3"/>
      <dgm:spPr/>
      <dgm:t>
        <a:bodyPr/>
        <a:lstStyle/>
        <a:p>
          <a:endParaRPr lang="en-US"/>
        </a:p>
      </dgm:t>
    </dgm:pt>
    <dgm:pt modelId="{BF84AB9F-C6D0-4150-AA41-7AD83612018E}" type="pres">
      <dgm:prSet presAssocID="{AB5690B3-8AA4-4A21-9263-73C5A983F453}" presName="hierChild4" presStyleCnt="0"/>
      <dgm:spPr/>
    </dgm:pt>
    <dgm:pt modelId="{262183C1-A07A-402B-9404-E7F238ED7B59}" type="pres">
      <dgm:prSet presAssocID="{20E42C5E-735F-4528-A411-93CECA2B7EB8}" presName="Name35" presStyleLbl="parChTrans1D3" presStyleIdx="0" presStyleCnt="6"/>
      <dgm:spPr/>
      <dgm:t>
        <a:bodyPr/>
        <a:lstStyle/>
        <a:p>
          <a:endParaRPr lang="en-US"/>
        </a:p>
      </dgm:t>
    </dgm:pt>
    <dgm:pt modelId="{69D9E0F8-C961-4F8B-B6B5-4000320A0F14}" type="pres">
      <dgm:prSet presAssocID="{6613588E-DB9B-45B6-B560-3ABDDBB11667}" presName="hierRoot2" presStyleCnt="0">
        <dgm:presLayoutVars>
          <dgm:hierBranch val="r"/>
        </dgm:presLayoutVars>
      </dgm:prSet>
      <dgm:spPr/>
    </dgm:pt>
    <dgm:pt modelId="{9D9536F4-5CDC-49B8-B975-9160133BEB09}" type="pres">
      <dgm:prSet presAssocID="{6613588E-DB9B-45B6-B560-3ABDDBB11667}" presName="rootComposite" presStyleCnt="0"/>
      <dgm:spPr/>
    </dgm:pt>
    <dgm:pt modelId="{A22BE1A9-FD28-4B41-9046-20AE6C265E03}" type="pres">
      <dgm:prSet presAssocID="{6613588E-DB9B-45B6-B560-3ABDDBB11667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0703AA-FDDC-4671-B564-ADDD5908B848}" type="pres">
      <dgm:prSet presAssocID="{6613588E-DB9B-45B6-B560-3ABDDBB11667}" presName="rootConnector" presStyleLbl="node3" presStyleIdx="0" presStyleCnt="6"/>
      <dgm:spPr/>
      <dgm:t>
        <a:bodyPr/>
        <a:lstStyle/>
        <a:p>
          <a:endParaRPr lang="en-US"/>
        </a:p>
      </dgm:t>
    </dgm:pt>
    <dgm:pt modelId="{36629FF8-81BF-4597-9C39-3922F0E46123}" type="pres">
      <dgm:prSet presAssocID="{6613588E-DB9B-45B6-B560-3ABDDBB11667}" presName="hierChild4" presStyleCnt="0"/>
      <dgm:spPr/>
    </dgm:pt>
    <dgm:pt modelId="{37CB7D74-94CA-45D2-A638-2BEB3D7A0175}" type="pres">
      <dgm:prSet presAssocID="{6613588E-DB9B-45B6-B560-3ABDDBB11667}" presName="hierChild5" presStyleCnt="0"/>
      <dgm:spPr/>
    </dgm:pt>
    <dgm:pt modelId="{3EFE1ED7-CCB5-4FD2-8C93-7C4BF2BB1BF4}" type="pres">
      <dgm:prSet presAssocID="{AB5690B3-8AA4-4A21-9263-73C5A983F453}" presName="hierChild5" presStyleCnt="0"/>
      <dgm:spPr/>
    </dgm:pt>
    <dgm:pt modelId="{291B90F8-05F1-4B34-BD0E-A406B35EAE4E}" type="pres">
      <dgm:prSet presAssocID="{5A6A04FD-6B20-4A80-B828-6BB980772DF1}" presName="Name35" presStyleLbl="parChTrans1D2" presStyleIdx="1" presStyleCnt="3"/>
      <dgm:spPr/>
      <dgm:t>
        <a:bodyPr/>
        <a:lstStyle/>
        <a:p>
          <a:endParaRPr lang="en-US"/>
        </a:p>
      </dgm:t>
    </dgm:pt>
    <dgm:pt modelId="{CF5BAB41-E359-47EE-95FE-3404209042B3}" type="pres">
      <dgm:prSet presAssocID="{76A7112B-C3C0-4E67-A3C1-A3F8046E2EC6}" presName="hierRoot2" presStyleCnt="0">
        <dgm:presLayoutVars>
          <dgm:hierBranch/>
        </dgm:presLayoutVars>
      </dgm:prSet>
      <dgm:spPr/>
    </dgm:pt>
    <dgm:pt modelId="{D216DC3C-4B7E-412B-9002-7EC456707DDC}" type="pres">
      <dgm:prSet presAssocID="{76A7112B-C3C0-4E67-A3C1-A3F8046E2EC6}" presName="rootComposite" presStyleCnt="0"/>
      <dgm:spPr/>
    </dgm:pt>
    <dgm:pt modelId="{7876AD9F-F864-4207-926E-04D52841E5EC}" type="pres">
      <dgm:prSet presAssocID="{76A7112B-C3C0-4E67-A3C1-A3F8046E2EC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7A9867-2506-4210-9E16-F5ADC9D974B5}" type="pres">
      <dgm:prSet presAssocID="{76A7112B-C3C0-4E67-A3C1-A3F8046E2EC6}" presName="rootConnector" presStyleLbl="node2" presStyleIdx="1" presStyleCnt="3"/>
      <dgm:spPr/>
      <dgm:t>
        <a:bodyPr/>
        <a:lstStyle/>
        <a:p>
          <a:endParaRPr lang="en-US"/>
        </a:p>
      </dgm:t>
    </dgm:pt>
    <dgm:pt modelId="{2CBD8019-8A3C-4668-BE55-8F3F4E264E17}" type="pres">
      <dgm:prSet presAssocID="{76A7112B-C3C0-4E67-A3C1-A3F8046E2EC6}" presName="hierChild4" presStyleCnt="0"/>
      <dgm:spPr/>
    </dgm:pt>
    <dgm:pt modelId="{D1BF50DE-C7AA-4128-BC3D-7F4A08DE02E9}" type="pres">
      <dgm:prSet presAssocID="{65C1DF22-D8E7-4772-8DFB-D8092162C808}" presName="Name35" presStyleLbl="parChTrans1D3" presStyleIdx="1" presStyleCnt="6"/>
      <dgm:spPr/>
      <dgm:t>
        <a:bodyPr/>
        <a:lstStyle/>
        <a:p>
          <a:endParaRPr lang="en-US"/>
        </a:p>
      </dgm:t>
    </dgm:pt>
    <dgm:pt modelId="{0B952ED2-28CF-4EE8-B2B2-3D9885662F29}" type="pres">
      <dgm:prSet presAssocID="{8F043339-7272-42E4-88EB-EC602FADF330}" presName="hierRoot2" presStyleCnt="0">
        <dgm:presLayoutVars>
          <dgm:hierBranch val="r"/>
        </dgm:presLayoutVars>
      </dgm:prSet>
      <dgm:spPr/>
    </dgm:pt>
    <dgm:pt modelId="{AB2E3483-A7E5-4573-8AFE-D07915EAC730}" type="pres">
      <dgm:prSet presAssocID="{8F043339-7272-42E4-88EB-EC602FADF330}" presName="rootComposite" presStyleCnt="0"/>
      <dgm:spPr/>
    </dgm:pt>
    <dgm:pt modelId="{57D36FF4-821C-431F-B680-D8A35A940FD9}" type="pres">
      <dgm:prSet presAssocID="{8F043339-7272-42E4-88EB-EC602FADF330}" presName="rootText" presStyleLbl="node3" presStyleIdx="1" presStyleCnt="6" custLinFactNeighborX="1215" custLinFactNeighborY="18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F063EB-0586-48B3-8EF5-2F13258A9AC3}" type="pres">
      <dgm:prSet presAssocID="{8F043339-7272-42E4-88EB-EC602FADF330}" presName="rootConnector" presStyleLbl="node3" presStyleIdx="1" presStyleCnt="6"/>
      <dgm:spPr/>
      <dgm:t>
        <a:bodyPr/>
        <a:lstStyle/>
        <a:p>
          <a:endParaRPr lang="en-US"/>
        </a:p>
      </dgm:t>
    </dgm:pt>
    <dgm:pt modelId="{3CF178B6-83FB-4025-B259-27042593926D}" type="pres">
      <dgm:prSet presAssocID="{8F043339-7272-42E4-88EB-EC602FADF330}" presName="hierChild4" presStyleCnt="0"/>
      <dgm:spPr/>
    </dgm:pt>
    <dgm:pt modelId="{661219B8-C9CE-4B2B-A21A-77690F6094FB}" type="pres">
      <dgm:prSet presAssocID="{8F043339-7272-42E4-88EB-EC602FADF330}" presName="hierChild5" presStyleCnt="0"/>
      <dgm:spPr/>
    </dgm:pt>
    <dgm:pt modelId="{D4675B0D-1429-499E-9863-7F2D554BA23F}" type="pres">
      <dgm:prSet presAssocID="{C86AE935-8D78-420B-A506-4B644DBDB77A}" presName="Name35" presStyleLbl="parChTrans1D3" presStyleIdx="2" presStyleCnt="6"/>
      <dgm:spPr/>
      <dgm:t>
        <a:bodyPr/>
        <a:lstStyle/>
        <a:p>
          <a:endParaRPr lang="en-US"/>
        </a:p>
      </dgm:t>
    </dgm:pt>
    <dgm:pt modelId="{EA38C43B-0CAE-4BB3-B3AD-33822B8C0975}" type="pres">
      <dgm:prSet presAssocID="{4247D142-31F2-4853-9D6C-B54B92EEF1EE}" presName="hierRoot2" presStyleCnt="0">
        <dgm:presLayoutVars>
          <dgm:hierBranch val="r"/>
        </dgm:presLayoutVars>
      </dgm:prSet>
      <dgm:spPr/>
    </dgm:pt>
    <dgm:pt modelId="{AFBE27A8-2B75-4DC6-ADA1-FAF602742844}" type="pres">
      <dgm:prSet presAssocID="{4247D142-31F2-4853-9D6C-B54B92EEF1EE}" presName="rootComposite" presStyleCnt="0"/>
      <dgm:spPr/>
    </dgm:pt>
    <dgm:pt modelId="{5BC1EBFB-6A52-4F04-A503-79579149B19B}" type="pres">
      <dgm:prSet presAssocID="{4247D142-31F2-4853-9D6C-B54B92EEF1EE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9DF405-73B4-4334-8E5A-45012D40C355}" type="pres">
      <dgm:prSet presAssocID="{4247D142-31F2-4853-9D6C-B54B92EEF1EE}" presName="rootConnector" presStyleLbl="node3" presStyleIdx="2" presStyleCnt="6"/>
      <dgm:spPr/>
      <dgm:t>
        <a:bodyPr/>
        <a:lstStyle/>
        <a:p>
          <a:endParaRPr lang="en-US"/>
        </a:p>
      </dgm:t>
    </dgm:pt>
    <dgm:pt modelId="{B322205E-D37C-4239-9BBC-A610F28C4826}" type="pres">
      <dgm:prSet presAssocID="{4247D142-31F2-4853-9D6C-B54B92EEF1EE}" presName="hierChild4" presStyleCnt="0"/>
      <dgm:spPr/>
    </dgm:pt>
    <dgm:pt modelId="{542FDC4D-7521-435F-857C-FA7BA6CEB868}" type="pres">
      <dgm:prSet presAssocID="{4247D142-31F2-4853-9D6C-B54B92EEF1EE}" presName="hierChild5" presStyleCnt="0"/>
      <dgm:spPr/>
    </dgm:pt>
    <dgm:pt modelId="{A496B302-B0D1-465B-8BB8-9A31F8C54E7A}" type="pres">
      <dgm:prSet presAssocID="{76A7112B-C3C0-4E67-A3C1-A3F8046E2EC6}" presName="hierChild5" presStyleCnt="0"/>
      <dgm:spPr/>
    </dgm:pt>
    <dgm:pt modelId="{235F8DE6-C98E-4E80-BBAF-1C953CCDB249}" type="pres">
      <dgm:prSet presAssocID="{808C009C-0FA1-4DEA-8ADE-677010A405E6}" presName="Name35" presStyleLbl="parChTrans1D2" presStyleIdx="2" presStyleCnt="3"/>
      <dgm:spPr/>
      <dgm:t>
        <a:bodyPr/>
        <a:lstStyle/>
        <a:p>
          <a:endParaRPr lang="en-US"/>
        </a:p>
      </dgm:t>
    </dgm:pt>
    <dgm:pt modelId="{B6257441-B5BC-4CCD-BDF6-C8AF8F3067E6}" type="pres">
      <dgm:prSet presAssocID="{74870940-527B-4634-9753-E7833918965A}" presName="hierRoot2" presStyleCnt="0">
        <dgm:presLayoutVars>
          <dgm:hierBranch/>
        </dgm:presLayoutVars>
      </dgm:prSet>
      <dgm:spPr/>
    </dgm:pt>
    <dgm:pt modelId="{632449BA-B1FF-4B23-89BE-88416D052315}" type="pres">
      <dgm:prSet presAssocID="{74870940-527B-4634-9753-E7833918965A}" presName="rootComposite" presStyleCnt="0"/>
      <dgm:spPr/>
    </dgm:pt>
    <dgm:pt modelId="{0F1F4216-CB34-4A28-B816-A85A4C7AB4BF}" type="pres">
      <dgm:prSet presAssocID="{74870940-527B-4634-9753-E7833918965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70C03A-1F44-4EDD-9956-01221DC0A64A}" type="pres">
      <dgm:prSet presAssocID="{74870940-527B-4634-9753-E7833918965A}" presName="rootConnector" presStyleLbl="node2" presStyleIdx="2" presStyleCnt="3"/>
      <dgm:spPr/>
      <dgm:t>
        <a:bodyPr/>
        <a:lstStyle/>
        <a:p>
          <a:endParaRPr lang="en-US"/>
        </a:p>
      </dgm:t>
    </dgm:pt>
    <dgm:pt modelId="{67322273-0F95-4558-8C93-EA76D8673CF0}" type="pres">
      <dgm:prSet presAssocID="{74870940-527B-4634-9753-E7833918965A}" presName="hierChild4" presStyleCnt="0"/>
      <dgm:spPr/>
    </dgm:pt>
    <dgm:pt modelId="{12F938C5-C946-43CA-BCED-E607C04A554B}" type="pres">
      <dgm:prSet presAssocID="{A3B82CD3-371A-499F-82DA-972E6DA1EE0B}" presName="Name35" presStyleLbl="parChTrans1D3" presStyleIdx="3" presStyleCnt="6"/>
      <dgm:spPr/>
      <dgm:t>
        <a:bodyPr/>
        <a:lstStyle/>
        <a:p>
          <a:endParaRPr lang="en-US"/>
        </a:p>
      </dgm:t>
    </dgm:pt>
    <dgm:pt modelId="{EB8DE9D0-6239-46BC-B8D3-2AB775BFDF49}" type="pres">
      <dgm:prSet presAssocID="{D707A364-6D8B-4EFF-842C-94B3F517AF40}" presName="hierRoot2" presStyleCnt="0">
        <dgm:presLayoutVars>
          <dgm:hierBranch val="r"/>
        </dgm:presLayoutVars>
      </dgm:prSet>
      <dgm:spPr/>
    </dgm:pt>
    <dgm:pt modelId="{679C94AC-A8A0-4802-BB49-A5440BB4CB81}" type="pres">
      <dgm:prSet presAssocID="{D707A364-6D8B-4EFF-842C-94B3F517AF40}" presName="rootComposite" presStyleCnt="0"/>
      <dgm:spPr/>
    </dgm:pt>
    <dgm:pt modelId="{521AEE6A-DD50-4C06-B883-FB000CE2D5CB}" type="pres">
      <dgm:prSet presAssocID="{D707A364-6D8B-4EFF-842C-94B3F517AF40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20CF16-9234-42A2-B048-EE5B1BE10D65}" type="pres">
      <dgm:prSet presAssocID="{D707A364-6D8B-4EFF-842C-94B3F517AF40}" presName="rootConnector" presStyleLbl="node3" presStyleIdx="3" presStyleCnt="6"/>
      <dgm:spPr/>
      <dgm:t>
        <a:bodyPr/>
        <a:lstStyle/>
        <a:p>
          <a:endParaRPr lang="en-US"/>
        </a:p>
      </dgm:t>
    </dgm:pt>
    <dgm:pt modelId="{634D3865-39D3-417D-9960-412F8453CDDF}" type="pres">
      <dgm:prSet presAssocID="{D707A364-6D8B-4EFF-842C-94B3F517AF40}" presName="hierChild4" presStyleCnt="0"/>
      <dgm:spPr/>
    </dgm:pt>
    <dgm:pt modelId="{5B0995E4-24F2-4875-A4BF-DC88D5BBDE4D}" type="pres">
      <dgm:prSet presAssocID="{D707A364-6D8B-4EFF-842C-94B3F517AF40}" presName="hierChild5" presStyleCnt="0"/>
      <dgm:spPr/>
    </dgm:pt>
    <dgm:pt modelId="{4D610519-4848-4BC8-87E7-79DEF20392F6}" type="pres">
      <dgm:prSet presAssocID="{9B8D4548-662B-457F-BE5E-9963A6B66C47}" presName="Name35" presStyleLbl="parChTrans1D3" presStyleIdx="4" presStyleCnt="6"/>
      <dgm:spPr/>
      <dgm:t>
        <a:bodyPr/>
        <a:lstStyle/>
        <a:p>
          <a:endParaRPr lang="en-US"/>
        </a:p>
      </dgm:t>
    </dgm:pt>
    <dgm:pt modelId="{21508588-3813-4879-A285-8B2FA3D8702A}" type="pres">
      <dgm:prSet presAssocID="{D13F7E93-7919-418C-B33E-D7079DE94B3E}" presName="hierRoot2" presStyleCnt="0">
        <dgm:presLayoutVars>
          <dgm:hierBranch val="r"/>
        </dgm:presLayoutVars>
      </dgm:prSet>
      <dgm:spPr/>
    </dgm:pt>
    <dgm:pt modelId="{76CCEB8D-CADC-4A59-AC28-5DCCC0E0A0AA}" type="pres">
      <dgm:prSet presAssocID="{D13F7E93-7919-418C-B33E-D7079DE94B3E}" presName="rootComposite" presStyleCnt="0"/>
      <dgm:spPr/>
    </dgm:pt>
    <dgm:pt modelId="{30D235DA-8819-44EC-A299-892F4F9290A9}" type="pres">
      <dgm:prSet presAssocID="{D13F7E93-7919-418C-B33E-D7079DE94B3E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BDE05-0A93-4AAB-B004-44EECEAF46F1}" type="pres">
      <dgm:prSet presAssocID="{D13F7E93-7919-418C-B33E-D7079DE94B3E}" presName="rootConnector" presStyleLbl="node3" presStyleIdx="4" presStyleCnt="6"/>
      <dgm:spPr/>
      <dgm:t>
        <a:bodyPr/>
        <a:lstStyle/>
        <a:p>
          <a:endParaRPr lang="en-US"/>
        </a:p>
      </dgm:t>
    </dgm:pt>
    <dgm:pt modelId="{7BC22006-55B4-4C64-8627-584F4A1A8128}" type="pres">
      <dgm:prSet presAssocID="{D13F7E93-7919-418C-B33E-D7079DE94B3E}" presName="hierChild4" presStyleCnt="0"/>
      <dgm:spPr/>
    </dgm:pt>
    <dgm:pt modelId="{4758DF2C-C662-49D0-BF90-D1DFF61EB8EA}" type="pres">
      <dgm:prSet presAssocID="{D13F7E93-7919-418C-B33E-D7079DE94B3E}" presName="hierChild5" presStyleCnt="0"/>
      <dgm:spPr/>
    </dgm:pt>
    <dgm:pt modelId="{2C41FD25-0BBF-47BD-8C0F-45703DFB2EC2}" type="pres">
      <dgm:prSet presAssocID="{45440A50-1CBC-461C-977B-3501438DB165}" presName="Name35" presStyleLbl="parChTrans1D3" presStyleIdx="5" presStyleCnt="6"/>
      <dgm:spPr/>
      <dgm:t>
        <a:bodyPr/>
        <a:lstStyle/>
        <a:p>
          <a:endParaRPr lang="en-US"/>
        </a:p>
      </dgm:t>
    </dgm:pt>
    <dgm:pt modelId="{83FE5947-FB90-426E-A817-C06942FC1109}" type="pres">
      <dgm:prSet presAssocID="{1F636B84-3E78-4585-89D6-4462378D6F13}" presName="hierRoot2" presStyleCnt="0">
        <dgm:presLayoutVars>
          <dgm:hierBranch val="r"/>
        </dgm:presLayoutVars>
      </dgm:prSet>
      <dgm:spPr/>
    </dgm:pt>
    <dgm:pt modelId="{C5E020B9-5C31-4B56-BF56-A9800AACA504}" type="pres">
      <dgm:prSet presAssocID="{1F636B84-3E78-4585-89D6-4462378D6F13}" presName="rootComposite" presStyleCnt="0"/>
      <dgm:spPr/>
    </dgm:pt>
    <dgm:pt modelId="{0CFE0434-5A8E-4208-92C3-2F8C3B3511AC}" type="pres">
      <dgm:prSet presAssocID="{1F636B84-3E78-4585-89D6-4462378D6F13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9C2D95-FD2A-4D5F-8D00-B1B8B4B7096F}" type="pres">
      <dgm:prSet presAssocID="{1F636B84-3E78-4585-89D6-4462378D6F13}" presName="rootConnector" presStyleLbl="node3" presStyleIdx="5" presStyleCnt="6"/>
      <dgm:spPr/>
      <dgm:t>
        <a:bodyPr/>
        <a:lstStyle/>
        <a:p>
          <a:endParaRPr lang="en-US"/>
        </a:p>
      </dgm:t>
    </dgm:pt>
    <dgm:pt modelId="{15D662F0-E7EB-47A5-BBA3-EFAA9757A890}" type="pres">
      <dgm:prSet presAssocID="{1F636B84-3E78-4585-89D6-4462378D6F13}" presName="hierChild4" presStyleCnt="0"/>
      <dgm:spPr/>
    </dgm:pt>
    <dgm:pt modelId="{4CB11640-F390-42FE-A6DD-F3B445E2F3FE}" type="pres">
      <dgm:prSet presAssocID="{1F636B84-3E78-4585-89D6-4462378D6F13}" presName="hierChild5" presStyleCnt="0"/>
      <dgm:spPr/>
    </dgm:pt>
    <dgm:pt modelId="{9CB8E9A6-CA4B-4201-82CA-C9528E487D6F}" type="pres">
      <dgm:prSet presAssocID="{74870940-527B-4634-9753-E7833918965A}" presName="hierChild5" presStyleCnt="0"/>
      <dgm:spPr/>
    </dgm:pt>
    <dgm:pt modelId="{ACC9FC29-3862-4BD1-8C6E-266480B094B9}" type="pres">
      <dgm:prSet presAssocID="{2BBBA18E-4793-46F0-A260-0721F0FBB218}" presName="hierChild3" presStyleCnt="0"/>
      <dgm:spPr/>
    </dgm:pt>
  </dgm:ptLst>
  <dgm:cxnLst>
    <dgm:cxn modelId="{6941FFEE-C762-4E62-B1C3-9110CC704462}" type="presOf" srcId="{D707A364-6D8B-4EFF-842C-94B3F517AF40}" destId="{521AEE6A-DD50-4C06-B883-FB000CE2D5CB}" srcOrd="0" destOrd="0" presId="urn:microsoft.com/office/officeart/2005/8/layout/orgChart1"/>
    <dgm:cxn modelId="{2408E31D-B6AF-414F-906C-33DFB6A90674}" srcId="{319BDF43-EBC0-4077-8E05-3D8F9CB7D048}" destId="{2BBBA18E-4793-46F0-A260-0721F0FBB218}" srcOrd="0" destOrd="0" parTransId="{D051405B-9A1E-414C-BE29-36C510194897}" sibTransId="{082C62DF-B01B-49B0-AFBB-9A1D5F06B35F}"/>
    <dgm:cxn modelId="{56C6DCDD-7CD6-45F1-B9CC-EA3FDC71F866}" type="presOf" srcId="{8F043339-7272-42E4-88EB-EC602FADF330}" destId="{66F063EB-0586-48B3-8EF5-2F13258A9AC3}" srcOrd="1" destOrd="0" presId="urn:microsoft.com/office/officeart/2005/8/layout/orgChart1"/>
    <dgm:cxn modelId="{A1698AED-4CA5-471C-ABF8-56C5179EF18F}" srcId="{74870940-527B-4634-9753-E7833918965A}" destId="{1F636B84-3E78-4585-89D6-4462378D6F13}" srcOrd="2" destOrd="0" parTransId="{45440A50-1CBC-461C-977B-3501438DB165}" sibTransId="{6EE6C8F4-215B-4DF6-A596-7E3E7930DF5A}"/>
    <dgm:cxn modelId="{445DE8E9-DE7D-4C34-8832-A6843A0FD406}" srcId="{76A7112B-C3C0-4E67-A3C1-A3F8046E2EC6}" destId="{8F043339-7272-42E4-88EB-EC602FADF330}" srcOrd="0" destOrd="0" parTransId="{65C1DF22-D8E7-4772-8DFB-D8092162C808}" sibTransId="{18E3B04F-5348-4F2D-AF52-94AB61EEA7ED}"/>
    <dgm:cxn modelId="{40A49C3B-3218-4B3C-8A02-24248A9A314F}" type="presOf" srcId="{D13F7E93-7919-418C-B33E-D7079DE94B3E}" destId="{30D235DA-8819-44EC-A299-892F4F9290A9}" srcOrd="0" destOrd="0" presId="urn:microsoft.com/office/officeart/2005/8/layout/orgChart1"/>
    <dgm:cxn modelId="{4000219D-743A-439D-B5FF-C36DC86F996D}" type="presOf" srcId="{319BDF43-EBC0-4077-8E05-3D8F9CB7D048}" destId="{63584F3B-1AD0-47BB-B03E-F2B8B7C0A657}" srcOrd="0" destOrd="0" presId="urn:microsoft.com/office/officeart/2005/8/layout/orgChart1"/>
    <dgm:cxn modelId="{415CC11B-B2FB-4199-BC6E-4AF4280C16F1}" type="presOf" srcId="{76A7112B-C3C0-4E67-A3C1-A3F8046E2EC6}" destId="{F77A9867-2506-4210-9E16-F5ADC9D974B5}" srcOrd="1" destOrd="0" presId="urn:microsoft.com/office/officeart/2005/8/layout/orgChart1"/>
    <dgm:cxn modelId="{6062A0F2-4747-4945-A62B-2B467C447019}" type="presOf" srcId="{AB5690B3-8AA4-4A21-9263-73C5A983F453}" destId="{F5CF04EB-086F-432F-B751-48CB42CFAB2D}" srcOrd="0" destOrd="0" presId="urn:microsoft.com/office/officeart/2005/8/layout/orgChart1"/>
    <dgm:cxn modelId="{417D4FC3-425A-4892-A5F6-519C8F5440D1}" type="presOf" srcId="{2BBBA18E-4793-46F0-A260-0721F0FBB218}" destId="{EB1D18E4-688E-4968-926F-5C1B5285E760}" srcOrd="1" destOrd="0" presId="urn:microsoft.com/office/officeart/2005/8/layout/orgChart1"/>
    <dgm:cxn modelId="{793FE19B-10D2-4B88-85D4-4052C86FC3A0}" srcId="{2BBBA18E-4793-46F0-A260-0721F0FBB218}" destId="{74870940-527B-4634-9753-E7833918965A}" srcOrd="2" destOrd="0" parTransId="{808C009C-0FA1-4DEA-8ADE-677010A405E6}" sibTransId="{4DD15872-8F4A-49F2-AA59-3064704CFFC7}"/>
    <dgm:cxn modelId="{23C7102A-C046-4645-BEC2-E22774DB1E07}" type="presOf" srcId="{76A7112B-C3C0-4E67-A3C1-A3F8046E2EC6}" destId="{7876AD9F-F864-4207-926E-04D52841E5EC}" srcOrd="0" destOrd="0" presId="urn:microsoft.com/office/officeart/2005/8/layout/orgChart1"/>
    <dgm:cxn modelId="{2953DE6E-FC19-4FE7-92F0-9450CDDE5564}" type="presOf" srcId="{A3B82CD3-371A-499F-82DA-972E6DA1EE0B}" destId="{12F938C5-C946-43CA-BCED-E607C04A554B}" srcOrd="0" destOrd="0" presId="urn:microsoft.com/office/officeart/2005/8/layout/orgChart1"/>
    <dgm:cxn modelId="{A1A43F3A-7DB4-40E2-A01C-1C66650A3322}" type="presOf" srcId="{19B59C79-6D86-4B80-8362-FC910C6246A6}" destId="{668DF3D0-73F2-45E4-810F-60C2AEFD8F65}" srcOrd="0" destOrd="0" presId="urn:microsoft.com/office/officeart/2005/8/layout/orgChart1"/>
    <dgm:cxn modelId="{7F9220E4-8A48-4FFC-B84B-2CD3F93147B3}" srcId="{74870940-527B-4634-9753-E7833918965A}" destId="{D13F7E93-7919-418C-B33E-D7079DE94B3E}" srcOrd="1" destOrd="0" parTransId="{9B8D4548-662B-457F-BE5E-9963A6B66C47}" sibTransId="{0C1B09CD-0C92-446A-B393-03FFE7F0065B}"/>
    <dgm:cxn modelId="{17025B5F-7E01-4FEC-AD7B-B27F5E01F0C7}" type="presOf" srcId="{65C1DF22-D8E7-4772-8DFB-D8092162C808}" destId="{D1BF50DE-C7AA-4128-BC3D-7F4A08DE02E9}" srcOrd="0" destOrd="0" presId="urn:microsoft.com/office/officeart/2005/8/layout/orgChart1"/>
    <dgm:cxn modelId="{89AF3512-E1BB-4EF6-876E-35FBA02D6ACF}" type="presOf" srcId="{1F636B84-3E78-4585-89D6-4462378D6F13}" destId="{0CFE0434-5A8E-4208-92C3-2F8C3B3511AC}" srcOrd="0" destOrd="0" presId="urn:microsoft.com/office/officeart/2005/8/layout/orgChart1"/>
    <dgm:cxn modelId="{D6C98BE6-8226-4FAF-A10B-F3936A9222BB}" srcId="{76A7112B-C3C0-4E67-A3C1-A3F8046E2EC6}" destId="{4247D142-31F2-4853-9D6C-B54B92EEF1EE}" srcOrd="1" destOrd="0" parTransId="{C86AE935-8D78-420B-A506-4B644DBDB77A}" sibTransId="{703D7471-1AEB-4394-9085-18754B2DDA6C}"/>
    <dgm:cxn modelId="{9A8E57E7-7CFC-497B-A0A4-96AEB6A8AC77}" type="presOf" srcId="{C86AE935-8D78-420B-A506-4B644DBDB77A}" destId="{D4675B0D-1429-499E-9863-7F2D554BA23F}" srcOrd="0" destOrd="0" presId="urn:microsoft.com/office/officeart/2005/8/layout/orgChart1"/>
    <dgm:cxn modelId="{DC6E553C-A575-40FA-8A02-2E4A3BE4B5B8}" type="presOf" srcId="{D13F7E93-7919-418C-B33E-D7079DE94B3E}" destId="{6B0BDE05-0A93-4AAB-B004-44EECEAF46F1}" srcOrd="1" destOrd="0" presId="urn:microsoft.com/office/officeart/2005/8/layout/orgChart1"/>
    <dgm:cxn modelId="{9EA68172-4783-408B-8D29-8695999D8E98}" type="presOf" srcId="{808C009C-0FA1-4DEA-8ADE-677010A405E6}" destId="{235F8DE6-C98E-4E80-BBAF-1C953CCDB249}" srcOrd="0" destOrd="0" presId="urn:microsoft.com/office/officeart/2005/8/layout/orgChart1"/>
    <dgm:cxn modelId="{FE9154F4-BAF8-4699-925F-ABAEB4B90FF5}" type="presOf" srcId="{74870940-527B-4634-9753-E7833918965A}" destId="{0F1F4216-CB34-4A28-B816-A85A4C7AB4BF}" srcOrd="0" destOrd="0" presId="urn:microsoft.com/office/officeart/2005/8/layout/orgChart1"/>
    <dgm:cxn modelId="{8220BA9F-4828-43B3-BB21-828205F1EEDA}" type="presOf" srcId="{D707A364-6D8B-4EFF-842C-94B3F517AF40}" destId="{D320CF16-9234-42A2-B048-EE5B1BE10D65}" srcOrd="1" destOrd="0" presId="urn:microsoft.com/office/officeart/2005/8/layout/orgChart1"/>
    <dgm:cxn modelId="{A7251784-E9DE-42CF-8451-5771F799AF55}" srcId="{AB5690B3-8AA4-4A21-9263-73C5A983F453}" destId="{6613588E-DB9B-45B6-B560-3ABDDBB11667}" srcOrd="0" destOrd="0" parTransId="{20E42C5E-735F-4528-A411-93CECA2B7EB8}" sibTransId="{76EE8106-906B-4DA0-9792-FCC04483D79A}"/>
    <dgm:cxn modelId="{F6EAAA77-2B3E-435C-BC22-DA93EE854F9C}" type="presOf" srcId="{9B8D4548-662B-457F-BE5E-9963A6B66C47}" destId="{4D610519-4848-4BC8-87E7-79DEF20392F6}" srcOrd="0" destOrd="0" presId="urn:microsoft.com/office/officeart/2005/8/layout/orgChart1"/>
    <dgm:cxn modelId="{5B2653B6-50E2-4322-9F8F-A1463238D4D2}" type="presOf" srcId="{20E42C5E-735F-4528-A411-93CECA2B7EB8}" destId="{262183C1-A07A-402B-9404-E7F238ED7B59}" srcOrd="0" destOrd="0" presId="urn:microsoft.com/office/officeart/2005/8/layout/orgChart1"/>
    <dgm:cxn modelId="{A3569835-7FF8-4F02-89E3-FB0493CC33E5}" type="presOf" srcId="{74870940-527B-4634-9753-E7833918965A}" destId="{4C70C03A-1F44-4EDD-9956-01221DC0A64A}" srcOrd="1" destOrd="0" presId="urn:microsoft.com/office/officeart/2005/8/layout/orgChart1"/>
    <dgm:cxn modelId="{195FF704-3131-4F97-943D-EF271DF908DD}" type="presOf" srcId="{6613588E-DB9B-45B6-B560-3ABDDBB11667}" destId="{A22BE1A9-FD28-4B41-9046-20AE6C265E03}" srcOrd="0" destOrd="0" presId="urn:microsoft.com/office/officeart/2005/8/layout/orgChart1"/>
    <dgm:cxn modelId="{509989C0-41CB-4526-B8FD-57AA393CBE4E}" type="presOf" srcId="{4247D142-31F2-4853-9D6C-B54B92EEF1EE}" destId="{D39DF405-73B4-4334-8E5A-45012D40C355}" srcOrd="1" destOrd="0" presId="urn:microsoft.com/office/officeart/2005/8/layout/orgChart1"/>
    <dgm:cxn modelId="{51978638-B6B7-4A45-8B8D-5319E67FC016}" type="presOf" srcId="{45440A50-1CBC-461C-977B-3501438DB165}" destId="{2C41FD25-0BBF-47BD-8C0F-45703DFB2EC2}" srcOrd="0" destOrd="0" presId="urn:microsoft.com/office/officeart/2005/8/layout/orgChart1"/>
    <dgm:cxn modelId="{EE7EE5EF-AA4B-49B5-815D-ABFD14B421BC}" srcId="{2BBBA18E-4793-46F0-A260-0721F0FBB218}" destId="{76A7112B-C3C0-4E67-A3C1-A3F8046E2EC6}" srcOrd="1" destOrd="0" parTransId="{5A6A04FD-6B20-4A80-B828-6BB980772DF1}" sibTransId="{9F2A2683-0551-414E-8664-8D574EF95CD2}"/>
    <dgm:cxn modelId="{84675814-ED87-48FD-9265-4309B3B032C3}" type="presOf" srcId="{AB5690B3-8AA4-4A21-9263-73C5A983F453}" destId="{C20C3DB0-56BF-4328-8D54-5D9D06C9011E}" srcOrd="1" destOrd="0" presId="urn:microsoft.com/office/officeart/2005/8/layout/orgChart1"/>
    <dgm:cxn modelId="{0EE028DE-BEB3-49C9-9DA1-9789EB93317D}" type="presOf" srcId="{8F043339-7272-42E4-88EB-EC602FADF330}" destId="{57D36FF4-821C-431F-B680-D8A35A940FD9}" srcOrd="0" destOrd="0" presId="urn:microsoft.com/office/officeart/2005/8/layout/orgChart1"/>
    <dgm:cxn modelId="{F1FF29D3-3B42-4F22-8343-2C154C05D9E5}" type="presOf" srcId="{2BBBA18E-4793-46F0-A260-0721F0FBB218}" destId="{96A7A501-77E4-4885-B203-2B2BFBA0905F}" srcOrd="0" destOrd="0" presId="urn:microsoft.com/office/officeart/2005/8/layout/orgChart1"/>
    <dgm:cxn modelId="{5A23BFD9-6401-41A2-8BE0-D9440C9A9C38}" type="presOf" srcId="{1F636B84-3E78-4585-89D6-4462378D6F13}" destId="{709C2D95-FD2A-4D5F-8D00-B1B8B4B7096F}" srcOrd="1" destOrd="0" presId="urn:microsoft.com/office/officeart/2005/8/layout/orgChart1"/>
    <dgm:cxn modelId="{EC3EA1D8-6240-496A-BE5C-487ADF4371F9}" type="presOf" srcId="{5A6A04FD-6B20-4A80-B828-6BB980772DF1}" destId="{291B90F8-05F1-4B34-BD0E-A406B35EAE4E}" srcOrd="0" destOrd="0" presId="urn:microsoft.com/office/officeart/2005/8/layout/orgChart1"/>
    <dgm:cxn modelId="{210E4C1B-2982-4E1C-AD4A-260769DD1867}" type="presOf" srcId="{6613588E-DB9B-45B6-B560-3ABDDBB11667}" destId="{FF0703AA-FDDC-4671-B564-ADDD5908B848}" srcOrd="1" destOrd="0" presId="urn:microsoft.com/office/officeart/2005/8/layout/orgChart1"/>
    <dgm:cxn modelId="{8594F7CE-7C78-4469-B0C1-D2DD5766F7DC}" srcId="{74870940-527B-4634-9753-E7833918965A}" destId="{D707A364-6D8B-4EFF-842C-94B3F517AF40}" srcOrd="0" destOrd="0" parTransId="{A3B82CD3-371A-499F-82DA-972E6DA1EE0B}" sibTransId="{34889D9F-0F32-4A88-B05E-5666DC1A9CC9}"/>
    <dgm:cxn modelId="{706F94B0-92F1-4488-80A4-3A06A0534E2C}" type="presOf" srcId="{4247D142-31F2-4853-9D6C-B54B92EEF1EE}" destId="{5BC1EBFB-6A52-4F04-A503-79579149B19B}" srcOrd="0" destOrd="0" presId="urn:microsoft.com/office/officeart/2005/8/layout/orgChart1"/>
    <dgm:cxn modelId="{CF5106EB-8943-4CDC-9E78-012BAEB69EC7}" srcId="{2BBBA18E-4793-46F0-A260-0721F0FBB218}" destId="{AB5690B3-8AA4-4A21-9263-73C5A983F453}" srcOrd="0" destOrd="0" parTransId="{19B59C79-6D86-4B80-8362-FC910C6246A6}" sibTransId="{ACCD72F3-780E-47B8-A25B-9443485BE433}"/>
    <dgm:cxn modelId="{F4285885-3F85-4A8A-B916-35D317BEE312}" type="presParOf" srcId="{63584F3B-1AD0-47BB-B03E-F2B8B7C0A657}" destId="{697FC15C-3607-487A-A6D0-B83E9A9EED93}" srcOrd="0" destOrd="0" presId="urn:microsoft.com/office/officeart/2005/8/layout/orgChart1"/>
    <dgm:cxn modelId="{429014CF-390E-4704-BA22-8B7C210C43DC}" type="presParOf" srcId="{697FC15C-3607-487A-A6D0-B83E9A9EED93}" destId="{574B079C-845C-4ADB-A623-91000C565665}" srcOrd="0" destOrd="0" presId="urn:microsoft.com/office/officeart/2005/8/layout/orgChart1"/>
    <dgm:cxn modelId="{9FC4A58F-809F-47C2-8929-E82C78DAA17F}" type="presParOf" srcId="{574B079C-845C-4ADB-A623-91000C565665}" destId="{96A7A501-77E4-4885-B203-2B2BFBA0905F}" srcOrd="0" destOrd="0" presId="urn:microsoft.com/office/officeart/2005/8/layout/orgChart1"/>
    <dgm:cxn modelId="{12ED517C-43FE-4907-8391-CA9C242CD2DA}" type="presParOf" srcId="{574B079C-845C-4ADB-A623-91000C565665}" destId="{EB1D18E4-688E-4968-926F-5C1B5285E760}" srcOrd="1" destOrd="0" presId="urn:microsoft.com/office/officeart/2005/8/layout/orgChart1"/>
    <dgm:cxn modelId="{EDE9B645-3E34-436B-AE8B-52CED07EC62B}" type="presParOf" srcId="{697FC15C-3607-487A-A6D0-B83E9A9EED93}" destId="{E8C493B9-3D07-4E1C-B2EA-4D38965A1BF9}" srcOrd="1" destOrd="0" presId="urn:microsoft.com/office/officeart/2005/8/layout/orgChart1"/>
    <dgm:cxn modelId="{9E864377-89E7-40C9-BCC4-6A8C8A956AC9}" type="presParOf" srcId="{E8C493B9-3D07-4E1C-B2EA-4D38965A1BF9}" destId="{668DF3D0-73F2-45E4-810F-60C2AEFD8F65}" srcOrd="0" destOrd="0" presId="urn:microsoft.com/office/officeart/2005/8/layout/orgChart1"/>
    <dgm:cxn modelId="{67FBC497-35F6-44E4-86F2-34244FD72AE2}" type="presParOf" srcId="{E8C493B9-3D07-4E1C-B2EA-4D38965A1BF9}" destId="{7862B063-C8B1-43EE-A13D-8A5B66124145}" srcOrd="1" destOrd="0" presId="urn:microsoft.com/office/officeart/2005/8/layout/orgChart1"/>
    <dgm:cxn modelId="{9FFFB6F6-C6F7-4CD0-A349-CB6E496538C2}" type="presParOf" srcId="{7862B063-C8B1-43EE-A13D-8A5B66124145}" destId="{856ACC33-8453-42B4-9EC4-BC79DDACCF3E}" srcOrd="0" destOrd="0" presId="urn:microsoft.com/office/officeart/2005/8/layout/orgChart1"/>
    <dgm:cxn modelId="{F37563E0-8360-410B-8D89-098631038337}" type="presParOf" srcId="{856ACC33-8453-42B4-9EC4-BC79DDACCF3E}" destId="{F5CF04EB-086F-432F-B751-48CB42CFAB2D}" srcOrd="0" destOrd="0" presId="urn:microsoft.com/office/officeart/2005/8/layout/orgChart1"/>
    <dgm:cxn modelId="{F80E98BB-97C2-44F4-8AF1-43CBFA310496}" type="presParOf" srcId="{856ACC33-8453-42B4-9EC4-BC79DDACCF3E}" destId="{C20C3DB0-56BF-4328-8D54-5D9D06C9011E}" srcOrd="1" destOrd="0" presId="urn:microsoft.com/office/officeart/2005/8/layout/orgChart1"/>
    <dgm:cxn modelId="{716ACD0D-7489-4631-ABFB-44CA529B493A}" type="presParOf" srcId="{7862B063-C8B1-43EE-A13D-8A5B66124145}" destId="{BF84AB9F-C6D0-4150-AA41-7AD83612018E}" srcOrd="1" destOrd="0" presId="urn:microsoft.com/office/officeart/2005/8/layout/orgChart1"/>
    <dgm:cxn modelId="{1C747E56-A0D3-4DEA-85B1-3F4D03E2420B}" type="presParOf" srcId="{BF84AB9F-C6D0-4150-AA41-7AD83612018E}" destId="{262183C1-A07A-402B-9404-E7F238ED7B59}" srcOrd="0" destOrd="0" presId="urn:microsoft.com/office/officeart/2005/8/layout/orgChart1"/>
    <dgm:cxn modelId="{B56469FB-BA85-4F42-A12D-DA67D7E6737B}" type="presParOf" srcId="{BF84AB9F-C6D0-4150-AA41-7AD83612018E}" destId="{69D9E0F8-C961-4F8B-B6B5-4000320A0F14}" srcOrd="1" destOrd="0" presId="urn:microsoft.com/office/officeart/2005/8/layout/orgChart1"/>
    <dgm:cxn modelId="{0386EB3E-8181-43E2-9485-109994624528}" type="presParOf" srcId="{69D9E0F8-C961-4F8B-B6B5-4000320A0F14}" destId="{9D9536F4-5CDC-49B8-B975-9160133BEB09}" srcOrd="0" destOrd="0" presId="urn:microsoft.com/office/officeart/2005/8/layout/orgChart1"/>
    <dgm:cxn modelId="{CB00AF86-94B9-46C7-8C91-04E04509D6AF}" type="presParOf" srcId="{9D9536F4-5CDC-49B8-B975-9160133BEB09}" destId="{A22BE1A9-FD28-4B41-9046-20AE6C265E03}" srcOrd="0" destOrd="0" presId="urn:microsoft.com/office/officeart/2005/8/layout/orgChart1"/>
    <dgm:cxn modelId="{2E955593-48E9-4D4F-A09E-B1781D0BF485}" type="presParOf" srcId="{9D9536F4-5CDC-49B8-B975-9160133BEB09}" destId="{FF0703AA-FDDC-4671-B564-ADDD5908B848}" srcOrd="1" destOrd="0" presId="urn:microsoft.com/office/officeart/2005/8/layout/orgChart1"/>
    <dgm:cxn modelId="{8861CB0B-71A7-43CB-BE89-21604400FC7D}" type="presParOf" srcId="{69D9E0F8-C961-4F8B-B6B5-4000320A0F14}" destId="{36629FF8-81BF-4597-9C39-3922F0E46123}" srcOrd="1" destOrd="0" presId="urn:microsoft.com/office/officeart/2005/8/layout/orgChart1"/>
    <dgm:cxn modelId="{ECCD80B7-1021-410E-9E9C-7B2917C83164}" type="presParOf" srcId="{69D9E0F8-C961-4F8B-B6B5-4000320A0F14}" destId="{37CB7D74-94CA-45D2-A638-2BEB3D7A0175}" srcOrd="2" destOrd="0" presId="urn:microsoft.com/office/officeart/2005/8/layout/orgChart1"/>
    <dgm:cxn modelId="{C66F92AF-AF51-4CF7-9472-8D64DA4D57AD}" type="presParOf" srcId="{7862B063-C8B1-43EE-A13D-8A5B66124145}" destId="{3EFE1ED7-CCB5-4FD2-8C93-7C4BF2BB1BF4}" srcOrd="2" destOrd="0" presId="urn:microsoft.com/office/officeart/2005/8/layout/orgChart1"/>
    <dgm:cxn modelId="{9C58AC2E-279E-4D77-917B-047343EE0C4D}" type="presParOf" srcId="{E8C493B9-3D07-4E1C-B2EA-4D38965A1BF9}" destId="{291B90F8-05F1-4B34-BD0E-A406B35EAE4E}" srcOrd="2" destOrd="0" presId="urn:microsoft.com/office/officeart/2005/8/layout/orgChart1"/>
    <dgm:cxn modelId="{63231865-9C2C-4821-B097-D6B909CACD32}" type="presParOf" srcId="{E8C493B9-3D07-4E1C-B2EA-4D38965A1BF9}" destId="{CF5BAB41-E359-47EE-95FE-3404209042B3}" srcOrd="3" destOrd="0" presId="urn:microsoft.com/office/officeart/2005/8/layout/orgChart1"/>
    <dgm:cxn modelId="{A906B6F9-20E9-4FCE-990C-89793FFB1CDE}" type="presParOf" srcId="{CF5BAB41-E359-47EE-95FE-3404209042B3}" destId="{D216DC3C-4B7E-412B-9002-7EC456707DDC}" srcOrd="0" destOrd="0" presId="urn:microsoft.com/office/officeart/2005/8/layout/orgChart1"/>
    <dgm:cxn modelId="{93A2CB42-9026-4312-AD2D-37CA94AAEB7E}" type="presParOf" srcId="{D216DC3C-4B7E-412B-9002-7EC456707DDC}" destId="{7876AD9F-F864-4207-926E-04D52841E5EC}" srcOrd="0" destOrd="0" presId="urn:microsoft.com/office/officeart/2005/8/layout/orgChart1"/>
    <dgm:cxn modelId="{9F70A9D8-4CAF-4A1B-A02F-C2E643729098}" type="presParOf" srcId="{D216DC3C-4B7E-412B-9002-7EC456707DDC}" destId="{F77A9867-2506-4210-9E16-F5ADC9D974B5}" srcOrd="1" destOrd="0" presId="urn:microsoft.com/office/officeart/2005/8/layout/orgChart1"/>
    <dgm:cxn modelId="{85ABBE13-D338-4F51-A75D-B0231C143F8F}" type="presParOf" srcId="{CF5BAB41-E359-47EE-95FE-3404209042B3}" destId="{2CBD8019-8A3C-4668-BE55-8F3F4E264E17}" srcOrd="1" destOrd="0" presId="urn:microsoft.com/office/officeart/2005/8/layout/orgChart1"/>
    <dgm:cxn modelId="{DF0CB3EA-B6D6-40F4-82E3-493C94369E1E}" type="presParOf" srcId="{2CBD8019-8A3C-4668-BE55-8F3F4E264E17}" destId="{D1BF50DE-C7AA-4128-BC3D-7F4A08DE02E9}" srcOrd="0" destOrd="0" presId="urn:microsoft.com/office/officeart/2005/8/layout/orgChart1"/>
    <dgm:cxn modelId="{276832A0-5EC7-4A9F-842D-800805DCE656}" type="presParOf" srcId="{2CBD8019-8A3C-4668-BE55-8F3F4E264E17}" destId="{0B952ED2-28CF-4EE8-B2B2-3D9885662F29}" srcOrd="1" destOrd="0" presId="urn:microsoft.com/office/officeart/2005/8/layout/orgChart1"/>
    <dgm:cxn modelId="{60605B1D-4789-4CA9-BFE1-E8B8BF1EFD9E}" type="presParOf" srcId="{0B952ED2-28CF-4EE8-B2B2-3D9885662F29}" destId="{AB2E3483-A7E5-4573-8AFE-D07915EAC730}" srcOrd="0" destOrd="0" presId="urn:microsoft.com/office/officeart/2005/8/layout/orgChart1"/>
    <dgm:cxn modelId="{46E5B5C7-4B16-4B34-B989-28478CDFC069}" type="presParOf" srcId="{AB2E3483-A7E5-4573-8AFE-D07915EAC730}" destId="{57D36FF4-821C-431F-B680-D8A35A940FD9}" srcOrd="0" destOrd="0" presId="urn:microsoft.com/office/officeart/2005/8/layout/orgChart1"/>
    <dgm:cxn modelId="{10E8FE29-1E2B-4A9C-818F-051CC258BE44}" type="presParOf" srcId="{AB2E3483-A7E5-4573-8AFE-D07915EAC730}" destId="{66F063EB-0586-48B3-8EF5-2F13258A9AC3}" srcOrd="1" destOrd="0" presId="urn:microsoft.com/office/officeart/2005/8/layout/orgChart1"/>
    <dgm:cxn modelId="{11599A1E-DAED-4BDF-9742-FFDB80E72A9D}" type="presParOf" srcId="{0B952ED2-28CF-4EE8-B2B2-3D9885662F29}" destId="{3CF178B6-83FB-4025-B259-27042593926D}" srcOrd="1" destOrd="0" presId="urn:microsoft.com/office/officeart/2005/8/layout/orgChart1"/>
    <dgm:cxn modelId="{311AEE02-11EC-4F03-8BD5-9A6622FBC6E4}" type="presParOf" srcId="{0B952ED2-28CF-4EE8-B2B2-3D9885662F29}" destId="{661219B8-C9CE-4B2B-A21A-77690F6094FB}" srcOrd="2" destOrd="0" presId="urn:microsoft.com/office/officeart/2005/8/layout/orgChart1"/>
    <dgm:cxn modelId="{53171021-D6BF-4416-A2CB-1144A9E12C34}" type="presParOf" srcId="{2CBD8019-8A3C-4668-BE55-8F3F4E264E17}" destId="{D4675B0D-1429-499E-9863-7F2D554BA23F}" srcOrd="2" destOrd="0" presId="urn:microsoft.com/office/officeart/2005/8/layout/orgChart1"/>
    <dgm:cxn modelId="{79BE9DBA-3443-4F3D-B949-0EECBC32F5FC}" type="presParOf" srcId="{2CBD8019-8A3C-4668-BE55-8F3F4E264E17}" destId="{EA38C43B-0CAE-4BB3-B3AD-33822B8C0975}" srcOrd="3" destOrd="0" presId="urn:microsoft.com/office/officeart/2005/8/layout/orgChart1"/>
    <dgm:cxn modelId="{71FAB8B0-0F1C-4D64-904A-1BC57C9255A7}" type="presParOf" srcId="{EA38C43B-0CAE-4BB3-B3AD-33822B8C0975}" destId="{AFBE27A8-2B75-4DC6-ADA1-FAF602742844}" srcOrd="0" destOrd="0" presId="urn:microsoft.com/office/officeart/2005/8/layout/orgChart1"/>
    <dgm:cxn modelId="{6DC856D7-CAF1-4F73-9CC0-2018BB948375}" type="presParOf" srcId="{AFBE27A8-2B75-4DC6-ADA1-FAF602742844}" destId="{5BC1EBFB-6A52-4F04-A503-79579149B19B}" srcOrd="0" destOrd="0" presId="urn:microsoft.com/office/officeart/2005/8/layout/orgChart1"/>
    <dgm:cxn modelId="{8D91D165-E6C4-4422-8B0A-C7EA4CF970B5}" type="presParOf" srcId="{AFBE27A8-2B75-4DC6-ADA1-FAF602742844}" destId="{D39DF405-73B4-4334-8E5A-45012D40C355}" srcOrd="1" destOrd="0" presId="urn:microsoft.com/office/officeart/2005/8/layout/orgChart1"/>
    <dgm:cxn modelId="{5E2D7C50-C0B0-468B-A7D4-747BF3E1F122}" type="presParOf" srcId="{EA38C43B-0CAE-4BB3-B3AD-33822B8C0975}" destId="{B322205E-D37C-4239-9BBC-A610F28C4826}" srcOrd="1" destOrd="0" presId="urn:microsoft.com/office/officeart/2005/8/layout/orgChart1"/>
    <dgm:cxn modelId="{CA2AFD00-90D4-4A94-AEA0-EF773604E9F7}" type="presParOf" srcId="{EA38C43B-0CAE-4BB3-B3AD-33822B8C0975}" destId="{542FDC4D-7521-435F-857C-FA7BA6CEB868}" srcOrd="2" destOrd="0" presId="urn:microsoft.com/office/officeart/2005/8/layout/orgChart1"/>
    <dgm:cxn modelId="{E0B123D9-EEDC-4D75-AC5E-3D55859DAD20}" type="presParOf" srcId="{CF5BAB41-E359-47EE-95FE-3404209042B3}" destId="{A496B302-B0D1-465B-8BB8-9A31F8C54E7A}" srcOrd="2" destOrd="0" presId="urn:microsoft.com/office/officeart/2005/8/layout/orgChart1"/>
    <dgm:cxn modelId="{05E7B458-1385-4E18-B6BC-3AE72970A0A2}" type="presParOf" srcId="{E8C493B9-3D07-4E1C-B2EA-4D38965A1BF9}" destId="{235F8DE6-C98E-4E80-BBAF-1C953CCDB249}" srcOrd="4" destOrd="0" presId="urn:microsoft.com/office/officeart/2005/8/layout/orgChart1"/>
    <dgm:cxn modelId="{6BB20DB5-250C-4EB0-821A-AA3818B2DA37}" type="presParOf" srcId="{E8C493B9-3D07-4E1C-B2EA-4D38965A1BF9}" destId="{B6257441-B5BC-4CCD-BDF6-C8AF8F3067E6}" srcOrd="5" destOrd="0" presId="urn:microsoft.com/office/officeart/2005/8/layout/orgChart1"/>
    <dgm:cxn modelId="{2A0A0205-0A62-4FD9-9C45-91C4880E44B0}" type="presParOf" srcId="{B6257441-B5BC-4CCD-BDF6-C8AF8F3067E6}" destId="{632449BA-B1FF-4B23-89BE-88416D052315}" srcOrd="0" destOrd="0" presId="urn:microsoft.com/office/officeart/2005/8/layout/orgChart1"/>
    <dgm:cxn modelId="{726E3747-80B3-44AF-AAF0-7989964ED8DF}" type="presParOf" srcId="{632449BA-B1FF-4B23-89BE-88416D052315}" destId="{0F1F4216-CB34-4A28-B816-A85A4C7AB4BF}" srcOrd="0" destOrd="0" presId="urn:microsoft.com/office/officeart/2005/8/layout/orgChart1"/>
    <dgm:cxn modelId="{342E1080-2B3A-42C0-97FE-ACB4D09E7518}" type="presParOf" srcId="{632449BA-B1FF-4B23-89BE-88416D052315}" destId="{4C70C03A-1F44-4EDD-9956-01221DC0A64A}" srcOrd="1" destOrd="0" presId="urn:microsoft.com/office/officeart/2005/8/layout/orgChart1"/>
    <dgm:cxn modelId="{BE2A8351-5A1F-4515-A445-049A45F8DB96}" type="presParOf" srcId="{B6257441-B5BC-4CCD-BDF6-C8AF8F3067E6}" destId="{67322273-0F95-4558-8C93-EA76D8673CF0}" srcOrd="1" destOrd="0" presId="urn:microsoft.com/office/officeart/2005/8/layout/orgChart1"/>
    <dgm:cxn modelId="{E812556B-E2C0-418D-9F33-7BEC0739BAD7}" type="presParOf" srcId="{67322273-0F95-4558-8C93-EA76D8673CF0}" destId="{12F938C5-C946-43CA-BCED-E607C04A554B}" srcOrd="0" destOrd="0" presId="urn:microsoft.com/office/officeart/2005/8/layout/orgChart1"/>
    <dgm:cxn modelId="{505DF692-1C1E-462D-BD64-D42C3280B8AF}" type="presParOf" srcId="{67322273-0F95-4558-8C93-EA76D8673CF0}" destId="{EB8DE9D0-6239-46BC-B8D3-2AB775BFDF49}" srcOrd="1" destOrd="0" presId="urn:microsoft.com/office/officeart/2005/8/layout/orgChart1"/>
    <dgm:cxn modelId="{3BEF5C4E-C6A9-45B6-A2F9-8003F19EC0C1}" type="presParOf" srcId="{EB8DE9D0-6239-46BC-B8D3-2AB775BFDF49}" destId="{679C94AC-A8A0-4802-BB49-A5440BB4CB81}" srcOrd="0" destOrd="0" presId="urn:microsoft.com/office/officeart/2005/8/layout/orgChart1"/>
    <dgm:cxn modelId="{892B2800-BD93-4822-8132-A8DC6CE80003}" type="presParOf" srcId="{679C94AC-A8A0-4802-BB49-A5440BB4CB81}" destId="{521AEE6A-DD50-4C06-B883-FB000CE2D5CB}" srcOrd="0" destOrd="0" presId="urn:microsoft.com/office/officeart/2005/8/layout/orgChart1"/>
    <dgm:cxn modelId="{3B8D7929-230C-47AE-8713-0CDE297DBC28}" type="presParOf" srcId="{679C94AC-A8A0-4802-BB49-A5440BB4CB81}" destId="{D320CF16-9234-42A2-B048-EE5B1BE10D65}" srcOrd="1" destOrd="0" presId="urn:microsoft.com/office/officeart/2005/8/layout/orgChart1"/>
    <dgm:cxn modelId="{8DF20E85-F2A5-42F2-9B26-B0B0BBE9F469}" type="presParOf" srcId="{EB8DE9D0-6239-46BC-B8D3-2AB775BFDF49}" destId="{634D3865-39D3-417D-9960-412F8453CDDF}" srcOrd="1" destOrd="0" presId="urn:microsoft.com/office/officeart/2005/8/layout/orgChart1"/>
    <dgm:cxn modelId="{6E9C9D57-B0A3-4C5B-B75B-EBC17E208CE8}" type="presParOf" srcId="{EB8DE9D0-6239-46BC-B8D3-2AB775BFDF49}" destId="{5B0995E4-24F2-4875-A4BF-DC88D5BBDE4D}" srcOrd="2" destOrd="0" presId="urn:microsoft.com/office/officeart/2005/8/layout/orgChart1"/>
    <dgm:cxn modelId="{61498819-1FDB-41D5-8777-5E0C7E1D52EF}" type="presParOf" srcId="{67322273-0F95-4558-8C93-EA76D8673CF0}" destId="{4D610519-4848-4BC8-87E7-79DEF20392F6}" srcOrd="2" destOrd="0" presId="urn:microsoft.com/office/officeart/2005/8/layout/orgChart1"/>
    <dgm:cxn modelId="{65FF8E6F-AAE7-4254-AF54-BA8DF2D50E7D}" type="presParOf" srcId="{67322273-0F95-4558-8C93-EA76D8673CF0}" destId="{21508588-3813-4879-A285-8B2FA3D8702A}" srcOrd="3" destOrd="0" presId="urn:microsoft.com/office/officeart/2005/8/layout/orgChart1"/>
    <dgm:cxn modelId="{AE66BACC-E426-406C-A248-482298A76681}" type="presParOf" srcId="{21508588-3813-4879-A285-8B2FA3D8702A}" destId="{76CCEB8D-CADC-4A59-AC28-5DCCC0E0A0AA}" srcOrd="0" destOrd="0" presId="urn:microsoft.com/office/officeart/2005/8/layout/orgChart1"/>
    <dgm:cxn modelId="{EDEE5930-C1D2-47A8-AA21-B7EFFF2BB25A}" type="presParOf" srcId="{76CCEB8D-CADC-4A59-AC28-5DCCC0E0A0AA}" destId="{30D235DA-8819-44EC-A299-892F4F9290A9}" srcOrd="0" destOrd="0" presId="urn:microsoft.com/office/officeart/2005/8/layout/orgChart1"/>
    <dgm:cxn modelId="{628A16E5-FBCA-467F-979F-A9D4FC238766}" type="presParOf" srcId="{76CCEB8D-CADC-4A59-AC28-5DCCC0E0A0AA}" destId="{6B0BDE05-0A93-4AAB-B004-44EECEAF46F1}" srcOrd="1" destOrd="0" presId="urn:microsoft.com/office/officeart/2005/8/layout/orgChart1"/>
    <dgm:cxn modelId="{2A2A96CE-2F94-440E-AD0E-2BC7579AFA77}" type="presParOf" srcId="{21508588-3813-4879-A285-8B2FA3D8702A}" destId="{7BC22006-55B4-4C64-8627-584F4A1A8128}" srcOrd="1" destOrd="0" presId="urn:microsoft.com/office/officeart/2005/8/layout/orgChart1"/>
    <dgm:cxn modelId="{FF1D5B25-D7FE-4FBA-83BB-BBB81440D09B}" type="presParOf" srcId="{21508588-3813-4879-A285-8B2FA3D8702A}" destId="{4758DF2C-C662-49D0-BF90-D1DFF61EB8EA}" srcOrd="2" destOrd="0" presId="urn:microsoft.com/office/officeart/2005/8/layout/orgChart1"/>
    <dgm:cxn modelId="{F63B5A17-52E2-4A18-9C1E-5272DC7AEDB2}" type="presParOf" srcId="{67322273-0F95-4558-8C93-EA76D8673CF0}" destId="{2C41FD25-0BBF-47BD-8C0F-45703DFB2EC2}" srcOrd="4" destOrd="0" presId="urn:microsoft.com/office/officeart/2005/8/layout/orgChart1"/>
    <dgm:cxn modelId="{A97ECD1D-EA1B-4E51-9AAA-3535FE2AA077}" type="presParOf" srcId="{67322273-0F95-4558-8C93-EA76D8673CF0}" destId="{83FE5947-FB90-426E-A817-C06942FC1109}" srcOrd="5" destOrd="0" presId="urn:microsoft.com/office/officeart/2005/8/layout/orgChart1"/>
    <dgm:cxn modelId="{BE1F2C7E-65C7-40A1-B2A3-395860C3C033}" type="presParOf" srcId="{83FE5947-FB90-426E-A817-C06942FC1109}" destId="{C5E020B9-5C31-4B56-BF56-A9800AACA504}" srcOrd="0" destOrd="0" presId="urn:microsoft.com/office/officeart/2005/8/layout/orgChart1"/>
    <dgm:cxn modelId="{9C4D6D76-C9D0-4E54-A071-4F46A093EA43}" type="presParOf" srcId="{C5E020B9-5C31-4B56-BF56-A9800AACA504}" destId="{0CFE0434-5A8E-4208-92C3-2F8C3B3511AC}" srcOrd="0" destOrd="0" presId="urn:microsoft.com/office/officeart/2005/8/layout/orgChart1"/>
    <dgm:cxn modelId="{4FD69C8C-2366-40C9-9482-6B3A92FA53D6}" type="presParOf" srcId="{C5E020B9-5C31-4B56-BF56-A9800AACA504}" destId="{709C2D95-FD2A-4D5F-8D00-B1B8B4B7096F}" srcOrd="1" destOrd="0" presId="urn:microsoft.com/office/officeart/2005/8/layout/orgChart1"/>
    <dgm:cxn modelId="{63A29F7D-4D51-4A14-AF92-01C7106EEB1F}" type="presParOf" srcId="{83FE5947-FB90-426E-A817-C06942FC1109}" destId="{15D662F0-E7EB-47A5-BBA3-EFAA9757A890}" srcOrd="1" destOrd="0" presId="urn:microsoft.com/office/officeart/2005/8/layout/orgChart1"/>
    <dgm:cxn modelId="{85A16201-1E29-4256-8056-245E19987FA3}" type="presParOf" srcId="{83FE5947-FB90-426E-A817-C06942FC1109}" destId="{4CB11640-F390-42FE-A6DD-F3B445E2F3FE}" srcOrd="2" destOrd="0" presId="urn:microsoft.com/office/officeart/2005/8/layout/orgChart1"/>
    <dgm:cxn modelId="{D9D3D122-6A60-4325-AA11-548773FEFDC4}" type="presParOf" srcId="{B6257441-B5BC-4CCD-BDF6-C8AF8F3067E6}" destId="{9CB8E9A6-CA4B-4201-82CA-C9528E487D6F}" srcOrd="2" destOrd="0" presId="urn:microsoft.com/office/officeart/2005/8/layout/orgChart1"/>
    <dgm:cxn modelId="{40CEF07E-D871-4D04-9FEB-61DD6CFD8B1B}" type="presParOf" srcId="{697FC15C-3607-487A-A6D0-B83E9A9EED93}" destId="{ACC9FC29-3862-4BD1-8C6E-266480B094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9BDF43-EBC0-4077-8E05-3D8F9CB7D04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2BBBA18E-4793-46F0-A260-0721F0FBB218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Parent </a:t>
          </a:r>
        </a:p>
      </dgm:t>
    </dgm:pt>
    <dgm:pt modelId="{D051405B-9A1E-414C-BE29-36C510194897}" type="parTrans" cxnId="{2408E31D-B6AF-414F-906C-33DFB6A90674}">
      <dgm:prSet/>
      <dgm:spPr/>
      <dgm:t>
        <a:bodyPr/>
        <a:lstStyle/>
        <a:p>
          <a:endParaRPr lang="en-US"/>
        </a:p>
      </dgm:t>
    </dgm:pt>
    <dgm:pt modelId="{082C62DF-B01B-49B0-AFBB-9A1D5F06B35F}" type="sibTrans" cxnId="{2408E31D-B6AF-414F-906C-33DFB6A90674}">
      <dgm:prSet/>
      <dgm:spPr/>
      <dgm:t>
        <a:bodyPr/>
        <a:lstStyle/>
        <a:p>
          <a:endParaRPr lang="en-US"/>
        </a:p>
      </dgm:t>
    </dgm:pt>
    <dgm:pt modelId="{AB5690B3-8AA4-4A21-9263-73C5A983F453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gm:t>
    </dgm:pt>
    <dgm:pt modelId="{19B59C79-6D86-4B80-8362-FC910C6246A6}" type="parTrans" cxnId="{CF5106EB-8943-4CDC-9E78-012BAEB69EC7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ACCD72F3-780E-47B8-A25B-9443485BE433}" type="sibTrans" cxnId="{CF5106EB-8943-4CDC-9E78-012BAEB69EC7}">
      <dgm:prSet/>
      <dgm:spPr/>
      <dgm:t>
        <a:bodyPr/>
        <a:lstStyle/>
        <a:p>
          <a:endParaRPr lang="en-US"/>
        </a:p>
      </dgm:t>
    </dgm:pt>
    <dgm:pt modelId="{6613588E-DB9B-45B6-B560-3ABDDBB11667}">
      <dgm:prSet custT="1"/>
      <dgm:spPr>
        <a:solidFill>
          <a:srgbClr val="FFC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</a:p>
      </dgm:t>
    </dgm:pt>
    <dgm:pt modelId="{20E42C5E-735F-4528-A411-93CECA2B7EB8}" type="parTrans" cxnId="{A7251784-E9DE-42CF-8451-5771F799AF55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6EE8106-906B-4DA0-9792-FCC04483D79A}" type="sibTrans" cxnId="{A7251784-E9DE-42CF-8451-5771F799AF55}">
      <dgm:prSet/>
      <dgm:spPr/>
      <dgm:t>
        <a:bodyPr/>
        <a:lstStyle/>
        <a:p>
          <a:endParaRPr lang="en-US"/>
        </a:p>
      </dgm:t>
    </dgm:pt>
    <dgm:pt modelId="{76A7112B-C3C0-4E67-A3C1-A3F8046E2EC6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gm:t>
    </dgm:pt>
    <dgm:pt modelId="{5A6A04FD-6B20-4A80-B828-6BB980772DF1}" type="parTrans" cxnId="{EE7EE5EF-AA4B-49B5-815D-ABFD14B421B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9F2A2683-0551-414E-8664-8D574EF95CD2}" type="sibTrans" cxnId="{EE7EE5EF-AA4B-49B5-815D-ABFD14B421BC}">
      <dgm:prSet/>
      <dgm:spPr/>
      <dgm:t>
        <a:bodyPr/>
        <a:lstStyle/>
        <a:p>
          <a:endParaRPr lang="en-US"/>
        </a:p>
      </dgm:t>
    </dgm:pt>
    <dgm:pt modelId="{8F043339-7272-42E4-88EB-EC602FADF330}">
      <dgm:prSet custT="1"/>
      <dgm:spPr>
        <a:solidFill>
          <a:srgbClr val="92D05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  <a:endParaRPr kumimoji="0" lang="en-US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65C1DF22-D8E7-4772-8DFB-D8092162C808}" type="parTrans" cxnId="{445DE8E9-DE7D-4C34-8832-A6843A0FD406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8E3B04F-5348-4F2D-AF52-94AB61EEA7ED}" type="sibTrans" cxnId="{445DE8E9-DE7D-4C34-8832-A6843A0FD406}">
      <dgm:prSet/>
      <dgm:spPr/>
      <dgm:t>
        <a:bodyPr/>
        <a:lstStyle/>
        <a:p>
          <a:endParaRPr lang="en-US"/>
        </a:p>
      </dgm:t>
    </dgm:pt>
    <dgm:pt modelId="{4247D142-31F2-4853-9D6C-B54B92EEF1EE}">
      <dgm:prSet custT="1"/>
      <dgm:spPr>
        <a:solidFill>
          <a:srgbClr val="92D05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  <a:endParaRPr kumimoji="0" lang="en-US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C86AE935-8D78-420B-A506-4B644DBDB77A}" type="parTrans" cxnId="{D6C98BE6-8226-4FAF-A10B-F3936A9222BB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03D7471-1AEB-4394-9085-18754B2DDA6C}" type="sibTrans" cxnId="{D6C98BE6-8226-4FAF-A10B-F3936A9222BB}">
      <dgm:prSet/>
      <dgm:spPr/>
      <dgm:t>
        <a:bodyPr/>
        <a:lstStyle/>
        <a:p>
          <a:endParaRPr lang="en-US"/>
        </a:p>
      </dgm:t>
    </dgm:pt>
    <dgm:pt modelId="{74870940-527B-4634-9753-E7833918965A}">
      <dgm:prSet custT="1"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Daughter</a:t>
          </a:r>
        </a:p>
      </dgm:t>
    </dgm:pt>
    <dgm:pt modelId="{808C009C-0FA1-4DEA-8ADE-677010A405E6}" type="parTrans" cxnId="{793FE19B-10D2-4B88-85D4-4052C86FC3A0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4DD15872-8F4A-49F2-AA59-3064704CFFC7}" type="sibTrans" cxnId="{793FE19B-10D2-4B88-85D4-4052C86FC3A0}">
      <dgm:prSet/>
      <dgm:spPr/>
      <dgm:t>
        <a:bodyPr/>
        <a:lstStyle/>
        <a:p>
          <a:endParaRPr lang="en-US"/>
        </a:p>
      </dgm:t>
    </dgm:pt>
    <dgm:pt modelId="{D707A364-6D8B-4EFF-842C-94B3F517AF40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  <a:endParaRPr kumimoji="0" lang="en-US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A3B82CD3-371A-499F-82DA-972E6DA1EE0B}" type="parTrans" cxnId="{8594F7CE-7C78-4469-B0C1-D2DD5766F7D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34889D9F-0F32-4A88-B05E-5666DC1A9CC9}" type="sibTrans" cxnId="{8594F7CE-7C78-4469-B0C1-D2DD5766F7DC}">
      <dgm:prSet/>
      <dgm:spPr/>
      <dgm:t>
        <a:bodyPr/>
        <a:lstStyle/>
        <a:p>
          <a:endParaRPr lang="en-US"/>
        </a:p>
      </dgm:t>
    </dgm:pt>
    <dgm:pt modelId="{D13F7E93-7919-418C-B33E-D7079DE94B3E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  <a:endParaRPr kumimoji="0" lang="en-US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9B8D4548-662B-457F-BE5E-9963A6B66C47}" type="parTrans" cxnId="{7F9220E4-8A48-4FFC-B84B-2CD3F93147B3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C1B09CD-0C92-446A-B393-03FFE7F0065B}" type="sibTrans" cxnId="{7F9220E4-8A48-4FFC-B84B-2CD3F93147B3}">
      <dgm:prSet/>
      <dgm:spPr/>
      <dgm:t>
        <a:bodyPr/>
        <a:lstStyle/>
        <a:p>
          <a:endParaRPr lang="en-US"/>
        </a:p>
      </dgm:t>
    </dgm:pt>
    <dgm:pt modelId="{1F636B84-3E78-4585-89D6-4462378D6F13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  <a:endParaRPr kumimoji="0" lang="en-US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45440A50-1CBC-461C-977B-3501438DB165}" type="parTrans" cxnId="{A1698AED-4CA5-471C-ABF8-56C5179EF18F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6EE6C8F4-215B-4DF6-A596-7E3E7930DF5A}" type="sibTrans" cxnId="{A1698AED-4CA5-471C-ABF8-56C5179EF18F}">
      <dgm:prSet/>
      <dgm:spPr/>
      <dgm:t>
        <a:bodyPr/>
        <a:lstStyle/>
        <a:p>
          <a:endParaRPr lang="en-US"/>
        </a:p>
      </dgm:t>
    </dgm:pt>
    <dgm:pt modelId="{63584F3B-1AD0-47BB-B03E-F2B8B7C0A657}" type="pres">
      <dgm:prSet presAssocID="{319BDF43-EBC0-4077-8E05-3D8F9CB7D0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7FC15C-3607-487A-A6D0-B83E9A9EED93}" type="pres">
      <dgm:prSet presAssocID="{2BBBA18E-4793-46F0-A260-0721F0FBB218}" presName="hierRoot1" presStyleCnt="0">
        <dgm:presLayoutVars>
          <dgm:hierBranch/>
        </dgm:presLayoutVars>
      </dgm:prSet>
      <dgm:spPr/>
    </dgm:pt>
    <dgm:pt modelId="{574B079C-845C-4ADB-A623-91000C565665}" type="pres">
      <dgm:prSet presAssocID="{2BBBA18E-4793-46F0-A260-0721F0FBB218}" presName="rootComposite1" presStyleCnt="0"/>
      <dgm:spPr/>
    </dgm:pt>
    <dgm:pt modelId="{96A7A501-77E4-4885-B203-2B2BFBA0905F}" type="pres">
      <dgm:prSet presAssocID="{2BBBA18E-4793-46F0-A260-0721F0FBB21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1D18E4-688E-4968-926F-5C1B5285E760}" type="pres">
      <dgm:prSet presAssocID="{2BBBA18E-4793-46F0-A260-0721F0FBB21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8C493B9-3D07-4E1C-B2EA-4D38965A1BF9}" type="pres">
      <dgm:prSet presAssocID="{2BBBA18E-4793-46F0-A260-0721F0FBB218}" presName="hierChild2" presStyleCnt="0"/>
      <dgm:spPr/>
    </dgm:pt>
    <dgm:pt modelId="{668DF3D0-73F2-45E4-810F-60C2AEFD8F65}" type="pres">
      <dgm:prSet presAssocID="{19B59C79-6D86-4B80-8362-FC910C6246A6}" presName="Name35" presStyleLbl="parChTrans1D2" presStyleIdx="0" presStyleCnt="3"/>
      <dgm:spPr/>
      <dgm:t>
        <a:bodyPr/>
        <a:lstStyle/>
        <a:p>
          <a:endParaRPr lang="en-US"/>
        </a:p>
      </dgm:t>
    </dgm:pt>
    <dgm:pt modelId="{7862B063-C8B1-43EE-A13D-8A5B66124145}" type="pres">
      <dgm:prSet presAssocID="{AB5690B3-8AA4-4A21-9263-73C5A983F453}" presName="hierRoot2" presStyleCnt="0">
        <dgm:presLayoutVars>
          <dgm:hierBranch/>
        </dgm:presLayoutVars>
      </dgm:prSet>
      <dgm:spPr/>
    </dgm:pt>
    <dgm:pt modelId="{856ACC33-8453-42B4-9EC4-BC79DDACCF3E}" type="pres">
      <dgm:prSet presAssocID="{AB5690B3-8AA4-4A21-9263-73C5A983F453}" presName="rootComposite" presStyleCnt="0"/>
      <dgm:spPr/>
    </dgm:pt>
    <dgm:pt modelId="{F5CF04EB-086F-432F-B751-48CB42CFAB2D}" type="pres">
      <dgm:prSet presAssocID="{AB5690B3-8AA4-4A21-9263-73C5A983F45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0C3DB0-56BF-4328-8D54-5D9D06C9011E}" type="pres">
      <dgm:prSet presAssocID="{AB5690B3-8AA4-4A21-9263-73C5A983F453}" presName="rootConnector" presStyleLbl="node2" presStyleIdx="0" presStyleCnt="3"/>
      <dgm:spPr/>
      <dgm:t>
        <a:bodyPr/>
        <a:lstStyle/>
        <a:p>
          <a:endParaRPr lang="en-US"/>
        </a:p>
      </dgm:t>
    </dgm:pt>
    <dgm:pt modelId="{BF84AB9F-C6D0-4150-AA41-7AD83612018E}" type="pres">
      <dgm:prSet presAssocID="{AB5690B3-8AA4-4A21-9263-73C5A983F453}" presName="hierChild4" presStyleCnt="0"/>
      <dgm:spPr/>
    </dgm:pt>
    <dgm:pt modelId="{262183C1-A07A-402B-9404-E7F238ED7B59}" type="pres">
      <dgm:prSet presAssocID="{20E42C5E-735F-4528-A411-93CECA2B7EB8}" presName="Name35" presStyleLbl="parChTrans1D3" presStyleIdx="0" presStyleCnt="6"/>
      <dgm:spPr/>
      <dgm:t>
        <a:bodyPr/>
        <a:lstStyle/>
        <a:p>
          <a:endParaRPr lang="en-US"/>
        </a:p>
      </dgm:t>
    </dgm:pt>
    <dgm:pt modelId="{69D9E0F8-C961-4F8B-B6B5-4000320A0F14}" type="pres">
      <dgm:prSet presAssocID="{6613588E-DB9B-45B6-B560-3ABDDBB11667}" presName="hierRoot2" presStyleCnt="0">
        <dgm:presLayoutVars>
          <dgm:hierBranch val="r"/>
        </dgm:presLayoutVars>
      </dgm:prSet>
      <dgm:spPr/>
    </dgm:pt>
    <dgm:pt modelId="{9D9536F4-5CDC-49B8-B975-9160133BEB09}" type="pres">
      <dgm:prSet presAssocID="{6613588E-DB9B-45B6-B560-3ABDDBB11667}" presName="rootComposite" presStyleCnt="0"/>
      <dgm:spPr/>
    </dgm:pt>
    <dgm:pt modelId="{A22BE1A9-FD28-4B41-9046-20AE6C265E03}" type="pres">
      <dgm:prSet presAssocID="{6613588E-DB9B-45B6-B560-3ABDDBB11667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0703AA-FDDC-4671-B564-ADDD5908B848}" type="pres">
      <dgm:prSet presAssocID="{6613588E-DB9B-45B6-B560-3ABDDBB11667}" presName="rootConnector" presStyleLbl="node3" presStyleIdx="0" presStyleCnt="6"/>
      <dgm:spPr/>
      <dgm:t>
        <a:bodyPr/>
        <a:lstStyle/>
        <a:p>
          <a:endParaRPr lang="en-US"/>
        </a:p>
      </dgm:t>
    </dgm:pt>
    <dgm:pt modelId="{36629FF8-81BF-4597-9C39-3922F0E46123}" type="pres">
      <dgm:prSet presAssocID="{6613588E-DB9B-45B6-B560-3ABDDBB11667}" presName="hierChild4" presStyleCnt="0"/>
      <dgm:spPr/>
    </dgm:pt>
    <dgm:pt modelId="{37CB7D74-94CA-45D2-A638-2BEB3D7A0175}" type="pres">
      <dgm:prSet presAssocID="{6613588E-DB9B-45B6-B560-3ABDDBB11667}" presName="hierChild5" presStyleCnt="0"/>
      <dgm:spPr/>
    </dgm:pt>
    <dgm:pt modelId="{3EFE1ED7-CCB5-4FD2-8C93-7C4BF2BB1BF4}" type="pres">
      <dgm:prSet presAssocID="{AB5690B3-8AA4-4A21-9263-73C5A983F453}" presName="hierChild5" presStyleCnt="0"/>
      <dgm:spPr/>
    </dgm:pt>
    <dgm:pt modelId="{291B90F8-05F1-4B34-BD0E-A406B35EAE4E}" type="pres">
      <dgm:prSet presAssocID="{5A6A04FD-6B20-4A80-B828-6BB980772DF1}" presName="Name35" presStyleLbl="parChTrans1D2" presStyleIdx="1" presStyleCnt="3"/>
      <dgm:spPr/>
      <dgm:t>
        <a:bodyPr/>
        <a:lstStyle/>
        <a:p>
          <a:endParaRPr lang="en-US"/>
        </a:p>
      </dgm:t>
    </dgm:pt>
    <dgm:pt modelId="{CF5BAB41-E359-47EE-95FE-3404209042B3}" type="pres">
      <dgm:prSet presAssocID="{76A7112B-C3C0-4E67-A3C1-A3F8046E2EC6}" presName="hierRoot2" presStyleCnt="0">
        <dgm:presLayoutVars>
          <dgm:hierBranch/>
        </dgm:presLayoutVars>
      </dgm:prSet>
      <dgm:spPr/>
    </dgm:pt>
    <dgm:pt modelId="{D216DC3C-4B7E-412B-9002-7EC456707DDC}" type="pres">
      <dgm:prSet presAssocID="{76A7112B-C3C0-4E67-A3C1-A3F8046E2EC6}" presName="rootComposite" presStyleCnt="0"/>
      <dgm:spPr/>
    </dgm:pt>
    <dgm:pt modelId="{7876AD9F-F864-4207-926E-04D52841E5EC}" type="pres">
      <dgm:prSet presAssocID="{76A7112B-C3C0-4E67-A3C1-A3F8046E2EC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7A9867-2506-4210-9E16-F5ADC9D974B5}" type="pres">
      <dgm:prSet presAssocID="{76A7112B-C3C0-4E67-A3C1-A3F8046E2EC6}" presName="rootConnector" presStyleLbl="node2" presStyleIdx="1" presStyleCnt="3"/>
      <dgm:spPr/>
      <dgm:t>
        <a:bodyPr/>
        <a:lstStyle/>
        <a:p>
          <a:endParaRPr lang="en-US"/>
        </a:p>
      </dgm:t>
    </dgm:pt>
    <dgm:pt modelId="{2CBD8019-8A3C-4668-BE55-8F3F4E264E17}" type="pres">
      <dgm:prSet presAssocID="{76A7112B-C3C0-4E67-A3C1-A3F8046E2EC6}" presName="hierChild4" presStyleCnt="0"/>
      <dgm:spPr/>
    </dgm:pt>
    <dgm:pt modelId="{D1BF50DE-C7AA-4128-BC3D-7F4A08DE02E9}" type="pres">
      <dgm:prSet presAssocID="{65C1DF22-D8E7-4772-8DFB-D8092162C808}" presName="Name35" presStyleLbl="parChTrans1D3" presStyleIdx="1" presStyleCnt="6"/>
      <dgm:spPr/>
      <dgm:t>
        <a:bodyPr/>
        <a:lstStyle/>
        <a:p>
          <a:endParaRPr lang="en-US"/>
        </a:p>
      </dgm:t>
    </dgm:pt>
    <dgm:pt modelId="{0B952ED2-28CF-4EE8-B2B2-3D9885662F29}" type="pres">
      <dgm:prSet presAssocID="{8F043339-7272-42E4-88EB-EC602FADF330}" presName="hierRoot2" presStyleCnt="0">
        <dgm:presLayoutVars>
          <dgm:hierBranch val="r"/>
        </dgm:presLayoutVars>
      </dgm:prSet>
      <dgm:spPr/>
    </dgm:pt>
    <dgm:pt modelId="{AB2E3483-A7E5-4573-8AFE-D07915EAC730}" type="pres">
      <dgm:prSet presAssocID="{8F043339-7272-42E4-88EB-EC602FADF330}" presName="rootComposite" presStyleCnt="0"/>
      <dgm:spPr/>
    </dgm:pt>
    <dgm:pt modelId="{57D36FF4-821C-431F-B680-D8A35A940FD9}" type="pres">
      <dgm:prSet presAssocID="{8F043339-7272-42E4-88EB-EC602FADF330}" presName="rootText" presStyleLbl="node3" presStyleIdx="1" presStyleCnt="6" custLinFactNeighborX="1215" custLinFactNeighborY="18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F063EB-0586-48B3-8EF5-2F13258A9AC3}" type="pres">
      <dgm:prSet presAssocID="{8F043339-7272-42E4-88EB-EC602FADF330}" presName="rootConnector" presStyleLbl="node3" presStyleIdx="1" presStyleCnt="6"/>
      <dgm:spPr/>
      <dgm:t>
        <a:bodyPr/>
        <a:lstStyle/>
        <a:p>
          <a:endParaRPr lang="en-US"/>
        </a:p>
      </dgm:t>
    </dgm:pt>
    <dgm:pt modelId="{3CF178B6-83FB-4025-B259-27042593926D}" type="pres">
      <dgm:prSet presAssocID="{8F043339-7272-42E4-88EB-EC602FADF330}" presName="hierChild4" presStyleCnt="0"/>
      <dgm:spPr/>
    </dgm:pt>
    <dgm:pt modelId="{661219B8-C9CE-4B2B-A21A-77690F6094FB}" type="pres">
      <dgm:prSet presAssocID="{8F043339-7272-42E4-88EB-EC602FADF330}" presName="hierChild5" presStyleCnt="0"/>
      <dgm:spPr/>
    </dgm:pt>
    <dgm:pt modelId="{D4675B0D-1429-499E-9863-7F2D554BA23F}" type="pres">
      <dgm:prSet presAssocID="{C86AE935-8D78-420B-A506-4B644DBDB77A}" presName="Name35" presStyleLbl="parChTrans1D3" presStyleIdx="2" presStyleCnt="6"/>
      <dgm:spPr/>
      <dgm:t>
        <a:bodyPr/>
        <a:lstStyle/>
        <a:p>
          <a:endParaRPr lang="en-US"/>
        </a:p>
      </dgm:t>
    </dgm:pt>
    <dgm:pt modelId="{EA38C43B-0CAE-4BB3-B3AD-33822B8C0975}" type="pres">
      <dgm:prSet presAssocID="{4247D142-31F2-4853-9D6C-B54B92EEF1EE}" presName="hierRoot2" presStyleCnt="0">
        <dgm:presLayoutVars>
          <dgm:hierBranch val="r"/>
        </dgm:presLayoutVars>
      </dgm:prSet>
      <dgm:spPr/>
    </dgm:pt>
    <dgm:pt modelId="{AFBE27A8-2B75-4DC6-ADA1-FAF602742844}" type="pres">
      <dgm:prSet presAssocID="{4247D142-31F2-4853-9D6C-B54B92EEF1EE}" presName="rootComposite" presStyleCnt="0"/>
      <dgm:spPr/>
    </dgm:pt>
    <dgm:pt modelId="{5BC1EBFB-6A52-4F04-A503-79579149B19B}" type="pres">
      <dgm:prSet presAssocID="{4247D142-31F2-4853-9D6C-B54B92EEF1EE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9DF405-73B4-4334-8E5A-45012D40C355}" type="pres">
      <dgm:prSet presAssocID="{4247D142-31F2-4853-9D6C-B54B92EEF1EE}" presName="rootConnector" presStyleLbl="node3" presStyleIdx="2" presStyleCnt="6"/>
      <dgm:spPr/>
      <dgm:t>
        <a:bodyPr/>
        <a:lstStyle/>
        <a:p>
          <a:endParaRPr lang="en-US"/>
        </a:p>
      </dgm:t>
    </dgm:pt>
    <dgm:pt modelId="{B322205E-D37C-4239-9BBC-A610F28C4826}" type="pres">
      <dgm:prSet presAssocID="{4247D142-31F2-4853-9D6C-B54B92EEF1EE}" presName="hierChild4" presStyleCnt="0"/>
      <dgm:spPr/>
    </dgm:pt>
    <dgm:pt modelId="{542FDC4D-7521-435F-857C-FA7BA6CEB868}" type="pres">
      <dgm:prSet presAssocID="{4247D142-31F2-4853-9D6C-B54B92EEF1EE}" presName="hierChild5" presStyleCnt="0"/>
      <dgm:spPr/>
    </dgm:pt>
    <dgm:pt modelId="{A496B302-B0D1-465B-8BB8-9A31F8C54E7A}" type="pres">
      <dgm:prSet presAssocID="{76A7112B-C3C0-4E67-A3C1-A3F8046E2EC6}" presName="hierChild5" presStyleCnt="0"/>
      <dgm:spPr/>
    </dgm:pt>
    <dgm:pt modelId="{235F8DE6-C98E-4E80-BBAF-1C953CCDB249}" type="pres">
      <dgm:prSet presAssocID="{808C009C-0FA1-4DEA-8ADE-677010A405E6}" presName="Name35" presStyleLbl="parChTrans1D2" presStyleIdx="2" presStyleCnt="3"/>
      <dgm:spPr/>
      <dgm:t>
        <a:bodyPr/>
        <a:lstStyle/>
        <a:p>
          <a:endParaRPr lang="en-US"/>
        </a:p>
      </dgm:t>
    </dgm:pt>
    <dgm:pt modelId="{B6257441-B5BC-4CCD-BDF6-C8AF8F3067E6}" type="pres">
      <dgm:prSet presAssocID="{74870940-527B-4634-9753-E7833918965A}" presName="hierRoot2" presStyleCnt="0">
        <dgm:presLayoutVars>
          <dgm:hierBranch/>
        </dgm:presLayoutVars>
      </dgm:prSet>
      <dgm:spPr/>
    </dgm:pt>
    <dgm:pt modelId="{632449BA-B1FF-4B23-89BE-88416D052315}" type="pres">
      <dgm:prSet presAssocID="{74870940-527B-4634-9753-E7833918965A}" presName="rootComposite" presStyleCnt="0"/>
      <dgm:spPr/>
    </dgm:pt>
    <dgm:pt modelId="{0F1F4216-CB34-4A28-B816-A85A4C7AB4BF}" type="pres">
      <dgm:prSet presAssocID="{74870940-527B-4634-9753-E7833918965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70C03A-1F44-4EDD-9956-01221DC0A64A}" type="pres">
      <dgm:prSet presAssocID="{74870940-527B-4634-9753-E7833918965A}" presName="rootConnector" presStyleLbl="node2" presStyleIdx="2" presStyleCnt="3"/>
      <dgm:spPr/>
      <dgm:t>
        <a:bodyPr/>
        <a:lstStyle/>
        <a:p>
          <a:endParaRPr lang="en-US"/>
        </a:p>
      </dgm:t>
    </dgm:pt>
    <dgm:pt modelId="{67322273-0F95-4558-8C93-EA76D8673CF0}" type="pres">
      <dgm:prSet presAssocID="{74870940-527B-4634-9753-E7833918965A}" presName="hierChild4" presStyleCnt="0"/>
      <dgm:spPr/>
    </dgm:pt>
    <dgm:pt modelId="{12F938C5-C946-43CA-BCED-E607C04A554B}" type="pres">
      <dgm:prSet presAssocID="{A3B82CD3-371A-499F-82DA-972E6DA1EE0B}" presName="Name35" presStyleLbl="parChTrans1D3" presStyleIdx="3" presStyleCnt="6"/>
      <dgm:spPr/>
      <dgm:t>
        <a:bodyPr/>
        <a:lstStyle/>
        <a:p>
          <a:endParaRPr lang="en-US"/>
        </a:p>
      </dgm:t>
    </dgm:pt>
    <dgm:pt modelId="{EB8DE9D0-6239-46BC-B8D3-2AB775BFDF49}" type="pres">
      <dgm:prSet presAssocID="{D707A364-6D8B-4EFF-842C-94B3F517AF40}" presName="hierRoot2" presStyleCnt="0">
        <dgm:presLayoutVars>
          <dgm:hierBranch val="r"/>
        </dgm:presLayoutVars>
      </dgm:prSet>
      <dgm:spPr/>
    </dgm:pt>
    <dgm:pt modelId="{679C94AC-A8A0-4802-BB49-A5440BB4CB81}" type="pres">
      <dgm:prSet presAssocID="{D707A364-6D8B-4EFF-842C-94B3F517AF40}" presName="rootComposite" presStyleCnt="0"/>
      <dgm:spPr/>
    </dgm:pt>
    <dgm:pt modelId="{521AEE6A-DD50-4C06-B883-FB000CE2D5CB}" type="pres">
      <dgm:prSet presAssocID="{D707A364-6D8B-4EFF-842C-94B3F517AF40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20CF16-9234-42A2-B048-EE5B1BE10D65}" type="pres">
      <dgm:prSet presAssocID="{D707A364-6D8B-4EFF-842C-94B3F517AF40}" presName="rootConnector" presStyleLbl="node3" presStyleIdx="3" presStyleCnt="6"/>
      <dgm:spPr/>
      <dgm:t>
        <a:bodyPr/>
        <a:lstStyle/>
        <a:p>
          <a:endParaRPr lang="en-US"/>
        </a:p>
      </dgm:t>
    </dgm:pt>
    <dgm:pt modelId="{634D3865-39D3-417D-9960-412F8453CDDF}" type="pres">
      <dgm:prSet presAssocID="{D707A364-6D8B-4EFF-842C-94B3F517AF40}" presName="hierChild4" presStyleCnt="0"/>
      <dgm:spPr/>
    </dgm:pt>
    <dgm:pt modelId="{5B0995E4-24F2-4875-A4BF-DC88D5BBDE4D}" type="pres">
      <dgm:prSet presAssocID="{D707A364-6D8B-4EFF-842C-94B3F517AF40}" presName="hierChild5" presStyleCnt="0"/>
      <dgm:spPr/>
    </dgm:pt>
    <dgm:pt modelId="{4D610519-4848-4BC8-87E7-79DEF20392F6}" type="pres">
      <dgm:prSet presAssocID="{9B8D4548-662B-457F-BE5E-9963A6B66C47}" presName="Name35" presStyleLbl="parChTrans1D3" presStyleIdx="4" presStyleCnt="6"/>
      <dgm:spPr/>
      <dgm:t>
        <a:bodyPr/>
        <a:lstStyle/>
        <a:p>
          <a:endParaRPr lang="en-US"/>
        </a:p>
      </dgm:t>
    </dgm:pt>
    <dgm:pt modelId="{21508588-3813-4879-A285-8B2FA3D8702A}" type="pres">
      <dgm:prSet presAssocID="{D13F7E93-7919-418C-B33E-D7079DE94B3E}" presName="hierRoot2" presStyleCnt="0">
        <dgm:presLayoutVars>
          <dgm:hierBranch val="r"/>
        </dgm:presLayoutVars>
      </dgm:prSet>
      <dgm:spPr/>
    </dgm:pt>
    <dgm:pt modelId="{76CCEB8D-CADC-4A59-AC28-5DCCC0E0A0AA}" type="pres">
      <dgm:prSet presAssocID="{D13F7E93-7919-418C-B33E-D7079DE94B3E}" presName="rootComposite" presStyleCnt="0"/>
      <dgm:spPr/>
    </dgm:pt>
    <dgm:pt modelId="{30D235DA-8819-44EC-A299-892F4F9290A9}" type="pres">
      <dgm:prSet presAssocID="{D13F7E93-7919-418C-B33E-D7079DE94B3E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BDE05-0A93-4AAB-B004-44EECEAF46F1}" type="pres">
      <dgm:prSet presAssocID="{D13F7E93-7919-418C-B33E-D7079DE94B3E}" presName="rootConnector" presStyleLbl="node3" presStyleIdx="4" presStyleCnt="6"/>
      <dgm:spPr/>
      <dgm:t>
        <a:bodyPr/>
        <a:lstStyle/>
        <a:p>
          <a:endParaRPr lang="en-US"/>
        </a:p>
      </dgm:t>
    </dgm:pt>
    <dgm:pt modelId="{7BC22006-55B4-4C64-8627-584F4A1A8128}" type="pres">
      <dgm:prSet presAssocID="{D13F7E93-7919-418C-B33E-D7079DE94B3E}" presName="hierChild4" presStyleCnt="0"/>
      <dgm:spPr/>
    </dgm:pt>
    <dgm:pt modelId="{4758DF2C-C662-49D0-BF90-D1DFF61EB8EA}" type="pres">
      <dgm:prSet presAssocID="{D13F7E93-7919-418C-B33E-D7079DE94B3E}" presName="hierChild5" presStyleCnt="0"/>
      <dgm:spPr/>
    </dgm:pt>
    <dgm:pt modelId="{2C41FD25-0BBF-47BD-8C0F-45703DFB2EC2}" type="pres">
      <dgm:prSet presAssocID="{45440A50-1CBC-461C-977B-3501438DB165}" presName="Name35" presStyleLbl="parChTrans1D3" presStyleIdx="5" presStyleCnt="6"/>
      <dgm:spPr/>
      <dgm:t>
        <a:bodyPr/>
        <a:lstStyle/>
        <a:p>
          <a:endParaRPr lang="en-US"/>
        </a:p>
      </dgm:t>
    </dgm:pt>
    <dgm:pt modelId="{83FE5947-FB90-426E-A817-C06942FC1109}" type="pres">
      <dgm:prSet presAssocID="{1F636B84-3E78-4585-89D6-4462378D6F13}" presName="hierRoot2" presStyleCnt="0">
        <dgm:presLayoutVars>
          <dgm:hierBranch val="r"/>
        </dgm:presLayoutVars>
      </dgm:prSet>
      <dgm:spPr/>
    </dgm:pt>
    <dgm:pt modelId="{C5E020B9-5C31-4B56-BF56-A9800AACA504}" type="pres">
      <dgm:prSet presAssocID="{1F636B84-3E78-4585-89D6-4462378D6F13}" presName="rootComposite" presStyleCnt="0"/>
      <dgm:spPr/>
    </dgm:pt>
    <dgm:pt modelId="{0CFE0434-5A8E-4208-92C3-2F8C3B3511AC}" type="pres">
      <dgm:prSet presAssocID="{1F636B84-3E78-4585-89D6-4462378D6F13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9C2D95-FD2A-4D5F-8D00-B1B8B4B7096F}" type="pres">
      <dgm:prSet presAssocID="{1F636B84-3E78-4585-89D6-4462378D6F13}" presName="rootConnector" presStyleLbl="node3" presStyleIdx="5" presStyleCnt="6"/>
      <dgm:spPr/>
      <dgm:t>
        <a:bodyPr/>
        <a:lstStyle/>
        <a:p>
          <a:endParaRPr lang="en-US"/>
        </a:p>
      </dgm:t>
    </dgm:pt>
    <dgm:pt modelId="{15D662F0-E7EB-47A5-BBA3-EFAA9757A890}" type="pres">
      <dgm:prSet presAssocID="{1F636B84-3E78-4585-89D6-4462378D6F13}" presName="hierChild4" presStyleCnt="0"/>
      <dgm:spPr/>
    </dgm:pt>
    <dgm:pt modelId="{4CB11640-F390-42FE-A6DD-F3B445E2F3FE}" type="pres">
      <dgm:prSet presAssocID="{1F636B84-3E78-4585-89D6-4462378D6F13}" presName="hierChild5" presStyleCnt="0"/>
      <dgm:spPr/>
    </dgm:pt>
    <dgm:pt modelId="{9CB8E9A6-CA4B-4201-82CA-C9528E487D6F}" type="pres">
      <dgm:prSet presAssocID="{74870940-527B-4634-9753-E7833918965A}" presName="hierChild5" presStyleCnt="0"/>
      <dgm:spPr/>
    </dgm:pt>
    <dgm:pt modelId="{ACC9FC29-3862-4BD1-8C6E-266480B094B9}" type="pres">
      <dgm:prSet presAssocID="{2BBBA18E-4793-46F0-A260-0721F0FBB218}" presName="hierChild3" presStyleCnt="0"/>
      <dgm:spPr/>
    </dgm:pt>
  </dgm:ptLst>
  <dgm:cxnLst>
    <dgm:cxn modelId="{1B4344C3-B8CD-440A-BDC6-8DD01F46A8F0}" type="presOf" srcId="{D13F7E93-7919-418C-B33E-D7079DE94B3E}" destId="{30D235DA-8819-44EC-A299-892F4F9290A9}" srcOrd="0" destOrd="0" presId="urn:microsoft.com/office/officeart/2005/8/layout/orgChart1"/>
    <dgm:cxn modelId="{65C671D1-4B07-4CBF-9D85-CE24039B39BD}" type="presOf" srcId="{AB5690B3-8AA4-4A21-9263-73C5A983F453}" destId="{F5CF04EB-086F-432F-B751-48CB42CFAB2D}" srcOrd="0" destOrd="0" presId="urn:microsoft.com/office/officeart/2005/8/layout/orgChart1"/>
    <dgm:cxn modelId="{8594F7CE-7C78-4469-B0C1-D2DD5766F7DC}" srcId="{74870940-527B-4634-9753-E7833918965A}" destId="{D707A364-6D8B-4EFF-842C-94B3F517AF40}" srcOrd="0" destOrd="0" parTransId="{A3B82CD3-371A-499F-82DA-972E6DA1EE0B}" sibTransId="{34889D9F-0F32-4A88-B05E-5666DC1A9CC9}"/>
    <dgm:cxn modelId="{B78B4D1D-235B-4600-B97A-CE4F7ECF8530}" type="presOf" srcId="{6613588E-DB9B-45B6-B560-3ABDDBB11667}" destId="{FF0703AA-FDDC-4671-B564-ADDD5908B848}" srcOrd="1" destOrd="0" presId="urn:microsoft.com/office/officeart/2005/8/layout/orgChart1"/>
    <dgm:cxn modelId="{E4734714-D7D5-4520-A03F-F340958C69CA}" type="presOf" srcId="{45440A50-1CBC-461C-977B-3501438DB165}" destId="{2C41FD25-0BBF-47BD-8C0F-45703DFB2EC2}" srcOrd="0" destOrd="0" presId="urn:microsoft.com/office/officeart/2005/8/layout/orgChart1"/>
    <dgm:cxn modelId="{0AC4BEEF-C10B-4B26-997E-A862D0B7E1A3}" type="presOf" srcId="{4247D142-31F2-4853-9D6C-B54B92EEF1EE}" destId="{D39DF405-73B4-4334-8E5A-45012D40C355}" srcOrd="1" destOrd="0" presId="urn:microsoft.com/office/officeart/2005/8/layout/orgChart1"/>
    <dgm:cxn modelId="{2408E31D-B6AF-414F-906C-33DFB6A90674}" srcId="{319BDF43-EBC0-4077-8E05-3D8F9CB7D048}" destId="{2BBBA18E-4793-46F0-A260-0721F0FBB218}" srcOrd="0" destOrd="0" parTransId="{D051405B-9A1E-414C-BE29-36C510194897}" sibTransId="{082C62DF-B01B-49B0-AFBB-9A1D5F06B35F}"/>
    <dgm:cxn modelId="{F415AE5C-6319-456E-BA03-C3285D3F8664}" type="presOf" srcId="{D707A364-6D8B-4EFF-842C-94B3F517AF40}" destId="{521AEE6A-DD50-4C06-B883-FB000CE2D5CB}" srcOrd="0" destOrd="0" presId="urn:microsoft.com/office/officeart/2005/8/layout/orgChart1"/>
    <dgm:cxn modelId="{D75C3AFC-F4E5-4EAB-8D6E-F9FF2F01082E}" type="presOf" srcId="{319BDF43-EBC0-4077-8E05-3D8F9CB7D048}" destId="{63584F3B-1AD0-47BB-B03E-F2B8B7C0A657}" srcOrd="0" destOrd="0" presId="urn:microsoft.com/office/officeart/2005/8/layout/orgChart1"/>
    <dgm:cxn modelId="{F62F3ECF-C43F-42DE-8D04-D62E34AD82B6}" type="presOf" srcId="{2BBBA18E-4793-46F0-A260-0721F0FBB218}" destId="{EB1D18E4-688E-4968-926F-5C1B5285E760}" srcOrd="1" destOrd="0" presId="urn:microsoft.com/office/officeart/2005/8/layout/orgChart1"/>
    <dgm:cxn modelId="{74DA7274-3205-4066-B1D1-1C782A868D85}" type="presOf" srcId="{76A7112B-C3C0-4E67-A3C1-A3F8046E2EC6}" destId="{7876AD9F-F864-4207-926E-04D52841E5EC}" srcOrd="0" destOrd="0" presId="urn:microsoft.com/office/officeart/2005/8/layout/orgChart1"/>
    <dgm:cxn modelId="{921A9234-F84B-4FF3-9515-63E4D1D17362}" type="presOf" srcId="{1F636B84-3E78-4585-89D6-4462378D6F13}" destId="{709C2D95-FD2A-4D5F-8D00-B1B8B4B7096F}" srcOrd="1" destOrd="0" presId="urn:microsoft.com/office/officeart/2005/8/layout/orgChart1"/>
    <dgm:cxn modelId="{8337F3D5-C264-4984-B3A7-643E5F395E3A}" type="presOf" srcId="{65C1DF22-D8E7-4772-8DFB-D8092162C808}" destId="{D1BF50DE-C7AA-4128-BC3D-7F4A08DE02E9}" srcOrd="0" destOrd="0" presId="urn:microsoft.com/office/officeart/2005/8/layout/orgChart1"/>
    <dgm:cxn modelId="{1B6F4E09-F2FF-457E-A91A-D786EA87872E}" type="presOf" srcId="{4247D142-31F2-4853-9D6C-B54B92EEF1EE}" destId="{5BC1EBFB-6A52-4F04-A503-79579149B19B}" srcOrd="0" destOrd="0" presId="urn:microsoft.com/office/officeart/2005/8/layout/orgChart1"/>
    <dgm:cxn modelId="{7F9220E4-8A48-4FFC-B84B-2CD3F93147B3}" srcId="{74870940-527B-4634-9753-E7833918965A}" destId="{D13F7E93-7919-418C-B33E-D7079DE94B3E}" srcOrd="1" destOrd="0" parTransId="{9B8D4548-662B-457F-BE5E-9963A6B66C47}" sibTransId="{0C1B09CD-0C92-446A-B393-03FFE7F0065B}"/>
    <dgm:cxn modelId="{2A17F235-7326-457E-AB24-406E0E65D43A}" type="presOf" srcId="{808C009C-0FA1-4DEA-8ADE-677010A405E6}" destId="{235F8DE6-C98E-4E80-BBAF-1C953CCDB249}" srcOrd="0" destOrd="0" presId="urn:microsoft.com/office/officeart/2005/8/layout/orgChart1"/>
    <dgm:cxn modelId="{2598A64B-CE8F-4243-9883-73BE93F97AB4}" type="presOf" srcId="{D13F7E93-7919-418C-B33E-D7079DE94B3E}" destId="{6B0BDE05-0A93-4AAB-B004-44EECEAF46F1}" srcOrd="1" destOrd="0" presId="urn:microsoft.com/office/officeart/2005/8/layout/orgChart1"/>
    <dgm:cxn modelId="{25D3072C-A8CE-41B8-9055-5175BC197397}" type="presOf" srcId="{C86AE935-8D78-420B-A506-4B644DBDB77A}" destId="{D4675B0D-1429-499E-9863-7F2D554BA23F}" srcOrd="0" destOrd="0" presId="urn:microsoft.com/office/officeart/2005/8/layout/orgChart1"/>
    <dgm:cxn modelId="{D6C98BE6-8226-4FAF-A10B-F3936A9222BB}" srcId="{76A7112B-C3C0-4E67-A3C1-A3F8046E2EC6}" destId="{4247D142-31F2-4853-9D6C-B54B92EEF1EE}" srcOrd="1" destOrd="0" parTransId="{C86AE935-8D78-420B-A506-4B644DBDB77A}" sibTransId="{703D7471-1AEB-4394-9085-18754B2DDA6C}"/>
    <dgm:cxn modelId="{E361AEE2-7B07-4AD5-9240-4E6F4D1AC8D6}" type="presOf" srcId="{8F043339-7272-42E4-88EB-EC602FADF330}" destId="{57D36FF4-821C-431F-B680-D8A35A940FD9}" srcOrd="0" destOrd="0" presId="urn:microsoft.com/office/officeart/2005/8/layout/orgChart1"/>
    <dgm:cxn modelId="{EE7EE5EF-AA4B-49B5-815D-ABFD14B421BC}" srcId="{2BBBA18E-4793-46F0-A260-0721F0FBB218}" destId="{76A7112B-C3C0-4E67-A3C1-A3F8046E2EC6}" srcOrd="1" destOrd="0" parTransId="{5A6A04FD-6B20-4A80-B828-6BB980772DF1}" sibTransId="{9F2A2683-0551-414E-8664-8D574EF95CD2}"/>
    <dgm:cxn modelId="{C2DF8E97-DC86-4BD7-82B4-1472846BB332}" type="presOf" srcId="{5A6A04FD-6B20-4A80-B828-6BB980772DF1}" destId="{291B90F8-05F1-4B34-BD0E-A406B35EAE4E}" srcOrd="0" destOrd="0" presId="urn:microsoft.com/office/officeart/2005/8/layout/orgChart1"/>
    <dgm:cxn modelId="{4D0F5518-6A2C-47F6-861E-7D4EEAB3651C}" type="presOf" srcId="{2BBBA18E-4793-46F0-A260-0721F0FBB218}" destId="{96A7A501-77E4-4885-B203-2B2BFBA0905F}" srcOrd="0" destOrd="0" presId="urn:microsoft.com/office/officeart/2005/8/layout/orgChart1"/>
    <dgm:cxn modelId="{781CA688-EBBF-4222-A691-8BF52CF61378}" type="presOf" srcId="{1F636B84-3E78-4585-89D6-4462378D6F13}" destId="{0CFE0434-5A8E-4208-92C3-2F8C3B3511AC}" srcOrd="0" destOrd="0" presId="urn:microsoft.com/office/officeart/2005/8/layout/orgChart1"/>
    <dgm:cxn modelId="{EB06A3CB-75DF-4F5C-96DE-4C58B7E08658}" type="presOf" srcId="{D707A364-6D8B-4EFF-842C-94B3F517AF40}" destId="{D320CF16-9234-42A2-B048-EE5B1BE10D65}" srcOrd="1" destOrd="0" presId="urn:microsoft.com/office/officeart/2005/8/layout/orgChart1"/>
    <dgm:cxn modelId="{793FE19B-10D2-4B88-85D4-4052C86FC3A0}" srcId="{2BBBA18E-4793-46F0-A260-0721F0FBB218}" destId="{74870940-527B-4634-9753-E7833918965A}" srcOrd="2" destOrd="0" parTransId="{808C009C-0FA1-4DEA-8ADE-677010A405E6}" sibTransId="{4DD15872-8F4A-49F2-AA59-3064704CFFC7}"/>
    <dgm:cxn modelId="{0F2E5D47-C39B-4A63-B455-F57CF207A820}" type="presOf" srcId="{74870940-527B-4634-9753-E7833918965A}" destId="{0F1F4216-CB34-4A28-B816-A85A4C7AB4BF}" srcOrd="0" destOrd="0" presId="urn:microsoft.com/office/officeart/2005/8/layout/orgChart1"/>
    <dgm:cxn modelId="{A7251784-E9DE-42CF-8451-5771F799AF55}" srcId="{AB5690B3-8AA4-4A21-9263-73C5A983F453}" destId="{6613588E-DB9B-45B6-B560-3ABDDBB11667}" srcOrd="0" destOrd="0" parTransId="{20E42C5E-735F-4528-A411-93CECA2B7EB8}" sibTransId="{76EE8106-906B-4DA0-9792-FCC04483D79A}"/>
    <dgm:cxn modelId="{1EF41CB5-2638-481D-94D6-AF085FE43928}" type="presOf" srcId="{20E42C5E-735F-4528-A411-93CECA2B7EB8}" destId="{262183C1-A07A-402B-9404-E7F238ED7B59}" srcOrd="0" destOrd="0" presId="urn:microsoft.com/office/officeart/2005/8/layout/orgChart1"/>
    <dgm:cxn modelId="{6C444CFD-1EBF-4CAA-89BE-0F2F5E8B23A5}" type="presOf" srcId="{74870940-527B-4634-9753-E7833918965A}" destId="{4C70C03A-1F44-4EDD-9956-01221DC0A64A}" srcOrd="1" destOrd="0" presId="urn:microsoft.com/office/officeart/2005/8/layout/orgChart1"/>
    <dgm:cxn modelId="{445DE8E9-DE7D-4C34-8832-A6843A0FD406}" srcId="{76A7112B-C3C0-4E67-A3C1-A3F8046E2EC6}" destId="{8F043339-7272-42E4-88EB-EC602FADF330}" srcOrd="0" destOrd="0" parTransId="{65C1DF22-D8E7-4772-8DFB-D8092162C808}" sibTransId="{18E3B04F-5348-4F2D-AF52-94AB61EEA7ED}"/>
    <dgm:cxn modelId="{CF5106EB-8943-4CDC-9E78-012BAEB69EC7}" srcId="{2BBBA18E-4793-46F0-A260-0721F0FBB218}" destId="{AB5690B3-8AA4-4A21-9263-73C5A983F453}" srcOrd="0" destOrd="0" parTransId="{19B59C79-6D86-4B80-8362-FC910C6246A6}" sibTransId="{ACCD72F3-780E-47B8-A25B-9443485BE433}"/>
    <dgm:cxn modelId="{C3DB1DD8-5043-455E-95E0-8A1B97611EDB}" type="presOf" srcId="{9B8D4548-662B-457F-BE5E-9963A6B66C47}" destId="{4D610519-4848-4BC8-87E7-79DEF20392F6}" srcOrd="0" destOrd="0" presId="urn:microsoft.com/office/officeart/2005/8/layout/orgChart1"/>
    <dgm:cxn modelId="{CF812538-9758-47A8-9CC1-7799B571F26E}" type="presOf" srcId="{8F043339-7272-42E4-88EB-EC602FADF330}" destId="{66F063EB-0586-48B3-8EF5-2F13258A9AC3}" srcOrd="1" destOrd="0" presId="urn:microsoft.com/office/officeart/2005/8/layout/orgChart1"/>
    <dgm:cxn modelId="{A4233BA9-9946-4E2F-8DFC-B63FA21C4331}" type="presOf" srcId="{6613588E-DB9B-45B6-B560-3ABDDBB11667}" destId="{A22BE1A9-FD28-4B41-9046-20AE6C265E03}" srcOrd="0" destOrd="0" presId="urn:microsoft.com/office/officeart/2005/8/layout/orgChart1"/>
    <dgm:cxn modelId="{928E9FC1-18C2-4823-B62B-D8C1765DBDAB}" type="presOf" srcId="{19B59C79-6D86-4B80-8362-FC910C6246A6}" destId="{668DF3D0-73F2-45E4-810F-60C2AEFD8F65}" srcOrd="0" destOrd="0" presId="urn:microsoft.com/office/officeart/2005/8/layout/orgChart1"/>
    <dgm:cxn modelId="{A1698AED-4CA5-471C-ABF8-56C5179EF18F}" srcId="{74870940-527B-4634-9753-E7833918965A}" destId="{1F636B84-3E78-4585-89D6-4462378D6F13}" srcOrd="2" destOrd="0" parTransId="{45440A50-1CBC-461C-977B-3501438DB165}" sibTransId="{6EE6C8F4-215B-4DF6-A596-7E3E7930DF5A}"/>
    <dgm:cxn modelId="{4CFB3B76-05B0-4F07-9041-1FE1CF37B330}" type="presOf" srcId="{A3B82CD3-371A-499F-82DA-972E6DA1EE0B}" destId="{12F938C5-C946-43CA-BCED-E607C04A554B}" srcOrd="0" destOrd="0" presId="urn:microsoft.com/office/officeart/2005/8/layout/orgChart1"/>
    <dgm:cxn modelId="{C978CB5A-4E14-46DD-B627-A54BFDCA0335}" type="presOf" srcId="{76A7112B-C3C0-4E67-A3C1-A3F8046E2EC6}" destId="{F77A9867-2506-4210-9E16-F5ADC9D974B5}" srcOrd="1" destOrd="0" presId="urn:microsoft.com/office/officeart/2005/8/layout/orgChart1"/>
    <dgm:cxn modelId="{6E50E275-122A-4E74-8943-F2E1925FC4A4}" type="presOf" srcId="{AB5690B3-8AA4-4A21-9263-73C5A983F453}" destId="{C20C3DB0-56BF-4328-8D54-5D9D06C9011E}" srcOrd="1" destOrd="0" presId="urn:microsoft.com/office/officeart/2005/8/layout/orgChart1"/>
    <dgm:cxn modelId="{1783CE1C-9C72-4F34-9CEB-6D279E5A31C6}" type="presParOf" srcId="{63584F3B-1AD0-47BB-B03E-F2B8B7C0A657}" destId="{697FC15C-3607-487A-A6D0-B83E9A9EED93}" srcOrd="0" destOrd="0" presId="urn:microsoft.com/office/officeart/2005/8/layout/orgChart1"/>
    <dgm:cxn modelId="{35C27474-A584-4FCD-9D50-8972925805F5}" type="presParOf" srcId="{697FC15C-3607-487A-A6D0-B83E9A9EED93}" destId="{574B079C-845C-4ADB-A623-91000C565665}" srcOrd="0" destOrd="0" presId="urn:microsoft.com/office/officeart/2005/8/layout/orgChart1"/>
    <dgm:cxn modelId="{3AABCCEB-341F-4CAC-BD5C-0F983C06E589}" type="presParOf" srcId="{574B079C-845C-4ADB-A623-91000C565665}" destId="{96A7A501-77E4-4885-B203-2B2BFBA0905F}" srcOrd="0" destOrd="0" presId="urn:microsoft.com/office/officeart/2005/8/layout/orgChart1"/>
    <dgm:cxn modelId="{967D1798-E2A6-42CA-BB14-DA83E8621068}" type="presParOf" srcId="{574B079C-845C-4ADB-A623-91000C565665}" destId="{EB1D18E4-688E-4968-926F-5C1B5285E760}" srcOrd="1" destOrd="0" presId="urn:microsoft.com/office/officeart/2005/8/layout/orgChart1"/>
    <dgm:cxn modelId="{AB912302-BCE8-435F-B9E7-D646AEE822BD}" type="presParOf" srcId="{697FC15C-3607-487A-A6D0-B83E9A9EED93}" destId="{E8C493B9-3D07-4E1C-B2EA-4D38965A1BF9}" srcOrd="1" destOrd="0" presId="urn:microsoft.com/office/officeart/2005/8/layout/orgChart1"/>
    <dgm:cxn modelId="{5794ACD4-E6A5-46C2-AF31-2B74E9D35D1B}" type="presParOf" srcId="{E8C493B9-3D07-4E1C-B2EA-4D38965A1BF9}" destId="{668DF3D0-73F2-45E4-810F-60C2AEFD8F65}" srcOrd="0" destOrd="0" presId="urn:microsoft.com/office/officeart/2005/8/layout/orgChart1"/>
    <dgm:cxn modelId="{59AAAF60-3D42-4757-B82D-DFBD25870CB9}" type="presParOf" srcId="{E8C493B9-3D07-4E1C-B2EA-4D38965A1BF9}" destId="{7862B063-C8B1-43EE-A13D-8A5B66124145}" srcOrd="1" destOrd="0" presId="urn:microsoft.com/office/officeart/2005/8/layout/orgChart1"/>
    <dgm:cxn modelId="{EE055553-CB1A-44D7-BDBA-CE017C2E0545}" type="presParOf" srcId="{7862B063-C8B1-43EE-A13D-8A5B66124145}" destId="{856ACC33-8453-42B4-9EC4-BC79DDACCF3E}" srcOrd="0" destOrd="0" presId="urn:microsoft.com/office/officeart/2005/8/layout/orgChart1"/>
    <dgm:cxn modelId="{C4E4A038-5A42-4AE6-9836-92C6E1C260DC}" type="presParOf" srcId="{856ACC33-8453-42B4-9EC4-BC79DDACCF3E}" destId="{F5CF04EB-086F-432F-B751-48CB42CFAB2D}" srcOrd="0" destOrd="0" presId="urn:microsoft.com/office/officeart/2005/8/layout/orgChart1"/>
    <dgm:cxn modelId="{92A17426-21F7-4AA7-9925-0639926637E2}" type="presParOf" srcId="{856ACC33-8453-42B4-9EC4-BC79DDACCF3E}" destId="{C20C3DB0-56BF-4328-8D54-5D9D06C9011E}" srcOrd="1" destOrd="0" presId="urn:microsoft.com/office/officeart/2005/8/layout/orgChart1"/>
    <dgm:cxn modelId="{7BF54D07-EB12-41C7-8FF0-604C36EE7673}" type="presParOf" srcId="{7862B063-C8B1-43EE-A13D-8A5B66124145}" destId="{BF84AB9F-C6D0-4150-AA41-7AD83612018E}" srcOrd="1" destOrd="0" presId="urn:microsoft.com/office/officeart/2005/8/layout/orgChart1"/>
    <dgm:cxn modelId="{B3958056-5543-4BD6-B1EF-27BE86AA9B32}" type="presParOf" srcId="{BF84AB9F-C6D0-4150-AA41-7AD83612018E}" destId="{262183C1-A07A-402B-9404-E7F238ED7B59}" srcOrd="0" destOrd="0" presId="urn:microsoft.com/office/officeart/2005/8/layout/orgChart1"/>
    <dgm:cxn modelId="{4A2464E2-4E9E-49DE-BB6E-C95A9F2DC8FA}" type="presParOf" srcId="{BF84AB9F-C6D0-4150-AA41-7AD83612018E}" destId="{69D9E0F8-C961-4F8B-B6B5-4000320A0F14}" srcOrd="1" destOrd="0" presId="urn:microsoft.com/office/officeart/2005/8/layout/orgChart1"/>
    <dgm:cxn modelId="{43E6C9CB-3445-42E9-8E7F-E0659E20BA81}" type="presParOf" srcId="{69D9E0F8-C961-4F8B-B6B5-4000320A0F14}" destId="{9D9536F4-5CDC-49B8-B975-9160133BEB09}" srcOrd="0" destOrd="0" presId="urn:microsoft.com/office/officeart/2005/8/layout/orgChart1"/>
    <dgm:cxn modelId="{072357BF-29D3-44B3-A1E3-4BD803C881B8}" type="presParOf" srcId="{9D9536F4-5CDC-49B8-B975-9160133BEB09}" destId="{A22BE1A9-FD28-4B41-9046-20AE6C265E03}" srcOrd="0" destOrd="0" presId="urn:microsoft.com/office/officeart/2005/8/layout/orgChart1"/>
    <dgm:cxn modelId="{ACF5CC89-B447-4F15-A958-FCA5B0B9B579}" type="presParOf" srcId="{9D9536F4-5CDC-49B8-B975-9160133BEB09}" destId="{FF0703AA-FDDC-4671-B564-ADDD5908B848}" srcOrd="1" destOrd="0" presId="urn:microsoft.com/office/officeart/2005/8/layout/orgChart1"/>
    <dgm:cxn modelId="{50106E80-DF81-4395-98E7-5576B0020FC4}" type="presParOf" srcId="{69D9E0F8-C961-4F8B-B6B5-4000320A0F14}" destId="{36629FF8-81BF-4597-9C39-3922F0E46123}" srcOrd="1" destOrd="0" presId="urn:microsoft.com/office/officeart/2005/8/layout/orgChart1"/>
    <dgm:cxn modelId="{FCC1240E-DE03-4F29-A462-C34B979AB47D}" type="presParOf" srcId="{69D9E0F8-C961-4F8B-B6B5-4000320A0F14}" destId="{37CB7D74-94CA-45D2-A638-2BEB3D7A0175}" srcOrd="2" destOrd="0" presId="urn:microsoft.com/office/officeart/2005/8/layout/orgChart1"/>
    <dgm:cxn modelId="{25511C8F-8BA5-4C0F-B8D0-37B132F2F433}" type="presParOf" srcId="{7862B063-C8B1-43EE-A13D-8A5B66124145}" destId="{3EFE1ED7-CCB5-4FD2-8C93-7C4BF2BB1BF4}" srcOrd="2" destOrd="0" presId="urn:microsoft.com/office/officeart/2005/8/layout/orgChart1"/>
    <dgm:cxn modelId="{08C70D4C-1C8C-4178-AB8D-6ADF8B5A0CF0}" type="presParOf" srcId="{E8C493B9-3D07-4E1C-B2EA-4D38965A1BF9}" destId="{291B90F8-05F1-4B34-BD0E-A406B35EAE4E}" srcOrd="2" destOrd="0" presId="urn:microsoft.com/office/officeart/2005/8/layout/orgChart1"/>
    <dgm:cxn modelId="{5F8E72FD-42D6-43AC-9952-50345EEAF5AD}" type="presParOf" srcId="{E8C493B9-3D07-4E1C-B2EA-4D38965A1BF9}" destId="{CF5BAB41-E359-47EE-95FE-3404209042B3}" srcOrd="3" destOrd="0" presId="urn:microsoft.com/office/officeart/2005/8/layout/orgChart1"/>
    <dgm:cxn modelId="{E53D6876-F109-47E8-9B19-0C26384BCF65}" type="presParOf" srcId="{CF5BAB41-E359-47EE-95FE-3404209042B3}" destId="{D216DC3C-4B7E-412B-9002-7EC456707DDC}" srcOrd="0" destOrd="0" presId="urn:microsoft.com/office/officeart/2005/8/layout/orgChart1"/>
    <dgm:cxn modelId="{88DD2DDE-1BBB-48F5-B16B-1B8588367600}" type="presParOf" srcId="{D216DC3C-4B7E-412B-9002-7EC456707DDC}" destId="{7876AD9F-F864-4207-926E-04D52841E5EC}" srcOrd="0" destOrd="0" presId="urn:microsoft.com/office/officeart/2005/8/layout/orgChart1"/>
    <dgm:cxn modelId="{915A78CF-B398-4C2C-BA03-ED159DBB8AE5}" type="presParOf" srcId="{D216DC3C-4B7E-412B-9002-7EC456707DDC}" destId="{F77A9867-2506-4210-9E16-F5ADC9D974B5}" srcOrd="1" destOrd="0" presId="urn:microsoft.com/office/officeart/2005/8/layout/orgChart1"/>
    <dgm:cxn modelId="{1DE92216-5DC3-495C-AC2E-6D7BA821E7F9}" type="presParOf" srcId="{CF5BAB41-E359-47EE-95FE-3404209042B3}" destId="{2CBD8019-8A3C-4668-BE55-8F3F4E264E17}" srcOrd="1" destOrd="0" presId="urn:microsoft.com/office/officeart/2005/8/layout/orgChart1"/>
    <dgm:cxn modelId="{AA096F39-DDAB-4A93-87C3-3A4C8365198E}" type="presParOf" srcId="{2CBD8019-8A3C-4668-BE55-8F3F4E264E17}" destId="{D1BF50DE-C7AA-4128-BC3D-7F4A08DE02E9}" srcOrd="0" destOrd="0" presId="urn:microsoft.com/office/officeart/2005/8/layout/orgChart1"/>
    <dgm:cxn modelId="{5A10157E-5ED7-4751-981E-A6DB566A1024}" type="presParOf" srcId="{2CBD8019-8A3C-4668-BE55-8F3F4E264E17}" destId="{0B952ED2-28CF-4EE8-B2B2-3D9885662F29}" srcOrd="1" destOrd="0" presId="urn:microsoft.com/office/officeart/2005/8/layout/orgChart1"/>
    <dgm:cxn modelId="{2758F347-1B42-412B-A06D-C5AB529FD683}" type="presParOf" srcId="{0B952ED2-28CF-4EE8-B2B2-3D9885662F29}" destId="{AB2E3483-A7E5-4573-8AFE-D07915EAC730}" srcOrd="0" destOrd="0" presId="urn:microsoft.com/office/officeart/2005/8/layout/orgChart1"/>
    <dgm:cxn modelId="{AF470EBB-3EB6-4FEA-B9CB-BCC554AB4200}" type="presParOf" srcId="{AB2E3483-A7E5-4573-8AFE-D07915EAC730}" destId="{57D36FF4-821C-431F-B680-D8A35A940FD9}" srcOrd="0" destOrd="0" presId="urn:microsoft.com/office/officeart/2005/8/layout/orgChart1"/>
    <dgm:cxn modelId="{0B986535-F680-493A-8CA5-33C25F5CE32E}" type="presParOf" srcId="{AB2E3483-A7E5-4573-8AFE-D07915EAC730}" destId="{66F063EB-0586-48B3-8EF5-2F13258A9AC3}" srcOrd="1" destOrd="0" presId="urn:microsoft.com/office/officeart/2005/8/layout/orgChart1"/>
    <dgm:cxn modelId="{9AFFC666-B799-4B61-B8EB-08B271F29451}" type="presParOf" srcId="{0B952ED2-28CF-4EE8-B2B2-3D9885662F29}" destId="{3CF178B6-83FB-4025-B259-27042593926D}" srcOrd="1" destOrd="0" presId="urn:microsoft.com/office/officeart/2005/8/layout/orgChart1"/>
    <dgm:cxn modelId="{5CA246ED-41AF-4E81-83B9-3ADF7642FD50}" type="presParOf" srcId="{0B952ED2-28CF-4EE8-B2B2-3D9885662F29}" destId="{661219B8-C9CE-4B2B-A21A-77690F6094FB}" srcOrd="2" destOrd="0" presId="urn:microsoft.com/office/officeart/2005/8/layout/orgChart1"/>
    <dgm:cxn modelId="{DDC8294C-FD90-42A2-9ADC-15E9FC103A65}" type="presParOf" srcId="{2CBD8019-8A3C-4668-BE55-8F3F4E264E17}" destId="{D4675B0D-1429-499E-9863-7F2D554BA23F}" srcOrd="2" destOrd="0" presId="urn:microsoft.com/office/officeart/2005/8/layout/orgChart1"/>
    <dgm:cxn modelId="{0C624552-171C-480F-9DB1-DE250ED6C783}" type="presParOf" srcId="{2CBD8019-8A3C-4668-BE55-8F3F4E264E17}" destId="{EA38C43B-0CAE-4BB3-B3AD-33822B8C0975}" srcOrd="3" destOrd="0" presId="urn:microsoft.com/office/officeart/2005/8/layout/orgChart1"/>
    <dgm:cxn modelId="{62795125-C516-4826-A3C8-14F3B4B7C3B0}" type="presParOf" srcId="{EA38C43B-0CAE-4BB3-B3AD-33822B8C0975}" destId="{AFBE27A8-2B75-4DC6-ADA1-FAF602742844}" srcOrd="0" destOrd="0" presId="urn:microsoft.com/office/officeart/2005/8/layout/orgChart1"/>
    <dgm:cxn modelId="{5ACDD612-2CFC-4CFB-B1C9-D978FC5584F3}" type="presParOf" srcId="{AFBE27A8-2B75-4DC6-ADA1-FAF602742844}" destId="{5BC1EBFB-6A52-4F04-A503-79579149B19B}" srcOrd="0" destOrd="0" presId="urn:microsoft.com/office/officeart/2005/8/layout/orgChart1"/>
    <dgm:cxn modelId="{5F8B41A0-65D5-4113-A69A-6AA05A7C69C5}" type="presParOf" srcId="{AFBE27A8-2B75-4DC6-ADA1-FAF602742844}" destId="{D39DF405-73B4-4334-8E5A-45012D40C355}" srcOrd="1" destOrd="0" presId="urn:microsoft.com/office/officeart/2005/8/layout/orgChart1"/>
    <dgm:cxn modelId="{A2C0329A-7F37-4D3F-B50D-B179697977D1}" type="presParOf" srcId="{EA38C43B-0CAE-4BB3-B3AD-33822B8C0975}" destId="{B322205E-D37C-4239-9BBC-A610F28C4826}" srcOrd="1" destOrd="0" presId="urn:microsoft.com/office/officeart/2005/8/layout/orgChart1"/>
    <dgm:cxn modelId="{1FADF42C-1A4F-4885-9C60-C20C0C91A2B7}" type="presParOf" srcId="{EA38C43B-0CAE-4BB3-B3AD-33822B8C0975}" destId="{542FDC4D-7521-435F-857C-FA7BA6CEB868}" srcOrd="2" destOrd="0" presId="urn:microsoft.com/office/officeart/2005/8/layout/orgChart1"/>
    <dgm:cxn modelId="{A02D7A22-9AD7-495A-B093-4D38D57F26AE}" type="presParOf" srcId="{CF5BAB41-E359-47EE-95FE-3404209042B3}" destId="{A496B302-B0D1-465B-8BB8-9A31F8C54E7A}" srcOrd="2" destOrd="0" presId="urn:microsoft.com/office/officeart/2005/8/layout/orgChart1"/>
    <dgm:cxn modelId="{427AA305-291A-42EE-8DBD-CED0225CF2CF}" type="presParOf" srcId="{E8C493B9-3D07-4E1C-B2EA-4D38965A1BF9}" destId="{235F8DE6-C98E-4E80-BBAF-1C953CCDB249}" srcOrd="4" destOrd="0" presId="urn:microsoft.com/office/officeart/2005/8/layout/orgChart1"/>
    <dgm:cxn modelId="{85B47371-FAE0-4A9B-8622-EF057077AE21}" type="presParOf" srcId="{E8C493B9-3D07-4E1C-B2EA-4D38965A1BF9}" destId="{B6257441-B5BC-4CCD-BDF6-C8AF8F3067E6}" srcOrd="5" destOrd="0" presId="urn:microsoft.com/office/officeart/2005/8/layout/orgChart1"/>
    <dgm:cxn modelId="{A2FA2BA0-82D5-46C4-B76D-D16F76D66424}" type="presParOf" srcId="{B6257441-B5BC-4CCD-BDF6-C8AF8F3067E6}" destId="{632449BA-B1FF-4B23-89BE-88416D052315}" srcOrd="0" destOrd="0" presId="urn:microsoft.com/office/officeart/2005/8/layout/orgChart1"/>
    <dgm:cxn modelId="{A9C0EBAD-D713-4EEE-BB58-C069E393E3EA}" type="presParOf" srcId="{632449BA-B1FF-4B23-89BE-88416D052315}" destId="{0F1F4216-CB34-4A28-B816-A85A4C7AB4BF}" srcOrd="0" destOrd="0" presId="urn:microsoft.com/office/officeart/2005/8/layout/orgChart1"/>
    <dgm:cxn modelId="{C02931FB-A2C9-4E5E-B75D-10DE9B5C0DCF}" type="presParOf" srcId="{632449BA-B1FF-4B23-89BE-88416D052315}" destId="{4C70C03A-1F44-4EDD-9956-01221DC0A64A}" srcOrd="1" destOrd="0" presId="urn:microsoft.com/office/officeart/2005/8/layout/orgChart1"/>
    <dgm:cxn modelId="{C6F6570F-6DCA-46DA-855E-3E79C7E5ED65}" type="presParOf" srcId="{B6257441-B5BC-4CCD-BDF6-C8AF8F3067E6}" destId="{67322273-0F95-4558-8C93-EA76D8673CF0}" srcOrd="1" destOrd="0" presId="urn:microsoft.com/office/officeart/2005/8/layout/orgChart1"/>
    <dgm:cxn modelId="{E6BC6AD8-5499-40E3-AE3F-B59D8DC5E639}" type="presParOf" srcId="{67322273-0F95-4558-8C93-EA76D8673CF0}" destId="{12F938C5-C946-43CA-BCED-E607C04A554B}" srcOrd="0" destOrd="0" presId="urn:microsoft.com/office/officeart/2005/8/layout/orgChart1"/>
    <dgm:cxn modelId="{FFF42BD1-37C0-43F7-841A-4B34EC12E1D6}" type="presParOf" srcId="{67322273-0F95-4558-8C93-EA76D8673CF0}" destId="{EB8DE9D0-6239-46BC-B8D3-2AB775BFDF49}" srcOrd="1" destOrd="0" presId="urn:microsoft.com/office/officeart/2005/8/layout/orgChart1"/>
    <dgm:cxn modelId="{4DAEBF98-0A5C-4CE1-B310-D541271BACAB}" type="presParOf" srcId="{EB8DE9D0-6239-46BC-B8D3-2AB775BFDF49}" destId="{679C94AC-A8A0-4802-BB49-A5440BB4CB81}" srcOrd="0" destOrd="0" presId="urn:microsoft.com/office/officeart/2005/8/layout/orgChart1"/>
    <dgm:cxn modelId="{CE8914BF-7405-41BE-BB3F-EC3FBCFE06EB}" type="presParOf" srcId="{679C94AC-A8A0-4802-BB49-A5440BB4CB81}" destId="{521AEE6A-DD50-4C06-B883-FB000CE2D5CB}" srcOrd="0" destOrd="0" presId="urn:microsoft.com/office/officeart/2005/8/layout/orgChart1"/>
    <dgm:cxn modelId="{965AC4B6-3AD5-48D9-9530-70310A1F3730}" type="presParOf" srcId="{679C94AC-A8A0-4802-BB49-A5440BB4CB81}" destId="{D320CF16-9234-42A2-B048-EE5B1BE10D65}" srcOrd="1" destOrd="0" presId="urn:microsoft.com/office/officeart/2005/8/layout/orgChart1"/>
    <dgm:cxn modelId="{4D367B4E-C5CD-44C8-808D-2A90B9E9C667}" type="presParOf" srcId="{EB8DE9D0-6239-46BC-B8D3-2AB775BFDF49}" destId="{634D3865-39D3-417D-9960-412F8453CDDF}" srcOrd="1" destOrd="0" presId="urn:microsoft.com/office/officeart/2005/8/layout/orgChart1"/>
    <dgm:cxn modelId="{73B5B02A-845C-4557-9614-B5BCE94EE8CA}" type="presParOf" srcId="{EB8DE9D0-6239-46BC-B8D3-2AB775BFDF49}" destId="{5B0995E4-24F2-4875-A4BF-DC88D5BBDE4D}" srcOrd="2" destOrd="0" presId="urn:microsoft.com/office/officeart/2005/8/layout/orgChart1"/>
    <dgm:cxn modelId="{FECF821B-A991-4DF5-8C4B-FFD1F2EE194B}" type="presParOf" srcId="{67322273-0F95-4558-8C93-EA76D8673CF0}" destId="{4D610519-4848-4BC8-87E7-79DEF20392F6}" srcOrd="2" destOrd="0" presId="urn:microsoft.com/office/officeart/2005/8/layout/orgChart1"/>
    <dgm:cxn modelId="{2274B394-4A0B-42D2-BB74-C9F3CBDEF053}" type="presParOf" srcId="{67322273-0F95-4558-8C93-EA76D8673CF0}" destId="{21508588-3813-4879-A285-8B2FA3D8702A}" srcOrd="3" destOrd="0" presId="urn:microsoft.com/office/officeart/2005/8/layout/orgChart1"/>
    <dgm:cxn modelId="{71DDD84B-A5D1-42BD-A5B5-29DC76C27DFB}" type="presParOf" srcId="{21508588-3813-4879-A285-8B2FA3D8702A}" destId="{76CCEB8D-CADC-4A59-AC28-5DCCC0E0A0AA}" srcOrd="0" destOrd="0" presId="urn:microsoft.com/office/officeart/2005/8/layout/orgChart1"/>
    <dgm:cxn modelId="{04B7F6C1-0905-4FD6-AD67-1CBCFAFFC052}" type="presParOf" srcId="{76CCEB8D-CADC-4A59-AC28-5DCCC0E0A0AA}" destId="{30D235DA-8819-44EC-A299-892F4F9290A9}" srcOrd="0" destOrd="0" presId="urn:microsoft.com/office/officeart/2005/8/layout/orgChart1"/>
    <dgm:cxn modelId="{A5421E8C-2629-4720-A6A6-116E156F2087}" type="presParOf" srcId="{76CCEB8D-CADC-4A59-AC28-5DCCC0E0A0AA}" destId="{6B0BDE05-0A93-4AAB-B004-44EECEAF46F1}" srcOrd="1" destOrd="0" presId="urn:microsoft.com/office/officeart/2005/8/layout/orgChart1"/>
    <dgm:cxn modelId="{92C172C2-23C1-4DD4-B369-EC57E154C052}" type="presParOf" srcId="{21508588-3813-4879-A285-8B2FA3D8702A}" destId="{7BC22006-55B4-4C64-8627-584F4A1A8128}" srcOrd="1" destOrd="0" presId="urn:microsoft.com/office/officeart/2005/8/layout/orgChart1"/>
    <dgm:cxn modelId="{5555563E-D034-4BFE-B3B7-374C7529C7A1}" type="presParOf" srcId="{21508588-3813-4879-A285-8B2FA3D8702A}" destId="{4758DF2C-C662-49D0-BF90-D1DFF61EB8EA}" srcOrd="2" destOrd="0" presId="urn:microsoft.com/office/officeart/2005/8/layout/orgChart1"/>
    <dgm:cxn modelId="{DAA6C916-F602-4A40-BD71-79161A7D211C}" type="presParOf" srcId="{67322273-0F95-4558-8C93-EA76D8673CF0}" destId="{2C41FD25-0BBF-47BD-8C0F-45703DFB2EC2}" srcOrd="4" destOrd="0" presId="urn:microsoft.com/office/officeart/2005/8/layout/orgChart1"/>
    <dgm:cxn modelId="{DF71CFCC-A60E-4FED-A75E-AD3CB0CF6297}" type="presParOf" srcId="{67322273-0F95-4558-8C93-EA76D8673CF0}" destId="{83FE5947-FB90-426E-A817-C06942FC1109}" srcOrd="5" destOrd="0" presId="urn:microsoft.com/office/officeart/2005/8/layout/orgChart1"/>
    <dgm:cxn modelId="{A41D15E0-3F7A-46D3-BD04-7A774ADBEF71}" type="presParOf" srcId="{83FE5947-FB90-426E-A817-C06942FC1109}" destId="{C5E020B9-5C31-4B56-BF56-A9800AACA504}" srcOrd="0" destOrd="0" presId="urn:microsoft.com/office/officeart/2005/8/layout/orgChart1"/>
    <dgm:cxn modelId="{61CB7290-DDC1-49D6-88F4-EB89E14A138E}" type="presParOf" srcId="{C5E020B9-5C31-4B56-BF56-A9800AACA504}" destId="{0CFE0434-5A8E-4208-92C3-2F8C3B3511AC}" srcOrd="0" destOrd="0" presId="urn:microsoft.com/office/officeart/2005/8/layout/orgChart1"/>
    <dgm:cxn modelId="{E736D99B-76BB-4E38-ABF1-C9828CDC3849}" type="presParOf" srcId="{C5E020B9-5C31-4B56-BF56-A9800AACA504}" destId="{709C2D95-FD2A-4D5F-8D00-B1B8B4B7096F}" srcOrd="1" destOrd="0" presId="urn:microsoft.com/office/officeart/2005/8/layout/orgChart1"/>
    <dgm:cxn modelId="{F51E80B9-6C22-43E1-B18C-F8566F986AEF}" type="presParOf" srcId="{83FE5947-FB90-426E-A817-C06942FC1109}" destId="{15D662F0-E7EB-47A5-BBA3-EFAA9757A890}" srcOrd="1" destOrd="0" presId="urn:microsoft.com/office/officeart/2005/8/layout/orgChart1"/>
    <dgm:cxn modelId="{31B45F16-7A33-45EE-912C-D61FF11AC804}" type="presParOf" srcId="{83FE5947-FB90-426E-A817-C06942FC1109}" destId="{4CB11640-F390-42FE-A6DD-F3B445E2F3FE}" srcOrd="2" destOrd="0" presId="urn:microsoft.com/office/officeart/2005/8/layout/orgChart1"/>
    <dgm:cxn modelId="{6D6D331F-1A32-4A3B-A7A5-B3C69799FA07}" type="presParOf" srcId="{B6257441-B5BC-4CCD-BDF6-C8AF8F3067E6}" destId="{9CB8E9A6-CA4B-4201-82CA-C9528E487D6F}" srcOrd="2" destOrd="0" presId="urn:microsoft.com/office/officeart/2005/8/layout/orgChart1"/>
    <dgm:cxn modelId="{8BDDB77E-C50F-4E1C-AF2D-33D1408D45FF}" type="presParOf" srcId="{697FC15C-3607-487A-A6D0-B83E9A9EED93}" destId="{ACC9FC29-3862-4BD1-8C6E-266480B094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9BDF43-EBC0-4077-8E05-3D8F9CB7D04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2BBBA18E-4793-46F0-A260-0721F0FBB218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Parent </a:t>
          </a:r>
        </a:p>
      </dgm:t>
    </dgm:pt>
    <dgm:pt modelId="{D051405B-9A1E-414C-BE29-36C510194897}" type="parTrans" cxnId="{2408E31D-B6AF-414F-906C-33DFB6A90674}">
      <dgm:prSet/>
      <dgm:spPr/>
      <dgm:t>
        <a:bodyPr/>
        <a:lstStyle/>
        <a:p>
          <a:endParaRPr lang="en-US"/>
        </a:p>
      </dgm:t>
    </dgm:pt>
    <dgm:pt modelId="{082C62DF-B01B-49B0-AFBB-9A1D5F06B35F}" type="sibTrans" cxnId="{2408E31D-B6AF-414F-906C-33DFB6A90674}">
      <dgm:prSet/>
      <dgm:spPr/>
      <dgm:t>
        <a:bodyPr/>
        <a:lstStyle/>
        <a:p>
          <a:endParaRPr lang="en-US"/>
        </a:p>
      </dgm:t>
    </dgm:pt>
    <dgm:pt modelId="{AB5690B3-8AA4-4A21-9263-73C5A983F453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gm:t>
    </dgm:pt>
    <dgm:pt modelId="{19B59C79-6D86-4B80-8362-FC910C6246A6}" type="parTrans" cxnId="{CF5106EB-8943-4CDC-9E78-012BAEB69EC7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ACCD72F3-780E-47B8-A25B-9443485BE433}" type="sibTrans" cxnId="{CF5106EB-8943-4CDC-9E78-012BAEB69EC7}">
      <dgm:prSet/>
      <dgm:spPr/>
      <dgm:t>
        <a:bodyPr/>
        <a:lstStyle/>
        <a:p>
          <a:endParaRPr lang="en-US"/>
        </a:p>
      </dgm:t>
    </dgm:pt>
    <dgm:pt modelId="{6613588E-DB9B-45B6-B560-3ABDDBB11667}">
      <dgm:prSet custT="1"/>
      <dgm:spPr>
        <a:solidFill>
          <a:srgbClr val="FFC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1/3</a:t>
          </a:r>
        </a:p>
      </dgm:t>
    </dgm:pt>
    <dgm:pt modelId="{20E42C5E-735F-4528-A411-93CECA2B7EB8}" type="parTrans" cxnId="{A7251784-E9DE-42CF-8451-5771F799AF55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6EE8106-906B-4DA0-9792-FCC04483D79A}" type="sibTrans" cxnId="{A7251784-E9DE-42CF-8451-5771F799AF55}">
      <dgm:prSet/>
      <dgm:spPr/>
      <dgm:t>
        <a:bodyPr/>
        <a:lstStyle/>
        <a:p>
          <a:endParaRPr lang="en-US"/>
        </a:p>
      </dgm:t>
    </dgm:pt>
    <dgm:pt modelId="{76A7112B-C3C0-4E67-A3C1-A3F8046E2EC6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gm:t>
    </dgm:pt>
    <dgm:pt modelId="{5A6A04FD-6B20-4A80-B828-6BB980772DF1}" type="parTrans" cxnId="{EE7EE5EF-AA4B-49B5-815D-ABFD14B421B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9F2A2683-0551-414E-8664-8D574EF95CD2}" type="sibTrans" cxnId="{EE7EE5EF-AA4B-49B5-815D-ABFD14B421BC}">
      <dgm:prSet/>
      <dgm:spPr/>
      <dgm:t>
        <a:bodyPr/>
        <a:lstStyle/>
        <a:p>
          <a:endParaRPr lang="en-US"/>
        </a:p>
      </dgm:t>
    </dgm:pt>
    <dgm:pt modelId="{8F043339-7272-42E4-88EB-EC602FADF330}">
      <dgm:prSet custT="1"/>
      <dgm:spPr>
        <a:solidFill>
          <a:srgbClr val="92D05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1/6</a:t>
          </a:r>
          <a:endParaRPr kumimoji="0" lang="en-US" sz="2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65C1DF22-D8E7-4772-8DFB-D8092162C808}" type="parTrans" cxnId="{445DE8E9-DE7D-4C34-8832-A6843A0FD406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8E3B04F-5348-4F2D-AF52-94AB61EEA7ED}" type="sibTrans" cxnId="{445DE8E9-DE7D-4C34-8832-A6843A0FD406}">
      <dgm:prSet/>
      <dgm:spPr/>
      <dgm:t>
        <a:bodyPr/>
        <a:lstStyle/>
        <a:p>
          <a:endParaRPr lang="en-US"/>
        </a:p>
      </dgm:t>
    </dgm:pt>
    <dgm:pt modelId="{4247D142-31F2-4853-9D6C-B54B92EEF1EE}">
      <dgm:prSet custT="1"/>
      <dgm:spPr>
        <a:solidFill>
          <a:srgbClr val="92D05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1/6</a:t>
          </a:r>
          <a:endParaRPr kumimoji="0" lang="en-US" sz="2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C86AE935-8D78-420B-A506-4B644DBDB77A}" type="parTrans" cxnId="{D6C98BE6-8226-4FAF-A10B-F3936A9222BB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03D7471-1AEB-4394-9085-18754B2DDA6C}" type="sibTrans" cxnId="{D6C98BE6-8226-4FAF-A10B-F3936A9222BB}">
      <dgm:prSet/>
      <dgm:spPr/>
      <dgm:t>
        <a:bodyPr/>
        <a:lstStyle/>
        <a:p>
          <a:endParaRPr lang="en-US"/>
        </a:p>
      </dgm:t>
    </dgm:pt>
    <dgm:pt modelId="{74870940-527B-4634-9753-E7833918965A}">
      <dgm:prSet custT="1"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1/3</a:t>
          </a:r>
        </a:p>
      </dgm:t>
    </dgm:pt>
    <dgm:pt modelId="{808C009C-0FA1-4DEA-8ADE-677010A405E6}" type="parTrans" cxnId="{793FE19B-10D2-4B88-85D4-4052C86FC3A0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4DD15872-8F4A-49F2-AA59-3064704CFFC7}" type="sibTrans" cxnId="{793FE19B-10D2-4B88-85D4-4052C86FC3A0}">
      <dgm:prSet/>
      <dgm:spPr/>
      <dgm:t>
        <a:bodyPr/>
        <a:lstStyle/>
        <a:p>
          <a:endParaRPr lang="en-US"/>
        </a:p>
      </dgm:t>
    </dgm:pt>
    <dgm:pt modelId="{D707A364-6D8B-4EFF-842C-94B3F517AF40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0</a:t>
          </a:r>
          <a:endParaRPr kumimoji="0" lang="en-US" sz="2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A3B82CD3-371A-499F-82DA-972E6DA1EE0B}" type="parTrans" cxnId="{8594F7CE-7C78-4469-B0C1-D2DD5766F7D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34889D9F-0F32-4A88-B05E-5666DC1A9CC9}" type="sibTrans" cxnId="{8594F7CE-7C78-4469-B0C1-D2DD5766F7DC}">
      <dgm:prSet/>
      <dgm:spPr/>
      <dgm:t>
        <a:bodyPr/>
        <a:lstStyle/>
        <a:p>
          <a:endParaRPr lang="en-US"/>
        </a:p>
      </dgm:t>
    </dgm:pt>
    <dgm:pt modelId="{D13F7E93-7919-418C-B33E-D7079DE94B3E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0</a:t>
          </a:r>
          <a:endParaRPr kumimoji="0" lang="en-US" sz="2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9B8D4548-662B-457F-BE5E-9963A6B66C47}" type="parTrans" cxnId="{7F9220E4-8A48-4FFC-B84B-2CD3F93147B3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C1B09CD-0C92-446A-B393-03FFE7F0065B}" type="sibTrans" cxnId="{7F9220E4-8A48-4FFC-B84B-2CD3F93147B3}">
      <dgm:prSet/>
      <dgm:spPr/>
      <dgm:t>
        <a:bodyPr/>
        <a:lstStyle/>
        <a:p>
          <a:endParaRPr lang="en-US"/>
        </a:p>
      </dgm:t>
    </dgm:pt>
    <dgm:pt modelId="{1F636B84-3E78-4585-89D6-4462378D6F13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0</a:t>
          </a:r>
          <a:endParaRPr kumimoji="0" lang="en-US" sz="2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45440A50-1CBC-461C-977B-3501438DB165}" type="parTrans" cxnId="{A1698AED-4CA5-471C-ABF8-56C5179EF18F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6EE6C8F4-215B-4DF6-A596-7E3E7930DF5A}" type="sibTrans" cxnId="{A1698AED-4CA5-471C-ABF8-56C5179EF18F}">
      <dgm:prSet/>
      <dgm:spPr/>
      <dgm:t>
        <a:bodyPr/>
        <a:lstStyle/>
        <a:p>
          <a:endParaRPr lang="en-US"/>
        </a:p>
      </dgm:t>
    </dgm:pt>
    <dgm:pt modelId="{63584F3B-1AD0-47BB-B03E-F2B8B7C0A657}" type="pres">
      <dgm:prSet presAssocID="{319BDF43-EBC0-4077-8E05-3D8F9CB7D0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7FC15C-3607-487A-A6D0-B83E9A9EED93}" type="pres">
      <dgm:prSet presAssocID="{2BBBA18E-4793-46F0-A260-0721F0FBB218}" presName="hierRoot1" presStyleCnt="0">
        <dgm:presLayoutVars>
          <dgm:hierBranch/>
        </dgm:presLayoutVars>
      </dgm:prSet>
      <dgm:spPr/>
    </dgm:pt>
    <dgm:pt modelId="{574B079C-845C-4ADB-A623-91000C565665}" type="pres">
      <dgm:prSet presAssocID="{2BBBA18E-4793-46F0-A260-0721F0FBB218}" presName="rootComposite1" presStyleCnt="0"/>
      <dgm:spPr/>
    </dgm:pt>
    <dgm:pt modelId="{96A7A501-77E4-4885-B203-2B2BFBA0905F}" type="pres">
      <dgm:prSet presAssocID="{2BBBA18E-4793-46F0-A260-0721F0FBB21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1D18E4-688E-4968-926F-5C1B5285E760}" type="pres">
      <dgm:prSet presAssocID="{2BBBA18E-4793-46F0-A260-0721F0FBB21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8C493B9-3D07-4E1C-B2EA-4D38965A1BF9}" type="pres">
      <dgm:prSet presAssocID="{2BBBA18E-4793-46F0-A260-0721F0FBB218}" presName="hierChild2" presStyleCnt="0"/>
      <dgm:spPr/>
    </dgm:pt>
    <dgm:pt modelId="{668DF3D0-73F2-45E4-810F-60C2AEFD8F65}" type="pres">
      <dgm:prSet presAssocID="{19B59C79-6D86-4B80-8362-FC910C6246A6}" presName="Name35" presStyleLbl="parChTrans1D2" presStyleIdx="0" presStyleCnt="3"/>
      <dgm:spPr/>
      <dgm:t>
        <a:bodyPr/>
        <a:lstStyle/>
        <a:p>
          <a:endParaRPr lang="en-US"/>
        </a:p>
      </dgm:t>
    </dgm:pt>
    <dgm:pt modelId="{7862B063-C8B1-43EE-A13D-8A5B66124145}" type="pres">
      <dgm:prSet presAssocID="{AB5690B3-8AA4-4A21-9263-73C5A983F453}" presName="hierRoot2" presStyleCnt="0">
        <dgm:presLayoutVars>
          <dgm:hierBranch/>
        </dgm:presLayoutVars>
      </dgm:prSet>
      <dgm:spPr/>
    </dgm:pt>
    <dgm:pt modelId="{856ACC33-8453-42B4-9EC4-BC79DDACCF3E}" type="pres">
      <dgm:prSet presAssocID="{AB5690B3-8AA4-4A21-9263-73C5A983F453}" presName="rootComposite" presStyleCnt="0"/>
      <dgm:spPr/>
    </dgm:pt>
    <dgm:pt modelId="{F5CF04EB-086F-432F-B751-48CB42CFAB2D}" type="pres">
      <dgm:prSet presAssocID="{AB5690B3-8AA4-4A21-9263-73C5A983F45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0C3DB0-56BF-4328-8D54-5D9D06C9011E}" type="pres">
      <dgm:prSet presAssocID="{AB5690B3-8AA4-4A21-9263-73C5A983F453}" presName="rootConnector" presStyleLbl="node2" presStyleIdx="0" presStyleCnt="3"/>
      <dgm:spPr/>
      <dgm:t>
        <a:bodyPr/>
        <a:lstStyle/>
        <a:p>
          <a:endParaRPr lang="en-US"/>
        </a:p>
      </dgm:t>
    </dgm:pt>
    <dgm:pt modelId="{BF84AB9F-C6D0-4150-AA41-7AD83612018E}" type="pres">
      <dgm:prSet presAssocID="{AB5690B3-8AA4-4A21-9263-73C5A983F453}" presName="hierChild4" presStyleCnt="0"/>
      <dgm:spPr/>
    </dgm:pt>
    <dgm:pt modelId="{262183C1-A07A-402B-9404-E7F238ED7B59}" type="pres">
      <dgm:prSet presAssocID="{20E42C5E-735F-4528-A411-93CECA2B7EB8}" presName="Name35" presStyleLbl="parChTrans1D3" presStyleIdx="0" presStyleCnt="6"/>
      <dgm:spPr/>
      <dgm:t>
        <a:bodyPr/>
        <a:lstStyle/>
        <a:p>
          <a:endParaRPr lang="en-US"/>
        </a:p>
      </dgm:t>
    </dgm:pt>
    <dgm:pt modelId="{69D9E0F8-C961-4F8B-B6B5-4000320A0F14}" type="pres">
      <dgm:prSet presAssocID="{6613588E-DB9B-45B6-B560-3ABDDBB11667}" presName="hierRoot2" presStyleCnt="0">
        <dgm:presLayoutVars>
          <dgm:hierBranch val="r"/>
        </dgm:presLayoutVars>
      </dgm:prSet>
      <dgm:spPr/>
    </dgm:pt>
    <dgm:pt modelId="{9D9536F4-5CDC-49B8-B975-9160133BEB09}" type="pres">
      <dgm:prSet presAssocID="{6613588E-DB9B-45B6-B560-3ABDDBB11667}" presName="rootComposite" presStyleCnt="0"/>
      <dgm:spPr/>
    </dgm:pt>
    <dgm:pt modelId="{A22BE1A9-FD28-4B41-9046-20AE6C265E03}" type="pres">
      <dgm:prSet presAssocID="{6613588E-DB9B-45B6-B560-3ABDDBB11667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0703AA-FDDC-4671-B564-ADDD5908B848}" type="pres">
      <dgm:prSet presAssocID="{6613588E-DB9B-45B6-B560-3ABDDBB11667}" presName="rootConnector" presStyleLbl="node3" presStyleIdx="0" presStyleCnt="6"/>
      <dgm:spPr/>
      <dgm:t>
        <a:bodyPr/>
        <a:lstStyle/>
        <a:p>
          <a:endParaRPr lang="en-US"/>
        </a:p>
      </dgm:t>
    </dgm:pt>
    <dgm:pt modelId="{36629FF8-81BF-4597-9C39-3922F0E46123}" type="pres">
      <dgm:prSet presAssocID="{6613588E-DB9B-45B6-B560-3ABDDBB11667}" presName="hierChild4" presStyleCnt="0"/>
      <dgm:spPr/>
    </dgm:pt>
    <dgm:pt modelId="{37CB7D74-94CA-45D2-A638-2BEB3D7A0175}" type="pres">
      <dgm:prSet presAssocID="{6613588E-DB9B-45B6-B560-3ABDDBB11667}" presName="hierChild5" presStyleCnt="0"/>
      <dgm:spPr/>
    </dgm:pt>
    <dgm:pt modelId="{3EFE1ED7-CCB5-4FD2-8C93-7C4BF2BB1BF4}" type="pres">
      <dgm:prSet presAssocID="{AB5690B3-8AA4-4A21-9263-73C5A983F453}" presName="hierChild5" presStyleCnt="0"/>
      <dgm:spPr/>
    </dgm:pt>
    <dgm:pt modelId="{291B90F8-05F1-4B34-BD0E-A406B35EAE4E}" type="pres">
      <dgm:prSet presAssocID="{5A6A04FD-6B20-4A80-B828-6BB980772DF1}" presName="Name35" presStyleLbl="parChTrans1D2" presStyleIdx="1" presStyleCnt="3"/>
      <dgm:spPr/>
      <dgm:t>
        <a:bodyPr/>
        <a:lstStyle/>
        <a:p>
          <a:endParaRPr lang="en-US"/>
        </a:p>
      </dgm:t>
    </dgm:pt>
    <dgm:pt modelId="{CF5BAB41-E359-47EE-95FE-3404209042B3}" type="pres">
      <dgm:prSet presAssocID="{76A7112B-C3C0-4E67-A3C1-A3F8046E2EC6}" presName="hierRoot2" presStyleCnt="0">
        <dgm:presLayoutVars>
          <dgm:hierBranch/>
        </dgm:presLayoutVars>
      </dgm:prSet>
      <dgm:spPr/>
    </dgm:pt>
    <dgm:pt modelId="{D216DC3C-4B7E-412B-9002-7EC456707DDC}" type="pres">
      <dgm:prSet presAssocID="{76A7112B-C3C0-4E67-A3C1-A3F8046E2EC6}" presName="rootComposite" presStyleCnt="0"/>
      <dgm:spPr/>
    </dgm:pt>
    <dgm:pt modelId="{7876AD9F-F864-4207-926E-04D52841E5EC}" type="pres">
      <dgm:prSet presAssocID="{76A7112B-C3C0-4E67-A3C1-A3F8046E2EC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7A9867-2506-4210-9E16-F5ADC9D974B5}" type="pres">
      <dgm:prSet presAssocID="{76A7112B-C3C0-4E67-A3C1-A3F8046E2EC6}" presName="rootConnector" presStyleLbl="node2" presStyleIdx="1" presStyleCnt="3"/>
      <dgm:spPr/>
      <dgm:t>
        <a:bodyPr/>
        <a:lstStyle/>
        <a:p>
          <a:endParaRPr lang="en-US"/>
        </a:p>
      </dgm:t>
    </dgm:pt>
    <dgm:pt modelId="{2CBD8019-8A3C-4668-BE55-8F3F4E264E17}" type="pres">
      <dgm:prSet presAssocID="{76A7112B-C3C0-4E67-A3C1-A3F8046E2EC6}" presName="hierChild4" presStyleCnt="0"/>
      <dgm:spPr/>
    </dgm:pt>
    <dgm:pt modelId="{D1BF50DE-C7AA-4128-BC3D-7F4A08DE02E9}" type="pres">
      <dgm:prSet presAssocID="{65C1DF22-D8E7-4772-8DFB-D8092162C808}" presName="Name35" presStyleLbl="parChTrans1D3" presStyleIdx="1" presStyleCnt="6"/>
      <dgm:spPr/>
      <dgm:t>
        <a:bodyPr/>
        <a:lstStyle/>
        <a:p>
          <a:endParaRPr lang="en-US"/>
        </a:p>
      </dgm:t>
    </dgm:pt>
    <dgm:pt modelId="{0B952ED2-28CF-4EE8-B2B2-3D9885662F29}" type="pres">
      <dgm:prSet presAssocID="{8F043339-7272-42E4-88EB-EC602FADF330}" presName="hierRoot2" presStyleCnt="0">
        <dgm:presLayoutVars>
          <dgm:hierBranch val="r"/>
        </dgm:presLayoutVars>
      </dgm:prSet>
      <dgm:spPr/>
    </dgm:pt>
    <dgm:pt modelId="{AB2E3483-A7E5-4573-8AFE-D07915EAC730}" type="pres">
      <dgm:prSet presAssocID="{8F043339-7272-42E4-88EB-EC602FADF330}" presName="rootComposite" presStyleCnt="0"/>
      <dgm:spPr/>
    </dgm:pt>
    <dgm:pt modelId="{57D36FF4-821C-431F-B680-D8A35A940FD9}" type="pres">
      <dgm:prSet presAssocID="{8F043339-7272-42E4-88EB-EC602FADF330}" presName="rootText" presStyleLbl="node3" presStyleIdx="1" presStyleCnt="6" custLinFactNeighborX="1215" custLinFactNeighborY="18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F063EB-0586-48B3-8EF5-2F13258A9AC3}" type="pres">
      <dgm:prSet presAssocID="{8F043339-7272-42E4-88EB-EC602FADF330}" presName="rootConnector" presStyleLbl="node3" presStyleIdx="1" presStyleCnt="6"/>
      <dgm:spPr/>
      <dgm:t>
        <a:bodyPr/>
        <a:lstStyle/>
        <a:p>
          <a:endParaRPr lang="en-US"/>
        </a:p>
      </dgm:t>
    </dgm:pt>
    <dgm:pt modelId="{3CF178B6-83FB-4025-B259-27042593926D}" type="pres">
      <dgm:prSet presAssocID="{8F043339-7272-42E4-88EB-EC602FADF330}" presName="hierChild4" presStyleCnt="0"/>
      <dgm:spPr/>
    </dgm:pt>
    <dgm:pt modelId="{661219B8-C9CE-4B2B-A21A-77690F6094FB}" type="pres">
      <dgm:prSet presAssocID="{8F043339-7272-42E4-88EB-EC602FADF330}" presName="hierChild5" presStyleCnt="0"/>
      <dgm:spPr/>
    </dgm:pt>
    <dgm:pt modelId="{D4675B0D-1429-499E-9863-7F2D554BA23F}" type="pres">
      <dgm:prSet presAssocID="{C86AE935-8D78-420B-A506-4B644DBDB77A}" presName="Name35" presStyleLbl="parChTrans1D3" presStyleIdx="2" presStyleCnt="6"/>
      <dgm:spPr/>
      <dgm:t>
        <a:bodyPr/>
        <a:lstStyle/>
        <a:p>
          <a:endParaRPr lang="en-US"/>
        </a:p>
      </dgm:t>
    </dgm:pt>
    <dgm:pt modelId="{EA38C43B-0CAE-4BB3-B3AD-33822B8C0975}" type="pres">
      <dgm:prSet presAssocID="{4247D142-31F2-4853-9D6C-B54B92EEF1EE}" presName="hierRoot2" presStyleCnt="0">
        <dgm:presLayoutVars>
          <dgm:hierBranch val="r"/>
        </dgm:presLayoutVars>
      </dgm:prSet>
      <dgm:spPr/>
    </dgm:pt>
    <dgm:pt modelId="{AFBE27A8-2B75-4DC6-ADA1-FAF602742844}" type="pres">
      <dgm:prSet presAssocID="{4247D142-31F2-4853-9D6C-B54B92EEF1EE}" presName="rootComposite" presStyleCnt="0"/>
      <dgm:spPr/>
    </dgm:pt>
    <dgm:pt modelId="{5BC1EBFB-6A52-4F04-A503-79579149B19B}" type="pres">
      <dgm:prSet presAssocID="{4247D142-31F2-4853-9D6C-B54B92EEF1EE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9DF405-73B4-4334-8E5A-45012D40C355}" type="pres">
      <dgm:prSet presAssocID="{4247D142-31F2-4853-9D6C-B54B92EEF1EE}" presName="rootConnector" presStyleLbl="node3" presStyleIdx="2" presStyleCnt="6"/>
      <dgm:spPr/>
      <dgm:t>
        <a:bodyPr/>
        <a:lstStyle/>
        <a:p>
          <a:endParaRPr lang="en-US"/>
        </a:p>
      </dgm:t>
    </dgm:pt>
    <dgm:pt modelId="{B322205E-D37C-4239-9BBC-A610F28C4826}" type="pres">
      <dgm:prSet presAssocID="{4247D142-31F2-4853-9D6C-B54B92EEF1EE}" presName="hierChild4" presStyleCnt="0"/>
      <dgm:spPr/>
    </dgm:pt>
    <dgm:pt modelId="{542FDC4D-7521-435F-857C-FA7BA6CEB868}" type="pres">
      <dgm:prSet presAssocID="{4247D142-31F2-4853-9D6C-B54B92EEF1EE}" presName="hierChild5" presStyleCnt="0"/>
      <dgm:spPr/>
    </dgm:pt>
    <dgm:pt modelId="{A496B302-B0D1-465B-8BB8-9A31F8C54E7A}" type="pres">
      <dgm:prSet presAssocID="{76A7112B-C3C0-4E67-A3C1-A3F8046E2EC6}" presName="hierChild5" presStyleCnt="0"/>
      <dgm:spPr/>
    </dgm:pt>
    <dgm:pt modelId="{235F8DE6-C98E-4E80-BBAF-1C953CCDB249}" type="pres">
      <dgm:prSet presAssocID="{808C009C-0FA1-4DEA-8ADE-677010A405E6}" presName="Name35" presStyleLbl="parChTrans1D2" presStyleIdx="2" presStyleCnt="3"/>
      <dgm:spPr/>
      <dgm:t>
        <a:bodyPr/>
        <a:lstStyle/>
        <a:p>
          <a:endParaRPr lang="en-US"/>
        </a:p>
      </dgm:t>
    </dgm:pt>
    <dgm:pt modelId="{B6257441-B5BC-4CCD-BDF6-C8AF8F3067E6}" type="pres">
      <dgm:prSet presAssocID="{74870940-527B-4634-9753-E7833918965A}" presName="hierRoot2" presStyleCnt="0">
        <dgm:presLayoutVars>
          <dgm:hierBranch/>
        </dgm:presLayoutVars>
      </dgm:prSet>
      <dgm:spPr/>
    </dgm:pt>
    <dgm:pt modelId="{632449BA-B1FF-4B23-89BE-88416D052315}" type="pres">
      <dgm:prSet presAssocID="{74870940-527B-4634-9753-E7833918965A}" presName="rootComposite" presStyleCnt="0"/>
      <dgm:spPr/>
    </dgm:pt>
    <dgm:pt modelId="{0F1F4216-CB34-4A28-B816-A85A4C7AB4BF}" type="pres">
      <dgm:prSet presAssocID="{74870940-527B-4634-9753-E7833918965A}" presName="rootText" presStyleLbl="node2" presStyleIdx="2" presStyleCnt="3" custLinFactNeighborX="18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70C03A-1F44-4EDD-9956-01221DC0A64A}" type="pres">
      <dgm:prSet presAssocID="{74870940-527B-4634-9753-E7833918965A}" presName="rootConnector" presStyleLbl="node2" presStyleIdx="2" presStyleCnt="3"/>
      <dgm:spPr/>
      <dgm:t>
        <a:bodyPr/>
        <a:lstStyle/>
        <a:p>
          <a:endParaRPr lang="en-US"/>
        </a:p>
      </dgm:t>
    </dgm:pt>
    <dgm:pt modelId="{67322273-0F95-4558-8C93-EA76D8673CF0}" type="pres">
      <dgm:prSet presAssocID="{74870940-527B-4634-9753-E7833918965A}" presName="hierChild4" presStyleCnt="0"/>
      <dgm:spPr/>
    </dgm:pt>
    <dgm:pt modelId="{12F938C5-C946-43CA-BCED-E607C04A554B}" type="pres">
      <dgm:prSet presAssocID="{A3B82CD3-371A-499F-82DA-972E6DA1EE0B}" presName="Name35" presStyleLbl="parChTrans1D3" presStyleIdx="3" presStyleCnt="6"/>
      <dgm:spPr/>
      <dgm:t>
        <a:bodyPr/>
        <a:lstStyle/>
        <a:p>
          <a:endParaRPr lang="en-US"/>
        </a:p>
      </dgm:t>
    </dgm:pt>
    <dgm:pt modelId="{EB8DE9D0-6239-46BC-B8D3-2AB775BFDF49}" type="pres">
      <dgm:prSet presAssocID="{D707A364-6D8B-4EFF-842C-94B3F517AF40}" presName="hierRoot2" presStyleCnt="0">
        <dgm:presLayoutVars>
          <dgm:hierBranch val="r"/>
        </dgm:presLayoutVars>
      </dgm:prSet>
      <dgm:spPr/>
    </dgm:pt>
    <dgm:pt modelId="{679C94AC-A8A0-4802-BB49-A5440BB4CB81}" type="pres">
      <dgm:prSet presAssocID="{D707A364-6D8B-4EFF-842C-94B3F517AF40}" presName="rootComposite" presStyleCnt="0"/>
      <dgm:spPr/>
    </dgm:pt>
    <dgm:pt modelId="{521AEE6A-DD50-4C06-B883-FB000CE2D5CB}" type="pres">
      <dgm:prSet presAssocID="{D707A364-6D8B-4EFF-842C-94B3F517AF40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20CF16-9234-42A2-B048-EE5B1BE10D65}" type="pres">
      <dgm:prSet presAssocID="{D707A364-6D8B-4EFF-842C-94B3F517AF40}" presName="rootConnector" presStyleLbl="node3" presStyleIdx="3" presStyleCnt="6"/>
      <dgm:spPr/>
      <dgm:t>
        <a:bodyPr/>
        <a:lstStyle/>
        <a:p>
          <a:endParaRPr lang="en-US"/>
        </a:p>
      </dgm:t>
    </dgm:pt>
    <dgm:pt modelId="{634D3865-39D3-417D-9960-412F8453CDDF}" type="pres">
      <dgm:prSet presAssocID="{D707A364-6D8B-4EFF-842C-94B3F517AF40}" presName="hierChild4" presStyleCnt="0"/>
      <dgm:spPr/>
    </dgm:pt>
    <dgm:pt modelId="{5B0995E4-24F2-4875-A4BF-DC88D5BBDE4D}" type="pres">
      <dgm:prSet presAssocID="{D707A364-6D8B-4EFF-842C-94B3F517AF40}" presName="hierChild5" presStyleCnt="0"/>
      <dgm:spPr/>
    </dgm:pt>
    <dgm:pt modelId="{4D610519-4848-4BC8-87E7-79DEF20392F6}" type="pres">
      <dgm:prSet presAssocID="{9B8D4548-662B-457F-BE5E-9963A6B66C47}" presName="Name35" presStyleLbl="parChTrans1D3" presStyleIdx="4" presStyleCnt="6"/>
      <dgm:spPr/>
      <dgm:t>
        <a:bodyPr/>
        <a:lstStyle/>
        <a:p>
          <a:endParaRPr lang="en-US"/>
        </a:p>
      </dgm:t>
    </dgm:pt>
    <dgm:pt modelId="{21508588-3813-4879-A285-8B2FA3D8702A}" type="pres">
      <dgm:prSet presAssocID="{D13F7E93-7919-418C-B33E-D7079DE94B3E}" presName="hierRoot2" presStyleCnt="0">
        <dgm:presLayoutVars>
          <dgm:hierBranch val="r"/>
        </dgm:presLayoutVars>
      </dgm:prSet>
      <dgm:spPr/>
    </dgm:pt>
    <dgm:pt modelId="{76CCEB8D-CADC-4A59-AC28-5DCCC0E0A0AA}" type="pres">
      <dgm:prSet presAssocID="{D13F7E93-7919-418C-B33E-D7079DE94B3E}" presName="rootComposite" presStyleCnt="0"/>
      <dgm:spPr/>
    </dgm:pt>
    <dgm:pt modelId="{30D235DA-8819-44EC-A299-892F4F9290A9}" type="pres">
      <dgm:prSet presAssocID="{D13F7E93-7919-418C-B33E-D7079DE94B3E}" presName="rootText" presStyleLbl="node3" presStyleIdx="4" presStyleCnt="6" custLinFactNeighborX="18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BDE05-0A93-4AAB-B004-44EECEAF46F1}" type="pres">
      <dgm:prSet presAssocID="{D13F7E93-7919-418C-B33E-D7079DE94B3E}" presName="rootConnector" presStyleLbl="node3" presStyleIdx="4" presStyleCnt="6"/>
      <dgm:spPr/>
      <dgm:t>
        <a:bodyPr/>
        <a:lstStyle/>
        <a:p>
          <a:endParaRPr lang="en-US"/>
        </a:p>
      </dgm:t>
    </dgm:pt>
    <dgm:pt modelId="{7BC22006-55B4-4C64-8627-584F4A1A8128}" type="pres">
      <dgm:prSet presAssocID="{D13F7E93-7919-418C-B33E-D7079DE94B3E}" presName="hierChild4" presStyleCnt="0"/>
      <dgm:spPr/>
    </dgm:pt>
    <dgm:pt modelId="{4758DF2C-C662-49D0-BF90-D1DFF61EB8EA}" type="pres">
      <dgm:prSet presAssocID="{D13F7E93-7919-418C-B33E-D7079DE94B3E}" presName="hierChild5" presStyleCnt="0"/>
      <dgm:spPr/>
    </dgm:pt>
    <dgm:pt modelId="{2C41FD25-0BBF-47BD-8C0F-45703DFB2EC2}" type="pres">
      <dgm:prSet presAssocID="{45440A50-1CBC-461C-977B-3501438DB165}" presName="Name35" presStyleLbl="parChTrans1D3" presStyleIdx="5" presStyleCnt="6"/>
      <dgm:spPr/>
      <dgm:t>
        <a:bodyPr/>
        <a:lstStyle/>
        <a:p>
          <a:endParaRPr lang="en-US"/>
        </a:p>
      </dgm:t>
    </dgm:pt>
    <dgm:pt modelId="{83FE5947-FB90-426E-A817-C06942FC1109}" type="pres">
      <dgm:prSet presAssocID="{1F636B84-3E78-4585-89D6-4462378D6F13}" presName="hierRoot2" presStyleCnt="0">
        <dgm:presLayoutVars>
          <dgm:hierBranch val="r"/>
        </dgm:presLayoutVars>
      </dgm:prSet>
      <dgm:spPr/>
    </dgm:pt>
    <dgm:pt modelId="{C5E020B9-5C31-4B56-BF56-A9800AACA504}" type="pres">
      <dgm:prSet presAssocID="{1F636B84-3E78-4585-89D6-4462378D6F13}" presName="rootComposite" presStyleCnt="0"/>
      <dgm:spPr/>
    </dgm:pt>
    <dgm:pt modelId="{0CFE0434-5A8E-4208-92C3-2F8C3B3511AC}" type="pres">
      <dgm:prSet presAssocID="{1F636B84-3E78-4585-89D6-4462378D6F13}" presName="rootText" presStyleLbl="node3" presStyleIdx="5" presStyleCnt="6" custLinFactNeighborX="18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9C2D95-FD2A-4D5F-8D00-B1B8B4B7096F}" type="pres">
      <dgm:prSet presAssocID="{1F636B84-3E78-4585-89D6-4462378D6F13}" presName="rootConnector" presStyleLbl="node3" presStyleIdx="5" presStyleCnt="6"/>
      <dgm:spPr/>
      <dgm:t>
        <a:bodyPr/>
        <a:lstStyle/>
        <a:p>
          <a:endParaRPr lang="en-US"/>
        </a:p>
      </dgm:t>
    </dgm:pt>
    <dgm:pt modelId="{15D662F0-E7EB-47A5-BBA3-EFAA9757A890}" type="pres">
      <dgm:prSet presAssocID="{1F636B84-3E78-4585-89D6-4462378D6F13}" presName="hierChild4" presStyleCnt="0"/>
      <dgm:spPr/>
    </dgm:pt>
    <dgm:pt modelId="{4CB11640-F390-42FE-A6DD-F3B445E2F3FE}" type="pres">
      <dgm:prSet presAssocID="{1F636B84-3E78-4585-89D6-4462378D6F13}" presName="hierChild5" presStyleCnt="0"/>
      <dgm:spPr/>
    </dgm:pt>
    <dgm:pt modelId="{9CB8E9A6-CA4B-4201-82CA-C9528E487D6F}" type="pres">
      <dgm:prSet presAssocID="{74870940-527B-4634-9753-E7833918965A}" presName="hierChild5" presStyleCnt="0"/>
      <dgm:spPr/>
    </dgm:pt>
    <dgm:pt modelId="{ACC9FC29-3862-4BD1-8C6E-266480B094B9}" type="pres">
      <dgm:prSet presAssocID="{2BBBA18E-4793-46F0-A260-0721F0FBB218}" presName="hierChild3" presStyleCnt="0"/>
      <dgm:spPr/>
    </dgm:pt>
  </dgm:ptLst>
  <dgm:cxnLst>
    <dgm:cxn modelId="{10B6DE38-96B6-4213-ADF8-52B23DAF888A}" type="presOf" srcId="{A3B82CD3-371A-499F-82DA-972E6DA1EE0B}" destId="{12F938C5-C946-43CA-BCED-E607C04A554B}" srcOrd="0" destOrd="0" presId="urn:microsoft.com/office/officeart/2005/8/layout/orgChart1"/>
    <dgm:cxn modelId="{2408E31D-B6AF-414F-906C-33DFB6A90674}" srcId="{319BDF43-EBC0-4077-8E05-3D8F9CB7D048}" destId="{2BBBA18E-4793-46F0-A260-0721F0FBB218}" srcOrd="0" destOrd="0" parTransId="{D051405B-9A1E-414C-BE29-36C510194897}" sibTransId="{082C62DF-B01B-49B0-AFBB-9A1D5F06B35F}"/>
    <dgm:cxn modelId="{C499C7C7-7AA5-49EC-A46F-C981F4565DC6}" type="presOf" srcId="{2BBBA18E-4793-46F0-A260-0721F0FBB218}" destId="{96A7A501-77E4-4885-B203-2B2BFBA0905F}" srcOrd="0" destOrd="0" presId="urn:microsoft.com/office/officeart/2005/8/layout/orgChart1"/>
    <dgm:cxn modelId="{A1698AED-4CA5-471C-ABF8-56C5179EF18F}" srcId="{74870940-527B-4634-9753-E7833918965A}" destId="{1F636B84-3E78-4585-89D6-4462378D6F13}" srcOrd="2" destOrd="0" parTransId="{45440A50-1CBC-461C-977B-3501438DB165}" sibTransId="{6EE6C8F4-215B-4DF6-A596-7E3E7930DF5A}"/>
    <dgm:cxn modelId="{AB84D00F-6D16-40E5-BAA3-6B83BC8FCF4A}" type="presOf" srcId="{74870940-527B-4634-9753-E7833918965A}" destId="{0F1F4216-CB34-4A28-B816-A85A4C7AB4BF}" srcOrd="0" destOrd="0" presId="urn:microsoft.com/office/officeart/2005/8/layout/orgChart1"/>
    <dgm:cxn modelId="{167B8E7D-D462-4078-A05E-00234101DB86}" type="presOf" srcId="{76A7112B-C3C0-4E67-A3C1-A3F8046E2EC6}" destId="{7876AD9F-F864-4207-926E-04D52841E5EC}" srcOrd="0" destOrd="0" presId="urn:microsoft.com/office/officeart/2005/8/layout/orgChart1"/>
    <dgm:cxn modelId="{2AC9B00A-4C53-45C3-986E-E3D8AF31C8FA}" type="presOf" srcId="{2BBBA18E-4793-46F0-A260-0721F0FBB218}" destId="{EB1D18E4-688E-4968-926F-5C1B5285E760}" srcOrd="1" destOrd="0" presId="urn:microsoft.com/office/officeart/2005/8/layout/orgChart1"/>
    <dgm:cxn modelId="{D5EC77E9-0B96-4CAA-B0D3-49C3D41D3587}" type="presOf" srcId="{AB5690B3-8AA4-4A21-9263-73C5A983F453}" destId="{F5CF04EB-086F-432F-B751-48CB42CFAB2D}" srcOrd="0" destOrd="0" presId="urn:microsoft.com/office/officeart/2005/8/layout/orgChart1"/>
    <dgm:cxn modelId="{0217513E-3ECA-4396-8E04-B67499DE347F}" type="presOf" srcId="{319BDF43-EBC0-4077-8E05-3D8F9CB7D048}" destId="{63584F3B-1AD0-47BB-B03E-F2B8B7C0A657}" srcOrd="0" destOrd="0" presId="urn:microsoft.com/office/officeart/2005/8/layout/orgChart1"/>
    <dgm:cxn modelId="{AC54D352-4D5C-449C-9D91-6AA8FE392907}" type="presOf" srcId="{D707A364-6D8B-4EFF-842C-94B3F517AF40}" destId="{D320CF16-9234-42A2-B048-EE5B1BE10D65}" srcOrd="1" destOrd="0" presId="urn:microsoft.com/office/officeart/2005/8/layout/orgChart1"/>
    <dgm:cxn modelId="{F84FE6FC-6A80-4E18-AF6E-95FA496048A9}" type="presOf" srcId="{4247D142-31F2-4853-9D6C-B54B92EEF1EE}" destId="{5BC1EBFB-6A52-4F04-A503-79579149B19B}" srcOrd="0" destOrd="0" presId="urn:microsoft.com/office/officeart/2005/8/layout/orgChart1"/>
    <dgm:cxn modelId="{445DE8E9-DE7D-4C34-8832-A6843A0FD406}" srcId="{76A7112B-C3C0-4E67-A3C1-A3F8046E2EC6}" destId="{8F043339-7272-42E4-88EB-EC602FADF330}" srcOrd="0" destOrd="0" parTransId="{65C1DF22-D8E7-4772-8DFB-D8092162C808}" sibTransId="{18E3B04F-5348-4F2D-AF52-94AB61EEA7ED}"/>
    <dgm:cxn modelId="{33386223-765B-4EB9-A9A3-B68110593306}" type="presOf" srcId="{20E42C5E-735F-4528-A411-93CECA2B7EB8}" destId="{262183C1-A07A-402B-9404-E7F238ED7B59}" srcOrd="0" destOrd="0" presId="urn:microsoft.com/office/officeart/2005/8/layout/orgChart1"/>
    <dgm:cxn modelId="{08C28F42-216F-4E3B-AFD4-19DE1B0B535C}" type="presOf" srcId="{4247D142-31F2-4853-9D6C-B54B92EEF1EE}" destId="{D39DF405-73B4-4334-8E5A-45012D40C355}" srcOrd="1" destOrd="0" presId="urn:microsoft.com/office/officeart/2005/8/layout/orgChart1"/>
    <dgm:cxn modelId="{ED2F2BF1-8DB3-435C-9CF4-62FEDDB3089F}" type="presOf" srcId="{6613588E-DB9B-45B6-B560-3ABDDBB11667}" destId="{FF0703AA-FDDC-4671-B564-ADDD5908B848}" srcOrd="1" destOrd="0" presId="urn:microsoft.com/office/officeart/2005/8/layout/orgChart1"/>
    <dgm:cxn modelId="{A6D4F33E-5AF0-415D-9019-330F4B88DFA5}" type="presOf" srcId="{5A6A04FD-6B20-4A80-B828-6BB980772DF1}" destId="{291B90F8-05F1-4B34-BD0E-A406B35EAE4E}" srcOrd="0" destOrd="0" presId="urn:microsoft.com/office/officeart/2005/8/layout/orgChart1"/>
    <dgm:cxn modelId="{642F6B55-CDC6-415C-ABB7-F147494841CA}" type="presOf" srcId="{1F636B84-3E78-4585-89D6-4462378D6F13}" destId="{709C2D95-FD2A-4D5F-8D00-B1B8B4B7096F}" srcOrd="1" destOrd="0" presId="urn:microsoft.com/office/officeart/2005/8/layout/orgChart1"/>
    <dgm:cxn modelId="{FDE8CB99-BCFD-4606-B152-63382E37791A}" type="presOf" srcId="{D13F7E93-7919-418C-B33E-D7079DE94B3E}" destId="{6B0BDE05-0A93-4AAB-B004-44EECEAF46F1}" srcOrd="1" destOrd="0" presId="urn:microsoft.com/office/officeart/2005/8/layout/orgChart1"/>
    <dgm:cxn modelId="{793FE19B-10D2-4B88-85D4-4052C86FC3A0}" srcId="{2BBBA18E-4793-46F0-A260-0721F0FBB218}" destId="{74870940-527B-4634-9753-E7833918965A}" srcOrd="2" destOrd="0" parTransId="{808C009C-0FA1-4DEA-8ADE-677010A405E6}" sibTransId="{4DD15872-8F4A-49F2-AA59-3064704CFFC7}"/>
    <dgm:cxn modelId="{6426724E-5278-4303-A194-AE5F01327204}" type="presOf" srcId="{808C009C-0FA1-4DEA-8ADE-677010A405E6}" destId="{235F8DE6-C98E-4E80-BBAF-1C953CCDB249}" srcOrd="0" destOrd="0" presId="urn:microsoft.com/office/officeart/2005/8/layout/orgChart1"/>
    <dgm:cxn modelId="{7F9220E4-8A48-4FFC-B84B-2CD3F93147B3}" srcId="{74870940-527B-4634-9753-E7833918965A}" destId="{D13F7E93-7919-418C-B33E-D7079DE94B3E}" srcOrd="1" destOrd="0" parTransId="{9B8D4548-662B-457F-BE5E-9963A6B66C47}" sibTransId="{0C1B09CD-0C92-446A-B393-03FFE7F0065B}"/>
    <dgm:cxn modelId="{5188496F-1F73-40CE-BD3C-F40496D2A06B}" type="presOf" srcId="{1F636B84-3E78-4585-89D6-4462378D6F13}" destId="{0CFE0434-5A8E-4208-92C3-2F8C3B3511AC}" srcOrd="0" destOrd="0" presId="urn:microsoft.com/office/officeart/2005/8/layout/orgChart1"/>
    <dgm:cxn modelId="{D6C98BE6-8226-4FAF-A10B-F3936A9222BB}" srcId="{76A7112B-C3C0-4E67-A3C1-A3F8046E2EC6}" destId="{4247D142-31F2-4853-9D6C-B54B92EEF1EE}" srcOrd="1" destOrd="0" parTransId="{C86AE935-8D78-420B-A506-4B644DBDB77A}" sibTransId="{703D7471-1AEB-4394-9085-18754B2DDA6C}"/>
    <dgm:cxn modelId="{3AE929AE-60C3-4D3D-B4B3-303815A4B36B}" type="presOf" srcId="{C86AE935-8D78-420B-A506-4B644DBDB77A}" destId="{D4675B0D-1429-499E-9863-7F2D554BA23F}" srcOrd="0" destOrd="0" presId="urn:microsoft.com/office/officeart/2005/8/layout/orgChart1"/>
    <dgm:cxn modelId="{A7251784-E9DE-42CF-8451-5771F799AF55}" srcId="{AB5690B3-8AA4-4A21-9263-73C5A983F453}" destId="{6613588E-DB9B-45B6-B560-3ABDDBB11667}" srcOrd="0" destOrd="0" parTransId="{20E42C5E-735F-4528-A411-93CECA2B7EB8}" sibTransId="{76EE8106-906B-4DA0-9792-FCC04483D79A}"/>
    <dgm:cxn modelId="{26AEFBB2-D9A7-4480-AD9E-086599F3D033}" type="presOf" srcId="{8F043339-7272-42E4-88EB-EC602FADF330}" destId="{57D36FF4-821C-431F-B680-D8A35A940FD9}" srcOrd="0" destOrd="0" presId="urn:microsoft.com/office/officeart/2005/8/layout/orgChart1"/>
    <dgm:cxn modelId="{ABE918F6-8576-40C2-BF1F-EA085235E4A6}" type="presOf" srcId="{D13F7E93-7919-418C-B33E-D7079DE94B3E}" destId="{30D235DA-8819-44EC-A299-892F4F9290A9}" srcOrd="0" destOrd="0" presId="urn:microsoft.com/office/officeart/2005/8/layout/orgChart1"/>
    <dgm:cxn modelId="{EE7EE5EF-AA4B-49B5-815D-ABFD14B421BC}" srcId="{2BBBA18E-4793-46F0-A260-0721F0FBB218}" destId="{76A7112B-C3C0-4E67-A3C1-A3F8046E2EC6}" srcOrd="1" destOrd="0" parTransId="{5A6A04FD-6B20-4A80-B828-6BB980772DF1}" sibTransId="{9F2A2683-0551-414E-8664-8D574EF95CD2}"/>
    <dgm:cxn modelId="{AAF35603-B66E-4B30-AC06-3BA853CD4810}" type="presOf" srcId="{9B8D4548-662B-457F-BE5E-9963A6B66C47}" destId="{4D610519-4848-4BC8-87E7-79DEF20392F6}" srcOrd="0" destOrd="0" presId="urn:microsoft.com/office/officeart/2005/8/layout/orgChart1"/>
    <dgm:cxn modelId="{69BC967E-FD80-463C-9875-8EC70C50589C}" type="presOf" srcId="{AB5690B3-8AA4-4A21-9263-73C5A983F453}" destId="{C20C3DB0-56BF-4328-8D54-5D9D06C9011E}" srcOrd="1" destOrd="0" presId="urn:microsoft.com/office/officeart/2005/8/layout/orgChart1"/>
    <dgm:cxn modelId="{8861D65F-A1D6-4949-8BA8-1768FF391832}" type="presOf" srcId="{65C1DF22-D8E7-4772-8DFB-D8092162C808}" destId="{D1BF50DE-C7AA-4128-BC3D-7F4A08DE02E9}" srcOrd="0" destOrd="0" presId="urn:microsoft.com/office/officeart/2005/8/layout/orgChart1"/>
    <dgm:cxn modelId="{A67B75A1-28FE-4C24-B824-425AB32BABBA}" type="presOf" srcId="{19B59C79-6D86-4B80-8362-FC910C6246A6}" destId="{668DF3D0-73F2-45E4-810F-60C2AEFD8F65}" srcOrd="0" destOrd="0" presId="urn:microsoft.com/office/officeart/2005/8/layout/orgChart1"/>
    <dgm:cxn modelId="{F149D249-D6FA-4AE2-A4F1-509D5048771B}" type="presOf" srcId="{D707A364-6D8B-4EFF-842C-94B3F517AF40}" destId="{521AEE6A-DD50-4C06-B883-FB000CE2D5CB}" srcOrd="0" destOrd="0" presId="urn:microsoft.com/office/officeart/2005/8/layout/orgChart1"/>
    <dgm:cxn modelId="{8594F7CE-7C78-4469-B0C1-D2DD5766F7DC}" srcId="{74870940-527B-4634-9753-E7833918965A}" destId="{D707A364-6D8B-4EFF-842C-94B3F517AF40}" srcOrd="0" destOrd="0" parTransId="{A3B82CD3-371A-499F-82DA-972E6DA1EE0B}" sibTransId="{34889D9F-0F32-4A88-B05E-5666DC1A9CC9}"/>
    <dgm:cxn modelId="{90E02DCF-A46C-4C6B-829C-632E1ED7FD9D}" type="presOf" srcId="{74870940-527B-4634-9753-E7833918965A}" destId="{4C70C03A-1F44-4EDD-9956-01221DC0A64A}" srcOrd="1" destOrd="0" presId="urn:microsoft.com/office/officeart/2005/8/layout/orgChart1"/>
    <dgm:cxn modelId="{4BE7AF94-D4A9-4658-ADFD-E7E8CA3F9C88}" type="presOf" srcId="{8F043339-7272-42E4-88EB-EC602FADF330}" destId="{66F063EB-0586-48B3-8EF5-2F13258A9AC3}" srcOrd="1" destOrd="0" presId="urn:microsoft.com/office/officeart/2005/8/layout/orgChart1"/>
    <dgm:cxn modelId="{39EA6EB0-1BA1-4048-9E81-76DBB5B78B72}" type="presOf" srcId="{76A7112B-C3C0-4E67-A3C1-A3F8046E2EC6}" destId="{F77A9867-2506-4210-9E16-F5ADC9D974B5}" srcOrd="1" destOrd="0" presId="urn:microsoft.com/office/officeart/2005/8/layout/orgChart1"/>
    <dgm:cxn modelId="{B3B9B45E-A7CA-440C-871D-32854F51A466}" type="presOf" srcId="{6613588E-DB9B-45B6-B560-3ABDDBB11667}" destId="{A22BE1A9-FD28-4B41-9046-20AE6C265E03}" srcOrd="0" destOrd="0" presId="urn:microsoft.com/office/officeart/2005/8/layout/orgChart1"/>
    <dgm:cxn modelId="{CF5106EB-8943-4CDC-9E78-012BAEB69EC7}" srcId="{2BBBA18E-4793-46F0-A260-0721F0FBB218}" destId="{AB5690B3-8AA4-4A21-9263-73C5A983F453}" srcOrd="0" destOrd="0" parTransId="{19B59C79-6D86-4B80-8362-FC910C6246A6}" sibTransId="{ACCD72F3-780E-47B8-A25B-9443485BE433}"/>
    <dgm:cxn modelId="{30FD3806-6841-4EA3-A80C-15CF2EAD3F43}" type="presOf" srcId="{45440A50-1CBC-461C-977B-3501438DB165}" destId="{2C41FD25-0BBF-47BD-8C0F-45703DFB2EC2}" srcOrd="0" destOrd="0" presId="urn:microsoft.com/office/officeart/2005/8/layout/orgChart1"/>
    <dgm:cxn modelId="{F591DEF9-05F8-4786-AEE7-585731AC2ACE}" type="presParOf" srcId="{63584F3B-1AD0-47BB-B03E-F2B8B7C0A657}" destId="{697FC15C-3607-487A-A6D0-B83E9A9EED93}" srcOrd="0" destOrd="0" presId="urn:microsoft.com/office/officeart/2005/8/layout/orgChart1"/>
    <dgm:cxn modelId="{EA67C776-0A72-4A30-A79E-5F6661616803}" type="presParOf" srcId="{697FC15C-3607-487A-A6D0-B83E9A9EED93}" destId="{574B079C-845C-4ADB-A623-91000C565665}" srcOrd="0" destOrd="0" presId="urn:microsoft.com/office/officeart/2005/8/layout/orgChart1"/>
    <dgm:cxn modelId="{FD4048C0-F06C-4110-9543-E9836FDA4CB3}" type="presParOf" srcId="{574B079C-845C-4ADB-A623-91000C565665}" destId="{96A7A501-77E4-4885-B203-2B2BFBA0905F}" srcOrd="0" destOrd="0" presId="urn:microsoft.com/office/officeart/2005/8/layout/orgChart1"/>
    <dgm:cxn modelId="{C4A7F390-34B8-4DE6-92A8-134F6B1A5211}" type="presParOf" srcId="{574B079C-845C-4ADB-A623-91000C565665}" destId="{EB1D18E4-688E-4968-926F-5C1B5285E760}" srcOrd="1" destOrd="0" presId="urn:microsoft.com/office/officeart/2005/8/layout/orgChart1"/>
    <dgm:cxn modelId="{22CA9530-14A4-482E-8B71-F8B1848A0403}" type="presParOf" srcId="{697FC15C-3607-487A-A6D0-B83E9A9EED93}" destId="{E8C493B9-3D07-4E1C-B2EA-4D38965A1BF9}" srcOrd="1" destOrd="0" presId="urn:microsoft.com/office/officeart/2005/8/layout/orgChart1"/>
    <dgm:cxn modelId="{B351FDBD-CF1A-469A-A895-BB73712675A9}" type="presParOf" srcId="{E8C493B9-3D07-4E1C-B2EA-4D38965A1BF9}" destId="{668DF3D0-73F2-45E4-810F-60C2AEFD8F65}" srcOrd="0" destOrd="0" presId="urn:microsoft.com/office/officeart/2005/8/layout/orgChart1"/>
    <dgm:cxn modelId="{892611F0-5C90-4771-81EE-E82E608AD37B}" type="presParOf" srcId="{E8C493B9-3D07-4E1C-B2EA-4D38965A1BF9}" destId="{7862B063-C8B1-43EE-A13D-8A5B66124145}" srcOrd="1" destOrd="0" presId="urn:microsoft.com/office/officeart/2005/8/layout/orgChart1"/>
    <dgm:cxn modelId="{4CFA2C50-3564-4C49-A124-5EB00CCDEECF}" type="presParOf" srcId="{7862B063-C8B1-43EE-A13D-8A5B66124145}" destId="{856ACC33-8453-42B4-9EC4-BC79DDACCF3E}" srcOrd="0" destOrd="0" presId="urn:microsoft.com/office/officeart/2005/8/layout/orgChart1"/>
    <dgm:cxn modelId="{8DFBF158-6DB2-4012-8C0B-28D9BF1B7F92}" type="presParOf" srcId="{856ACC33-8453-42B4-9EC4-BC79DDACCF3E}" destId="{F5CF04EB-086F-432F-B751-48CB42CFAB2D}" srcOrd="0" destOrd="0" presId="urn:microsoft.com/office/officeart/2005/8/layout/orgChart1"/>
    <dgm:cxn modelId="{F241EEA8-F358-4218-BC6D-3896F37B2F14}" type="presParOf" srcId="{856ACC33-8453-42B4-9EC4-BC79DDACCF3E}" destId="{C20C3DB0-56BF-4328-8D54-5D9D06C9011E}" srcOrd="1" destOrd="0" presId="urn:microsoft.com/office/officeart/2005/8/layout/orgChart1"/>
    <dgm:cxn modelId="{7B27A696-D874-4D8D-B58B-DEA43BFB4AD2}" type="presParOf" srcId="{7862B063-C8B1-43EE-A13D-8A5B66124145}" destId="{BF84AB9F-C6D0-4150-AA41-7AD83612018E}" srcOrd="1" destOrd="0" presId="urn:microsoft.com/office/officeart/2005/8/layout/orgChart1"/>
    <dgm:cxn modelId="{2CEE2417-03A2-4C6A-BB46-790A40D33DCF}" type="presParOf" srcId="{BF84AB9F-C6D0-4150-AA41-7AD83612018E}" destId="{262183C1-A07A-402B-9404-E7F238ED7B59}" srcOrd="0" destOrd="0" presId="urn:microsoft.com/office/officeart/2005/8/layout/orgChart1"/>
    <dgm:cxn modelId="{71827F6C-E23C-4B82-80F7-5236491A13DF}" type="presParOf" srcId="{BF84AB9F-C6D0-4150-AA41-7AD83612018E}" destId="{69D9E0F8-C961-4F8B-B6B5-4000320A0F14}" srcOrd="1" destOrd="0" presId="urn:microsoft.com/office/officeart/2005/8/layout/orgChart1"/>
    <dgm:cxn modelId="{87E3CE22-0E04-42E3-9001-0A0D459883E9}" type="presParOf" srcId="{69D9E0F8-C961-4F8B-B6B5-4000320A0F14}" destId="{9D9536F4-5CDC-49B8-B975-9160133BEB09}" srcOrd="0" destOrd="0" presId="urn:microsoft.com/office/officeart/2005/8/layout/orgChart1"/>
    <dgm:cxn modelId="{2F693C13-01C1-4D0E-B289-4BE796A0D629}" type="presParOf" srcId="{9D9536F4-5CDC-49B8-B975-9160133BEB09}" destId="{A22BE1A9-FD28-4B41-9046-20AE6C265E03}" srcOrd="0" destOrd="0" presId="urn:microsoft.com/office/officeart/2005/8/layout/orgChart1"/>
    <dgm:cxn modelId="{8C5ECBB5-B434-4415-BB0F-AF69929249FD}" type="presParOf" srcId="{9D9536F4-5CDC-49B8-B975-9160133BEB09}" destId="{FF0703AA-FDDC-4671-B564-ADDD5908B848}" srcOrd="1" destOrd="0" presId="urn:microsoft.com/office/officeart/2005/8/layout/orgChart1"/>
    <dgm:cxn modelId="{CC22D0C7-B24A-49AE-9649-FF3F7373A875}" type="presParOf" srcId="{69D9E0F8-C961-4F8B-B6B5-4000320A0F14}" destId="{36629FF8-81BF-4597-9C39-3922F0E46123}" srcOrd="1" destOrd="0" presId="urn:microsoft.com/office/officeart/2005/8/layout/orgChart1"/>
    <dgm:cxn modelId="{ED2114C3-8A05-4F42-BACC-B5A9E020C17F}" type="presParOf" srcId="{69D9E0F8-C961-4F8B-B6B5-4000320A0F14}" destId="{37CB7D74-94CA-45D2-A638-2BEB3D7A0175}" srcOrd="2" destOrd="0" presId="urn:microsoft.com/office/officeart/2005/8/layout/orgChart1"/>
    <dgm:cxn modelId="{6965A323-F102-4858-988F-86515C717556}" type="presParOf" srcId="{7862B063-C8B1-43EE-A13D-8A5B66124145}" destId="{3EFE1ED7-CCB5-4FD2-8C93-7C4BF2BB1BF4}" srcOrd="2" destOrd="0" presId="urn:microsoft.com/office/officeart/2005/8/layout/orgChart1"/>
    <dgm:cxn modelId="{42D4F53B-4BD1-4C02-836A-D239A3D5E884}" type="presParOf" srcId="{E8C493B9-3D07-4E1C-B2EA-4D38965A1BF9}" destId="{291B90F8-05F1-4B34-BD0E-A406B35EAE4E}" srcOrd="2" destOrd="0" presId="urn:microsoft.com/office/officeart/2005/8/layout/orgChart1"/>
    <dgm:cxn modelId="{12C9A51B-4705-46D0-9FA4-874EA0377E29}" type="presParOf" srcId="{E8C493B9-3D07-4E1C-B2EA-4D38965A1BF9}" destId="{CF5BAB41-E359-47EE-95FE-3404209042B3}" srcOrd="3" destOrd="0" presId="urn:microsoft.com/office/officeart/2005/8/layout/orgChart1"/>
    <dgm:cxn modelId="{C6482D61-DF9C-48E9-A94D-1B2F451C96C9}" type="presParOf" srcId="{CF5BAB41-E359-47EE-95FE-3404209042B3}" destId="{D216DC3C-4B7E-412B-9002-7EC456707DDC}" srcOrd="0" destOrd="0" presId="urn:microsoft.com/office/officeart/2005/8/layout/orgChart1"/>
    <dgm:cxn modelId="{B422D622-FF7D-4066-BD99-41BE6E362755}" type="presParOf" srcId="{D216DC3C-4B7E-412B-9002-7EC456707DDC}" destId="{7876AD9F-F864-4207-926E-04D52841E5EC}" srcOrd="0" destOrd="0" presId="urn:microsoft.com/office/officeart/2005/8/layout/orgChart1"/>
    <dgm:cxn modelId="{CCB5AEE5-629E-4B7A-9C7F-FD08FC8C9F91}" type="presParOf" srcId="{D216DC3C-4B7E-412B-9002-7EC456707DDC}" destId="{F77A9867-2506-4210-9E16-F5ADC9D974B5}" srcOrd="1" destOrd="0" presId="urn:microsoft.com/office/officeart/2005/8/layout/orgChart1"/>
    <dgm:cxn modelId="{2EF53D20-A0C8-42A5-AB83-089C3EEAA302}" type="presParOf" srcId="{CF5BAB41-E359-47EE-95FE-3404209042B3}" destId="{2CBD8019-8A3C-4668-BE55-8F3F4E264E17}" srcOrd="1" destOrd="0" presId="urn:microsoft.com/office/officeart/2005/8/layout/orgChart1"/>
    <dgm:cxn modelId="{109AFFF6-2658-4943-8B76-8105B3FF7D83}" type="presParOf" srcId="{2CBD8019-8A3C-4668-BE55-8F3F4E264E17}" destId="{D1BF50DE-C7AA-4128-BC3D-7F4A08DE02E9}" srcOrd="0" destOrd="0" presId="urn:microsoft.com/office/officeart/2005/8/layout/orgChart1"/>
    <dgm:cxn modelId="{0B137105-00A7-4CDA-960C-87AADED9E370}" type="presParOf" srcId="{2CBD8019-8A3C-4668-BE55-8F3F4E264E17}" destId="{0B952ED2-28CF-4EE8-B2B2-3D9885662F29}" srcOrd="1" destOrd="0" presId="urn:microsoft.com/office/officeart/2005/8/layout/orgChart1"/>
    <dgm:cxn modelId="{8FD425B3-2E79-4AFD-B4A0-3356FC9DA4ED}" type="presParOf" srcId="{0B952ED2-28CF-4EE8-B2B2-3D9885662F29}" destId="{AB2E3483-A7E5-4573-8AFE-D07915EAC730}" srcOrd="0" destOrd="0" presId="urn:microsoft.com/office/officeart/2005/8/layout/orgChart1"/>
    <dgm:cxn modelId="{47600075-17B9-42E2-B48B-944DFF07F229}" type="presParOf" srcId="{AB2E3483-A7E5-4573-8AFE-D07915EAC730}" destId="{57D36FF4-821C-431F-B680-D8A35A940FD9}" srcOrd="0" destOrd="0" presId="urn:microsoft.com/office/officeart/2005/8/layout/orgChart1"/>
    <dgm:cxn modelId="{42F33945-AD79-47DA-9F6D-B3523D99E84B}" type="presParOf" srcId="{AB2E3483-A7E5-4573-8AFE-D07915EAC730}" destId="{66F063EB-0586-48B3-8EF5-2F13258A9AC3}" srcOrd="1" destOrd="0" presId="urn:microsoft.com/office/officeart/2005/8/layout/orgChart1"/>
    <dgm:cxn modelId="{8F3445E8-96D1-4527-8684-7D9684377425}" type="presParOf" srcId="{0B952ED2-28CF-4EE8-B2B2-3D9885662F29}" destId="{3CF178B6-83FB-4025-B259-27042593926D}" srcOrd="1" destOrd="0" presId="urn:microsoft.com/office/officeart/2005/8/layout/orgChart1"/>
    <dgm:cxn modelId="{5367B57D-39DD-44A7-9E0C-3965E9075A27}" type="presParOf" srcId="{0B952ED2-28CF-4EE8-B2B2-3D9885662F29}" destId="{661219B8-C9CE-4B2B-A21A-77690F6094FB}" srcOrd="2" destOrd="0" presId="urn:microsoft.com/office/officeart/2005/8/layout/orgChart1"/>
    <dgm:cxn modelId="{9379BDC8-4398-4414-A09D-801EC6EBA643}" type="presParOf" srcId="{2CBD8019-8A3C-4668-BE55-8F3F4E264E17}" destId="{D4675B0D-1429-499E-9863-7F2D554BA23F}" srcOrd="2" destOrd="0" presId="urn:microsoft.com/office/officeart/2005/8/layout/orgChart1"/>
    <dgm:cxn modelId="{9F2A2D6C-86DD-4602-8C2E-98F111B43EE3}" type="presParOf" srcId="{2CBD8019-8A3C-4668-BE55-8F3F4E264E17}" destId="{EA38C43B-0CAE-4BB3-B3AD-33822B8C0975}" srcOrd="3" destOrd="0" presId="urn:microsoft.com/office/officeart/2005/8/layout/orgChart1"/>
    <dgm:cxn modelId="{1D575DDD-EC17-428A-ABD1-899BE8A5C365}" type="presParOf" srcId="{EA38C43B-0CAE-4BB3-B3AD-33822B8C0975}" destId="{AFBE27A8-2B75-4DC6-ADA1-FAF602742844}" srcOrd="0" destOrd="0" presId="urn:microsoft.com/office/officeart/2005/8/layout/orgChart1"/>
    <dgm:cxn modelId="{961507FC-4460-4086-9BED-83F8E12BA47D}" type="presParOf" srcId="{AFBE27A8-2B75-4DC6-ADA1-FAF602742844}" destId="{5BC1EBFB-6A52-4F04-A503-79579149B19B}" srcOrd="0" destOrd="0" presId="urn:microsoft.com/office/officeart/2005/8/layout/orgChart1"/>
    <dgm:cxn modelId="{AE984E40-CFA6-4867-9180-085718B8D5C1}" type="presParOf" srcId="{AFBE27A8-2B75-4DC6-ADA1-FAF602742844}" destId="{D39DF405-73B4-4334-8E5A-45012D40C355}" srcOrd="1" destOrd="0" presId="urn:microsoft.com/office/officeart/2005/8/layout/orgChart1"/>
    <dgm:cxn modelId="{8B86D0C5-9486-4B9D-920D-749760DAAA84}" type="presParOf" srcId="{EA38C43B-0CAE-4BB3-B3AD-33822B8C0975}" destId="{B322205E-D37C-4239-9BBC-A610F28C4826}" srcOrd="1" destOrd="0" presId="urn:microsoft.com/office/officeart/2005/8/layout/orgChart1"/>
    <dgm:cxn modelId="{A6EED78F-2A4E-4066-A9E8-4B6A2193A4B0}" type="presParOf" srcId="{EA38C43B-0CAE-4BB3-B3AD-33822B8C0975}" destId="{542FDC4D-7521-435F-857C-FA7BA6CEB868}" srcOrd="2" destOrd="0" presId="urn:microsoft.com/office/officeart/2005/8/layout/orgChart1"/>
    <dgm:cxn modelId="{8B3F15D6-B483-4010-B3A8-B04601122824}" type="presParOf" srcId="{CF5BAB41-E359-47EE-95FE-3404209042B3}" destId="{A496B302-B0D1-465B-8BB8-9A31F8C54E7A}" srcOrd="2" destOrd="0" presId="urn:microsoft.com/office/officeart/2005/8/layout/orgChart1"/>
    <dgm:cxn modelId="{A97A3020-E20A-4D6B-B0EB-936D56FBF343}" type="presParOf" srcId="{E8C493B9-3D07-4E1C-B2EA-4D38965A1BF9}" destId="{235F8DE6-C98E-4E80-BBAF-1C953CCDB249}" srcOrd="4" destOrd="0" presId="urn:microsoft.com/office/officeart/2005/8/layout/orgChart1"/>
    <dgm:cxn modelId="{0FF42C2D-0109-4711-9A2F-A9429827DB1A}" type="presParOf" srcId="{E8C493B9-3D07-4E1C-B2EA-4D38965A1BF9}" destId="{B6257441-B5BC-4CCD-BDF6-C8AF8F3067E6}" srcOrd="5" destOrd="0" presId="urn:microsoft.com/office/officeart/2005/8/layout/orgChart1"/>
    <dgm:cxn modelId="{A8AB7E25-4138-4F05-AA63-D84C11E09EA9}" type="presParOf" srcId="{B6257441-B5BC-4CCD-BDF6-C8AF8F3067E6}" destId="{632449BA-B1FF-4B23-89BE-88416D052315}" srcOrd="0" destOrd="0" presId="urn:microsoft.com/office/officeart/2005/8/layout/orgChart1"/>
    <dgm:cxn modelId="{5BC021B4-720B-4CC9-B1E2-F2B18E5E88D5}" type="presParOf" srcId="{632449BA-B1FF-4B23-89BE-88416D052315}" destId="{0F1F4216-CB34-4A28-B816-A85A4C7AB4BF}" srcOrd="0" destOrd="0" presId="urn:microsoft.com/office/officeart/2005/8/layout/orgChart1"/>
    <dgm:cxn modelId="{130830CB-9D4C-4917-9832-B04CDD9E6ABB}" type="presParOf" srcId="{632449BA-B1FF-4B23-89BE-88416D052315}" destId="{4C70C03A-1F44-4EDD-9956-01221DC0A64A}" srcOrd="1" destOrd="0" presId="urn:microsoft.com/office/officeart/2005/8/layout/orgChart1"/>
    <dgm:cxn modelId="{C67C272E-3E22-4068-935F-1B11285CEB05}" type="presParOf" srcId="{B6257441-B5BC-4CCD-BDF6-C8AF8F3067E6}" destId="{67322273-0F95-4558-8C93-EA76D8673CF0}" srcOrd="1" destOrd="0" presId="urn:microsoft.com/office/officeart/2005/8/layout/orgChart1"/>
    <dgm:cxn modelId="{D4C88D92-70B9-47CA-B430-913C8423ECB4}" type="presParOf" srcId="{67322273-0F95-4558-8C93-EA76D8673CF0}" destId="{12F938C5-C946-43CA-BCED-E607C04A554B}" srcOrd="0" destOrd="0" presId="urn:microsoft.com/office/officeart/2005/8/layout/orgChart1"/>
    <dgm:cxn modelId="{2E91CEAD-5162-4A7A-AC06-758F76387A9D}" type="presParOf" srcId="{67322273-0F95-4558-8C93-EA76D8673CF0}" destId="{EB8DE9D0-6239-46BC-B8D3-2AB775BFDF49}" srcOrd="1" destOrd="0" presId="urn:microsoft.com/office/officeart/2005/8/layout/orgChart1"/>
    <dgm:cxn modelId="{717914C5-AC14-4FC9-8C5F-66944B061DFE}" type="presParOf" srcId="{EB8DE9D0-6239-46BC-B8D3-2AB775BFDF49}" destId="{679C94AC-A8A0-4802-BB49-A5440BB4CB81}" srcOrd="0" destOrd="0" presId="urn:microsoft.com/office/officeart/2005/8/layout/orgChart1"/>
    <dgm:cxn modelId="{358C90D2-240A-4FB7-8CB6-ED8CFDCC711F}" type="presParOf" srcId="{679C94AC-A8A0-4802-BB49-A5440BB4CB81}" destId="{521AEE6A-DD50-4C06-B883-FB000CE2D5CB}" srcOrd="0" destOrd="0" presId="urn:microsoft.com/office/officeart/2005/8/layout/orgChart1"/>
    <dgm:cxn modelId="{F019F014-1335-4214-B9AA-5F46F511951B}" type="presParOf" srcId="{679C94AC-A8A0-4802-BB49-A5440BB4CB81}" destId="{D320CF16-9234-42A2-B048-EE5B1BE10D65}" srcOrd="1" destOrd="0" presId="urn:microsoft.com/office/officeart/2005/8/layout/orgChart1"/>
    <dgm:cxn modelId="{8DD1DDCF-F5B2-4807-B51F-56113A4D5D9C}" type="presParOf" srcId="{EB8DE9D0-6239-46BC-B8D3-2AB775BFDF49}" destId="{634D3865-39D3-417D-9960-412F8453CDDF}" srcOrd="1" destOrd="0" presId="urn:microsoft.com/office/officeart/2005/8/layout/orgChart1"/>
    <dgm:cxn modelId="{2B84BA5D-415A-44CE-96D9-5A80FEE2F679}" type="presParOf" srcId="{EB8DE9D0-6239-46BC-B8D3-2AB775BFDF49}" destId="{5B0995E4-24F2-4875-A4BF-DC88D5BBDE4D}" srcOrd="2" destOrd="0" presId="urn:microsoft.com/office/officeart/2005/8/layout/orgChart1"/>
    <dgm:cxn modelId="{45300021-D94A-460B-8753-19D4B2C2DED7}" type="presParOf" srcId="{67322273-0F95-4558-8C93-EA76D8673CF0}" destId="{4D610519-4848-4BC8-87E7-79DEF20392F6}" srcOrd="2" destOrd="0" presId="urn:microsoft.com/office/officeart/2005/8/layout/orgChart1"/>
    <dgm:cxn modelId="{A595780C-E546-49F6-A071-8A5B9873C735}" type="presParOf" srcId="{67322273-0F95-4558-8C93-EA76D8673CF0}" destId="{21508588-3813-4879-A285-8B2FA3D8702A}" srcOrd="3" destOrd="0" presId="urn:microsoft.com/office/officeart/2005/8/layout/orgChart1"/>
    <dgm:cxn modelId="{E31D53FA-0D8C-476F-896B-0FEFA5BF89F1}" type="presParOf" srcId="{21508588-3813-4879-A285-8B2FA3D8702A}" destId="{76CCEB8D-CADC-4A59-AC28-5DCCC0E0A0AA}" srcOrd="0" destOrd="0" presId="urn:microsoft.com/office/officeart/2005/8/layout/orgChart1"/>
    <dgm:cxn modelId="{9219FE1C-20B9-4980-B899-4A639463C7F0}" type="presParOf" srcId="{76CCEB8D-CADC-4A59-AC28-5DCCC0E0A0AA}" destId="{30D235DA-8819-44EC-A299-892F4F9290A9}" srcOrd="0" destOrd="0" presId="urn:microsoft.com/office/officeart/2005/8/layout/orgChart1"/>
    <dgm:cxn modelId="{169A2F16-70A9-4C4B-8147-7B384192D30E}" type="presParOf" srcId="{76CCEB8D-CADC-4A59-AC28-5DCCC0E0A0AA}" destId="{6B0BDE05-0A93-4AAB-B004-44EECEAF46F1}" srcOrd="1" destOrd="0" presId="urn:microsoft.com/office/officeart/2005/8/layout/orgChart1"/>
    <dgm:cxn modelId="{E7ADFD9D-233D-47ED-ACDB-17D4AF68F479}" type="presParOf" srcId="{21508588-3813-4879-A285-8B2FA3D8702A}" destId="{7BC22006-55B4-4C64-8627-584F4A1A8128}" srcOrd="1" destOrd="0" presId="urn:microsoft.com/office/officeart/2005/8/layout/orgChart1"/>
    <dgm:cxn modelId="{87EC4C9A-A0C9-428F-9F8A-0B6135F0094D}" type="presParOf" srcId="{21508588-3813-4879-A285-8B2FA3D8702A}" destId="{4758DF2C-C662-49D0-BF90-D1DFF61EB8EA}" srcOrd="2" destOrd="0" presId="urn:microsoft.com/office/officeart/2005/8/layout/orgChart1"/>
    <dgm:cxn modelId="{A6C73C22-C99E-4809-B155-5A213A192911}" type="presParOf" srcId="{67322273-0F95-4558-8C93-EA76D8673CF0}" destId="{2C41FD25-0BBF-47BD-8C0F-45703DFB2EC2}" srcOrd="4" destOrd="0" presId="urn:microsoft.com/office/officeart/2005/8/layout/orgChart1"/>
    <dgm:cxn modelId="{1D85FB8A-506A-4F95-9B48-04B4124B8FD1}" type="presParOf" srcId="{67322273-0F95-4558-8C93-EA76D8673CF0}" destId="{83FE5947-FB90-426E-A817-C06942FC1109}" srcOrd="5" destOrd="0" presId="urn:microsoft.com/office/officeart/2005/8/layout/orgChart1"/>
    <dgm:cxn modelId="{10297FD9-8590-4BAC-9134-2FA4AAFC20EE}" type="presParOf" srcId="{83FE5947-FB90-426E-A817-C06942FC1109}" destId="{C5E020B9-5C31-4B56-BF56-A9800AACA504}" srcOrd="0" destOrd="0" presId="urn:microsoft.com/office/officeart/2005/8/layout/orgChart1"/>
    <dgm:cxn modelId="{C16496AE-1F69-4CA7-904B-B04400E12601}" type="presParOf" srcId="{C5E020B9-5C31-4B56-BF56-A9800AACA504}" destId="{0CFE0434-5A8E-4208-92C3-2F8C3B3511AC}" srcOrd="0" destOrd="0" presId="urn:microsoft.com/office/officeart/2005/8/layout/orgChart1"/>
    <dgm:cxn modelId="{3F63A7A9-1E11-4899-8879-9C2D26FB6F28}" type="presParOf" srcId="{C5E020B9-5C31-4B56-BF56-A9800AACA504}" destId="{709C2D95-FD2A-4D5F-8D00-B1B8B4B7096F}" srcOrd="1" destOrd="0" presId="urn:microsoft.com/office/officeart/2005/8/layout/orgChart1"/>
    <dgm:cxn modelId="{DFCEB173-B97D-4BCA-9024-51B9CAE9CE68}" type="presParOf" srcId="{83FE5947-FB90-426E-A817-C06942FC1109}" destId="{15D662F0-E7EB-47A5-BBA3-EFAA9757A890}" srcOrd="1" destOrd="0" presId="urn:microsoft.com/office/officeart/2005/8/layout/orgChart1"/>
    <dgm:cxn modelId="{8D1141F4-9284-43E5-B9CF-72A43EC45131}" type="presParOf" srcId="{83FE5947-FB90-426E-A817-C06942FC1109}" destId="{4CB11640-F390-42FE-A6DD-F3B445E2F3FE}" srcOrd="2" destOrd="0" presId="urn:microsoft.com/office/officeart/2005/8/layout/orgChart1"/>
    <dgm:cxn modelId="{819EDB31-B823-40B4-BEED-5DAA86F6BB4F}" type="presParOf" srcId="{B6257441-B5BC-4CCD-BDF6-C8AF8F3067E6}" destId="{9CB8E9A6-CA4B-4201-82CA-C9528E487D6F}" srcOrd="2" destOrd="0" presId="urn:microsoft.com/office/officeart/2005/8/layout/orgChart1"/>
    <dgm:cxn modelId="{7909C7E2-D7B9-4DF6-8E2A-297F1F70D299}" type="presParOf" srcId="{697FC15C-3607-487A-A6D0-B83E9A9EED93}" destId="{ACC9FC29-3862-4BD1-8C6E-266480B094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9BDF43-EBC0-4077-8E05-3D8F9CB7D04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2BBBA18E-4793-46F0-A260-0721F0FBB218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Parent </a:t>
          </a:r>
        </a:p>
      </dgm:t>
    </dgm:pt>
    <dgm:pt modelId="{D051405B-9A1E-414C-BE29-36C510194897}" type="parTrans" cxnId="{2408E31D-B6AF-414F-906C-33DFB6A90674}">
      <dgm:prSet/>
      <dgm:spPr/>
      <dgm:t>
        <a:bodyPr/>
        <a:lstStyle/>
        <a:p>
          <a:endParaRPr lang="en-US"/>
        </a:p>
      </dgm:t>
    </dgm:pt>
    <dgm:pt modelId="{082C62DF-B01B-49B0-AFBB-9A1D5F06B35F}" type="sibTrans" cxnId="{2408E31D-B6AF-414F-906C-33DFB6A90674}">
      <dgm:prSet/>
      <dgm:spPr/>
      <dgm:t>
        <a:bodyPr/>
        <a:lstStyle/>
        <a:p>
          <a:endParaRPr lang="en-US"/>
        </a:p>
      </dgm:t>
    </dgm:pt>
    <dgm:pt modelId="{AB5690B3-8AA4-4A21-9263-73C5A983F453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gm:t>
    </dgm:pt>
    <dgm:pt modelId="{19B59C79-6D86-4B80-8362-FC910C6246A6}" type="parTrans" cxnId="{CF5106EB-8943-4CDC-9E78-012BAEB69EC7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ACCD72F3-780E-47B8-A25B-9443485BE433}" type="sibTrans" cxnId="{CF5106EB-8943-4CDC-9E78-012BAEB69EC7}">
      <dgm:prSet/>
      <dgm:spPr/>
      <dgm:t>
        <a:bodyPr/>
        <a:lstStyle/>
        <a:p>
          <a:endParaRPr lang="en-US"/>
        </a:p>
      </dgm:t>
    </dgm:pt>
    <dgm:pt modelId="{6613588E-DB9B-45B6-B560-3ABDDBB11667}">
      <dgm:prSet custT="1"/>
      <dgm:spPr>
        <a:solidFill>
          <a:srgbClr val="FFC00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 child</a:t>
          </a:r>
        </a:p>
      </dgm:t>
    </dgm:pt>
    <dgm:pt modelId="{20E42C5E-735F-4528-A411-93CECA2B7EB8}" type="parTrans" cxnId="{A7251784-E9DE-42CF-8451-5771F799AF55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6EE8106-906B-4DA0-9792-FCC04483D79A}" type="sibTrans" cxnId="{A7251784-E9DE-42CF-8451-5771F799AF55}">
      <dgm:prSet/>
      <dgm:spPr/>
      <dgm:t>
        <a:bodyPr/>
        <a:lstStyle/>
        <a:p>
          <a:endParaRPr lang="en-US"/>
        </a:p>
      </dgm:t>
    </dgm:pt>
    <dgm:pt modelId="{76A7112B-C3C0-4E67-A3C1-A3F8046E2EC6}">
      <dgm:prSet custT="1"/>
      <dgm:spPr>
        <a:solidFill>
          <a:srgbClr val="FF3399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Son</a:t>
          </a:r>
        </a:p>
      </dgm:t>
    </dgm:pt>
    <dgm:pt modelId="{5A6A04FD-6B20-4A80-B828-6BB980772DF1}" type="parTrans" cxnId="{EE7EE5EF-AA4B-49B5-815D-ABFD14B421B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9F2A2683-0551-414E-8664-8D574EF95CD2}" type="sibTrans" cxnId="{EE7EE5EF-AA4B-49B5-815D-ABFD14B421BC}">
      <dgm:prSet/>
      <dgm:spPr/>
      <dgm:t>
        <a:bodyPr/>
        <a:lstStyle/>
        <a:p>
          <a:endParaRPr lang="en-US"/>
        </a:p>
      </dgm:t>
    </dgm:pt>
    <dgm:pt modelId="{8F043339-7272-42E4-88EB-EC602FADF330}">
      <dgm:prSet custT="1"/>
      <dgm:spPr>
        <a:solidFill>
          <a:srgbClr val="92D05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 child</a:t>
          </a:r>
          <a:endParaRPr kumimoji="0" lang="en-US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65C1DF22-D8E7-4772-8DFB-D8092162C808}" type="parTrans" cxnId="{445DE8E9-DE7D-4C34-8832-A6843A0FD406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8E3B04F-5348-4F2D-AF52-94AB61EEA7ED}" type="sibTrans" cxnId="{445DE8E9-DE7D-4C34-8832-A6843A0FD406}">
      <dgm:prSet/>
      <dgm:spPr/>
      <dgm:t>
        <a:bodyPr/>
        <a:lstStyle/>
        <a:p>
          <a:endParaRPr lang="en-US"/>
        </a:p>
      </dgm:t>
    </dgm:pt>
    <dgm:pt modelId="{4247D142-31F2-4853-9D6C-B54B92EEF1EE}">
      <dgm:prSet custT="1"/>
      <dgm:spPr>
        <a:solidFill>
          <a:srgbClr val="92D05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 child</a:t>
          </a:r>
          <a:endParaRPr kumimoji="0" lang="en-US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C86AE935-8D78-420B-A506-4B644DBDB77A}" type="parTrans" cxnId="{D6C98BE6-8226-4FAF-A10B-F3936A9222BB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03D7471-1AEB-4394-9085-18754B2DDA6C}" type="sibTrans" cxnId="{D6C98BE6-8226-4FAF-A10B-F3936A9222BB}">
      <dgm:prSet/>
      <dgm:spPr/>
      <dgm:t>
        <a:bodyPr/>
        <a:lstStyle/>
        <a:p>
          <a:endParaRPr lang="en-US"/>
        </a:p>
      </dgm:t>
    </dgm:pt>
    <dgm:pt modelId="{74870940-527B-4634-9753-E7833918965A}">
      <dgm:prSet custT="1"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Daughter</a:t>
          </a:r>
        </a:p>
      </dgm:t>
    </dgm:pt>
    <dgm:pt modelId="{808C009C-0FA1-4DEA-8ADE-677010A405E6}" type="parTrans" cxnId="{793FE19B-10D2-4B88-85D4-4052C86FC3A0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4DD15872-8F4A-49F2-AA59-3064704CFFC7}" type="sibTrans" cxnId="{793FE19B-10D2-4B88-85D4-4052C86FC3A0}">
      <dgm:prSet/>
      <dgm:spPr/>
      <dgm:t>
        <a:bodyPr/>
        <a:lstStyle/>
        <a:p>
          <a:endParaRPr lang="en-US"/>
        </a:p>
      </dgm:t>
    </dgm:pt>
    <dgm:pt modelId="{D707A364-6D8B-4EFF-842C-94B3F517AF40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Grand child</a:t>
          </a:r>
        </a:p>
      </dgm:t>
    </dgm:pt>
    <dgm:pt modelId="{A3B82CD3-371A-499F-82DA-972E6DA1EE0B}" type="parTrans" cxnId="{8594F7CE-7C78-4469-B0C1-D2DD5766F7D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34889D9F-0F32-4A88-B05E-5666DC1A9CC9}" type="sibTrans" cxnId="{8594F7CE-7C78-4469-B0C1-D2DD5766F7DC}">
      <dgm:prSet/>
      <dgm:spPr/>
      <dgm:t>
        <a:bodyPr/>
        <a:lstStyle/>
        <a:p>
          <a:endParaRPr lang="en-US"/>
        </a:p>
      </dgm:t>
    </dgm:pt>
    <dgm:pt modelId="{D13F7E93-7919-418C-B33E-D7079DE94B3E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Grand child</a:t>
          </a:r>
        </a:p>
      </dgm:t>
    </dgm:pt>
    <dgm:pt modelId="{9B8D4548-662B-457F-BE5E-9963A6B66C47}" type="parTrans" cxnId="{7F9220E4-8A48-4FFC-B84B-2CD3F93147B3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C1B09CD-0C92-446A-B393-03FFE7F0065B}" type="sibTrans" cxnId="{7F9220E4-8A48-4FFC-B84B-2CD3F93147B3}">
      <dgm:prSet/>
      <dgm:spPr/>
      <dgm:t>
        <a:bodyPr/>
        <a:lstStyle/>
        <a:p>
          <a:endParaRPr lang="en-US"/>
        </a:p>
      </dgm:t>
    </dgm:pt>
    <dgm:pt modelId="{1F636B84-3E78-4585-89D6-4462378D6F13}">
      <dgm:prSet custT="1"/>
      <dgm:spPr>
        <a:solidFill>
          <a:srgbClr val="00B0F0"/>
        </a:solidFill>
        <a:ln>
          <a:solidFill>
            <a:schemeClr val="tx2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 child</a:t>
          </a:r>
          <a:endParaRPr kumimoji="0" lang="en-US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45440A50-1CBC-461C-977B-3501438DB165}" type="parTrans" cxnId="{A1698AED-4CA5-471C-ABF8-56C5179EF18F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6EE6C8F4-215B-4DF6-A596-7E3E7930DF5A}" type="sibTrans" cxnId="{A1698AED-4CA5-471C-ABF8-56C5179EF18F}">
      <dgm:prSet/>
      <dgm:spPr/>
      <dgm:t>
        <a:bodyPr/>
        <a:lstStyle/>
        <a:p>
          <a:endParaRPr lang="en-US"/>
        </a:p>
      </dgm:t>
    </dgm:pt>
    <dgm:pt modelId="{63584F3B-1AD0-47BB-B03E-F2B8B7C0A657}" type="pres">
      <dgm:prSet presAssocID="{319BDF43-EBC0-4077-8E05-3D8F9CB7D0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7FC15C-3607-487A-A6D0-B83E9A9EED93}" type="pres">
      <dgm:prSet presAssocID="{2BBBA18E-4793-46F0-A260-0721F0FBB218}" presName="hierRoot1" presStyleCnt="0">
        <dgm:presLayoutVars>
          <dgm:hierBranch/>
        </dgm:presLayoutVars>
      </dgm:prSet>
      <dgm:spPr/>
    </dgm:pt>
    <dgm:pt modelId="{574B079C-845C-4ADB-A623-91000C565665}" type="pres">
      <dgm:prSet presAssocID="{2BBBA18E-4793-46F0-A260-0721F0FBB218}" presName="rootComposite1" presStyleCnt="0"/>
      <dgm:spPr/>
    </dgm:pt>
    <dgm:pt modelId="{96A7A501-77E4-4885-B203-2B2BFBA0905F}" type="pres">
      <dgm:prSet presAssocID="{2BBBA18E-4793-46F0-A260-0721F0FBB21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1D18E4-688E-4968-926F-5C1B5285E760}" type="pres">
      <dgm:prSet presAssocID="{2BBBA18E-4793-46F0-A260-0721F0FBB21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8C493B9-3D07-4E1C-B2EA-4D38965A1BF9}" type="pres">
      <dgm:prSet presAssocID="{2BBBA18E-4793-46F0-A260-0721F0FBB218}" presName="hierChild2" presStyleCnt="0"/>
      <dgm:spPr/>
    </dgm:pt>
    <dgm:pt modelId="{668DF3D0-73F2-45E4-810F-60C2AEFD8F65}" type="pres">
      <dgm:prSet presAssocID="{19B59C79-6D86-4B80-8362-FC910C6246A6}" presName="Name35" presStyleLbl="parChTrans1D2" presStyleIdx="0" presStyleCnt="3"/>
      <dgm:spPr/>
      <dgm:t>
        <a:bodyPr/>
        <a:lstStyle/>
        <a:p>
          <a:endParaRPr lang="en-US"/>
        </a:p>
      </dgm:t>
    </dgm:pt>
    <dgm:pt modelId="{7862B063-C8B1-43EE-A13D-8A5B66124145}" type="pres">
      <dgm:prSet presAssocID="{AB5690B3-8AA4-4A21-9263-73C5A983F453}" presName="hierRoot2" presStyleCnt="0">
        <dgm:presLayoutVars>
          <dgm:hierBranch/>
        </dgm:presLayoutVars>
      </dgm:prSet>
      <dgm:spPr/>
    </dgm:pt>
    <dgm:pt modelId="{856ACC33-8453-42B4-9EC4-BC79DDACCF3E}" type="pres">
      <dgm:prSet presAssocID="{AB5690B3-8AA4-4A21-9263-73C5A983F453}" presName="rootComposite" presStyleCnt="0"/>
      <dgm:spPr/>
    </dgm:pt>
    <dgm:pt modelId="{F5CF04EB-086F-432F-B751-48CB42CFAB2D}" type="pres">
      <dgm:prSet presAssocID="{AB5690B3-8AA4-4A21-9263-73C5A983F45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0C3DB0-56BF-4328-8D54-5D9D06C9011E}" type="pres">
      <dgm:prSet presAssocID="{AB5690B3-8AA4-4A21-9263-73C5A983F453}" presName="rootConnector" presStyleLbl="node2" presStyleIdx="0" presStyleCnt="3"/>
      <dgm:spPr/>
      <dgm:t>
        <a:bodyPr/>
        <a:lstStyle/>
        <a:p>
          <a:endParaRPr lang="en-US"/>
        </a:p>
      </dgm:t>
    </dgm:pt>
    <dgm:pt modelId="{BF84AB9F-C6D0-4150-AA41-7AD83612018E}" type="pres">
      <dgm:prSet presAssocID="{AB5690B3-8AA4-4A21-9263-73C5A983F453}" presName="hierChild4" presStyleCnt="0"/>
      <dgm:spPr/>
    </dgm:pt>
    <dgm:pt modelId="{262183C1-A07A-402B-9404-E7F238ED7B59}" type="pres">
      <dgm:prSet presAssocID="{20E42C5E-735F-4528-A411-93CECA2B7EB8}" presName="Name35" presStyleLbl="parChTrans1D3" presStyleIdx="0" presStyleCnt="6"/>
      <dgm:spPr/>
      <dgm:t>
        <a:bodyPr/>
        <a:lstStyle/>
        <a:p>
          <a:endParaRPr lang="en-US"/>
        </a:p>
      </dgm:t>
    </dgm:pt>
    <dgm:pt modelId="{69D9E0F8-C961-4F8B-B6B5-4000320A0F14}" type="pres">
      <dgm:prSet presAssocID="{6613588E-DB9B-45B6-B560-3ABDDBB11667}" presName="hierRoot2" presStyleCnt="0">
        <dgm:presLayoutVars>
          <dgm:hierBranch val="r"/>
        </dgm:presLayoutVars>
      </dgm:prSet>
      <dgm:spPr/>
    </dgm:pt>
    <dgm:pt modelId="{9D9536F4-5CDC-49B8-B975-9160133BEB09}" type="pres">
      <dgm:prSet presAssocID="{6613588E-DB9B-45B6-B560-3ABDDBB11667}" presName="rootComposite" presStyleCnt="0"/>
      <dgm:spPr/>
    </dgm:pt>
    <dgm:pt modelId="{A22BE1A9-FD28-4B41-9046-20AE6C265E03}" type="pres">
      <dgm:prSet presAssocID="{6613588E-DB9B-45B6-B560-3ABDDBB11667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0703AA-FDDC-4671-B564-ADDD5908B848}" type="pres">
      <dgm:prSet presAssocID="{6613588E-DB9B-45B6-B560-3ABDDBB11667}" presName="rootConnector" presStyleLbl="node3" presStyleIdx="0" presStyleCnt="6"/>
      <dgm:spPr/>
      <dgm:t>
        <a:bodyPr/>
        <a:lstStyle/>
        <a:p>
          <a:endParaRPr lang="en-US"/>
        </a:p>
      </dgm:t>
    </dgm:pt>
    <dgm:pt modelId="{36629FF8-81BF-4597-9C39-3922F0E46123}" type="pres">
      <dgm:prSet presAssocID="{6613588E-DB9B-45B6-B560-3ABDDBB11667}" presName="hierChild4" presStyleCnt="0"/>
      <dgm:spPr/>
    </dgm:pt>
    <dgm:pt modelId="{37CB7D74-94CA-45D2-A638-2BEB3D7A0175}" type="pres">
      <dgm:prSet presAssocID="{6613588E-DB9B-45B6-B560-3ABDDBB11667}" presName="hierChild5" presStyleCnt="0"/>
      <dgm:spPr/>
    </dgm:pt>
    <dgm:pt modelId="{3EFE1ED7-CCB5-4FD2-8C93-7C4BF2BB1BF4}" type="pres">
      <dgm:prSet presAssocID="{AB5690B3-8AA4-4A21-9263-73C5A983F453}" presName="hierChild5" presStyleCnt="0"/>
      <dgm:spPr/>
    </dgm:pt>
    <dgm:pt modelId="{291B90F8-05F1-4B34-BD0E-A406B35EAE4E}" type="pres">
      <dgm:prSet presAssocID="{5A6A04FD-6B20-4A80-B828-6BB980772DF1}" presName="Name35" presStyleLbl="parChTrans1D2" presStyleIdx="1" presStyleCnt="3"/>
      <dgm:spPr/>
      <dgm:t>
        <a:bodyPr/>
        <a:lstStyle/>
        <a:p>
          <a:endParaRPr lang="en-US"/>
        </a:p>
      </dgm:t>
    </dgm:pt>
    <dgm:pt modelId="{CF5BAB41-E359-47EE-95FE-3404209042B3}" type="pres">
      <dgm:prSet presAssocID="{76A7112B-C3C0-4E67-A3C1-A3F8046E2EC6}" presName="hierRoot2" presStyleCnt="0">
        <dgm:presLayoutVars>
          <dgm:hierBranch/>
        </dgm:presLayoutVars>
      </dgm:prSet>
      <dgm:spPr/>
    </dgm:pt>
    <dgm:pt modelId="{D216DC3C-4B7E-412B-9002-7EC456707DDC}" type="pres">
      <dgm:prSet presAssocID="{76A7112B-C3C0-4E67-A3C1-A3F8046E2EC6}" presName="rootComposite" presStyleCnt="0"/>
      <dgm:spPr/>
    </dgm:pt>
    <dgm:pt modelId="{7876AD9F-F864-4207-926E-04D52841E5EC}" type="pres">
      <dgm:prSet presAssocID="{76A7112B-C3C0-4E67-A3C1-A3F8046E2EC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7A9867-2506-4210-9E16-F5ADC9D974B5}" type="pres">
      <dgm:prSet presAssocID="{76A7112B-C3C0-4E67-A3C1-A3F8046E2EC6}" presName="rootConnector" presStyleLbl="node2" presStyleIdx="1" presStyleCnt="3"/>
      <dgm:spPr/>
      <dgm:t>
        <a:bodyPr/>
        <a:lstStyle/>
        <a:p>
          <a:endParaRPr lang="en-US"/>
        </a:p>
      </dgm:t>
    </dgm:pt>
    <dgm:pt modelId="{2CBD8019-8A3C-4668-BE55-8F3F4E264E17}" type="pres">
      <dgm:prSet presAssocID="{76A7112B-C3C0-4E67-A3C1-A3F8046E2EC6}" presName="hierChild4" presStyleCnt="0"/>
      <dgm:spPr/>
    </dgm:pt>
    <dgm:pt modelId="{D1BF50DE-C7AA-4128-BC3D-7F4A08DE02E9}" type="pres">
      <dgm:prSet presAssocID="{65C1DF22-D8E7-4772-8DFB-D8092162C808}" presName="Name35" presStyleLbl="parChTrans1D3" presStyleIdx="1" presStyleCnt="6"/>
      <dgm:spPr/>
      <dgm:t>
        <a:bodyPr/>
        <a:lstStyle/>
        <a:p>
          <a:endParaRPr lang="en-US"/>
        </a:p>
      </dgm:t>
    </dgm:pt>
    <dgm:pt modelId="{0B952ED2-28CF-4EE8-B2B2-3D9885662F29}" type="pres">
      <dgm:prSet presAssocID="{8F043339-7272-42E4-88EB-EC602FADF330}" presName="hierRoot2" presStyleCnt="0">
        <dgm:presLayoutVars>
          <dgm:hierBranch val="r"/>
        </dgm:presLayoutVars>
      </dgm:prSet>
      <dgm:spPr/>
    </dgm:pt>
    <dgm:pt modelId="{AB2E3483-A7E5-4573-8AFE-D07915EAC730}" type="pres">
      <dgm:prSet presAssocID="{8F043339-7272-42E4-88EB-EC602FADF330}" presName="rootComposite" presStyleCnt="0"/>
      <dgm:spPr/>
    </dgm:pt>
    <dgm:pt modelId="{57D36FF4-821C-431F-B680-D8A35A940FD9}" type="pres">
      <dgm:prSet presAssocID="{8F043339-7272-42E4-88EB-EC602FADF330}" presName="rootText" presStyleLbl="node3" presStyleIdx="1" presStyleCnt="6" custLinFactNeighborX="1215" custLinFactNeighborY="18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F063EB-0586-48B3-8EF5-2F13258A9AC3}" type="pres">
      <dgm:prSet presAssocID="{8F043339-7272-42E4-88EB-EC602FADF330}" presName="rootConnector" presStyleLbl="node3" presStyleIdx="1" presStyleCnt="6"/>
      <dgm:spPr/>
      <dgm:t>
        <a:bodyPr/>
        <a:lstStyle/>
        <a:p>
          <a:endParaRPr lang="en-US"/>
        </a:p>
      </dgm:t>
    </dgm:pt>
    <dgm:pt modelId="{3CF178B6-83FB-4025-B259-27042593926D}" type="pres">
      <dgm:prSet presAssocID="{8F043339-7272-42E4-88EB-EC602FADF330}" presName="hierChild4" presStyleCnt="0"/>
      <dgm:spPr/>
    </dgm:pt>
    <dgm:pt modelId="{661219B8-C9CE-4B2B-A21A-77690F6094FB}" type="pres">
      <dgm:prSet presAssocID="{8F043339-7272-42E4-88EB-EC602FADF330}" presName="hierChild5" presStyleCnt="0"/>
      <dgm:spPr/>
    </dgm:pt>
    <dgm:pt modelId="{D4675B0D-1429-499E-9863-7F2D554BA23F}" type="pres">
      <dgm:prSet presAssocID="{C86AE935-8D78-420B-A506-4B644DBDB77A}" presName="Name35" presStyleLbl="parChTrans1D3" presStyleIdx="2" presStyleCnt="6"/>
      <dgm:spPr/>
      <dgm:t>
        <a:bodyPr/>
        <a:lstStyle/>
        <a:p>
          <a:endParaRPr lang="en-US"/>
        </a:p>
      </dgm:t>
    </dgm:pt>
    <dgm:pt modelId="{EA38C43B-0CAE-4BB3-B3AD-33822B8C0975}" type="pres">
      <dgm:prSet presAssocID="{4247D142-31F2-4853-9D6C-B54B92EEF1EE}" presName="hierRoot2" presStyleCnt="0">
        <dgm:presLayoutVars>
          <dgm:hierBranch val="r"/>
        </dgm:presLayoutVars>
      </dgm:prSet>
      <dgm:spPr/>
    </dgm:pt>
    <dgm:pt modelId="{AFBE27A8-2B75-4DC6-ADA1-FAF602742844}" type="pres">
      <dgm:prSet presAssocID="{4247D142-31F2-4853-9D6C-B54B92EEF1EE}" presName="rootComposite" presStyleCnt="0"/>
      <dgm:spPr/>
    </dgm:pt>
    <dgm:pt modelId="{5BC1EBFB-6A52-4F04-A503-79579149B19B}" type="pres">
      <dgm:prSet presAssocID="{4247D142-31F2-4853-9D6C-B54B92EEF1EE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9DF405-73B4-4334-8E5A-45012D40C355}" type="pres">
      <dgm:prSet presAssocID="{4247D142-31F2-4853-9D6C-B54B92EEF1EE}" presName="rootConnector" presStyleLbl="node3" presStyleIdx="2" presStyleCnt="6"/>
      <dgm:spPr/>
      <dgm:t>
        <a:bodyPr/>
        <a:lstStyle/>
        <a:p>
          <a:endParaRPr lang="en-US"/>
        </a:p>
      </dgm:t>
    </dgm:pt>
    <dgm:pt modelId="{B322205E-D37C-4239-9BBC-A610F28C4826}" type="pres">
      <dgm:prSet presAssocID="{4247D142-31F2-4853-9D6C-B54B92EEF1EE}" presName="hierChild4" presStyleCnt="0"/>
      <dgm:spPr/>
    </dgm:pt>
    <dgm:pt modelId="{542FDC4D-7521-435F-857C-FA7BA6CEB868}" type="pres">
      <dgm:prSet presAssocID="{4247D142-31F2-4853-9D6C-B54B92EEF1EE}" presName="hierChild5" presStyleCnt="0"/>
      <dgm:spPr/>
    </dgm:pt>
    <dgm:pt modelId="{A496B302-B0D1-465B-8BB8-9A31F8C54E7A}" type="pres">
      <dgm:prSet presAssocID="{76A7112B-C3C0-4E67-A3C1-A3F8046E2EC6}" presName="hierChild5" presStyleCnt="0"/>
      <dgm:spPr/>
    </dgm:pt>
    <dgm:pt modelId="{235F8DE6-C98E-4E80-BBAF-1C953CCDB249}" type="pres">
      <dgm:prSet presAssocID="{808C009C-0FA1-4DEA-8ADE-677010A405E6}" presName="Name35" presStyleLbl="parChTrans1D2" presStyleIdx="2" presStyleCnt="3"/>
      <dgm:spPr/>
      <dgm:t>
        <a:bodyPr/>
        <a:lstStyle/>
        <a:p>
          <a:endParaRPr lang="en-US"/>
        </a:p>
      </dgm:t>
    </dgm:pt>
    <dgm:pt modelId="{B6257441-B5BC-4CCD-BDF6-C8AF8F3067E6}" type="pres">
      <dgm:prSet presAssocID="{74870940-527B-4634-9753-E7833918965A}" presName="hierRoot2" presStyleCnt="0">
        <dgm:presLayoutVars>
          <dgm:hierBranch/>
        </dgm:presLayoutVars>
      </dgm:prSet>
      <dgm:spPr/>
    </dgm:pt>
    <dgm:pt modelId="{632449BA-B1FF-4B23-89BE-88416D052315}" type="pres">
      <dgm:prSet presAssocID="{74870940-527B-4634-9753-E7833918965A}" presName="rootComposite" presStyleCnt="0"/>
      <dgm:spPr/>
    </dgm:pt>
    <dgm:pt modelId="{0F1F4216-CB34-4A28-B816-A85A4C7AB4BF}" type="pres">
      <dgm:prSet presAssocID="{74870940-527B-4634-9753-E7833918965A}" presName="rootText" presStyleLbl="node2" presStyleIdx="2" presStyleCnt="3" custLinFactNeighborX="18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70C03A-1F44-4EDD-9956-01221DC0A64A}" type="pres">
      <dgm:prSet presAssocID="{74870940-527B-4634-9753-E7833918965A}" presName="rootConnector" presStyleLbl="node2" presStyleIdx="2" presStyleCnt="3"/>
      <dgm:spPr/>
      <dgm:t>
        <a:bodyPr/>
        <a:lstStyle/>
        <a:p>
          <a:endParaRPr lang="en-US"/>
        </a:p>
      </dgm:t>
    </dgm:pt>
    <dgm:pt modelId="{67322273-0F95-4558-8C93-EA76D8673CF0}" type="pres">
      <dgm:prSet presAssocID="{74870940-527B-4634-9753-E7833918965A}" presName="hierChild4" presStyleCnt="0"/>
      <dgm:spPr/>
    </dgm:pt>
    <dgm:pt modelId="{12F938C5-C946-43CA-BCED-E607C04A554B}" type="pres">
      <dgm:prSet presAssocID="{A3B82CD3-371A-499F-82DA-972E6DA1EE0B}" presName="Name35" presStyleLbl="parChTrans1D3" presStyleIdx="3" presStyleCnt="6"/>
      <dgm:spPr/>
      <dgm:t>
        <a:bodyPr/>
        <a:lstStyle/>
        <a:p>
          <a:endParaRPr lang="en-US"/>
        </a:p>
      </dgm:t>
    </dgm:pt>
    <dgm:pt modelId="{EB8DE9D0-6239-46BC-B8D3-2AB775BFDF49}" type="pres">
      <dgm:prSet presAssocID="{D707A364-6D8B-4EFF-842C-94B3F517AF40}" presName="hierRoot2" presStyleCnt="0">
        <dgm:presLayoutVars>
          <dgm:hierBranch val="r"/>
        </dgm:presLayoutVars>
      </dgm:prSet>
      <dgm:spPr/>
    </dgm:pt>
    <dgm:pt modelId="{679C94AC-A8A0-4802-BB49-A5440BB4CB81}" type="pres">
      <dgm:prSet presAssocID="{D707A364-6D8B-4EFF-842C-94B3F517AF40}" presName="rootComposite" presStyleCnt="0"/>
      <dgm:spPr/>
    </dgm:pt>
    <dgm:pt modelId="{521AEE6A-DD50-4C06-B883-FB000CE2D5CB}" type="pres">
      <dgm:prSet presAssocID="{D707A364-6D8B-4EFF-842C-94B3F517AF40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20CF16-9234-42A2-B048-EE5B1BE10D65}" type="pres">
      <dgm:prSet presAssocID="{D707A364-6D8B-4EFF-842C-94B3F517AF40}" presName="rootConnector" presStyleLbl="node3" presStyleIdx="3" presStyleCnt="6"/>
      <dgm:spPr/>
      <dgm:t>
        <a:bodyPr/>
        <a:lstStyle/>
        <a:p>
          <a:endParaRPr lang="en-US"/>
        </a:p>
      </dgm:t>
    </dgm:pt>
    <dgm:pt modelId="{634D3865-39D3-417D-9960-412F8453CDDF}" type="pres">
      <dgm:prSet presAssocID="{D707A364-6D8B-4EFF-842C-94B3F517AF40}" presName="hierChild4" presStyleCnt="0"/>
      <dgm:spPr/>
    </dgm:pt>
    <dgm:pt modelId="{5B0995E4-24F2-4875-A4BF-DC88D5BBDE4D}" type="pres">
      <dgm:prSet presAssocID="{D707A364-6D8B-4EFF-842C-94B3F517AF40}" presName="hierChild5" presStyleCnt="0"/>
      <dgm:spPr/>
    </dgm:pt>
    <dgm:pt modelId="{4D610519-4848-4BC8-87E7-79DEF20392F6}" type="pres">
      <dgm:prSet presAssocID="{9B8D4548-662B-457F-BE5E-9963A6B66C47}" presName="Name35" presStyleLbl="parChTrans1D3" presStyleIdx="4" presStyleCnt="6"/>
      <dgm:spPr/>
      <dgm:t>
        <a:bodyPr/>
        <a:lstStyle/>
        <a:p>
          <a:endParaRPr lang="en-US"/>
        </a:p>
      </dgm:t>
    </dgm:pt>
    <dgm:pt modelId="{21508588-3813-4879-A285-8B2FA3D8702A}" type="pres">
      <dgm:prSet presAssocID="{D13F7E93-7919-418C-B33E-D7079DE94B3E}" presName="hierRoot2" presStyleCnt="0">
        <dgm:presLayoutVars>
          <dgm:hierBranch val="r"/>
        </dgm:presLayoutVars>
      </dgm:prSet>
      <dgm:spPr/>
    </dgm:pt>
    <dgm:pt modelId="{76CCEB8D-CADC-4A59-AC28-5DCCC0E0A0AA}" type="pres">
      <dgm:prSet presAssocID="{D13F7E93-7919-418C-B33E-D7079DE94B3E}" presName="rootComposite" presStyleCnt="0"/>
      <dgm:spPr/>
    </dgm:pt>
    <dgm:pt modelId="{30D235DA-8819-44EC-A299-892F4F9290A9}" type="pres">
      <dgm:prSet presAssocID="{D13F7E93-7919-418C-B33E-D7079DE94B3E}" presName="rootText" presStyleLbl="node3" presStyleIdx="4" presStyleCnt="6" custLinFactNeighborX="18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BDE05-0A93-4AAB-B004-44EECEAF46F1}" type="pres">
      <dgm:prSet presAssocID="{D13F7E93-7919-418C-B33E-D7079DE94B3E}" presName="rootConnector" presStyleLbl="node3" presStyleIdx="4" presStyleCnt="6"/>
      <dgm:spPr/>
      <dgm:t>
        <a:bodyPr/>
        <a:lstStyle/>
        <a:p>
          <a:endParaRPr lang="en-US"/>
        </a:p>
      </dgm:t>
    </dgm:pt>
    <dgm:pt modelId="{7BC22006-55B4-4C64-8627-584F4A1A8128}" type="pres">
      <dgm:prSet presAssocID="{D13F7E93-7919-418C-B33E-D7079DE94B3E}" presName="hierChild4" presStyleCnt="0"/>
      <dgm:spPr/>
    </dgm:pt>
    <dgm:pt modelId="{4758DF2C-C662-49D0-BF90-D1DFF61EB8EA}" type="pres">
      <dgm:prSet presAssocID="{D13F7E93-7919-418C-B33E-D7079DE94B3E}" presName="hierChild5" presStyleCnt="0"/>
      <dgm:spPr/>
    </dgm:pt>
    <dgm:pt modelId="{2C41FD25-0BBF-47BD-8C0F-45703DFB2EC2}" type="pres">
      <dgm:prSet presAssocID="{45440A50-1CBC-461C-977B-3501438DB165}" presName="Name35" presStyleLbl="parChTrans1D3" presStyleIdx="5" presStyleCnt="6"/>
      <dgm:spPr/>
      <dgm:t>
        <a:bodyPr/>
        <a:lstStyle/>
        <a:p>
          <a:endParaRPr lang="en-US"/>
        </a:p>
      </dgm:t>
    </dgm:pt>
    <dgm:pt modelId="{83FE5947-FB90-426E-A817-C06942FC1109}" type="pres">
      <dgm:prSet presAssocID="{1F636B84-3E78-4585-89D6-4462378D6F13}" presName="hierRoot2" presStyleCnt="0">
        <dgm:presLayoutVars>
          <dgm:hierBranch val="r"/>
        </dgm:presLayoutVars>
      </dgm:prSet>
      <dgm:spPr/>
    </dgm:pt>
    <dgm:pt modelId="{C5E020B9-5C31-4B56-BF56-A9800AACA504}" type="pres">
      <dgm:prSet presAssocID="{1F636B84-3E78-4585-89D6-4462378D6F13}" presName="rootComposite" presStyleCnt="0"/>
      <dgm:spPr/>
    </dgm:pt>
    <dgm:pt modelId="{0CFE0434-5A8E-4208-92C3-2F8C3B3511AC}" type="pres">
      <dgm:prSet presAssocID="{1F636B84-3E78-4585-89D6-4462378D6F13}" presName="rootText" presStyleLbl="node3" presStyleIdx="5" presStyleCnt="6" custLinFactNeighborX="18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9C2D95-FD2A-4D5F-8D00-B1B8B4B7096F}" type="pres">
      <dgm:prSet presAssocID="{1F636B84-3E78-4585-89D6-4462378D6F13}" presName="rootConnector" presStyleLbl="node3" presStyleIdx="5" presStyleCnt="6"/>
      <dgm:spPr/>
      <dgm:t>
        <a:bodyPr/>
        <a:lstStyle/>
        <a:p>
          <a:endParaRPr lang="en-US"/>
        </a:p>
      </dgm:t>
    </dgm:pt>
    <dgm:pt modelId="{15D662F0-E7EB-47A5-BBA3-EFAA9757A890}" type="pres">
      <dgm:prSet presAssocID="{1F636B84-3E78-4585-89D6-4462378D6F13}" presName="hierChild4" presStyleCnt="0"/>
      <dgm:spPr/>
    </dgm:pt>
    <dgm:pt modelId="{4CB11640-F390-42FE-A6DD-F3B445E2F3FE}" type="pres">
      <dgm:prSet presAssocID="{1F636B84-3E78-4585-89D6-4462378D6F13}" presName="hierChild5" presStyleCnt="0"/>
      <dgm:spPr/>
    </dgm:pt>
    <dgm:pt modelId="{9CB8E9A6-CA4B-4201-82CA-C9528E487D6F}" type="pres">
      <dgm:prSet presAssocID="{74870940-527B-4634-9753-E7833918965A}" presName="hierChild5" presStyleCnt="0"/>
      <dgm:spPr/>
    </dgm:pt>
    <dgm:pt modelId="{ACC9FC29-3862-4BD1-8C6E-266480B094B9}" type="pres">
      <dgm:prSet presAssocID="{2BBBA18E-4793-46F0-A260-0721F0FBB218}" presName="hierChild3" presStyleCnt="0"/>
      <dgm:spPr/>
    </dgm:pt>
  </dgm:ptLst>
  <dgm:cxnLst>
    <dgm:cxn modelId="{E7E4DC75-B03F-493B-9B51-9A0F8D74AE09}" type="presOf" srcId="{C86AE935-8D78-420B-A506-4B644DBDB77A}" destId="{D4675B0D-1429-499E-9863-7F2D554BA23F}" srcOrd="0" destOrd="0" presId="urn:microsoft.com/office/officeart/2005/8/layout/orgChart1"/>
    <dgm:cxn modelId="{8594F7CE-7C78-4469-B0C1-D2DD5766F7DC}" srcId="{74870940-527B-4634-9753-E7833918965A}" destId="{D707A364-6D8B-4EFF-842C-94B3F517AF40}" srcOrd="0" destOrd="0" parTransId="{A3B82CD3-371A-499F-82DA-972E6DA1EE0B}" sibTransId="{34889D9F-0F32-4A88-B05E-5666DC1A9CC9}"/>
    <dgm:cxn modelId="{89533262-F7F9-4C52-BD89-98B469300200}" type="presOf" srcId="{808C009C-0FA1-4DEA-8ADE-677010A405E6}" destId="{235F8DE6-C98E-4E80-BBAF-1C953CCDB249}" srcOrd="0" destOrd="0" presId="urn:microsoft.com/office/officeart/2005/8/layout/orgChart1"/>
    <dgm:cxn modelId="{40381BE8-8D35-4995-AB18-CCF10C125C83}" type="presOf" srcId="{1F636B84-3E78-4585-89D6-4462378D6F13}" destId="{0CFE0434-5A8E-4208-92C3-2F8C3B3511AC}" srcOrd="0" destOrd="0" presId="urn:microsoft.com/office/officeart/2005/8/layout/orgChart1"/>
    <dgm:cxn modelId="{CB58C3A0-3406-4A98-94F3-2B8532F3C31B}" type="presOf" srcId="{AB5690B3-8AA4-4A21-9263-73C5A983F453}" destId="{F5CF04EB-086F-432F-B751-48CB42CFAB2D}" srcOrd="0" destOrd="0" presId="urn:microsoft.com/office/officeart/2005/8/layout/orgChart1"/>
    <dgm:cxn modelId="{BF93AE58-C236-4FEF-A409-7A07C11FF97D}" type="presOf" srcId="{6613588E-DB9B-45B6-B560-3ABDDBB11667}" destId="{FF0703AA-FDDC-4671-B564-ADDD5908B848}" srcOrd="1" destOrd="0" presId="urn:microsoft.com/office/officeart/2005/8/layout/orgChart1"/>
    <dgm:cxn modelId="{CA1AE144-FFD5-46D4-A212-A37793356D28}" type="presOf" srcId="{4247D142-31F2-4853-9D6C-B54B92EEF1EE}" destId="{D39DF405-73B4-4334-8E5A-45012D40C355}" srcOrd="1" destOrd="0" presId="urn:microsoft.com/office/officeart/2005/8/layout/orgChart1"/>
    <dgm:cxn modelId="{81D4C469-8A0C-4531-B777-166B85A06F2B}" type="presOf" srcId="{76A7112B-C3C0-4E67-A3C1-A3F8046E2EC6}" destId="{7876AD9F-F864-4207-926E-04D52841E5EC}" srcOrd="0" destOrd="0" presId="urn:microsoft.com/office/officeart/2005/8/layout/orgChart1"/>
    <dgm:cxn modelId="{2408E31D-B6AF-414F-906C-33DFB6A90674}" srcId="{319BDF43-EBC0-4077-8E05-3D8F9CB7D048}" destId="{2BBBA18E-4793-46F0-A260-0721F0FBB218}" srcOrd="0" destOrd="0" parTransId="{D051405B-9A1E-414C-BE29-36C510194897}" sibTransId="{082C62DF-B01B-49B0-AFBB-9A1D5F06B35F}"/>
    <dgm:cxn modelId="{9FA6E3A1-3876-4164-8ACB-2674E6EE7414}" type="presOf" srcId="{74870940-527B-4634-9753-E7833918965A}" destId="{0F1F4216-CB34-4A28-B816-A85A4C7AB4BF}" srcOrd="0" destOrd="0" presId="urn:microsoft.com/office/officeart/2005/8/layout/orgChart1"/>
    <dgm:cxn modelId="{6A838854-C58D-44F0-993A-3C947173B5F7}" type="presOf" srcId="{65C1DF22-D8E7-4772-8DFB-D8092162C808}" destId="{D1BF50DE-C7AA-4128-BC3D-7F4A08DE02E9}" srcOrd="0" destOrd="0" presId="urn:microsoft.com/office/officeart/2005/8/layout/orgChart1"/>
    <dgm:cxn modelId="{6F9FE979-44E8-41DD-B1C8-CB21A12FBE88}" type="presOf" srcId="{AB5690B3-8AA4-4A21-9263-73C5A983F453}" destId="{C20C3DB0-56BF-4328-8D54-5D9D06C9011E}" srcOrd="1" destOrd="0" presId="urn:microsoft.com/office/officeart/2005/8/layout/orgChart1"/>
    <dgm:cxn modelId="{7F9220E4-8A48-4FFC-B84B-2CD3F93147B3}" srcId="{74870940-527B-4634-9753-E7833918965A}" destId="{D13F7E93-7919-418C-B33E-D7079DE94B3E}" srcOrd="1" destOrd="0" parTransId="{9B8D4548-662B-457F-BE5E-9963A6B66C47}" sibTransId="{0C1B09CD-0C92-446A-B393-03FFE7F0065B}"/>
    <dgm:cxn modelId="{AEA00E4B-AFE3-46C0-830D-BA45823741E5}" type="presOf" srcId="{45440A50-1CBC-461C-977B-3501438DB165}" destId="{2C41FD25-0BBF-47BD-8C0F-45703DFB2EC2}" srcOrd="0" destOrd="0" presId="urn:microsoft.com/office/officeart/2005/8/layout/orgChart1"/>
    <dgm:cxn modelId="{9E925721-8382-4BBD-A861-0F5BA3ECD687}" type="presOf" srcId="{1F636B84-3E78-4585-89D6-4462378D6F13}" destId="{709C2D95-FD2A-4D5F-8D00-B1B8B4B7096F}" srcOrd="1" destOrd="0" presId="urn:microsoft.com/office/officeart/2005/8/layout/orgChart1"/>
    <dgm:cxn modelId="{D6C98BE6-8226-4FAF-A10B-F3936A9222BB}" srcId="{76A7112B-C3C0-4E67-A3C1-A3F8046E2EC6}" destId="{4247D142-31F2-4853-9D6C-B54B92EEF1EE}" srcOrd="1" destOrd="0" parTransId="{C86AE935-8D78-420B-A506-4B644DBDB77A}" sibTransId="{703D7471-1AEB-4394-9085-18754B2DDA6C}"/>
    <dgm:cxn modelId="{EE7EE5EF-AA4B-49B5-815D-ABFD14B421BC}" srcId="{2BBBA18E-4793-46F0-A260-0721F0FBB218}" destId="{76A7112B-C3C0-4E67-A3C1-A3F8046E2EC6}" srcOrd="1" destOrd="0" parTransId="{5A6A04FD-6B20-4A80-B828-6BB980772DF1}" sibTransId="{9F2A2683-0551-414E-8664-8D574EF95CD2}"/>
    <dgm:cxn modelId="{DA7346B1-D982-4966-870A-FFB70DF19FAE}" type="presOf" srcId="{D707A364-6D8B-4EFF-842C-94B3F517AF40}" destId="{521AEE6A-DD50-4C06-B883-FB000CE2D5CB}" srcOrd="0" destOrd="0" presId="urn:microsoft.com/office/officeart/2005/8/layout/orgChart1"/>
    <dgm:cxn modelId="{0E869A22-F846-4A3F-8B02-F9403E542629}" type="presOf" srcId="{8F043339-7272-42E4-88EB-EC602FADF330}" destId="{57D36FF4-821C-431F-B680-D8A35A940FD9}" srcOrd="0" destOrd="0" presId="urn:microsoft.com/office/officeart/2005/8/layout/orgChart1"/>
    <dgm:cxn modelId="{A3B2780C-B527-4203-AA1C-8BC0A87296CE}" type="presOf" srcId="{A3B82CD3-371A-499F-82DA-972E6DA1EE0B}" destId="{12F938C5-C946-43CA-BCED-E607C04A554B}" srcOrd="0" destOrd="0" presId="urn:microsoft.com/office/officeart/2005/8/layout/orgChart1"/>
    <dgm:cxn modelId="{793FE19B-10D2-4B88-85D4-4052C86FC3A0}" srcId="{2BBBA18E-4793-46F0-A260-0721F0FBB218}" destId="{74870940-527B-4634-9753-E7833918965A}" srcOrd="2" destOrd="0" parTransId="{808C009C-0FA1-4DEA-8ADE-677010A405E6}" sibTransId="{4DD15872-8F4A-49F2-AA59-3064704CFFC7}"/>
    <dgm:cxn modelId="{A7251784-E9DE-42CF-8451-5771F799AF55}" srcId="{AB5690B3-8AA4-4A21-9263-73C5A983F453}" destId="{6613588E-DB9B-45B6-B560-3ABDDBB11667}" srcOrd="0" destOrd="0" parTransId="{20E42C5E-735F-4528-A411-93CECA2B7EB8}" sibTransId="{76EE8106-906B-4DA0-9792-FCC04483D79A}"/>
    <dgm:cxn modelId="{16C85B14-BA00-44F8-8A07-7A511EE52C52}" type="presOf" srcId="{19B59C79-6D86-4B80-8362-FC910C6246A6}" destId="{668DF3D0-73F2-45E4-810F-60C2AEFD8F65}" srcOrd="0" destOrd="0" presId="urn:microsoft.com/office/officeart/2005/8/layout/orgChart1"/>
    <dgm:cxn modelId="{445DE8E9-DE7D-4C34-8832-A6843A0FD406}" srcId="{76A7112B-C3C0-4E67-A3C1-A3F8046E2EC6}" destId="{8F043339-7272-42E4-88EB-EC602FADF330}" srcOrd="0" destOrd="0" parTransId="{65C1DF22-D8E7-4772-8DFB-D8092162C808}" sibTransId="{18E3B04F-5348-4F2D-AF52-94AB61EEA7ED}"/>
    <dgm:cxn modelId="{CF5106EB-8943-4CDC-9E78-012BAEB69EC7}" srcId="{2BBBA18E-4793-46F0-A260-0721F0FBB218}" destId="{AB5690B3-8AA4-4A21-9263-73C5A983F453}" srcOrd="0" destOrd="0" parTransId="{19B59C79-6D86-4B80-8362-FC910C6246A6}" sibTransId="{ACCD72F3-780E-47B8-A25B-9443485BE433}"/>
    <dgm:cxn modelId="{8AEA34E4-BB3E-4D58-A976-8E414F066F94}" type="presOf" srcId="{76A7112B-C3C0-4E67-A3C1-A3F8046E2EC6}" destId="{F77A9867-2506-4210-9E16-F5ADC9D974B5}" srcOrd="1" destOrd="0" presId="urn:microsoft.com/office/officeart/2005/8/layout/orgChart1"/>
    <dgm:cxn modelId="{0CB95C57-A46F-4BD9-B598-8863F57B1054}" type="presOf" srcId="{D13F7E93-7919-418C-B33E-D7079DE94B3E}" destId="{6B0BDE05-0A93-4AAB-B004-44EECEAF46F1}" srcOrd="1" destOrd="0" presId="urn:microsoft.com/office/officeart/2005/8/layout/orgChart1"/>
    <dgm:cxn modelId="{F0870AB3-2B46-4696-AD5F-B8090CECDDF8}" type="presOf" srcId="{D707A364-6D8B-4EFF-842C-94B3F517AF40}" destId="{D320CF16-9234-42A2-B048-EE5B1BE10D65}" srcOrd="1" destOrd="0" presId="urn:microsoft.com/office/officeart/2005/8/layout/orgChart1"/>
    <dgm:cxn modelId="{E776D157-7332-4200-808F-7D8BBE07A5DD}" type="presOf" srcId="{9B8D4548-662B-457F-BE5E-9963A6B66C47}" destId="{4D610519-4848-4BC8-87E7-79DEF20392F6}" srcOrd="0" destOrd="0" presId="urn:microsoft.com/office/officeart/2005/8/layout/orgChart1"/>
    <dgm:cxn modelId="{75671CBD-22F1-4BCB-99FE-48A48FA28D02}" type="presOf" srcId="{8F043339-7272-42E4-88EB-EC602FADF330}" destId="{66F063EB-0586-48B3-8EF5-2F13258A9AC3}" srcOrd="1" destOrd="0" presId="urn:microsoft.com/office/officeart/2005/8/layout/orgChart1"/>
    <dgm:cxn modelId="{A1698AED-4CA5-471C-ABF8-56C5179EF18F}" srcId="{74870940-527B-4634-9753-E7833918965A}" destId="{1F636B84-3E78-4585-89D6-4462378D6F13}" srcOrd="2" destOrd="0" parTransId="{45440A50-1CBC-461C-977B-3501438DB165}" sibTransId="{6EE6C8F4-215B-4DF6-A596-7E3E7930DF5A}"/>
    <dgm:cxn modelId="{C26D356F-5CA6-4A1E-80A5-C28A13C03639}" type="presOf" srcId="{6613588E-DB9B-45B6-B560-3ABDDBB11667}" destId="{A22BE1A9-FD28-4B41-9046-20AE6C265E03}" srcOrd="0" destOrd="0" presId="urn:microsoft.com/office/officeart/2005/8/layout/orgChart1"/>
    <dgm:cxn modelId="{C65910B1-FEB5-41EE-B25E-67900CCAD212}" type="presOf" srcId="{4247D142-31F2-4853-9D6C-B54B92EEF1EE}" destId="{5BC1EBFB-6A52-4F04-A503-79579149B19B}" srcOrd="0" destOrd="0" presId="urn:microsoft.com/office/officeart/2005/8/layout/orgChart1"/>
    <dgm:cxn modelId="{AB72CF5C-1B02-43AA-918C-A420B0D7AE1B}" type="presOf" srcId="{319BDF43-EBC0-4077-8E05-3D8F9CB7D048}" destId="{63584F3B-1AD0-47BB-B03E-F2B8B7C0A657}" srcOrd="0" destOrd="0" presId="urn:microsoft.com/office/officeart/2005/8/layout/orgChart1"/>
    <dgm:cxn modelId="{CB6F77CD-5643-4027-A563-8B7461E949D4}" type="presOf" srcId="{2BBBA18E-4793-46F0-A260-0721F0FBB218}" destId="{EB1D18E4-688E-4968-926F-5C1B5285E760}" srcOrd="1" destOrd="0" presId="urn:microsoft.com/office/officeart/2005/8/layout/orgChart1"/>
    <dgm:cxn modelId="{C6AC716B-E1F3-4087-B172-6A948D962F3E}" type="presOf" srcId="{2BBBA18E-4793-46F0-A260-0721F0FBB218}" destId="{96A7A501-77E4-4885-B203-2B2BFBA0905F}" srcOrd="0" destOrd="0" presId="urn:microsoft.com/office/officeart/2005/8/layout/orgChart1"/>
    <dgm:cxn modelId="{33F31810-55D5-423D-8EF1-2C9EA486A28B}" type="presOf" srcId="{74870940-527B-4634-9753-E7833918965A}" destId="{4C70C03A-1F44-4EDD-9956-01221DC0A64A}" srcOrd="1" destOrd="0" presId="urn:microsoft.com/office/officeart/2005/8/layout/orgChart1"/>
    <dgm:cxn modelId="{CC6AEAA9-9285-43D5-83D0-173546D69941}" type="presOf" srcId="{5A6A04FD-6B20-4A80-B828-6BB980772DF1}" destId="{291B90F8-05F1-4B34-BD0E-A406B35EAE4E}" srcOrd="0" destOrd="0" presId="urn:microsoft.com/office/officeart/2005/8/layout/orgChart1"/>
    <dgm:cxn modelId="{8C1A7BD0-96A1-4FB1-8298-6EA146C99FC8}" type="presOf" srcId="{20E42C5E-735F-4528-A411-93CECA2B7EB8}" destId="{262183C1-A07A-402B-9404-E7F238ED7B59}" srcOrd="0" destOrd="0" presId="urn:microsoft.com/office/officeart/2005/8/layout/orgChart1"/>
    <dgm:cxn modelId="{CC839912-EB91-459B-A3E8-D91344D21CD6}" type="presOf" srcId="{D13F7E93-7919-418C-B33E-D7079DE94B3E}" destId="{30D235DA-8819-44EC-A299-892F4F9290A9}" srcOrd="0" destOrd="0" presId="urn:microsoft.com/office/officeart/2005/8/layout/orgChart1"/>
    <dgm:cxn modelId="{BBEDB154-174A-46E0-A9B2-A1CC613CE8EA}" type="presParOf" srcId="{63584F3B-1AD0-47BB-B03E-F2B8B7C0A657}" destId="{697FC15C-3607-487A-A6D0-B83E9A9EED93}" srcOrd="0" destOrd="0" presId="urn:microsoft.com/office/officeart/2005/8/layout/orgChart1"/>
    <dgm:cxn modelId="{2E3B4B21-141A-415E-AB7A-5EFB5123DB21}" type="presParOf" srcId="{697FC15C-3607-487A-A6D0-B83E9A9EED93}" destId="{574B079C-845C-4ADB-A623-91000C565665}" srcOrd="0" destOrd="0" presId="urn:microsoft.com/office/officeart/2005/8/layout/orgChart1"/>
    <dgm:cxn modelId="{1A357C7A-C08A-48A1-9924-D3BDDE254359}" type="presParOf" srcId="{574B079C-845C-4ADB-A623-91000C565665}" destId="{96A7A501-77E4-4885-B203-2B2BFBA0905F}" srcOrd="0" destOrd="0" presId="urn:microsoft.com/office/officeart/2005/8/layout/orgChart1"/>
    <dgm:cxn modelId="{598C93CE-36F1-4EEF-A457-D6C5147FC527}" type="presParOf" srcId="{574B079C-845C-4ADB-A623-91000C565665}" destId="{EB1D18E4-688E-4968-926F-5C1B5285E760}" srcOrd="1" destOrd="0" presId="urn:microsoft.com/office/officeart/2005/8/layout/orgChart1"/>
    <dgm:cxn modelId="{669CEBFF-A6B4-4E86-B9C3-CC02FD8DA397}" type="presParOf" srcId="{697FC15C-3607-487A-A6D0-B83E9A9EED93}" destId="{E8C493B9-3D07-4E1C-B2EA-4D38965A1BF9}" srcOrd="1" destOrd="0" presId="urn:microsoft.com/office/officeart/2005/8/layout/orgChart1"/>
    <dgm:cxn modelId="{53372679-6CA9-457F-AE08-F38161C6C992}" type="presParOf" srcId="{E8C493B9-3D07-4E1C-B2EA-4D38965A1BF9}" destId="{668DF3D0-73F2-45E4-810F-60C2AEFD8F65}" srcOrd="0" destOrd="0" presId="urn:microsoft.com/office/officeart/2005/8/layout/orgChart1"/>
    <dgm:cxn modelId="{CA29AFF7-2FE0-4205-94F9-BC07125FEE5D}" type="presParOf" srcId="{E8C493B9-3D07-4E1C-B2EA-4D38965A1BF9}" destId="{7862B063-C8B1-43EE-A13D-8A5B66124145}" srcOrd="1" destOrd="0" presId="urn:microsoft.com/office/officeart/2005/8/layout/orgChart1"/>
    <dgm:cxn modelId="{33BB1568-35BF-4D38-9653-933261B61B31}" type="presParOf" srcId="{7862B063-C8B1-43EE-A13D-8A5B66124145}" destId="{856ACC33-8453-42B4-9EC4-BC79DDACCF3E}" srcOrd="0" destOrd="0" presId="urn:microsoft.com/office/officeart/2005/8/layout/orgChart1"/>
    <dgm:cxn modelId="{CFD53C2A-7B7B-4B59-B659-973BBFCDBEBC}" type="presParOf" srcId="{856ACC33-8453-42B4-9EC4-BC79DDACCF3E}" destId="{F5CF04EB-086F-432F-B751-48CB42CFAB2D}" srcOrd="0" destOrd="0" presId="urn:microsoft.com/office/officeart/2005/8/layout/orgChart1"/>
    <dgm:cxn modelId="{3E6391A8-D40A-44B1-9754-F832C9CB482F}" type="presParOf" srcId="{856ACC33-8453-42B4-9EC4-BC79DDACCF3E}" destId="{C20C3DB0-56BF-4328-8D54-5D9D06C9011E}" srcOrd="1" destOrd="0" presId="urn:microsoft.com/office/officeart/2005/8/layout/orgChart1"/>
    <dgm:cxn modelId="{4E666746-C221-4370-B50E-7B4D408F8939}" type="presParOf" srcId="{7862B063-C8B1-43EE-A13D-8A5B66124145}" destId="{BF84AB9F-C6D0-4150-AA41-7AD83612018E}" srcOrd="1" destOrd="0" presId="urn:microsoft.com/office/officeart/2005/8/layout/orgChart1"/>
    <dgm:cxn modelId="{02F0411B-521D-47CE-92DD-40702CEEC47A}" type="presParOf" srcId="{BF84AB9F-C6D0-4150-AA41-7AD83612018E}" destId="{262183C1-A07A-402B-9404-E7F238ED7B59}" srcOrd="0" destOrd="0" presId="urn:microsoft.com/office/officeart/2005/8/layout/orgChart1"/>
    <dgm:cxn modelId="{C0158E65-D038-404F-9966-5EBAAFD39EBC}" type="presParOf" srcId="{BF84AB9F-C6D0-4150-AA41-7AD83612018E}" destId="{69D9E0F8-C961-4F8B-B6B5-4000320A0F14}" srcOrd="1" destOrd="0" presId="urn:microsoft.com/office/officeart/2005/8/layout/orgChart1"/>
    <dgm:cxn modelId="{EF921613-98BC-4E0F-94C6-B2072E8F3678}" type="presParOf" srcId="{69D9E0F8-C961-4F8B-B6B5-4000320A0F14}" destId="{9D9536F4-5CDC-49B8-B975-9160133BEB09}" srcOrd="0" destOrd="0" presId="urn:microsoft.com/office/officeart/2005/8/layout/orgChart1"/>
    <dgm:cxn modelId="{643EE4C5-795D-4743-9305-9C0E865E2089}" type="presParOf" srcId="{9D9536F4-5CDC-49B8-B975-9160133BEB09}" destId="{A22BE1A9-FD28-4B41-9046-20AE6C265E03}" srcOrd="0" destOrd="0" presId="urn:microsoft.com/office/officeart/2005/8/layout/orgChart1"/>
    <dgm:cxn modelId="{CB5B86CB-AC03-45E9-8922-2DBC8B86B82D}" type="presParOf" srcId="{9D9536F4-5CDC-49B8-B975-9160133BEB09}" destId="{FF0703AA-FDDC-4671-B564-ADDD5908B848}" srcOrd="1" destOrd="0" presId="urn:microsoft.com/office/officeart/2005/8/layout/orgChart1"/>
    <dgm:cxn modelId="{8F39146A-BD7F-4179-A146-F5C0FCB351F1}" type="presParOf" srcId="{69D9E0F8-C961-4F8B-B6B5-4000320A0F14}" destId="{36629FF8-81BF-4597-9C39-3922F0E46123}" srcOrd="1" destOrd="0" presId="urn:microsoft.com/office/officeart/2005/8/layout/orgChart1"/>
    <dgm:cxn modelId="{12DF687C-B8E3-4CBE-814B-D71926B69D8F}" type="presParOf" srcId="{69D9E0F8-C961-4F8B-B6B5-4000320A0F14}" destId="{37CB7D74-94CA-45D2-A638-2BEB3D7A0175}" srcOrd="2" destOrd="0" presId="urn:microsoft.com/office/officeart/2005/8/layout/orgChart1"/>
    <dgm:cxn modelId="{55AB3997-AE5C-47A0-B7E8-F749E1F6D40C}" type="presParOf" srcId="{7862B063-C8B1-43EE-A13D-8A5B66124145}" destId="{3EFE1ED7-CCB5-4FD2-8C93-7C4BF2BB1BF4}" srcOrd="2" destOrd="0" presId="urn:microsoft.com/office/officeart/2005/8/layout/orgChart1"/>
    <dgm:cxn modelId="{57C8CB7F-0D56-49B5-AF50-B57DA28DEE14}" type="presParOf" srcId="{E8C493B9-3D07-4E1C-B2EA-4D38965A1BF9}" destId="{291B90F8-05F1-4B34-BD0E-A406B35EAE4E}" srcOrd="2" destOrd="0" presId="urn:microsoft.com/office/officeart/2005/8/layout/orgChart1"/>
    <dgm:cxn modelId="{93850F82-3829-46D3-9912-43C65AA8894A}" type="presParOf" srcId="{E8C493B9-3D07-4E1C-B2EA-4D38965A1BF9}" destId="{CF5BAB41-E359-47EE-95FE-3404209042B3}" srcOrd="3" destOrd="0" presId="urn:microsoft.com/office/officeart/2005/8/layout/orgChart1"/>
    <dgm:cxn modelId="{DAC2C4C4-EFA7-4EBE-B514-74DB9D56B569}" type="presParOf" srcId="{CF5BAB41-E359-47EE-95FE-3404209042B3}" destId="{D216DC3C-4B7E-412B-9002-7EC456707DDC}" srcOrd="0" destOrd="0" presId="urn:microsoft.com/office/officeart/2005/8/layout/orgChart1"/>
    <dgm:cxn modelId="{8F55E433-17B6-4855-98B9-8FF81D6BCEDF}" type="presParOf" srcId="{D216DC3C-4B7E-412B-9002-7EC456707DDC}" destId="{7876AD9F-F864-4207-926E-04D52841E5EC}" srcOrd="0" destOrd="0" presId="urn:microsoft.com/office/officeart/2005/8/layout/orgChart1"/>
    <dgm:cxn modelId="{C77BE107-CA60-40F8-B987-8469FC683451}" type="presParOf" srcId="{D216DC3C-4B7E-412B-9002-7EC456707DDC}" destId="{F77A9867-2506-4210-9E16-F5ADC9D974B5}" srcOrd="1" destOrd="0" presId="urn:microsoft.com/office/officeart/2005/8/layout/orgChart1"/>
    <dgm:cxn modelId="{3CEF8248-041E-4F37-8006-5AB65FBB3AB9}" type="presParOf" srcId="{CF5BAB41-E359-47EE-95FE-3404209042B3}" destId="{2CBD8019-8A3C-4668-BE55-8F3F4E264E17}" srcOrd="1" destOrd="0" presId="urn:microsoft.com/office/officeart/2005/8/layout/orgChart1"/>
    <dgm:cxn modelId="{DD38B6E9-0A53-4C22-89F1-FBC7625C31BE}" type="presParOf" srcId="{2CBD8019-8A3C-4668-BE55-8F3F4E264E17}" destId="{D1BF50DE-C7AA-4128-BC3D-7F4A08DE02E9}" srcOrd="0" destOrd="0" presId="urn:microsoft.com/office/officeart/2005/8/layout/orgChart1"/>
    <dgm:cxn modelId="{E7E63316-D9E5-4257-8EB0-C55C04DDB91D}" type="presParOf" srcId="{2CBD8019-8A3C-4668-BE55-8F3F4E264E17}" destId="{0B952ED2-28CF-4EE8-B2B2-3D9885662F29}" srcOrd="1" destOrd="0" presId="urn:microsoft.com/office/officeart/2005/8/layout/orgChart1"/>
    <dgm:cxn modelId="{AB52BA5B-52FE-45FA-A643-FCF798F18846}" type="presParOf" srcId="{0B952ED2-28CF-4EE8-B2B2-3D9885662F29}" destId="{AB2E3483-A7E5-4573-8AFE-D07915EAC730}" srcOrd="0" destOrd="0" presId="urn:microsoft.com/office/officeart/2005/8/layout/orgChart1"/>
    <dgm:cxn modelId="{A0280FF5-535C-4436-8035-87276BCFCF41}" type="presParOf" srcId="{AB2E3483-A7E5-4573-8AFE-D07915EAC730}" destId="{57D36FF4-821C-431F-B680-D8A35A940FD9}" srcOrd="0" destOrd="0" presId="urn:microsoft.com/office/officeart/2005/8/layout/orgChart1"/>
    <dgm:cxn modelId="{3270C0B5-ECA4-4F22-B82C-B52C92478CDD}" type="presParOf" srcId="{AB2E3483-A7E5-4573-8AFE-D07915EAC730}" destId="{66F063EB-0586-48B3-8EF5-2F13258A9AC3}" srcOrd="1" destOrd="0" presId="urn:microsoft.com/office/officeart/2005/8/layout/orgChart1"/>
    <dgm:cxn modelId="{0B017C0E-4758-4A1F-A8E7-996BBBCC5F7C}" type="presParOf" srcId="{0B952ED2-28CF-4EE8-B2B2-3D9885662F29}" destId="{3CF178B6-83FB-4025-B259-27042593926D}" srcOrd="1" destOrd="0" presId="urn:microsoft.com/office/officeart/2005/8/layout/orgChart1"/>
    <dgm:cxn modelId="{F7C2F116-6695-432A-BBA1-B51902EDC90D}" type="presParOf" srcId="{0B952ED2-28CF-4EE8-B2B2-3D9885662F29}" destId="{661219B8-C9CE-4B2B-A21A-77690F6094FB}" srcOrd="2" destOrd="0" presId="urn:microsoft.com/office/officeart/2005/8/layout/orgChart1"/>
    <dgm:cxn modelId="{0C3A72A9-110B-4887-9173-699E67361C73}" type="presParOf" srcId="{2CBD8019-8A3C-4668-BE55-8F3F4E264E17}" destId="{D4675B0D-1429-499E-9863-7F2D554BA23F}" srcOrd="2" destOrd="0" presId="urn:microsoft.com/office/officeart/2005/8/layout/orgChart1"/>
    <dgm:cxn modelId="{5AC7F393-1F44-428A-B82F-131F1F6DC2B8}" type="presParOf" srcId="{2CBD8019-8A3C-4668-BE55-8F3F4E264E17}" destId="{EA38C43B-0CAE-4BB3-B3AD-33822B8C0975}" srcOrd="3" destOrd="0" presId="urn:microsoft.com/office/officeart/2005/8/layout/orgChart1"/>
    <dgm:cxn modelId="{B46F3538-AF6E-4D79-B5C2-39C15D5950FB}" type="presParOf" srcId="{EA38C43B-0CAE-4BB3-B3AD-33822B8C0975}" destId="{AFBE27A8-2B75-4DC6-ADA1-FAF602742844}" srcOrd="0" destOrd="0" presId="urn:microsoft.com/office/officeart/2005/8/layout/orgChart1"/>
    <dgm:cxn modelId="{48C68A0C-9AF0-43B8-B05B-0E9A5A1D2478}" type="presParOf" srcId="{AFBE27A8-2B75-4DC6-ADA1-FAF602742844}" destId="{5BC1EBFB-6A52-4F04-A503-79579149B19B}" srcOrd="0" destOrd="0" presId="urn:microsoft.com/office/officeart/2005/8/layout/orgChart1"/>
    <dgm:cxn modelId="{E8134EF8-FB17-4CF9-81B4-F205FD29C0D8}" type="presParOf" srcId="{AFBE27A8-2B75-4DC6-ADA1-FAF602742844}" destId="{D39DF405-73B4-4334-8E5A-45012D40C355}" srcOrd="1" destOrd="0" presId="urn:microsoft.com/office/officeart/2005/8/layout/orgChart1"/>
    <dgm:cxn modelId="{1E6B7EC8-7098-4D57-A55D-521C802F3687}" type="presParOf" srcId="{EA38C43B-0CAE-4BB3-B3AD-33822B8C0975}" destId="{B322205E-D37C-4239-9BBC-A610F28C4826}" srcOrd="1" destOrd="0" presId="urn:microsoft.com/office/officeart/2005/8/layout/orgChart1"/>
    <dgm:cxn modelId="{834DE4F9-702D-4DE8-87AE-236BA0E631DD}" type="presParOf" srcId="{EA38C43B-0CAE-4BB3-B3AD-33822B8C0975}" destId="{542FDC4D-7521-435F-857C-FA7BA6CEB868}" srcOrd="2" destOrd="0" presId="urn:microsoft.com/office/officeart/2005/8/layout/orgChart1"/>
    <dgm:cxn modelId="{B32798DB-3026-4C02-BA42-6AD22585AB79}" type="presParOf" srcId="{CF5BAB41-E359-47EE-95FE-3404209042B3}" destId="{A496B302-B0D1-465B-8BB8-9A31F8C54E7A}" srcOrd="2" destOrd="0" presId="urn:microsoft.com/office/officeart/2005/8/layout/orgChart1"/>
    <dgm:cxn modelId="{A77A12E0-CC04-4DF5-AF0B-272B722B622E}" type="presParOf" srcId="{E8C493B9-3D07-4E1C-B2EA-4D38965A1BF9}" destId="{235F8DE6-C98E-4E80-BBAF-1C953CCDB249}" srcOrd="4" destOrd="0" presId="urn:microsoft.com/office/officeart/2005/8/layout/orgChart1"/>
    <dgm:cxn modelId="{7E8A4354-E3D9-4B01-A85C-3B1A2BB70495}" type="presParOf" srcId="{E8C493B9-3D07-4E1C-B2EA-4D38965A1BF9}" destId="{B6257441-B5BC-4CCD-BDF6-C8AF8F3067E6}" srcOrd="5" destOrd="0" presId="urn:microsoft.com/office/officeart/2005/8/layout/orgChart1"/>
    <dgm:cxn modelId="{806D0AAA-16F4-4B58-9D67-66B33F610D48}" type="presParOf" srcId="{B6257441-B5BC-4CCD-BDF6-C8AF8F3067E6}" destId="{632449BA-B1FF-4B23-89BE-88416D052315}" srcOrd="0" destOrd="0" presId="urn:microsoft.com/office/officeart/2005/8/layout/orgChart1"/>
    <dgm:cxn modelId="{721488DA-402F-4EB9-93A4-CD33E5278ABE}" type="presParOf" srcId="{632449BA-B1FF-4B23-89BE-88416D052315}" destId="{0F1F4216-CB34-4A28-B816-A85A4C7AB4BF}" srcOrd="0" destOrd="0" presId="urn:microsoft.com/office/officeart/2005/8/layout/orgChart1"/>
    <dgm:cxn modelId="{FA1AC0B6-2D49-49EE-8E7B-F96ACC2AE88F}" type="presParOf" srcId="{632449BA-B1FF-4B23-89BE-88416D052315}" destId="{4C70C03A-1F44-4EDD-9956-01221DC0A64A}" srcOrd="1" destOrd="0" presId="urn:microsoft.com/office/officeart/2005/8/layout/orgChart1"/>
    <dgm:cxn modelId="{B5414462-0661-4FAF-A3D4-E08C7F69D129}" type="presParOf" srcId="{B6257441-B5BC-4CCD-BDF6-C8AF8F3067E6}" destId="{67322273-0F95-4558-8C93-EA76D8673CF0}" srcOrd="1" destOrd="0" presId="urn:microsoft.com/office/officeart/2005/8/layout/orgChart1"/>
    <dgm:cxn modelId="{56BC3BEC-4585-45DD-9ECC-851BCA6A5B19}" type="presParOf" srcId="{67322273-0F95-4558-8C93-EA76D8673CF0}" destId="{12F938C5-C946-43CA-BCED-E607C04A554B}" srcOrd="0" destOrd="0" presId="urn:microsoft.com/office/officeart/2005/8/layout/orgChart1"/>
    <dgm:cxn modelId="{A07D4448-C18E-45A7-AFCB-BD752F7A54DC}" type="presParOf" srcId="{67322273-0F95-4558-8C93-EA76D8673CF0}" destId="{EB8DE9D0-6239-46BC-B8D3-2AB775BFDF49}" srcOrd="1" destOrd="0" presId="urn:microsoft.com/office/officeart/2005/8/layout/orgChart1"/>
    <dgm:cxn modelId="{A66CB275-5772-4A96-A62F-848FDE5E43E3}" type="presParOf" srcId="{EB8DE9D0-6239-46BC-B8D3-2AB775BFDF49}" destId="{679C94AC-A8A0-4802-BB49-A5440BB4CB81}" srcOrd="0" destOrd="0" presId="urn:microsoft.com/office/officeart/2005/8/layout/orgChart1"/>
    <dgm:cxn modelId="{43AA0E59-BC1D-4F76-97A6-9CE62252A094}" type="presParOf" srcId="{679C94AC-A8A0-4802-BB49-A5440BB4CB81}" destId="{521AEE6A-DD50-4C06-B883-FB000CE2D5CB}" srcOrd="0" destOrd="0" presId="urn:microsoft.com/office/officeart/2005/8/layout/orgChart1"/>
    <dgm:cxn modelId="{90898B6C-F71B-443D-AC64-52813833449C}" type="presParOf" srcId="{679C94AC-A8A0-4802-BB49-A5440BB4CB81}" destId="{D320CF16-9234-42A2-B048-EE5B1BE10D65}" srcOrd="1" destOrd="0" presId="urn:microsoft.com/office/officeart/2005/8/layout/orgChart1"/>
    <dgm:cxn modelId="{59BB135E-C1EF-4B55-8B74-3BE91F7EEBA1}" type="presParOf" srcId="{EB8DE9D0-6239-46BC-B8D3-2AB775BFDF49}" destId="{634D3865-39D3-417D-9960-412F8453CDDF}" srcOrd="1" destOrd="0" presId="urn:microsoft.com/office/officeart/2005/8/layout/orgChart1"/>
    <dgm:cxn modelId="{4FED2A16-119B-453C-9CDB-5C6A241EBFC8}" type="presParOf" srcId="{EB8DE9D0-6239-46BC-B8D3-2AB775BFDF49}" destId="{5B0995E4-24F2-4875-A4BF-DC88D5BBDE4D}" srcOrd="2" destOrd="0" presId="urn:microsoft.com/office/officeart/2005/8/layout/orgChart1"/>
    <dgm:cxn modelId="{4C0FE19B-C3B8-4C56-8F14-64EE22FF7399}" type="presParOf" srcId="{67322273-0F95-4558-8C93-EA76D8673CF0}" destId="{4D610519-4848-4BC8-87E7-79DEF20392F6}" srcOrd="2" destOrd="0" presId="urn:microsoft.com/office/officeart/2005/8/layout/orgChart1"/>
    <dgm:cxn modelId="{0294BC80-3688-43CA-AF83-D8E6A40F60AB}" type="presParOf" srcId="{67322273-0F95-4558-8C93-EA76D8673CF0}" destId="{21508588-3813-4879-A285-8B2FA3D8702A}" srcOrd="3" destOrd="0" presId="urn:microsoft.com/office/officeart/2005/8/layout/orgChart1"/>
    <dgm:cxn modelId="{A1F23BE3-D44D-4752-AB3F-909412C2A1CF}" type="presParOf" srcId="{21508588-3813-4879-A285-8B2FA3D8702A}" destId="{76CCEB8D-CADC-4A59-AC28-5DCCC0E0A0AA}" srcOrd="0" destOrd="0" presId="urn:microsoft.com/office/officeart/2005/8/layout/orgChart1"/>
    <dgm:cxn modelId="{B928B7B8-0D6E-4377-98DE-0ED433FEB297}" type="presParOf" srcId="{76CCEB8D-CADC-4A59-AC28-5DCCC0E0A0AA}" destId="{30D235DA-8819-44EC-A299-892F4F9290A9}" srcOrd="0" destOrd="0" presId="urn:microsoft.com/office/officeart/2005/8/layout/orgChart1"/>
    <dgm:cxn modelId="{EC1FC8B4-A8F4-4F60-8624-1F4E53DBED8F}" type="presParOf" srcId="{76CCEB8D-CADC-4A59-AC28-5DCCC0E0A0AA}" destId="{6B0BDE05-0A93-4AAB-B004-44EECEAF46F1}" srcOrd="1" destOrd="0" presId="urn:microsoft.com/office/officeart/2005/8/layout/orgChart1"/>
    <dgm:cxn modelId="{8AAB4E6C-61EF-4BF4-B906-03C05AE8D64D}" type="presParOf" srcId="{21508588-3813-4879-A285-8B2FA3D8702A}" destId="{7BC22006-55B4-4C64-8627-584F4A1A8128}" srcOrd="1" destOrd="0" presId="urn:microsoft.com/office/officeart/2005/8/layout/orgChart1"/>
    <dgm:cxn modelId="{E0EBB428-1B73-4842-88E1-8AAB4115AF09}" type="presParOf" srcId="{21508588-3813-4879-A285-8B2FA3D8702A}" destId="{4758DF2C-C662-49D0-BF90-D1DFF61EB8EA}" srcOrd="2" destOrd="0" presId="urn:microsoft.com/office/officeart/2005/8/layout/orgChart1"/>
    <dgm:cxn modelId="{34743FE0-C6D5-46DA-BB90-B7C8F2F6051F}" type="presParOf" srcId="{67322273-0F95-4558-8C93-EA76D8673CF0}" destId="{2C41FD25-0BBF-47BD-8C0F-45703DFB2EC2}" srcOrd="4" destOrd="0" presId="urn:microsoft.com/office/officeart/2005/8/layout/orgChart1"/>
    <dgm:cxn modelId="{B30FCFBE-EC1D-4313-989E-F7B8D56B1D8F}" type="presParOf" srcId="{67322273-0F95-4558-8C93-EA76D8673CF0}" destId="{83FE5947-FB90-426E-A817-C06942FC1109}" srcOrd="5" destOrd="0" presId="urn:microsoft.com/office/officeart/2005/8/layout/orgChart1"/>
    <dgm:cxn modelId="{B043964E-6E3B-4129-9E29-40D5352AA2E3}" type="presParOf" srcId="{83FE5947-FB90-426E-A817-C06942FC1109}" destId="{C5E020B9-5C31-4B56-BF56-A9800AACA504}" srcOrd="0" destOrd="0" presId="urn:microsoft.com/office/officeart/2005/8/layout/orgChart1"/>
    <dgm:cxn modelId="{59FE7BF1-EBC7-46F5-B4A8-DC190CB793CF}" type="presParOf" srcId="{C5E020B9-5C31-4B56-BF56-A9800AACA504}" destId="{0CFE0434-5A8E-4208-92C3-2F8C3B3511AC}" srcOrd="0" destOrd="0" presId="urn:microsoft.com/office/officeart/2005/8/layout/orgChart1"/>
    <dgm:cxn modelId="{07E76CB7-8F0F-4B58-84A5-1277223C7219}" type="presParOf" srcId="{C5E020B9-5C31-4B56-BF56-A9800AACA504}" destId="{709C2D95-FD2A-4D5F-8D00-B1B8B4B7096F}" srcOrd="1" destOrd="0" presId="urn:microsoft.com/office/officeart/2005/8/layout/orgChart1"/>
    <dgm:cxn modelId="{F61F89F9-41BE-458A-A12D-40076C2D501E}" type="presParOf" srcId="{83FE5947-FB90-426E-A817-C06942FC1109}" destId="{15D662F0-E7EB-47A5-BBA3-EFAA9757A890}" srcOrd="1" destOrd="0" presId="urn:microsoft.com/office/officeart/2005/8/layout/orgChart1"/>
    <dgm:cxn modelId="{2F3863B2-48D8-4CAB-B69D-37A51980E9A1}" type="presParOf" srcId="{83FE5947-FB90-426E-A817-C06942FC1109}" destId="{4CB11640-F390-42FE-A6DD-F3B445E2F3FE}" srcOrd="2" destOrd="0" presId="urn:microsoft.com/office/officeart/2005/8/layout/orgChart1"/>
    <dgm:cxn modelId="{DBA76743-FE34-4A13-AEA0-5C2721E38F70}" type="presParOf" srcId="{B6257441-B5BC-4CCD-BDF6-C8AF8F3067E6}" destId="{9CB8E9A6-CA4B-4201-82CA-C9528E487D6F}" srcOrd="2" destOrd="0" presId="urn:microsoft.com/office/officeart/2005/8/layout/orgChart1"/>
    <dgm:cxn modelId="{1981370F-DC69-4AA8-9D11-E25BB1936112}" type="presParOf" srcId="{697FC15C-3607-487A-A6D0-B83E9A9EED93}" destId="{ACC9FC29-3862-4BD1-8C6E-266480B094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70E1-BECE-406E-B964-76687A6BAF9A}">
      <dsp:nvSpPr>
        <dsp:cNvPr id="0" name=""/>
        <dsp:cNvSpPr/>
      </dsp:nvSpPr>
      <dsp:spPr>
        <a:xfrm>
          <a:off x="4076699" y="2340509"/>
          <a:ext cx="2884295" cy="500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290"/>
              </a:lnTo>
              <a:lnTo>
                <a:pt x="2884295" y="250290"/>
              </a:lnTo>
              <a:lnTo>
                <a:pt x="2884295" y="5005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A4F94-949C-4838-A5D2-15977B1B40A5}">
      <dsp:nvSpPr>
        <dsp:cNvPr id="0" name=""/>
        <dsp:cNvSpPr/>
      </dsp:nvSpPr>
      <dsp:spPr>
        <a:xfrm>
          <a:off x="4030979" y="2340509"/>
          <a:ext cx="91440" cy="5005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5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5B307-3665-48D3-8437-6CA3AD2DBFBB}">
      <dsp:nvSpPr>
        <dsp:cNvPr id="0" name=""/>
        <dsp:cNvSpPr/>
      </dsp:nvSpPr>
      <dsp:spPr>
        <a:xfrm>
          <a:off x="1192404" y="2340509"/>
          <a:ext cx="2884295" cy="500580"/>
        </a:xfrm>
        <a:custGeom>
          <a:avLst/>
          <a:gdLst/>
          <a:ahLst/>
          <a:cxnLst/>
          <a:rect l="0" t="0" r="0" b="0"/>
          <a:pathLst>
            <a:path>
              <a:moveTo>
                <a:pt x="2884295" y="0"/>
              </a:moveTo>
              <a:lnTo>
                <a:pt x="2884295" y="250290"/>
              </a:lnTo>
              <a:lnTo>
                <a:pt x="0" y="250290"/>
              </a:lnTo>
              <a:lnTo>
                <a:pt x="0" y="5005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C5726-5476-4212-B942-F5DB814FDB4A}">
      <dsp:nvSpPr>
        <dsp:cNvPr id="0" name=""/>
        <dsp:cNvSpPr/>
      </dsp:nvSpPr>
      <dsp:spPr>
        <a:xfrm>
          <a:off x="2884842" y="1148652"/>
          <a:ext cx="2383714" cy="1191857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Single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Parent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 Passed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Away</a:t>
          </a:r>
        </a:p>
      </dsp:txBody>
      <dsp:txXfrm>
        <a:off x="2884842" y="1148652"/>
        <a:ext cx="2383714" cy="1191857"/>
      </dsp:txXfrm>
    </dsp:sp>
    <dsp:sp modelId="{5223BF38-D334-453C-B1BE-55C40CC2FE8B}">
      <dsp:nvSpPr>
        <dsp:cNvPr id="0" name=""/>
        <dsp:cNvSpPr/>
      </dsp:nvSpPr>
      <dsp:spPr>
        <a:xfrm>
          <a:off x="547" y="2841090"/>
          <a:ext cx="2383714" cy="1191857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Child</a:t>
          </a:r>
        </a:p>
      </dsp:txBody>
      <dsp:txXfrm>
        <a:off x="547" y="2841090"/>
        <a:ext cx="2383714" cy="1191857"/>
      </dsp:txXfrm>
    </dsp:sp>
    <dsp:sp modelId="{377E5266-C79C-48EB-949D-BC617692B522}">
      <dsp:nvSpPr>
        <dsp:cNvPr id="0" name=""/>
        <dsp:cNvSpPr/>
      </dsp:nvSpPr>
      <dsp:spPr>
        <a:xfrm>
          <a:off x="2884842" y="2841090"/>
          <a:ext cx="2383714" cy="1191857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Child</a:t>
          </a:r>
        </a:p>
      </dsp:txBody>
      <dsp:txXfrm>
        <a:off x="2884842" y="2841090"/>
        <a:ext cx="2383714" cy="1191857"/>
      </dsp:txXfrm>
    </dsp:sp>
    <dsp:sp modelId="{E4861ADF-61EE-43AC-BF7C-38702A3D31C5}">
      <dsp:nvSpPr>
        <dsp:cNvPr id="0" name=""/>
        <dsp:cNvSpPr/>
      </dsp:nvSpPr>
      <dsp:spPr>
        <a:xfrm>
          <a:off x="5769137" y="2841090"/>
          <a:ext cx="2383714" cy="1191857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Child</a:t>
          </a:r>
        </a:p>
      </dsp:txBody>
      <dsp:txXfrm>
        <a:off x="5769137" y="2841090"/>
        <a:ext cx="2383714" cy="11918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1FD25-0BBF-47BD-8C0F-45703DFB2EC2}">
      <dsp:nvSpPr>
        <dsp:cNvPr id="0" name=""/>
        <dsp:cNvSpPr/>
      </dsp:nvSpPr>
      <dsp:spPr>
        <a:xfrm>
          <a:off x="6426983" y="2147596"/>
          <a:ext cx="1431724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1431724" y="125893"/>
              </a:lnTo>
              <a:lnTo>
                <a:pt x="1431724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10519-4848-4BC8-87E7-79DEF20392F6}">
      <dsp:nvSpPr>
        <dsp:cNvPr id="0" name=""/>
        <dsp:cNvSpPr/>
      </dsp:nvSpPr>
      <dsp:spPr>
        <a:xfrm>
          <a:off x="6381263" y="2147596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38C5-C946-43CA-BCED-E607C04A554B}">
      <dsp:nvSpPr>
        <dsp:cNvPr id="0" name=""/>
        <dsp:cNvSpPr/>
      </dsp:nvSpPr>
      <dsp:spPr>
        <a:xfrm>
          <a:off x="4954485" y="2147596"/>
          <a:ext cx="1472497" cy="251786"/>
        </a:xfrm>
        <a:custGeom>
          <a:avLst/>
          <a:gdLst/>
          <a:ahLst/>
          <a:cxnLst/>
          <a:rect l="0" t="0" r="0" b="0"/>
          <a:pathLst>
            <a:path>
              <a:moveTo>
                <a:pt x="1472497" y="0"/>
              </a:moveTo>
              <a:lnTo>
                <a:pt x="1472497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F8DE6-C98E-4E80-BBAF-1C953CCDB249}">
      <dsp:nvSpPr>
        <dsp:cNvPr id="0" name=""/>
        <dsp:cNvSpPr/>
      </dsp:nvSpPr>
      <dsp:spPr>
        <a:xfrm>
          <a:off x="3503714" y="1296316"/>
          <a:ext cx="2923269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2923269" y="125893"/>
              </a:lnTo>
              <a:lnTo>
                <a:pt x="2923269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75B0D-1429-499E-9863-7F2D554BA23F}">
      <dsp:nvSpPr>
        <dsp:cNvPr id="0" name=""/>
        <dsp:cNvSpPr/>
      </dsp:nvSpPr>
      <dsp:spPr>
        <a:xfrm>
          <a:off x="2778328" y="214759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725385" y="125893"/>
              </a:lnTo>
              <a:lnTo>
                <a:pt x="725385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F50DE-C7AA-4128-BC3D-7F4A08DE02E9}">
      <dsp:nvSpPr>
        <dsp:cNvPr id="0" name=""/>
        <dsp:cNvSpPr/>
      </dsp:nvSpPr>
      <dsp:spPr>
        <a:xfrm>
          <a:off x="2067509" y="2147596"/>
          <a:ext cx="710818" cy="262811"/>
        </a:xfrm>
        <a:custGeom>
          <a:avLst/>
          <a:gdLst/>
          <a:ahLst/>
          <a:cxnLst/>
          <a:rect l="0" t="0" r="0" b="0"/>
          <a:pathLst>
            <a:path>
              <a:moveTo>
                <a:pt x="710818" y="0"/>
              </a:moveTo>
              <a:lnTo>
                <a:pt x="710818" y="136918"/>
              </a:lnTo>
              <a:lnTo>
                <a:pt x="0" y="136918"/>
              </a:lnTo>
              <a:lnTo>
                <a:pt x="0" y="26281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B90F8-05F1-4B34-BD0E-A406B35EAE4E}">
      <dsp:nvSpPr>
        <dsp:cNvPr id="0" name=""/>
        <dsp:cNvSpPr/>
      </dsp:nvSpPr>
      <dsp:spPr>
        <a:xfrm>
          <a:off x="2778328" y="129631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725385" y="0"/>
              </a:moveTo>
              <a:lnTo>
                <a:pt x="725385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183C1-A07A-402B-9404-E7F238ED7B59}">
      <dsp:nvSpPr>
        <dsp:cNvPr id="0" name=""/>
        <dsp:cNvSpPr/>
      </dsp:nvSpPr>
      <dsp:spPr>
        <a:xfrm>
          <a:off x="556450" y="2147596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DF3D0-73F2-45E4-810F-60C2AEFD8F65}">
      <dsp:nvSpPr>
        <dsp:cNvPr id="0" name=""/>
        <dsp:cNvSpPr/>
      </dsp:nvSpPr>
      <dsp:spPr>
        <a:xfrm>
          <a:off x="602170" y="1296316"/>
          <a:ext cx="2901543" cy="251786"/>
        </a:xfrm>
        <a:custGeom>
          <a:avLst/>
          <a:gdLst/>
          <a:ahLst/>
          <a:cxnLst/>
          <a:rect l="0" t="0" r="0" b="0"/>
          <a:pathLst>
            <a:path>
              <a:moveTo>
                <a:pt x="2901543" y="0"/>
              </a:moveTo>
              <a:lnTo>
                <a:pt x="2901543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7A501-77E4-4885-B203-2B2BFBA0905F}">
      <dsp:nvSpPr>
        <dsp:cNvPr id="0" name=""/>
        <dsp:cNvSpPr/>
      </dsp:nvSpPr>
      <dsp:spPr>
        <a:xfrm>
          <a:off x="2904221" y="696824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Parent </a:t>
          </a:r>
        </a:p>
      </dsp:txBody>
      <dsp:txXfrm>
        <a:off x="2904221" y="696824"/>
        <a:ext cx="1198984" cy="599492"/>
      </dsp:txXfrm>
    </dsp:sp>
    <dsp:sp modelId="{F5CF04EB-086F-432F-B751-48CB42CFAB2D}">
      <dsp:nvSpPr>
        <dsp:cNvPr id="0" name=""/>
        <dsp:cNvSpPr/>
      </dsp:nvSpPr>
      <dsp:spPr>
        <a:xfrm>
          <a:off x="2678" y="1548103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sp:txBody>
      <dsp:txXfrm>
        <a:off x="2678" y="1548103"/>
        <a:ext cx="1198984" cy="599492"/>
      </dsp:txXfrm>
    </dsp:sp>
    <dsp:sp modelId="{A22BE1A9-FD28-4B41-9046-20AE6C265E03}">
      <dsp:nvSpPr>
        <dsp:cNvPr id="0" name=""/>
        <dsp:cNvSpPr/>
      </dsp:nvSpPr>
      <dsp:spPr>
        <a:xfrm>
          <a:off x="2678" y="2399383"/>
          <a:ext cx="1198984" cy="59949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1/3</a:t>
          </a:r>
          <a:endParaRPr kumimoji="0" lang="en-US" sz="3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endParaRPr>
        </a:p>
      </dsp:txBody>
      <dsp:txXfrm>
        <a:off x="2678" y="2399383"/>
        <a:ext cx="1198984" cy="599492"/>
      </dsp:txXfrm>
    </dsp:sp>
    <dsp:sp modelId="{7876AD9F-F864-4207-926E-04D52841E5EC}">
      <dsp:nvSpPr>
        <dsp:cNvPr id="0" name=""/>
        <dsp:cNvSpPr/>
      </dsp:nvSpPr>
      <dsp:spPr>
        <a:xfrm>
          <a:off x="2178835" y="1548103"/>
          <a:ext cx="1198984" cy="599492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1/3</a:t>
          </a:r>
          <a:endParaRPr kumimoji="0" lang="en-US" sz="3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endParaRPr>
        </a:p>
      </dsp:txBody>
      <dsp:txXfrm>
        <a:off x="2178835" y="1548103"/>
        <a:ext cx="1198984" cy="599492"/>
      </dsp:txXfrm>
    </dsp:sp>
    <dsp:sp modelId="{57D36FF4-821C-431F-B680-D8A35A940FD9}">
      <dsp:nvSpPr>
        <dsp:cNvPr id="0" name=""/>
        <dsp:cNvSpPr/>
      </dsp:nvSpPr>
      <dsp:spPr>
        <a:xfrm>
          <a:off x="1468017" y="2410407"/>
          <a:ext cx="1198984" cy="59949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0</a:t>
          </a:r>
          <a:endParaRPr kumimoji="0" lang="en-US" sz="3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1468017" y="2410407"/>
        <a:ext cx="1198984" cy="599492"/>
      </dsp:txXfrm>
    </dsp:sp>
    <dsp:sp modelId="{5BC1EBFB-6A52-4F04-A503-79579149B19B}">
      <dsp:nvSpPr>
        <dsp:cNvPr id="0" name=""/>
        <dsp:cNvSpPr/>
      </dsp:nvSpPr>
      <dsp:spPr>
        <a:xfrm>
          <a:off x="2904221" y="2399383"/>
          <a:ext cx="1198984" cy="59949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0</a:t>
          </a:r>
          <a:endParaRPr kumimoji="0" lang="en-US" sz="3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2904221" y="2399383"/>
        <a:ext cx="1198984" cy="599492"/>
      </dsp:txXfrm>
    </dsp:sp>
    <dsp:sp modelId="{0F1F4216-CB34-4A28-B816-A85A4C7AB4BF}">
      <dsp:nvSpPr>
        <dsp:cNvPr id="0" name=""/>
        <dsp:cNvSpPr/>
      </dsp:nvSpPr>
      <dsp:spPr>
        <a:xfrm>
          <a:off x="5827490" y="1548103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Daughter</a:t>
          </a:r>
        </a:p>
      </dsp:txBody>
      <dsp:txXfrm>
        <a:off x="5827490" y="1548103"/>
        <a:ext cx="1198984" cy="599492"/>
      </dsp:txXfrm>
    </dsp:sp>
    <dsp:sp modelId="{521AEE6A-DD50-4C06-B883-FB000CE2D5CB}">
      <dsp:nvSpPr>
        <dsp:cNvPr id="0" name=""/>
        <dsp:cNvSpPr/>
      </dsp:nvSpPr>
      <dsp:spPr>
        <a:xfrm>
          <a:off x="4354993" y="239938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1/9</a:t>
          </a:r>
          <a:endParaRPr kumimoji="0" lang="en-US" sz="3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4354993" y="2399383"/>
        <a:ext cx="1198984" cy="599492"/>
      </dsp:txXfrm>
    </dsp:sp>
    <dsp:sp modelId="{30D235DA-8819-44EC-A299-892F4F9290A9}">
      <dsp:nvSpPr>
        <dsp:cNvPr id="0" name=""/>
        <dsp:cNvSpPr/>
      </dsp:nvSpPr>
      <dsp:spPr>
        <a:xfrm>
          <a:off x="5827490" y="239938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1/9</a:t>
          </a:r>
          <a:endParaRPr kumimoji="0" lang="en-US" sz="3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5827490" y="2399383"/>
        <a:ext cx="1198984" cy="599492"/>
      </dsp:txXfrm>
    </dsp:sp>
    <dsp:sp modelId="{0CFE0434-5A8E-4208-92C3-2F8C3B3511AC}">
      <dsp:nvSpPr>
        <dsp:cNvPr id="0" name=""/>
        <dsp:cNvSpPr/>
      </dsp:nvSpPr>
      <dsp:spPr>
        <a:xfrm>
          <a:off x="7259215" y="239938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1/9</a:t>
          </a:r>
          <a:endParaRPr kumimoji="0" lang="en-US" sz="3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7259215" y="2399383"/>
        <a:ext cx="1198984" cy="5994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1FD25-0BBF-47BD-8C0F-45703DFB2EC2}">
      <dsp:nvSpPr>
        <dsp:cNvPr id="0" name=""/>
        <dsp:cNvSpPr/>
      </dsp:nvSpPr>
      <dsp:spPr>
        <a:xfrm>
          <a:off x="6426983" y="2147596"/>
          <a:ext cx="1431724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1431724" y="125893"/>
              </a:lnTo>
              <a:lnTo>
                <a:pt x="1431724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10519-4848-4BC8-87E7-79DEF20392F6}">
      <dsp:nvSpPr>
        <dsp:cNvPr id="0" name=""/>
        <dsp:cNvSpPr/>
      </dsp:nvSpPr>
      <dsp:spPr>
        <a:xfrm>
          <a:off x="6381263" y="2147596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38C5-C946-43CA-BCED-E607C04A554B}">
      <dsp:nvSpPr>
        <dsp:cNvPr id="0" name=""/>
        <dsp:cNvSpPr/>
      </dsp:nvSpPr>
      <dsp:spPr>
        <a:xfrm>
          <a:off x="4954485" y="2147596"/>
          <a:ext cx="1472497" cy="251786"/>
        </a:xfrm>
        <a:custGeom>
          <a:avLst/>
          <a:gdLst/>
          <a:ahLst/>
          <a:cxnLst/>
          <a:rect l="0" t="0" r="0" b="0"/>
          <a:pathLst>
            <a:path>
              <a:moveTo>
                <a:pt x="1472497" y="0"/>
              </a:moveTo>
              <a:lnTo>
                <a:pt x="1472497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F8DE6-C98E-4E80-BBAF-1C953CCDB249}">
      <dsp:nvSpPr>
        <dsp:cNvPr id="0" name=""/>
        <dsp:cNvSpPr/>
      </dsp:nvSpPr>
      <dsp:spPr>
        <a:xfrm>
          <a:off x="3503714" y="1296316"/>
          <a:ext cx="2923269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2923269" y="125893"/>
              </a:lnTo>
              <a:lnTo>
                <a:pt x="2923269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75B0D-1429-499E-9863-7F2D554BA23F}">
      <dsp:nvSpPr>
        <dsp:cNvPr id="0" name=""/>
        <dsp:cNvSpPr/>
      </dsp:nvSpPr>
      <dsp:spPr>
        <a:xfrm>
          <a:off x="2778328" y="214759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725385" y="125893"/>
              </a:lnTo>
              <a:lnTo>
                <a:pt x="725385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F50DE-C7AA-4128-BC3D-7F4A08DE02E9}">
      <dsp:nvSpPr>
        <dsp:cNvPr id="0" name=""/>
        <dsp:cNvSpPr/>
      </dsp:nvSpPr>
      <dsp:spPr>
        <a:xfrm>
          <a:off x="2067509" y="2147596"/>
          <a:ext cx="710818" cy="262811"/>
        </a:xfrm>
        <a:custGeom>
          <a:avLst/>
          <a:gdLst/>
          <a:ahLst/>
          <a:cxnLst/>
          <a:rect l="0" t="0" r="0" b="0"/>
          <a:pathLst>
            <a:path>
              <a:moveTo>
                <a:pt x="710818" y="0"/>
              </a:moveTo>
              <a:lnTo>
                <a:pt x="710818" y="136918"/>
              </a:lnTo>
              <a:lnTo>
                <a:pt x="0" y="136918"/>
              </a:lnTo>
              <a:lnTo>
                <a:pt x="0" y="26281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B90F8-05F1-4B34-BD0E-A406B35EAE4E}">
      <dsp:nvSpPr>
        <dsp:cNvPr id="0" name=""/>
        <dsp:cNvSpPr/>
      </dsp:nvSpPr>
      <dsp:spPr>
        <a:xfrm>
          <a:off x="2778328" y="129631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725385" y="0"/>
              </a:moveTo>
              <a:lnTo>
                <a:pt x="725385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183C1-A07A-402B-9404-E7F238ED7B59}">
      <dsp:nvSpPr>
        <dsp:cNvPr id="0" name=""/>
        <dsp:cNvSpPr/>
      </dsp:nvSpPr>
      <dsp:spPr>
        <a:xfrm>
          <a:off x="556450" y="2147596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DF3D0-73F2-45E4-810F-60C2AEFD8F65}">
      <dsp:nvSpPr>
        <dsp:cNvPr id="0" name=""/>
        <dsp:cNvSpPr/>
      </dsp:nvSpPr>
      <dsp:spPr>
        <a:xfrm>
          <a:off x="602170" y="1296316"/>
          <a:ext cx="2901543" cy="251786"/>
        </a:xfrm>
        <a:custGeom>
          <a:avLst/>
          <a:gdLst/>
          <a:ahLst/>
          <a:cxnLst/>
          <a:rect l="0" t="0" r="0" b="0"/>
          <a:pathLst>
            <a:path>
              <a:moveTo>
                <a:pt x="2901543" y="0"/>
              </a:moveTo>
              <a:lnTo>
                <a:pt x="2901543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7A501-77E4-4885-B203-2B2BFBA0905F}">
      <dsp:nvSpPr>
        <dsp:cNvPr id="0" name=""/>
        <dsp:cNvSpPr/>
      </dsp:nvSpPr>
      <dsp:spPr>
        <a:xfrm>
          <a:off x="2904221" y="696824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Parent </a:t>
          </a:r>
        </a:p>
      </dsp:txBody>
      <dsp:txXfrm>
        <a:off x="2904221" y="696824"/>
        <a:ext cx="1198984" cy="599492"/>
      </dsp:txXfrm>
    </dsp:sp>
    <dsp:sp modelId="{F5CF04EB-086F-432F-B751-48CB42CFAB2D}">
      <dsp:nvSpPr>
        <dsp:cNvPr id="0" name=""/>
        <dsp:cNvSpPr/>
      </dsp:nvSpPr>
      <dsp:spPr>
        <a:xfrm>
          <a:off x="2678" y="1548103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sp:txBody>
      <dsp:txXfrm>
        <a:off x="2678" y="1548103"/>
        <a:ext cx="1198984" cy="599492"/>
      </dsp:txXfrm>
    </dsp:sp>
    <dsp:sp modelId="{A22BE1A9-FD28-4B41-9046-20AE6C265E03}">
      <dsp:nvSpPr>
        <dsp:cNvPr id="0" name=""/>
        <dsp:cNvSpPr/>
      </dsp:nvSpPr>
      <dsp:spPr>
        <a:xfrm>
          <a:off x="2678" y="2399383"/>
          <a:ext cx="1198984" cy="59949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 child A</a:t>
          </a:r>
        </a:p>
      </dsp:txBody>
      <dsp:txXfrm>
        <a:off x="2678" y="2399383"/>
        <a:ext cx="1198984" cy="599492"/>
      </dsp:txXfrm>
    </dsp:sp>
    <dsp:sp modelId="{7876AD9F-F864-4207-926E-04D52841E5EC}">
      <dsp:nvSpPr>
        <dsp:cNvPr id="0" name=""/>
        <dsp:cNvSpPr/>
      </dsp:nvSpPr>
      <dsp:spPr>
        <a:xfrm>
          <a:off x="2178835" y="1548103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sp:txBody>
      <dsp:txXfrm>
        <a:off x="2178835" y="1548103"/>
        <a:ext cx="1198984" cy="599492"/>
      </dsp:txXfrm>
    </dsp:sp>
    <dsp:sp modelId="{57D36FF4-821C-431F-B680-D8A35A940FD9}">
      <dsp:nvSpPr>
        <dsp:cNvPr id="0" name=""/>
        <dsp:cNvSpPr/>
      </dsp:nvSpPr>
      <dsp:spPr>
        <a:xfrm>
          <a:off x="1468017" y="2410407"/>
          <a:ext cx="1198984" cy="59949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 child B</a:t>
          </a:r>
          <a:endParaRPr kumimoji="0" lang="en-US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1468017" y="2410407"/>
        <a:ext cx="1198984" cy="599492"/>
      </dsp:txXfrm>
    </dsp:sp>
    <dsp:sp modelId="{5BC1EBFB-6A52-4F04-A503-79579149B19B}">
      <dsp:nvSpPr>
        <dsp:cNvPr id="0" name=""/>
        <dsp:cNvSpPr/>
      </dsp:nvSpPr>
      <dsp:spPr>
        <a:xfrm>
          <a:off x="2904221" y="2399383"/>
          <a:ext cx="1198984" cy="59949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 child C</a:t>
          </a:r>
          <a:endParaRPr kumimoji="0" lang="en-US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2904221" y="2399383"/>
        <a:ext cx="1198984" cy="599492"/>
      </dsp:txXfrm>
    </dsp:sp>
    <dsp:sp modelId="{0F1F4216-CB34-4A28-B816-A85A4C7AB4BF}">
      <dsp:nvSpPr>
        <dsp:cNvPr id="0" name=""/>
        <dsp:cNvSpPr/>
      </dsp:nvSpPr>
      <dsp:spPr>
        <a:xfrm>
          <a:off x="5827490" y="1548103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Daughter</a:t>
          </a:r>
        </a:p>
      </dsp:txBody>
      <dsp:txXfrm>
        <a:off x="5827490" y="1548103"/>
        <a:ext cx="1198984" cy="599492"/>
      </dsp:txXfrm>
    </dsp:sp>
    <dsp:sp modelId="{521AEE6A-DD50-4C06-B883-FB000CE2D5CB}">
      <dsp:nvSpPr>
        <dsp:cNvPr id="0" name=""/>
        <dsp:cNvSpPr/>
      </dsp:nvSpPr>
      <dsp:spPr>
        <a:xfrm>
          <a:off x="4354993" y="239938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Grand child D</a:t>
          </a:r>
        </a:p>
      </dsp:txBody>
      <dsp:txXfrm>
        <a:off x="4354993" y="2399383"/>
        <a:ext cx="1198984" cy="599492"/>
      </dsp:txXfrm>
    </dsp:sp>
    <dsp:sp modelId="{30D235DA-8819-44EC-A299-892F4F9290A9}">
      <dsp:nvSpPr>
        <dsp:cNvPr id="0" name=""/>
        <dsp:cNvSpPr/>
      </dsp:nvSpPr>
      <dsp:spPr>
        <a:xfrm>
          <a:off x="5827490" y="239938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Grand child E</a:t>
          </a:r>
        </a:p>
      </dsp:txBody>
      <dsp:txXfrm>
        <a:off x="5827490" y="2399383"/>
        <a:ext cx="1198984" cy="599492"/>
      </dsp:txXfrm>
    </dsp:sp>
    <dsp:sp modelId="{0CFE0434-5A8E-4208-92C3-2F8C3B3511AC}">
      <dsp:nvSpPr>
        <dsp:cNvPr id="0" name=""/>
        <dsp:cNvSpPr/>
      </dsp:nvSpPr>
      <dsp:spPr>
        <a:xfrm>
          <a:off x="7259215" y="239938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 child F</a:t>
          </a:r>
          <a:endParaRPr kumimoji="0" lang="en-US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7259215" y="2399383"/>
        <a:ext cx="1198984" cy="5994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1FD25-0BBF-47BD-8C0F-45703DFB2EC2}">
      <dsp:nvSpPr>
        <dsp:cNvPr id="0" name=""/>
        <dsp:cNvSpPr/>
      </dsp:nvSpPr>
      <dsp:spPr>
        <a:xfrm>
          <a:off x="6426983" y="2147596"/>
          <a:ext cx="1431724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1431724" y="125893"/>
              </a:lnTo>
              <a:lnTo>
                <a:pt x="1431724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10519-4848-4BC8-87E7-79DEF20392F6}">
      <dsp:nvSpPr>
        <dsp:cNvPr id="0" name=""/>
        <dsp:cNvSpPr/>
      </dsp:nvSpPr>
      <dsp:spPr>
        <a:xfrm>
          <a:off x="6381263" y="2147596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38C5-C946-43CA-BCED-E607C04A554B}">
      <dsp:nvSpPr>
        <dsp:cNvPr id="0" name=""/>
        <dsp:cNvSpPr/>
      </dsp:nvSpPr>
      <dsp:spPr>
        <a:xfrm>
          <a:off x="4954485" y="2147596"/>
          <a:ext cx="1472497" cy="251786"/>
        </a:xfrm>
        <a:custGeom>
          <a:avLst/>
          <a:gdLst/>
          <a:ahLst/>
          <a:cxnLst/>
          <a:rect l="0" t="0" r="0" b="0"/>
          <a:pathLst>
            <a:path>
              <a:moveTo>
                <a:pt x="1472497" y="0"/>
              </a:moveTo>
              <a:lnTo>
                <a:pt x="1472497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F8DE6-C98E-4E80-BBAF-1C953CCDB249}">
      <dsp:nvSpPr>
        <dsp:cNvPr id="0" name=""/>
        <dsp:cNvSpPr/>
      </dsp:nvSpPr>
      <dsp:spPr>
        <a:xfrm>
          <a:off x="3503714" y="1296316"/>
          <a:ext cx="2923269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2923269" y="125893"/>
              </a:lnTo>
              <a:lnTo>
                <a:pt x="2923269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75B0D-1429-499E-9863-7F2D554BA23F}">
      <dsp:nvSpPr>
        <dsp:cNvPr id="0" name=""/>
        <dsp:cNvSpPr/>
      </dsp:nvSpPr>
      <dsp:spPr>
        <a:xfrm>
          <a:off x="2778328" y="214759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725385" y="125893"/>
              </a:lnTo>
              <a:lnTo>
                <a:pt x="725385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F50DE-C7AA-4128-BC3D-7F4A08DE02E9}">
      <dsp:nvSpPr>
        <dsp:cNvPr id="0" name=""/>
        <dsp:cNvSpPr/>
      </dsp:nvSpPr>
      <dsp:spPr>
        <a:xfrm>
          <a:off x="2067509" y="2147596"/>
          <a:ext cx="710818" cy="262811"/>
        </a:xfrm>
        <a:custGeom>
          <a:avLst/>
          <a:gdLst/>
          <a:ahLst/>
          <a:cxnLst/>
          <a:rect l="0" t="0" r="0" b="0"/>
          <a:pathLst>
            <a:path>
              <a:moveTo>
                <a:pt x="710818" y="0"/>
              </a:moveTo>
              <a:lnTo>
                <a:pt x="710818" y="136918"/>
              </a:lnTo>
              <a:lnTo>
                <a:pt x="0" y="136918"/>
              </a:lnTo>
              <a:lnTo>
                <a:pt x="0" y="26281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B90F8-05F1-4B34-BD0E-A406B35EAE4E}">
      <dsp:nvSpPr>
        <dsp:cNvPr id="0" name=""/>
        <dsp:cNvSpPr/>
      </dsp:nvSpPr>
      <dsp:spPr>
        <a:xfrm>
          <a:off x="2778328" y="129631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725385" y="0"/>
              </a:moveTo>
              <a:lnTo>
                <a:pt x="725385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183C1-A07A-402B-9404-E7F238ED7B59}">
      <dsp:nvSpPr>
        <dsp:cNvPr id="0" name=""/>
        <dsp:cNvSpPr/>
      </dsp:nvSpPr>
      <dsp:spPr>
        <a:xfrm>
          <a:off x="556450" y="2147596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DF3D0-73F2-45E4-810F-60C2AEFD8F65}">
      <dsp:nvSpPr>
        <dsp:cNvPr id="0" name=""/>
        <dsp:cNvSpPr/>
      </dsp:nvSpPr>
      <dsp:spPr>
        <a:xfrm>
          <a:off x="602170" y="1296316"/>
          <a:ext cx="2901543" cy="251786"/>
        </a:xfrm>
        <a:custGeom>
          <a:avLst/>
          <a:gdLst/>
          <a:ahLst/>
          <a:cxnLst/>
          <a:rect l="0" t="0" r="0" b="0"/>
          <a:pathLst>
            <a:path>
              <a:moveTo>
                <a:pt x="2901543" y="0"/>
              </a:moveTo>
              <a:lnTo>
                <a:pt x="2901543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7A501-77E4-4885-B203-2B2BFBA0905F}">
      <dsp:nvSpPr>
        <dsp:cNvPr id="0" name=""/>
        <dsp:cNvSpPr/>
      </dsp:nvSpPr>
      <dsp:spPr>
        <a:xfrm>
          <a:off x="2904221" y="696824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Parent </a:t>
          </a:r>
        </a:p>
      </dsp:txBody>
      <dsp:txXfrm>
        <a:off x="2904221" y="696824"/>
        <a:ext cx="1198984" cy="599492"/>
      </dsp:txXfrm>
    </dsp:sp>
    <dsp:sp modelId="{F5CF04EB-086F-432F-B751-48CB42CFAB2D}">
      <dsp:nvSpPr>
        <dsp:cNvPr id="0" name=""/>
        <dsp:cNvSpPr/>
      </dsp:nvSpPr>
      <dsp:spPr>
        <a:xfrm>
          <a:off x="2678" y="1548103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sp:txBody>
      <dsp:txXfrm>
        <a:off x="2678" y="1548103"/>
        <a:ext cx="1198984" cy="599492"/>
      </dsp:txXfrm>
    </dsp:sp>
    <dsp:sp modelId="{A22BE1A9-FD28-4B41-9046-20AE6C265E03}">
      <dsp:nvSpPr>
        <dsp:cNvPr id="0" name=""/>
        <dsp:cNvSpPr/>
      </dsp:nvSpPr>
      <dsp:spPr>
        <a:xfrm>
          <a:off x="2678" y="2399383"/>
          <a:ext cx="1198984" cy="59949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1/3</a:t>
          </a:r>
        </a:p>
      </dsp:txBody>
      <dsp:txXfrm>
        <a:off x="2678" y="2399383"/>
        <a:ext cx="1198984" cy="599492"/>
      </dsp:txXfrm>
    </dsp:sp>
    <dsp:sp modelId="{7876AD9F-F864-4207-926E-04D52841E5EC}">
      <dsp:nvSpPr>
        <dsp:cNvPr id="0" name=""/>
        <dsp:cNvSpPr/>
      </dsp:nvSpPr>
      <dsp:spPr>
        <a:xfrm>
          <a:off x="2178835" y="1548103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sp:txBody>
      <dsp:txXfrm>
        <a:off x="2178835" y="1548103"/>
        <a:ext cx="1198984" cy="599492"/>
      </dsp:txXfrm>
    </dsp:sp>
    <dsp:sp modelId="{57D36FF4-821C-431F-B680-D8A35A940FD9}">
      <dsp:nvSpPr>
        <dsp:cNvPr id="0" name=""/>
        <dsp:cNvSpPr/>
      </dsp:nvSpPr>
      <dsp:spPr>
        <a:xfrm>
          <a:off x="1468017" y="2410407"/>
          <a:ext cx="1198984" cy="59949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1/6</a:t>
          </a:r>
          <a:endParaRPr kumimoji="0" lang="en-US" sz="2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1468017" y="2410407"/>
        <a:ext cx="1198984" cy="599492"/>
      </dsp:txXfrm>
    </dsp:sp>
    <dsp:sp modelId="{5BC1EBFB-6A52-4F04-A503-79579149B19B}">
      <dsp:nvSpPr>
        <dsp:cNvPr id="0" name=""/>
        <dsp:cNvSpPr/>
      </dsp:nvSpPr>
      <dsp:spPr>
        <a:xfrm>
          <a:off x="2904221" y="2399383"/>
          <a:ext cx="1198984" cy="59949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1/6</a:t>
          </a:r>
          <a:endParaRPr kumimoji="0" lang="en-US" sz="2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2904221" y="2399383"/>
        <a:ext cx="1198984" cy="599492"/>
      </dsp:txXfrm>
    </dsp:sp>
    <dsp:sp modelId="{0F1F4216-CB34-4A28-B816-A85A4C7AB4BF}">
      <dsp:nvSpPr>
        <dsp:cNvPr id="0" name=""/>
        <dsp:cNvSpPr/>
      </dsp:nvSpPr>
      <dsp:spPr>
        <a:xfrm>
          <a:off x="5827490" y="1548103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Daughter</a:t>
          </a:r>
        </a:p>
      </dsp:txBody>
      <dsp:txXfrm>
        <a:off x="5827490" y="1548103"/>
        <a:ext cx="1198984" cy="599492"/>
      </dsp:txXfrm>
    </dsp:sp>
    <dsp:sp modelId="{521AEE6A-DD50-4C06-B883-FB000CE2D5CB}">
      <dsp:nvSpPr>
        <dsp:cNvPr id="0" name=""/>
        <dsp:cNvSpPr/>
      </dsp:nvSpPr>
      <dsp:spPr>
        <a:xfrm>
          <a:off x="4354993" y="239938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1/9</a:t>
          </a:r>
          <a:endParaRPr kumimoji="0" lang="en-US" sz="3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sp:txBody>
      <dsp:txXfrm>
        <a:off x="4354993" y="2399383"/>
        <a:ext cx="1198984" cy="599492"/>
      </dsp:txXfrm>
    </dsp:sp>
    <dsp:sp modelId="{30D235DA-8819-44EC-A299-892F4F9290A9}">
      <dsp:nvSpPr>
        <dsp:cNvPr id="0" name=""/>
        <dsp:cNvSpPr/>
      </dsp:nvSpPr>
      <dsp:spPr>
        <a:xfrm>
          <a:off x="5827490" y="239938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1/9</a:t>
          </a:r>
          <a:endParaRPr kumimoji="0" lang="en-US" sz="3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sp:txBody>
      <dsp:txXfrm>
        <a:off x="5827490" y="2399383"/>
        <a:ext cx="1198984" cy="599492"/>
      </dsp:txXfrm>
    </dsp:sp>
    <dsp:sp modelId="{0CFE0434-5A8E-4208-92C3-2F8C3B3511AC}">
      <dsp:nvSpPr>
        <dsp:cNvPr id="0" name=""/>
        <dsp:cNvSpPr/>
      </dsp:nvSpPr>
      <dsp:spPr>
        <a:xfrm>
          <a:off x="7259215" y="239938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1/9</a:t>
          </a:r>
          <a:endParaRPr kumimoji="0" lang="en-US" sz="3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7259215" y="2399383"/>
        <a:ext cx="1198984" cy="5994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5B422-E078-4ACB-85EC-B46C2BFB2AB2}">
      <dsp:nvSpPr>
        <dsp:cNvPr id="0" name=""/>
        <dsp:cNvSpPr/>
      </dsp:nvSpPr>
      <dsp:spPr>
        <a:xfrm>
          <a:off x="6035872" y="2220679"/>
          <a:ext cx="1228384" cy="213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595"/>
              </a:lnTo>
              <a:lnTo>
                <a:pt x="1228384" y="106595"/>
              </a:lnTo>
              <a:lnTo>
                <a:pt x="1228384" y="21319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3C395-A235-4B7E-99DA-98576FE416CD}">
      <dsp:nvSpPr>
        <dsp:cNvPr id="0" name=""/>
        <dsp:cNvSpPr/>
      </dsp:nvSpPr>
      <dsp:spPr>
        <a:xfrm>
          <a:off x="5990152" y="2220679"/>
          <a:ext cx="91440" cy="2131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31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DD9C4-3084-4D23-B4AE-FF234739C93C}">
      <dsp:nvSpPr>
        <dsp:cNvPr id="0" name=""/>
        <dsp:cNvSpPr/>
      </dsp:nvSpPr>
      <dsp:spPr>
        <a:xfrm>
          <a:off x="4807488" y="2220679"/>
          <a:ext cx="1228384" cy="213190"/>
        </a:xfrm>
        <a:custGeom>
          <a:avLst/>
          <a:gdLst/>
          <a:ahLst/>
          <a:cxnLst/>
          <a:rect l="0" t="0" r="0" b="0"/>
          <a:pathLst>
            <a:path>
              <a:moveTo>
                <a:pt x="1228384" y="0"/>
              </a:moveTo>
              <a:lnTo>
                <a:pt x="1228384" y="106595"/>
              </a:lnTo>
              <a:lnTo>
                <a:pt x="0" y="106595"/>
              </a:lnTo>
              <a:lnTo>
                <a:pt x="0" y="21319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768C5-D8D5-4ADB-9837-A310DDD9B5DD}">
      <dsp:nvSpPr>
        <dsp:cNvPr id="0" name=""/>
        <dsp:cNvSpPr/>
      </dsp:nvSpPr>
      <dsp:spPr>
        <a:xfrm>
          <a:off x="3579103" y="1499892"/>
          <a:ext cx="2456769" cy="213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595"/>
              </a:lnTo>
              <a:lnTo>
                <a:pt x="2456769" y="106595"/>
              </a:lnTo>
              <a:lnTo>
                <a:pt x="2456769" y="21319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1579C-CDF6-4CDA-9FC5-3998A97E51DB}">
      <dsp:nvSpPr>
        <dsp:cNvPr id="0" name=""/>
        <dsp:cNvSpPr/>
      </dsp:nvSpPr>
      <dsp:spPr>
        <a:xfrm>
          <a:off x="2964911" y="2220679"/>
          <a:ext cx="614192" cy="213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595"/>
              </a:lnTo>
              <a:lnTo>
                <a:pt x="614192" y="106595"/>
              </a:lnTo>
              <a:lnTo>
                <a:pt x="614192" y="21319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7F11B-2703-4A22-B632-8124F1771C05}">
      <dsp:nvSpPr>
        <dsp:cNvPr id="0" name=""/>
        <dsp:cNvSpPr/>
      </dsp:nvSpPr>
      <dsp:spPr>
        <a:xfrm>
          <a:off x="2350719" y="2220679"/>
          <a:ext cx="614192" cy="213190"/>
        </a:xfrm>
        <a:custGeom>
          <a:avLst/>
          <a:gdLst/>
          <a:ahLst/>
          <a:cxnLst/>
          <a:rect l="0" t="0" r="0" b="0"/>
          <a:pathLst>
            <a:path>
              <a:moveTo>
                <a:pt x="614192" y="0"/>
              </a:moveTo>
              <a:lnTo>
                <a:pt x="614192" y="106595"/>
              </a:lnTo>
              <a:lnTo>
                <a:pt x="0" y="106595"/>
              </a:lnTo>
              <a:lnTo>
                <a:pt x="0" y="21319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C3908-C3CC-46A9-AEE5-728286E41439}">
      <dsp:nvSpPr>
        <dsp:cNvPr id="0" name=""/>
        <dsp:cNvSpPr/>
      </dsp:nvSpPr>
      <dsp:spPr>
        <a:xfrm>
          <a:off x="2964911" y="1499892"/>
          <a:ext cx="614192" cy="213190"/>
        </a:xfrm>
        <a:custGeom>
          <a:avLst/>
          <a:gdLst/>
          <a:ahLst/>
          <a:cxnLst/>
          <a:rect l="0" t="0" r="0" b="0"/>
          <a:pathLst>
            <a:path>
              <a:moveTo>
                <a:pt x="614192" y="0"/>
              </a:moveTo>
              <a:lnTo>
                <a:pt x="614192" y="106595"/>
              </a:lnTo>
              <a:lnTo>
                <a:pt x="0" y="106595"/>
              </a:lnTo>
              <a:lnTo>
                <a:pt x="0" y="21319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C415D-1030-40C3-8352-084C5012CDFD}">
      <dsp:nvSpPr>
        <dsp:cNvPr id="0" name=""/>
        <dsp:cNvSpPr/>
      </dsp:nvSpPr>
      <dsp:spPr>
        <a:xfrm>
          <a:off x="1122334" y="2941467"/>
          <a:ext cx="454350" cy="493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4350" y="49308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48DFD-A8FD-4EBE-B4C0-35873C11A272}">
      <dsp:nvSpPr>
        <dsp:cNvPr id="0" name=""/>
        <dsp:cNvSpPr/>
      </dsp:nvSpPr>
      <dsp:spPr>
        <a:xfrm>
          <a:off x="1076614" y="2220679"/>
          <a:ext cx="91440" cy="2131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319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ADACA-589D-4AFB-88D5-4D33E6A0A3E3}">
      <dsp:nvSpPr>
        <dsp:cNvPr id="0" name=""/>
        <dsp:cNvSpPr/>
      </dsp:nvSpPr>
      <dsp:spPr>
        <a:xfrm>
          <a:off x="1122334" y="1499892"/>
          <a:ext cx="2456769" cy="213190"/>
        </a:xfrm>
        <a:custGeom>
          <a:avLst/>
          <a:gdLst/>
          <a:ahLst/>
          <a:cxnLst/>
          <a:rect l="0" t="0" r="0" b="0"/>
          <a:pathLst>
            <a:path>
              <a:moveTo>
                <a:pt x="2456769" y="0"/>
              </a:moveTo>
              <a:lnTo>
                <a:pt x="2456769" y="106595"/>
              </a:lnTo>
              <a:lnTo>
                <a:pt x="0" y="106595"/>
              </a:lnTo>
              <a:lnTo>
                <a:pt x="0" y="21319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A2E3A-E82F-4D13-8CD4-26315AB8CA54}">
      <dsp:nvSpPr>
        <dsp:cNvPr id="0" name=""/>
        <dsp:cNvSpPr/>
      </dsp:nvSpPr>
      <dsp:spPr>
        <a:xfrm>
          <a:off x="3071506" y="992295"/>
          <a:ext cx="1015193" cy="507596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John</a:t>
          </a:r>
        </a:p>
      </dsp:txBody>
      <dsp:txXfrm>
        <a:off x="3071506" y="992295"/>
        <a:ext cx="1015193" cy="507596"/>
      </dsp:txXfrm>
    </dsp:sp>
    <dsp:sp modelId="{431E830C-4B7D-498F-BF1C-D99EAB8F78CF}">
      <dsp:nvSpPr>
        <dsp:cNvPr id="0" name=""/>
        <dsp:cNvSpPr/>
      </dsp:nvSpPr>
      <dsp:spPr>
        <a:xfrm>
          <a:off x="614737" y="1713082"/>
          <a:ext cx="1015193" cy="507596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Daughter</a:t>
          </a:r>
        </a:p>
      </dsp:txBody>
      <dsp:txXfrm>
        <a:off x="614737" y="1713082"/>
        <a:ext cx="1015193" cy="507596"/>
      </dsp:txXfrm>
    </dsp:sp>
    <dsp:sp modelId="{7636E4EF-D8C1-4F6E-9908-95F542BD0CDF}">
      <dsp:nvSpPr>
        <dsp:cNvPr id="0" name=""/>
        <dsp:cNvSpPr/>
      </dsp:nvSpPr>
      <dsp:spPr>
        <a:xfrm>
          <a:off x="614737" y="2433870"/>
          <a:ext cx="1015193" cy="507596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Grandchild</a:t>
          </a:r>
        </a:p>
      </dsp:txBody>
      <dsp:txXfrm>
        <a:off x="614737" y="2433870"/>
        <a:ext cx="1015193" cy="507596"/>
      </dsp:txXfrm>
    </dsp:sp>
    <dsp:sp modelId="{63DA8DD4-0599-41AF-9DBC-7FD3227B386F}">
      <dsp:nvSpPr>
        <dsp:cNvPr id="0" name=""/>
        <dsp:cNvSpPr/>
      </dsp:nvSpPr>
      <dsp:spPr>
        <a:xfrm>
          <a:off x="561490" y="3180753"/>
          <a:ext cx="1015193" cy="507596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561490" y="3180753"/>
        <a:ext cx="1015193" cy="507596"/>
      </dsp:txXfrm>
    </dsp:sp>
    <dsp:sp modelId="{BE7BD412-393D-4852-87F7-DEFF9E8CFF9C}">
      <dsp:nvSpPr>
        <dsp:cNvPr id="0" name=""/>
        <dsp:cNvSpPr/>
      </dsp:nvSpPr>
      <dsp:spPr>
        <a:xfrm>
          <a:off x="2289289" y="1713082"/>
          <a:ext cx="1351243" cy="507596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1/2</a:t>
          </a:r>
          <a:endParaRPr kumimoji="0" lang="en-US" sz="2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cs typeface="Arial" charset="0"/>
          </a:endParaRPr>
        </a:p>
      </dsp:txBody>
      <dsp:txXfrm>
        <a:off x="2289289" y="1713082"/>
        <a:ext cx="1351243" cy="507596"/>
      </dsp:txXfrm>
    </dsp:sp>
    <dsp:sp modelId="{EE4CFAD4-51A5-4A8B-BF68-7E4E0035EEC0}">
      <dsp:nvSpPr>
        <dsp:cNvPr id="0" name=""/>
        <dsp:cNvSpPr/>
      </dsp:nvSpPr>
      <dsp:spPr>
        <a:xfrm>
          <a:off x="1843122" y="2433870"/>
          <a:ext cx="1015193" cy="50759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1843122" y="2433870"/>
        <a:ext cx="1015193" cy="507596"/>
      </dsp:txXfrm>
    </dsp:sp>
    <dsp:sp modelId="{7BFB92BD-9B3F-40D7-A160-E565DEC6C082}">
      <dsp:nvSpPr>
        <dsp:cNvPr id="0" name=""/>
        <dsp:cNvSpPr/>
      </dsp:nvSpPr>
      <dsp:spPr>
        <a:xfrm>
          <a:off x="3071506" y="2433870"/>
          <a:ext cx="1015193" cy="50759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3071506" y="2433870"/>
        <a:ext cx="1015193" cy="507596"/>
      </dsp:txXfrm>
    </dsp:sp>
    <dsp:sp modelId="{E8EC8727-8F8F-4DC0-98B7-A743C3EB3A91}">
      <dsp:nvSpPr>
        <dsp:cNvPr id="0" name=""/>
        <dsp:cNvSpPr/>
      </dsp:nvSpPr>
      <dsp:spPr>
        <a:xfrm>
          <a:off x="5528276" y="1713082"/>
          <a:ext cx="1015193" cy="507596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Son</a:t>
          </a:r>
        </a:p>
      </dsp:txBody>
      <dsp:txXfrm>
        <a:off x="5528276" y="1713082"/>
        <a:ext cx="1015193" cy="507596"/>
      </dsp:txXfrm>
    </dsp:sp>
    <dsp:sp modelId="{E8A66CDC-B927-4658-A50A-F9D614EAD556}">
      <dsp:nvSpPr>
        <dsp:cNvPr id="0" name=""/>
        <dsp:cNvSpPr/>
      </dsp:nvSpPr>
      <dsp:spPr>
        <a:xfrm>
          <a:off x="4299891" y="2433870"/>
          <a:ext cx="1015193" cy="507596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1/6</a:t>
          </a:r>
        </a:p>
      </dsp:txBody>
      <dsp:txXfrm>
        <a:off x="4299891" y="2433870"/>
        <a:ext cx="1015193" cy="507596"/>
      </dsp:txXfrm>
    </dsp:sp>
    <dsp:sp modelId="{575C8D09-D37D-4507-AAB1-6D0FF4A11D35}">
      <dsp:nvSpPr>
        <dsp:cNvPr id="0" name=""/>
        <dsp:cNvSpPr/>
      </dsp:nvSpPr>
      <dsp:spPr>
        <a:xfrm>
          <a:off x="5528276" y="2433870"/>
          <a:ext cx="1015193" cy="507596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1/6</a:t>
          </a:r>
          <a:endParaRPr kumimoji="0" lang="en-US" sz="2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cs typeface="Arial" charset="0"/>
          </a:endParaRPr>
        </a:p>
      </dsp:txBody>
      <dsp:txXfrm>
        <a:off x="5528276" y="2433870"/>
        <a:ext cx="1015193" cy="507596"/>
      </dsp:txXfrm>
    </dsp:sp>
    <dsp:sp modelId="{FB691A0F-9791-48F6-AB74-7E5F7E6BF055}">
      <dsp:nvSpPr>
        <dsp:cNvPr id="0" name=""/>
        <dsp:cNvSpPr/>
      </dsp:nvSpPr>
      <dsp:spPr>
        <a:xfrm>
          <a:off x="6756660" y="2433870"/>
          <a:ext cx="1015193" cy="507596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1/6</a:t>
          </a:r>
          <a:endParaRPr kumimoji="0" lang="en-US" sz="2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cs typeface="Arial" charset="0"/>
          </a:endParaRPr>
        </a:p>
      </dsp:txBody>
      <dsp:txXfrm>
        <a:off x="6756660" y="2433870"/>
        <a:ext cx="1015193" cy="50759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D142F-0634-4FC2-88CF-1E4598B722C3}">
      <dsp:nvSpPr>
        <dsp:cNvPr id="0" name=""/>
        <dsp:cNvSpPr/>
      </dsp:nvSpPr>
      <dsp:spPr>
        <a:xfrm>
          <a:off x="6405257" y="2661946"/>
          <a:ext cx="1450771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1450771" y="125893"/>
              </a:lnTo>
              <a:lnTo>
                <a:pt x="1450771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61256-6ABE-437B-B554-A4E61E6AFDB0}">
      <dsp:nvSpPr>
        <dsp:cNvPr id="0" name=""/>
        <dsp:cNvSpPr/>
      </dsp:nvSpPr>
      <dsp:spPr>
        <a:xfrm>
          <a:off x="6359537" y="2661946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B0F8B-3F70-4F3B-9C35-49481F943CCF}">
      <dsp:nvSpPr>
        <dsp:cNvPr id="0" name=""/>
        <dsp:cNvSpPr/>
      </dsp:nvSpPr>
      <dsp:spPr>
        <a:xfrm>
          <a:off x="4954485" y="2661946"/>
          <a:ext cx="1450771" cy="251786"/>
        </a:xfrm>
        <a:custGeom>
          <a:avLst/>
          <a:gdLst/>
          <a:ahLst/>
          <a:cxnLst/>
          <a:rect l="0" t="0" r="0" b="0"/>
          <a:pathLst>
            <a:path>
              <a:moveTo>
                <a:pt x="1450771" y="0"/>
              </a:moveTo>
              <a:lnTo>
                <a:pt x="1450771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CACA4-79D4-4B36-B085-760A8286C54F}">
      <dsp:nvSpPr>
        <dsp:cNvPr id="0" name=""/>
        <dsp:cNvSpPr/>
      </dsp:nvSpPr>
      <dsp:spPr>
        <a:xfrm>
          <a:off x="3503714" y="1810666"/>
          <a:ext cx="2901543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2901543" y="125893"/>
              </a:lnTo>
              <a:lnTo>
                <a:pt x="2901543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65450-5C18-4CB3-B3E6-F8A4F6AF2EE6}">
      <dsp:nvSpPr>
        <dsp:cNvPr id="0" name=""/>
        <dsp:cNvSpPr/>
      </dsp:nvSpPr>
      <dsp:spPr>
        <a:xfrm>
          <a:off x="2778328" y="266194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725385" y="125893"/>
              </a:lnTo>
              <a:lnTo>
                <a:pt x="725385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9E006-0794-4FDB-A4FB-CBD0B2BA95D5}">
      <dsp:nvSpPr>
        <dsp:cNvPr id="0" name=""/>
        <dsp:cNvSpPr/>
      </dsp:nvSpPr>
      <dsp:spPr>
        <a:xfrm>
          <a:off x="2052942" y="266194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725385" y="0"/>
              </a:moveTo>
              <a:lnTo>
                <a:pt x="725385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CE606-AAF6-4A38-A274-524B4F81241D}">
      <dsp:nvSpPr>
        <dsp:cNvPr id="0" name=""/>
        <dsp:cNvSpPr/>
      </dsp:nvSpPr>
      <dsp:spPr>
        <a:xfrm>
          <a:off x="2778328" y="181066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725385" y="0"/>
              </a:moveTo>
              <a:lnTo>
                <a:pt x="725385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8DC8C-F366-4E2B-AFCD-E69FEB344685}">
      <dsp:nvSpPr>
        <dsp:cNvPr id="0" name=""/>
        <dsp:cNvSpPr/>
      </dsp:nvSpPr>
      <dsp:spPr>
        <a:xfrm>
          <a:off x="556450" y="2661946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8AE36-0CB1-4EA5-9941-693D7D215BFF}">
      <dsp:nvSpPr>
        <dsp:cNvPr id="0" name=""/>
        <dsp:cNvSpPr/>
      </dsp:nvSpPr>
      <dsp:spPr>
        <a:xfrm>
          <a:off x="602170" y="1810666"/>
          <a:ext cx="2901543" cy="251786"/>
        </a:xfrm>
        <a:custGeom>
          <a:avLst/>
          <a:gdLst/>
          <a:ahLst/>
          <a:cxnLst/>
          <a:rect l="0" t="0" r="0" b="0"/>
          <a:pathLst>
            <a:path>
              <a:moveTo>
                <a:pt x="2901543" y="0"/>
              </a:moveTo>
              <a:lnTo>
                <a:pt x="2901543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41321-D35E-4174-97F0-8C2B2F771C21}">
      <dsp:nvSpPr>
        <dsp:cNvPr id="0" name=""/>
        <dsp:cNvSpPr/>
      </dsp:nvSpPr>
      <dsp:spPr>
        <a:xfrm>
          <a:off x="2904221" y="1211174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Parent </a:t>
          </a:r>
        </a:p>
      </dsp:txBody>
      <dsp:txXfrm>
        <a:off x="2904221" y="1211174"/>
        <a:ext cx="1198984" cy="599492"/>
      </dsp:txXfrm>
    </dsp:sp>
    <dsp:sp modelId="{B2CD0F4D-95E3-4125-A05A-30D697EB1485}">
      <dsp:nvSpPr>
        <dsp:cNvPr id="0" name=""/>
        <dsp:cNvSpPr/>
      </dsp:nvSpPr>
      <dsp:spPr>
        <a:xfrm>
          <a:off x="2678" y="2062453"/>
          <a:ext cx="1198984" cy="599492"/>
        </a:xfrm>
        <a:prstGeom prst="rect">
          <a:avLst/>
        </a:prstGeom>
        <a:solidFill>
          <a:srgbClr val="66FF66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1/3</a:t>
          </a:r>
        </a:p>
      </dsp:txBody>
      <dsp:txXfrm>
        <a:off x="2678" y="2062453"/>
        <a:ext cx="1198984" cy="599492"/>
      </dsp:txXfrm>
    </dsp:sp>
    <dsp:sp modelId="{E65456DC-E976-4735-B046-30B4BBF22A91}">
      <dsp:nvSpPr>
        <dsp:cNvPr id="0" name=""/>
        <dsp:cNvSpPr/>
      </dsp:nvSpPr>
      <dsp:spPr>
        <a:xfrm>
          <a:off x="2678" y="2913733"/>
          <a:ext cx="1198984" cy="59949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2678" y="2913733"/>
        <a:ext cx="1198984" cy="599492"/>
      </dsp:txXfrm>
    </dsp:sp>
    <dsp:sp modelId="{30FC1AFA-370E-42D5-92CD-F77238179C03}">
      <dsp:nvSpPr>
        <dsp:cNvPr id="0" name=""/>
        <dsp:cNvSpPr/>
      </dsp:nvSpPr>
      <dsp:spPr>
        <a:xfrm>
          <a:off x="2178835" y="2062453"/>
          <a:ext cx="1198984" cy="599492"/>
        </a:xfrm>
        <a:prstGeom prst="rect">
          <a:avLst/>
        </a:prstGeom>
        <a:solidFill>
          <a:srgbClr val="66FF66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1/3</a:t>
          </a:r>
        </a:p>
      </dsp:txBody>
      <dsp:txXfrm>
        <a:off x="2178835" y="2062453"/>
        <a:ext cx="1198984" cy="599492"/>
      </dsp:txXfrm>
    </dsp:sp>
    <dsp:sp modelId="{A8EAAB5A-79D9-4A87-80B9-E36927C44208}">
      <dsp:nvSpPr>
        <dsp:cNvPr id="0" name=""/>
        <dsp:cNvSpPr/>
      </dsp:nvSpPr>
      <dsp:spPr>
        <a:xfrm>
          <a:off x="1453449" y="2913733"/>
          <a:ext cx="1198984" cy="59949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1453449" y="2913733"/>
        <a:ext cx="1198984" cy="599492"/>
      </dsp:txXfrm>
    </dsp:sp>
    <dsp:sp modelId="{4E6F4BB7-0B29-4CF0-8196-24AA5EFEE808}">
      <dsp:nvSpPr>
        <dsp:cNvPr id="0" name=""/>
        <dsp:cNvSpPr/>
      </dsp:nvSpPr>
      <dsp:spPr>
        <a:xfrm>
          <a:off x="2904221" y="2913733"/>
          <a:ext cx="1198984" cy="59949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2904221" y="2913733"/>
        <a:ext cx="1198984" cy="599492"/>
      </dsp:txXfrm>
    </dsp:sp>
    <dsp:sp modelId="{42B6853D-53DA-41C9-A8EA-BD7FAAB277B7}">
      <dsp:nvSpPr>
        <dsp:cNvPr id="0" name=""/>
        <dsp:cNvSpPr/>
      </dsp:nvSpPr>
      <dsp:spPr>
        <a:xfrm>
          <a:off x="5805765" y="2062453"/>
          <a:ext cx="1198984" cy="599492"/>
        </a:xfrm>
        <a:prstGeom prst="rect">
          <a:avLst/>
        </a:prstGeom>
        <a:solidFill>
          <a:srgbClr val="66FF66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1/3</a:t>
          </a:r>
        </a:p>
      </dsp:txBody>
      <dsp:txXfrm>
        <a:off x="5805765" y="2062453"/>
        <a:ext cx="1198984" cy="599492"/>
      </dsp:txXfrm>
    </dsp:sp>
    <dsp:sp modelId="{A746D0C6-12E9-415C-95BE-034762E71166}">
      <dsp:nvSpPr>
        <dsp:cNvPr id="0" name=""/>
        <dsp:cNvSpPr/>
      </dsp:nvSpPr>
      <dsp:spPr>
        <a:xfrm>
          <a:off x="4354993" y="291373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4354993" y="2913733"/>
        <a:ext cx="1198984" cy="599492"/>
      </dsp:txXfrm>
    </dsp:sp>
    <dsp:sp modelId="{FA75D309-ADAB-4EF3-934E-C140EC404183}">
      <dsp:nvSpPr>
        <dsp:cNvPr id="0" name=""/>
        <dsp:cNvSpPr/>
      </dsp:nvSpPr>
      <dsp:spPr>
        <a:xfrm>
          <a:off x="5805765" y="291373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5805765" y="2913733"/>
        <a:ext cx="1198984" cy="599492"/>
      </dsp:txXfrm>
    </dsp:sp>
    <dsp:sp modelId="{57B20000-197C-48A6-8297-4D3981C97098}">
      <dsp:nvSpPr>
        <dsp:cNvPr id="0" name=""/>
        <dsp:cNvSpPr/>
      </dsp:nvSpPr>
      <dsp:spPr>
        <a:xfrm>
          <a:off x="7256537" y="291373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7256537" y="2913733"/>
        <a:ext cx="1198984" cy="5994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D142F-0634-4FC2-88CF-1E4598B722C3}">
      <dsp:nvSpPr>
        <dsp:cNvPr id="0" name=""/>
        <dsp:cNvSpPr/>
      </dsp:nvSpPr>
      <dsp:spPr>
        <a:xfrm>
          <a:off x="6405257" y="2661946"/>
          <a:ext cx="1450771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1450771" y="125893"/>
              </a:lnTo>
              <a:lnTo>
                <a:pt x="1450771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61256-6ABE-437B-B554-A4E61E6AFDB0}">
      <dsp:nvSpPr>
        <dsp:cNvPr id="0" name=""/>
        <dsp:cNvSpPr/>
      </dsp:nvSpPr>
      <dsp:spPr>
        <a:xfrm>
          <a:off x="6359537" y="2661946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B0F8B-3F70-4F3B-9C35-49481F943CCF}">
      <dsp:nvSpPr>
        <dsp:cNvPr id="0" name=""/>
        <dsp:cNvSpPr/>
      </dsp:nvSpPr>
      <dsp:spPr>
        <a:xfrm>
          <a:off x="4954485" y="2661946"/>
          <a:ext cx="1450771" cy="251786"/>
        </a:xfrm>
        <a:custGeom>
          <a:avLst/>
          <a:gdLst/>
          <a:ahLst/>
          <a:cxnLst/>
          <a:rect l="0" t="0" r="0" b="0"/>
          <a:pathLst>
            <a:path>
              <a:moveTo>
                <a:pt x="1450771" y="0"/>
              </a:moveTo>
              <a:lnTo>
                <a:pt x="1450771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CACA4-79D4-4B36-B085-760A8286C54F}">
      <dsp:nvSpPr>
        <dsp:cNvPr id="0" name=""/>
        <dsp:cNvSpPr/>
      </dsp:nvSpPr>
      <dsp:spPr>
        <a:xfrm>
          <a:off x="3503714" y="1810666"/>
          <a:ext cx="2901543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2901543" y="125893"/>
              </a:lnTo>
              <a:lnTo>
                <a:pt x="2901543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65450-5C18-4CB3-B3E6-F8A4F6AF2EE6}">
      <dsp:nvSpPr>
        <dsp:cNvPr id="0" name=""/>
        <dsp:cNvSpPr/>
      </dsp:nvSpPr>
      <dsp:spPr>
        <a:xfrm>
          <a:off x="2778328" y="266194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725385" y="125893"/>
              </a:lnTo>
              <a:lnTo>
                <a:pt x="725385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9E006-0794-4FDB-A4FB-CBD0B2BA95D5}">
      <dsp:nvSpPr>
        <dsp:cNvPr id="0" name=""/>
        <dsp:cNvSpPr/>
      </dsp:nvSpPr>
      <dsp:spPr>
        <a:xfrm>
          <a:off x="2052942" y="266194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725385" y="0"/>
              </a:moveTo>
              <a:lnTo>
                <a:pt x="725385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CE606-AAF6-4A38-A274-524B4F81241D}">
      <dsp:nvSpPr>
        <dsp:cNvPr id="0" name=""/>
        <dsp:cNvSpPr/>
      </dsp:nvSpPr>
      <dsp:spPr>
        <a:xfrm>
          <a:off x="2778328" y="181066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725385" y="0"/>
              </a:moveTo>
              <a:lnTo>
                <a:pt x="725385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8DC8C-F366-4E2B-AFCD-E69FEB344685}">
      <dsp:nvSpPr>
        <dsp:cNvPr id="0" name=""/>
        <dsp:cNvSpPr/>
      </dsp:nvSpPr>
      <dsp:spPr>
        <a:xfrm>
          <a:off x="556450" y="2661946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8AE36-0CB1-4EA5-9941-693D7D215BFF}">
      <dsp:nvSpPr>
        <dsp:cNvPr id="0" name=""/>
        <dsp:cNvSpPr/>
      </dsp:nvSpPr>
      <dsp:spPr>
        <a:xfrm>
          <a:off x="602170" y="1810666"/>
          <a:ext cx="2901543" cy="251786"/>
        </a:xfrm>
        <a:custGeom>
          <a:avLst/>
          <a:gdLst/>
          <a:ahLst/>
          <a:cxnLst/>
          <a:rect l="0" t="0" r="0" b="0"/>
          <a:pathLst>
            <a:path>
              <a:moveTo>
                <a:pt x="2901543" y="0"/>
              </a:moveTo>
              <a:lnTo>
                <a:pt x="2901543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41321-D35E-4174-97F0-8C2B2F771C21}">
      <dsp:nvSpPr>
        <dsp:cNvPr id="0" name=""/>
        <dsp:cNvSpPr/>
      </dsp:nvSpPr>
      <dsp:spPr>
        <a:xfrm>
          <a:off x="2904221" y="1211174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Parent </a:t>
          </a:r>
        </a:p>
      </dsp:txBody>
      <dsp:txXfrm>
        <a:off x="2904221" y="1211174"/>
        <a:ext cx="1198984" cy="599492"/>
      </dsp:txXfrm>
    </dsp:sp>
    <dsp:sp modelId="{B2CD0F4D-95E3-4125-A05A-30D697EB1485}">
      <dsp:nvSpPr>
        <dsp:cNvPr id="0" name=""/>
        <dsp:cNvSpPr/>
      </dsp:nvSpPr>
      <dsp:spPr>
        <a:xfrm>
          <a:off x="2678" y="2062453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Arial" charset="0"/>
            </a:rPr>
            <a:t>Son</a:t>
          </a:r>
        </a:p>
      </dsp:txBody>
      <dsp:txXfrm>
        <a:off x="2678" y="2062453"/>
        <a:ext cx="1198984" cy="599492"/>
      </dsp:txXfrm>
    </dsp:sp>
    <dsp:sp modelId="{E65456DC-E976-4735-B046-30B4BBF22A91}">
      <dsp:nvSpPr>
        <dsp:cNvPr id="0" name=""/>
        <dsp:cNvSpPr/>
      </dsp:nvSpPr>
      <dsp:spPr>
        <a:xfrm>
          <a:off x="2678" y="2913733"/>
          <a:ext cx="1198984" cy="59949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1/3</a:t>
          </a:r>
        </a:p>
      </dsp:txBody>
      <dsp:txXfrm>
        <a:off x="2678" y="2913733"/>
        <a:ext cx="1198984" cy="599492"/>
      </dsp:txXfrm>
    </dsp:sp>
    <dsp:sp modelId="{30FC1AFA-370E-42D5-92CD-F77238179C03}">
      <dsp:nvSpPr>
        <dsp:cNvPr id="0" name=""/>
        <dsp:cNvSpPr/>
      </dsp:nvSpPr>
      <dsp:spPr>
        <a:xfrm>
          <a:off x="2178835" y="2062453"/>
          <a:ext cx="1198984" cy="599492"/>
        </a:xfrm>
        <a:prstGeom prst="rect">
          <a:avLst/>
        </a:prstGeom>
        <a:solidFill>
          <a:srgbClr val="66FF66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1/3</a:t>
          </a:r>
        </a:p>
      </dsp:txBody>
      <dsp:txXfrm>
        <a:off x="2178835" y="2062453"/>
        <a:ext cx="1198984" cy="599492"/>
      </dsp:txXfrm>
    </dsp:sp>
    <dsp:sp modelId="{A8EAAB5A-79D9-4A87-80B9-E36927C44208}">
      <dsp:nvSpPr>
        <dsp:cNvPr id="0" name=""/>
        <dsp:cNvSpPr/>
      </dsp:nvSpPr>
      <dsp:spPr>
        <a:xfrm>
          <a:off x="1453449" y="2913733"/>
          <a:ext cx="1198984" cy="599492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1453449" y="2913733"/>
        <a:ext cx="1198984" cy="599492"/>
      </dsp:txXfrm>
    </dsp:sp>
    <dsp:sp modelId="{4E6F4BB7-0B29-4CF0-8196-24AA5EFEE808}">
      <dsp:nvSpPr>
        <dsp:cNvPr id="0" name=""/>
        <dsp:cNvSpPr/>
      </dsp:nvSpPr>
      <dsp:spPr>
        <a:xfrm>
          <a:off x="2904221" y="2913733"/>
          <a:ext cx="1198984" cy="599492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2904221" y="2913733"/>
        <a:ext cx="1198984" cy="599492"/>
      </dsp:txXfrm>
    </dsp:sp>
    <dsp:sp modelId="{42B6853D-53DA-41C9-A8EA-BD7FAAB277B7}">
      <dsp:nvSpPr>
        <dsp:cNvPr id="0" name=""/>
        <dsp:cNvSpPr/>
      </dsp:nvSpPr>
      <dsp:spPr>
        <a:xfrm>
          <a:off x="5805765" y="2062453"/>
          <a:ext cx="1198984" cy="599492"/>
        </a:xfrm>
        <a:prstGeom prst="rect">
          <a:avLst/>
        </a:prstGeom>
        <a:solidFill>
          <a:srgbClr val="66FF66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1/3</a:t>
          </a:r>
          <a:endParaRPr kumimoji="0" lang="en-US" sz="3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5805765" y="2062453"/>
        <a:ext cx="1198984" cy="599492"/>
      </dsp:txXfrm>
    </dsp:sp>
    <dsp:sp modelId="{A746D0C6-12E9-415C-95BE-034762E71166}">
      <dsp:nvSpPr>
        <dsp:cNvPr id="0" name=""/>
        <dsp:cNvSpPr/>
      </dsp:nvSpPr>
      <dsp:spPr>
        <a:xfrm>
          <a:off x="4354993" y="291373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4354993" y="2913733"/>
        <a:ext cx="1198984" cy="599492"/>
      </dsp:txXfrm>
    </dsp:sp>
    <dsp:sp modelId="{FA75D309-ADAB-4EF3-934E-C140EC404183}">
      <dsp:nvSpPr>
        <dsp:cNvPr id="0" name=""/>
        <dsp:cNvSpPr/>
      </dsp:nvSpPr>
      <dsp:spPr>
        <a:xfrm>
          <a:off x="5805765" y="291373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5805765" y="2913733"/>
        <a:ext cx="1198984" cy="599492"/>
      </dsp:txXfrm>
    </dsp:sp>
    <dsp:sp modelId="{57B20000-197C-48A6-8297-4D3981C97098}">
      <dsp:nvSpPr>
        <dsp:cNvPr id="0" name=""/>
        <dsp:cNvSpPr/>
      </dsp:nvSpPr>
      <dsp:spPr>
        <a:xfrm>
          <a:off x="7256537" y="291373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7256537" y="2913733"/>
        <a:ext cx="1198984" cy="59949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D142F-0634-4FC2-88CF-1E4598B722C3}">
      <dsp:nvSpPr>
        <dsp:cNvPr id="0" name=""/>
        <dsp:cNvSpPr/>
      </dsp:nvSpPr>
      <dsp:spPr>
        <a:xfrm>
          <a:off x="6405257" y="2661946"/>
          <a:ext cx="1450771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1450771" y="125893"/>
              </a:lnTo>
              <a:lnTo>
                <a:pt x="1450771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61256-6ABE-437B-B554-A4E61E6AFDB0}">
      <dsp:nvSpPr>
        <dsp:cNvPr id="0" name=""/>
        <dsp:cNvSpPr/>
      </dsp:nvSpPr>
      <dsp:spPr>
        <a:xfrm>
          <a:off x="6359537" y="2661946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B0F8B-3F70-4F3B-9C35-49481F943CCF}">
      <dsp:nvSpPr>
        <dsp:cNvPr id="0" name=""/>
        <dsp:cNvSpPr/>
      </dsp:nvSpPr>
      <dsp:spPr>
        <a:xfrm>
          <a:off x="4954485" y="2661946"/>
          <a:ext cx="1450771" cy="251786"/>
        </a:xfrm>
        <a:custGeom>
          <a:avLst/>
          <a:gdLst/>
          <a:ahLst/>
          <a:cxnLst/>
          <a:rect l="0" t="0" r="0" b="0"/>
          <a:pathLst>
            <a:path>
              <a:moveTo>
                <a:pt x="1450771" y="0"/>
              </a:moveTo>
              <a:lnTo>
                <a:pt x="1450771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CACA4-79D4-4B36-B085-760A8286C54F}">
      <dsp:nvSpPr>
        <dsp:cNvPr id="0" name=""/>
        <dsp:cNvSpPr/>
      </dsp:nvSpPr>
      <dsp:spPr>
        <a:xfrm>
          <a:off x="3503714" y="1810666"/>
          <a:ext cx="2901543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2901543" y="125893"/>
              </a:lnTo>
              <a:lnTo>
                <a:pt x="2901543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65450-5C18-4CB3-B3E6-F8A4F6AF2EE6}">
      <dsp:nvSpPr>
        <dsp:cNvPr id="0" name=""/>
        <dsp:cNvSpPr/>
      </dsp:nvSpPr>
      <dsp:spPr>
        <a:xfrm>
          <a:off x="2778328" y="266194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725385" y="125893"/>
              </a:lnTo>
              <a:lnTo>
                <a:pt x="725385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9E006-0794-4FDB-A4FB-CBD0B2BA95D5}">
      <dsp:nvSpPr>
        <dsp:cNvPr id="0" name=""/>
        <dsp:cNvSpPr/>
      </dsp:nvSpPr>
      <dsp:spPr>
        <a:xfrm>
          <a:off x="2052942" y="266194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725385" y="0"/>
              </a:moveTo>
              <a:lnTo>
                <a:pt x="725385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CE606-AAF6-4A38-A274-524B4F81241D}">
      <dsp:nvSpPr>
        <dsp:cNvPr id="0" name=""/>
        <dsp:cNvSpPr/>
      </dsp:nvSpPr>
      <dsp:spPr>
        <a:xfrm>
          <a:off x="2778328" y="181066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725385" y="0"/>
              </a:moveTo>
              <a:lnTo>
                <a:pt x="725385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8DC8C-F366-4E2B-AFCD-E69FEB344685}">
      <dsp:nvSpPr>
        <dsp:cNvPr id="0" name=""/>
        <dsp:cNvSpPr/>
      </dsp:nvSpPr>
      <dsp:spPr>
        <a:xfrm>
          <a:off x="556450" y="2661946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8AE36-0CB1-4EA5-9941-693D7D215BFF}">
      <dsp:nvSpPr>
        <dsp:cNvPr id="0" name=""/>
        <dsp:cNvSpPr/>
      </dsp:nvSpPr>
      <dsp:spPr>
        <a:xfrm>
          <a:off x="602170" y="1810666"/>
          <a:ext cx="2901543" cy="251786"/>
        </a:xfrm>
        <a:custGeom>
          <a:avLst/>
          <a:gdLst/>
          <a:ahLst/>
          <a:cxnLst/>
          <a:rect l="0" t="0" r="0" b="0"/>
          <a:pathLst>
            <a:path>
              <a:moveTo>
                <a:pt x="2901543" y="0"/>
              </a:moveTo>
              <a:lnTo>
                <a:pt x="2901543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41321-D35E-4174-97F0-8C2B2F771C21}">
      <dsp:nvSpPr>
        <dsp:cNvPr id="0" name=""/>
        <dsp:cNvSpPr/>
      </dsp:nvSpPr>
      <dsp:spPr>
        <a:xfrm>
          <a:off x="2904221" y="1211174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Parent </a:t>
          </a:r>
        </a:p>
      </dsp:txBody>
      <dsp:txXfrm>
        <a:off x="2904221" y="1211174"/>
        <a:ext cx="1198984" cy="599492"/>
      </dsp:txXfrm>
    </dsp:sp>
    <dsp:sp modelId="{B2CD0F4D-95E3-4125-A05A-30D697EB1485}">
      <dsp:nvSpPr>
        <dsp:cNvPr id="0" name=""/>
        <dsp:cNvSpPr/>
      </dsp:nvSpPr>
      <dsp:spPr>
        <a:xfrm>
          <a:off x="2678" y="2062453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Arial" charset="0"/>
            </a:rPr>
            <a:t>Son</a:t>
          </a:r>
        </a:p>
      </dsp:txBody>
      <dsp:txXfrm>
        <a:off x="2678" y="2062453"/>
        <a:ext cx="1198984" cy="599492"/>
      </dsp:txXfrm>
    </dsp:sp>
    <dsp:sp modelId="{E65456DC-E976-4735-B046-30B4BBF22A91}">
      <dsp:nvSpPr>
        <dsp:cNvPr id="0" name=""/>
        <dsp:cNvSpPr/>
      </dsp:nvSpPr>
      <dsp:spPr>
        <a:xfrm>
          <a:off x="2678" y="2913733"/>
          <a:ext cx="1198984" cy="59949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1/3</a:t>
          </a:r>
        </a:p>
      </dsp:txBody>
      <dsp:txXfrm>
        <a:off x="2678" y="2913733"/>
        <a:ext cx="1198984" cy="599492"/>
      </dsp:txXfrm>
    </dsp:sp>
    <dsp:sp modelId="{30FC1AFA-370E-42D5-92CD-F77238179C03}">
      <dsp:nvSpPr>
        <dsp:cNvPr id="0" name=""/>
        <dsp:cNvSpPr/>
      </dsp:nvSpPr>
      <dsp:spPr>
        <a:xfrm>
          <a:off x="2178835" y="2062453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Arial" charset="0"/>
            </a:rPr>
            <a:t>Son</a:t>
          </a:r>
        </a:p>
      </dsp:txBody>
      <dsp:txXfrm>
        <a:off x="2178835" y="2062453"/>
        <a:ext cx="1198984" cy="599492"/>
      </dsp:txXfrm>
    </dsp:sp>
    <dsp:sp modelId="{A8EAAB5A-79D9-4A87-80B9-E36927C44208}">
      <dsp:nvSpPr>
        <dsp:cNvPr id="0" name=""/>
        <dsp:cNvSpPr/>
      </dsp:nvSpPr>
      <dsp:spPr>
        <a:xfrm>
          <a:off x="1453449" y="2913733"/>
          <a:ext cx="1198984" cy="599492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1/6</a:t>
          </a:r>
        </a:p>
      </dsp:txBody>
      <dsp:txXfrm>
        <a:off x="1453449" y="2913733"/>
        <a:ext cx="1198984" cy="599492"/>
      </dsp:txXfrm>
    </dsp:sp>
    <dsp:sp modelId="{4E6F4BB7-0B29-4CF0-8196-24AA5EFEE808}">
      <dsp:nvSpPr>
        <dsp:cNvPr id="0" name=""/>
        <dsp:cNvSpPr/>
      </dsp:nvSpPr>
      <dsp:spPr>
        <a:xfrm>
          <a:off x="2904221" y="2913733"/>
          <a:ext cx="1198984" cy="599492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1/6</a:t>
          </a:r>
        </a:p>
      </dsp:txBody>
      <dsp:txXfrm>
        <a:off x="2904221" y="2913733"/>
        <a:ext cx="1198984" cy="599492"/>
      </dsp:txXfrm>
    </dsp:sp>
    <dsp:sp modelId="{42B6853D-53DA-41C9-A8EA-BD7FAAB277B7}">
      <dsp:nvSpPr>
        <dsp:cNvPr id="0" name=""/>
        <dsp:cNvSpPr/>
      </dsp:nvSpPr>
      <dsp:spPr>
        <a:xfrm>
          <a:off x="5805765" y="2062453"/>
          <a:ext cx="1198984" cy="599492"/>
        </a:xfrm>
        <a:prstGeom prst="rect">
          <a:avLst/>
        </a:prstGeom>
        <a:solidFill>
          <a:srgbClr val="66FF66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1/3</a:t>
          </a:r>
        </a:p>
      </dsp:txBody>
      <dsp:txXfrm>
        <a:off x="5805765" y="2062453"/>
        <a:ext cx="1198984" cy="599492"/>
      </dsp:txXfrm>
    </dsp:sp>
    <dsp:sp modelId="{A746D0C6-12E9-415C-95BE-034762E71166}">
      <dsp:nvSpPr>
        <dsp:cNvPr id="0" name=""/>
        <dsp:cNvSpPr/>
      </dsp:nvSpPr>
      <dsp:spPr>
        <a:xfrm>
          <a:off x="4354993" y="291373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4354993" y="2913733"/>
        <a:ext cx="1198984" cy="599492"/>
      </dsp:txXfrm>
    </dsp:sp>
    <dsp:sp modelId="{FA75D309-ADAB-4EF3-934E-C140EC404183}">
      <dsp:nvSpPr>
        <dsp:cNvPr id="0" name=""/>
        <dsp:cNvSpPr/>
      </dsp:nvSpPr>
      <dsp:spPr>
        <a:xfrm>
          <a:off x="5805765" y="291373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5805765" y="2913733"/>
        <a:ext cx="1198984" cy="599492"/>
      </dsp:txXfrm>
    </dsp:sp>
    <dsp:sp modelId="{57B20000-197C-48A6-8297-4D3981C97098}">
      <dsp:nvSpPr>
        <dsp:cNvPr id="0" name=""/>
        <dsp:cNvSpPr/>
      </dsp:nvSpPr>
      <dsp:spPr>
        <a:xfrm>
          <a:off x="7256537" y="291373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7256537" y="2913733"/>
        <a:ext cx="1198984" cy="59949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D142F-0634-4FC2-88CF-1E4598B722C3}">
      <dsp:nvSpPr>
        <dsp:cNvPr id="0" name=""/>
        <dsp:cNvSpPr/>
      </dsp:nvSpPr>
      <dsp:spPr>
        <a:xfrm>
          <a:off x="6405257" y="2661946"/>
          <a:ext cx="1450771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1450771" y="125893"/>
              </a:lnTo>
              <a:lnTo>
                <a:pt x="1450771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61256-6ABE-437B-B554-A4E61E6AFDB0}">
      <dsp:nvSpPr>
        <dsp:cNvPr id="0" name=""/>
        <dsp:cNvSpPr/>
      </dsp:nvSpPr>
      <dsp:spPr>
        <a:xfrm>
          <a:off x="6359537" y="2661946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B0F8B-3F70-4F3B-9C35-49481F943CCF}">
      <dsp:nvSpPr>
        <dsp:cNvPr id="0" name=""/>
        <dsp:cNvSpPr/>
      </dsp:nvSpPr>
      <dsp:spPr>
        <a:xfrm>
          <a:off x="4954485" y="2661946"/>
          <a:ext cx="1450771" cy="251786"/>
        </a:xfrm>
        <a:custGeom>
          <a:avLst/>
          <a:gdLst/>
          <a:ahLst/>
          <a:cxnLst/>
          <a:rect l="0" t="0" r="0" b="0"/>
          <a:pathLst>
            <a:path>
              <a:moveTo>
                <a:pt x="1450771" y="0"/>
              </a:moveTo>
              <a:lnTo>
                <a:pt x="1450771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CACA4-79D4-4B36-B085-760A8286C54F}">
      <dsp:nvSpPr>
        <dsp:cNvPr id="0" name=""/>
        <dsp:cNvSpPr/>
      </dsp:nvSpPr>
      <dsp:spPr>
        <a:xfrm>
          <a:off x="3503714" y="1810666"/>
          <a:ext cx="2901543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2901543" y="125893"/>
              </a:lnTo>
              <a:lnTo>
                <a:pt x="2901543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65450-5C18-4CB3-B3E6-F8A4F6AF2EE6}">
      <dsp:nvSpPr>
        <dsp:cNvPr id="0" name=""/>
        <dsp:cNvSpPr/>
      </dsp:nvSpPr>
      <dsp:spPr>
        <a:xfrm>
          <a:off x="2778328" y="266194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725385" y="125893"/>
              </a:lnTo>
              <a:lnTo>
                <a:pt x="725385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9E006-0794-4FDB-A4FB-CBD0B2BA95D5}">
      <dsp:nvSpPr>
        <dsp:cNvPr id="0" name=""/>
        <dsp:cNvSpPr/>
      </dsp:nvSpPr>
      <dsp:spPr>
        <a:xfrm>
          <a:off x="2052942" y="266194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725385" y="0"/>
              </a:moveTo>
              <a:lnTo>
                <a:pt x="725385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CE606-AAF6-4A38-A274-524B4F81241D}">
      <dsp:nvSpPr>
        <dsp:cNvPr id="0" name=""/>
        <dsp:cNvSpPr/>
      </dsp:nvSpPr>
      <dsp:spPr>
        <a:xfrm>
          <a:off x="2778328" y="181066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725385" y="0"/>
              </a:moveTo>
              <a:lnTo>
                <a:pt x="725385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8DC8C-F366-4E2B-AFCD-E69FEB344685}">
      <dsp:nvSpPr>
        <dsp:cNvPr id="0" name=""/>
        <dsp:cNvSpPr/>
      </dsp:nvSpPr>
      <dsp:spPr>
        <a:xfrm>
          <a:off x="556450" y="2661946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8AE36-0CB1-4EA5-9941-693D7D215BFF}">
      <dsp:nvSpPr>
        <dsp:cNvPr id="0" name=""/>
        <dsp:cNvSpPr/>
      </dsp:nvSpPr>
      <dsp:spPr>
        <a:xfrm>
          <a:off x="602170" y="1810666"/>
          <a:ext cx="2901543" cy="251786"/>
        </a:xfrm>
        <a:custGeom>
          <a:avLst/>
          <a:gdLst/>
          <a:ahLst/>
          <a:cxnLst/>
          <a:rect l="0" t="0" r="0" b="0"/>
          <a:pathLst>
            <a:path>
              <a:moveTo>
                <a:pt x="2901543" y="0"/>
              </a:moveTo>
              <a:lnTo>
                <a:pt x="2901543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41321-D35E-4174-97F0-8C2B2F771C21}">
      <dsp:nvSpPr>
        <dsp:cNvPr id="0" name=""/>
        <dsp:cNvSpPr/>
      </dsp:nvSpPr>
      <dsp:spPr>
        <a:xfrm>
          <a:off x="2904221" y="1211174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Parent </a:t>
          </a:r>
        </a:p>
      </dsp:txBody>
      <dsp:txXfrm>
        <a:off x="2904221" y="1211174"/>
        <a:ext cx="1198984" cy="599492"/>
      </dsp:txXfrm>
    </dsp:sp>
    <dsp:sp modelId="{B2CD0F4D-95E3-4125-A05A-30D697EB1485}">
      <dsp:nvSpPr>
        <dsp:cNvPr id="0" name=""/>
        <dsp:cNvSpPr/>
      </dsp:nvSpPr>
      <dsp:spPr>
        <a:xfrm>
          <a:off x="2678" y="2062453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Son</a:t>
          </a:r>
        </a:p>
      </dsp:txBody>
      <dsp:txXfrm>
        <a:off x="2678" y="2062453"/>
        <a:ext cx="1198984" cy="599492"/>
      </dsp:txXfrm>
    </dsp:sp>
    <dsp:sp modelId="{E65456DC-E976-4735-B046-30B4BBF22A91}">
      <dsp:nvSpPr>
        <dsp:cNvPr id="0" name=""/>
        <dsp:cNvSpPr/>
      </dsp:nvSpPr>
      <dsp:spPr>
        <a:xfrm>
          <a:off x="2678" y="2913733"/>
          <a:ext cx="1198984" cy="59949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1/3</a:t>
          </a:r>
        </a:p>
      </dsp:txBody>
      <dsp:txXfrm>
        <a:off x="2678" y="2913733"/>
        <a:ext cx="1198984" cy="599492"/>
      </dsp:txXfrm>
    </dsp:sp>
    <dsp:sp modelId="{30FC1AFA-370E-42D5-92CD-F77238179C03}">
      <dsp:nvSpPr>
        <dsp:cNvPr id="0" name=""/>
        <dsp:cNvSpPr/>
      </dsp:nvSpPr>
      <dsp:spPr>
        <a:xfrm>
          <a:off x="2178835" y="2062453"/>
          <a:ext cx="1198984" cy="599492"/>
        </a:xfrm>
        <a:prstGeom prst="rect">
          <a:avLst/>
        </a:prstGeom>
        <a:solidFill>
          <a:srgbClr val="66FF66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Son</a:t>
          </a:r>
        </a:p>
      </dsp:txBody>
      <dsp:txXfrm>
        <a:off x="2178835" y="2062453"/>
        <a:ext cx="1198984" cy="599492"/>
      </dsp:txXfrm>
    </dsp:sp>
    <dsp:sp modelId="{A8EAAB5A-79D9-4A87-80B9-E36927C44208}">
      <dsp:nvSpPr>
        <dsp:cNvPr id="0" name=""/>
        <dsp:cNvSpPr/>
      </dsp:nvSpPr>
      <dsp:spPr>
        <a:xfrm>
          <a:off x="1453449" y="2913733"/>
          <a:ext cx="1198984" cy="599492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1453449" y="2913733"/>
        <a:ext cx="1198984" cy="599492"/>
      </dsp:txXfrm>
    </dsp:sp>
    <dsp:sp modelId="{4E6F4BB7-0B29-4CF0-8196-24AA5EFEE808}">
      <dsp:nvSpPr>
        <dsp:cNvPr id="0" name=""/>
        <dsp:cNvSpPr/>
      </dsp:nvSpPr>
      <dsp:spPr>
        <a:xfrm>
          <a:off x="2904221" y="2913733"/>
          <a:ext cx="1198984" cy="599492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2904221" y="2913733"/>
        <a:ext cx="1198984" cy="599492"/>
      </dsp:txXfrm>
    </dsp:sp>
    <dsp:sp modelId="{42B6853D-53DA-41C9-A8EA-BD7FAAB277B7}">
      <dsp:nvSpPr>
        <dsp:cNvPr id="0" name=""/>
        <dsp:cNvSpPr/>
      </dsp:nvSpPr>
      <dsp:spPr>
        <a:xfrm>
          <a:off x="5805765" y="2062453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Daughter</a:t>
          </a:r>
        </a:p>
      </dsp:txBody>
      <dsp:txXfrm>
        <a:off x="5805765" y="2062453"/>
        <a:ext cx="1198984" cy="599492"/>
      </dsp:txXfrm>
    </dsp:sp>
    <dsp:sp modelId="{A746D0C6-12E9-415C-95BE-034762E71166}">
      <dsp:nvSpPr>
        <dsp:cNvPr id="0" name=""/>
        <dsp:cNvSpPr/>
      </dsp:nvSpPr>
      <dsp:spPr>
        <a:xfrm>
          <a:off x="4354993" y="291373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1/9</a:t>
          </a:r>
          <a:endParaRPr kumimoji="0" lang="en-US" sz="3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cs typeface="Arial" charset="0"/>
          </a:endParaRPr>
        </a:p>
      </dsp:txBody>
      <dsp:txXfrm>
        <a:off x="4354993" y="2913733"/>
        <a:ext cx="1198984" cy="599492"/>
      </dsp:txXfrm>
    </dsp:sp>
    <dsp:sp modelId="{FA75D309-ADAB-4EF3-934E-C140EC404183}">
      <dsp:nvSpPr>
        <dsp:cNvPr id="0" name=""/>
        <dsp:cNvSpPr/>
      </dsp:nvSpPr>
      <dsp:spPr>
        <a:xfrm>
          <a:off x="5805765" y="291373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1/9</a:t>
          </a:r>
          <a:endParaRPr kumimoji="0" lang="en-US" sz="3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cs typeface="Arial" charset="0"/>
          </a:endParaRPr>
        </a:p>
      </dsp:txBody>
      <dsp:txXfrm>
        <a:off x="5805765" y="2913733"/>
        <a:ext cx="1198984" cy="599492"/>
      </dsp:txXfrm>
    </dsp:sp>
    <dsp:sp modelId="{57B20000-197C-48A6-8297-4D3981C97098}">
      <dsp:nvSpPr>
        <dsp:cNvPr id="0" name=""/>
        <dsp:cNvSpPr/>
      </dsp:nvSpPr>
      <dsp:spPr>
        <a:xfrm>
          <a:off x="7256537" y="291373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1/9</a:t>
          </a:r>
          <a:endParaRPr kumimoji="0" lang="en-US" sz="3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cs typeface="Arial" charset="0"/>
          </a:endParaRPr>
        </a:p>
      </dsp:txBody>
      <dsp:txXfrm>
        <a:off x="7256537" y="2913733"/>
        <a:ext cx="1198984" cy="59949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37BE5-EE49-4DC5-9CEB-11CCD5FAE5B5}">
      <dsp:nvSpPr>
        <dsp:cNvPr id="0" name=""/>
        <dsp:cNvSpPr/>
      </dsp:nvSpPr>
      <dsp:spPr>
        <a:xfrm>
          <a:off x="3517099" y="1370454"/>
          <a:ext cx="2338403" cy="421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24"/>
              </a:lnTo>
              <a:lnTo>
                <a:pt x="2338403" y="210524"/>
              </a:lnTo>
              <a:lnTo>
                <a:pt x="2338403" y="421048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A7E44-B3C1-474A-AF1E-1E2B19C063B0}">
      <dsp:nvSpPr>
        <dsp:cNvPr id="0" name=""/>
        <dsp:cNvSpPr/>
      </dsp:nvSpPr>
      <dsp:spPr>
        <a:xfrm>
          <a:off x="3471379" y="1370454"/>
          <a:ext cx="91440" cy="4210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0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42DCB-CCAA-496A-A172-376E8D190893}">
      <dsp:nvSpPr>
        <dsp:cNvPr id="0" name=""/>
        <dsp:cNvSpPr/>
      </dsp:nvSpPr>
      <dsp:spPr>
        <a:xfrm>
          <a:off x="1091056" y="1370454"/>
          <a:ext cx="2426042" cy="421048"/>
        </a:xfrm>
        <a:custGeom>
          <a:avLst/>
          <a:gdLst/>
          <a:ahLst/>
          <a:cxnLst/>
          <a:rect l="0" t="0" r="0" b="0"/>
          <a:pathLst>
            <a:path>
              <a:moveTo>
                <a:pt x="2426042" y="0"/>
              </a:moveTo>
              <a:lnTo>
                <a:pt x="2426042" y="210524"/>
              </a:lnTo>
              <a:lnTo>
                <a:pt x="0" y="210524"/>
              </a:lnTo>
              <a:lnTo>
                <a:pt x="0" y="421048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F8DCE-D047-4E69-BF17-506E9AD88F71}">
      <dsp:nvSpPr>
        <dsp:cNvPr id="0" name=""/>
        <dsp:cNvSpPr/>
      </dsp:nvSpPr>
      <dsp:spPr>
        <a:xfrm>
          <a:off x="2514602" y="367957"/>
          <a:ext cx="2004993" cy="1002496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Parent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 Passed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Away</a:t>
          </a:r>
        </a:p>
      </dsp:txBody>
      <dsp:txXfrm>
        <a:off x="2514602" y="367957"/>
        <a:ext cx="2004993" cy="1002496"/>
      </dsp:txXfrm>
    </dsp:sp>
    <dsp:sp modelId="{82C81909-3C58-4FCD-984C-F9AE34B26900}">
      <dsp:nvSpPr>
        <dsp:cNvPr id="0" name=""/>
        <dsp:cNvSpPr/>
      </dsp:nvSpPr>
      <dsp:spPr>
        <a:xfrm>
          <a:off x="88559" y="1791502"/>
          <a:ext cx="2004993" cy="100249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JT</a:t>
          </a:r>
        </a:p>
      </dsp:txBody>
      <dsp:txXfrm>
        <a:off x="88559" y="1791502"/>
        <a:ext cx="2004993" cy="1002496"/>
      </dsp:txXfrm>
    </dsp:sp>
    <dsp:sp modelId="{9E66A4B6-1CE3-4FB0-8D93-F782AF929943}">
      <dsp:nvSpPr>
        <dsp:cNvPr id="0" name=""/>
        <dsp:cNvSpPr/>
      </dsp:nvSpPr>
      <dsp:spPr>
        <a:xfrm>
          <a:off x="2514602" y="1791502"/>
          <a:ext cx="2004993" cy="100249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 JT</a:t>
          </a:r>
        </a:p>
      </dsp:txBody>
      <dsp:txXfrm>
        <a:off x="2514602" y="1791502"/>
        <a:ext cx="2004993" cy="1002496"/>
      </dsp:txXfrm>
    </dsp:sp>
    <dsp:sp modelId="{FECAEC17-B413-4216-A930-EEE876DB10BA}">
      <dsp:nvSpPr>
        <dsp:cNvPr id="0" name=""/>
        <dsp:cNvSpPr/>
      </dsp:nvSpPr>
      <dsp:spPr>
        <a:xfrm>
          <a:off x="4853006" y="1791502"/>
          <a:ext cx="2004993" cy="100249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JT</a:t>
          </a:r>
        </a:p>
      </dsp:txBody>
      <dsp:txXfrm>
        <a:off x="4853006" y="1791502"/>
        <a:ext cx="2004993" cy="100249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37BE5-EE49-4DC5-9CEB-11CCD5FAE5B5}">
      <dsp:nvSpPr>
        <dsp:cNvPr id="0" name=""/>
        <dsp:cNvSpPr/>
      </dsp:nvSpPr>
      <dsp:spPr>
        <a:xfrm>
          <a:off x="3517099" y="1370454"/>
          <a:ext cx="2338403" cy="421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24"/>
              </a:lnTo>
              <a:lnTo>
                <a:pt x="2338403" y="210524"/>
              </a:lnTo>
              <a:lnTo>
                <a:pt x="2338403" y="421048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A7E44-B3C1-474A-AF1E-1E2B19C063B0}">
      <dsp:nvSpPr>
        <dsp:cNvPr id="0" name=""/>
        <dsp:cNvSpPr/>
      </dsp:nvSpPr>
      <dsp:spPr>
        <a:xfrm>
          <a:off x="3471379" y="1370454"/>
          <a:ext cx="91440" cy="4210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048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42DCB-CCAA-496A-A172-376E8D190893}">
      <dsp:nvSpPr>
        <dsp:cNvPr id="0" name=""/>
        <dsp:cNvSpPr/>
      </dsp:nvSpPr>
      <dsp:spPr>
        <a:xfrm>
          <a:off x="1091056" y="1370454"/>
          <a:ext cx="2426042" cy="421048"/>
        </a:xfrm>
        <a:custGeom>
          <a:avLst/>
          <a:gdLst/>
          <a:ahLst/>
          <a:cxnLst/>
          <a:rect l="0" t="0" r="0" b="0"/>
          <a:pathLst>
            <a:path>
              <a:moveTo>
                <a:pt x="2426042" y="0"/>
              </a:moveTo>
              <a:lnTo>
                <a:pt x="2426042" y="210524"/>
              </a:lnTo>
              <a:lnTo>
                <a:pt x="0" y="210524"/>
              </a:lnTo>
              <a:lnTo>
                <a:pt x="0" y="421048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F8DCE-D047-4E69-BF17-506E9AD88F71}">
      <dsp:nvSpPr>
        <dsp:cNvPr id="0" name=""/>
        <dsp:cNvSpPr/>
      </dsp:nvSpPr>
      <dsp:spPr>
        <a:xfrm>
          <a:off x="2514602" y="367957"/>
          <a:ext cx="2004993" cy="1002496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Parent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 Passed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Away</a:t>
          </a:r>
        </a:p>
      </dsp:txBody>
      <dsp:txXfrm>
        <a:off x="2514602" y="367957"/>
        <a:ext cx="2004993" cy="1002496"/>
      </dsp:txXfrm>
    </dsp:sp>
    <dsp:sp modelId="{82C81909-3C58-4FCD-984C-F9AE34B26900}">
      <dsp:nvSpPr>
        <dsp:cNvPr id="0" name=""/>
        <dsp:cNvSpPr/>
      </dsp:nvSpPr>
      <dsp:spPr>
        <a:xfrm>
          <a:off x="88559" y="1791502"/>
          <a:ext cx="2004993" cy="1002496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JT</a:t>
          </a:r>
        </a:p>
      </dsp:txBody>
      <dsp:txXfrm>
        <a:off x="88559" y="1791502"/>
        <a:ext cx="2004993" cy="1002496"/>
      </dsp:txXfrm>
    </dsp:sp>
    <dsp:sp modelId="{9E66A4B6-1CE3-4FB0-8D93-F782AF929943}">
      <dsp:nvSpPr>
        <dsp:cNvPr id="0" name=""/>
        <dsp:cNvSpPr/>
      </dsp:nvSpPr>
      <dsp:spPr>
        <a:xfrm>
          <a:off x="2514602" y="1791502"/>
          <a:ext cx="2004993" cy="100249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 JT</a:t>
          </a:r>
        </a:p>
      </dsp:txBody>
      <dsp:txXfrm>
        <a:off x="2514602" y="1791502"/>
        <a:ext cx="2004993" cy="1002496"/>
      </dsp:txXfrm>
    </dsp:sp>
    <dsp:sp modelId="{FECAEC17-B413-4216-A930-EEE876DB10BA}">
      <dsp:nvSpPr>
        <dsp:cNvPr id="0" name=""/>
        <dsp:cNvSpPr/>
      </dsp:nvSpPr>
      <dsp:spPr>
        <a:xfrm>
          <a:off x="4853006" y="1791502"/>
          <a:ext cx="2004993" cy="100249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JT</a:t>
          </a:r>
        </a:p>
      </dsp:txBody>
      <dsp:txXfrm>
        <a:off x="4853006" y="1791502"/>
        <a:ext cx="2004993" cy="1002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70E1-BECE-406E-B964-76687A6BAF9A}">
      <dsp:nvSpPr>
        <dsp:cNvPr id="0" name=""/>
        <dsp:cNvSpPr/>
      </dsp:nvSpPr>
      <dsp:spPr>
        <a:xfrm>
          <a:off x="4076699" y="2215097"/>
          <a:ext cx="2884295" cy="500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290"/>
              </a:lnTo>
              <a:lnTo>
                <a:pt x="2884295" y="250290"/>
              </a:lnTo>
              <a:lnTo>
                <a:pt x="2884295" y="5005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A4F94-949C-4838-A5D2-15977B1B40A5}">
      <dsp:nvSpPr>
        <dsp:cNvPr id="0" name=""/>
        <dsp:cNvSpPr/>
      </dsp:nvSpPr>
      <dsp:spPr>
        <a:xfrm>
          <a:off x="4030979" y="2215097"/>
          <a:ext cx="91440" cy="5005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5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5B307-3665-48D3-8437-6CA3AD2DBFBB}">
      <dsp:nvSpPr>
        <dsp:cNvPr id="0" name=""/>
        <dsp:cNvSpPr/>
      </dsp:nvSpPr>
      <dsp:spPr>
        <a:xfrm>
          <a:off x="1191857" y="2215097"/>
          <a:ext cx="2884842" cy="501116"/>
        </a:xfrm>
        <a:custGeom>
          <a:avLst/>
          <a:gdLst/>
          <a:ahLst/>
          <a:cxnLst/>
          <a:rect l="0" t="0" r="0" b="0"/>
          <a:pathLst>
            <a:path>
              <a:moveTo>
                <a:pt x="2884842" y="0"/>
              </a:moveTo>
              <a:lnTo>
                <a:pt x="2884842" y="250826"/>
              </a:lnTo>
              <a:lnTo>
                <a:pt x="0" y="250826"/>
              </a:lnTo>
              <a:lnTo>
                <a:pt x="0" y="50111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C5726-5476-4212-B942-F5DB814FDB4A}">
      <dsp:nvSpPr>
        <dsp:cNvPr id="0" name=""/>
        <dsp:cNvSpPr/>
      </dsp:nvSpPr>
      <dsp:spPr>
        <a:xfrm>
          <a:off x="2884842" y="1023239"/>
          <a:ext cx="2383714" cy="1191857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Single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Parent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 Passed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Away</a:t>
          </a:r>
        </a:p>
      </dsp:txBody>
      <dsp:txXfrm>
        <a:off x="2884842" y="1023239"/>
        <a:ext cx="2383714" cy="1191857"/>
      </dsp:txXfrm>
    </dsp:sp>
    <dsp:sp modelId="{5223BF38-D334-453C-B1BE-55C40CC2FE8B}">
      <dsp:nvSpPr>
        <dsp:cNvPr id="0" name=""/>
        <dsp:cNvSpPr/>
      </dsp:nvSpPr>
      <dsp:spPr>
        <a:xfrm>
          <a:off x="0" y="2716213"/>
          <a:ext cx="2383714" cy="1191857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Child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1/3</a:t>
          </a:r>
        </a:p>
      </dsp:txBody>
      <dsp:txXfrm>
        <a:off x="0" y="2716213"/>
        <a:ext cx="2383714" cy="1191857"/>
      </dsp:txXfrm>
    </dsp:sp>
    <dsp:sp modelId="{377E5266-C79C-48EB-949D-BC617692B522}">
      <dsp:nvSpPr>
        <dsp:cNvPr id="0" name=""/>
        <dsp:cNvSpPr/>
      </dsp:nvSpPr>
      <dsp:spPr>
        <a:xfrm>
          <a:off x="2884842" y="2715677"/>
          <a:ext cx="2383714" cy="1191857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Child</a:t>
          </a:r>
          <a:b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</a:b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1/3</a:t>
          </a:r>
        </a:p>
      </dsp:txBody>
      <dsp:txXfrm>
        <a:off x="2884842" y="2715677"/>
        <a:ext cx="2383714" cy="1191857"/>
      </dsp:txXfrm>
    </dsp:sp>
    <dsp:sp modelId="{E4861ADF-61EE-43AC-BF7C-38702A3D31C5}">
      <dsp:nvSpPr>
        <dsp:cNvPr id="0" name=""/>
        <dsp:cNvSpPr/>
      </dsp:nvSpPr>
      <dsp:spPr>
        <a:xfrm>
          <a:off x="5769137" y="2715677"/>
          <a:ext cx="2383714" cy="1191857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Child</a:t>
          </a:r>
          <a:b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</a:b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1/3</a:t>
          </a:r>
        </a:p>
      </dsp:txBody>
      <dsp:txXfrm>
        <a:off x="5769137" y="2715677"/>
        <a:ext cx="2383714" cy="119185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37BE5-EE49-4DC5-9CEB-11CCD5FAE5B5}">
      <dsp:nvSpPr>
        <dsp:cNvPr id="0" name=""/>
        <dsp:cNvSpPr/>
      </dsp:nvSpPr>
      <dsp:spPr>
        <a:xfrm>
          <a:off x="3517099" y="1370454"/>
          <a:ext cx="2338403" cy="421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24"/>
              </a:lnTo>
              <a:lnTo>
                <a:pt x="2338403" y="210524"/>
              </a:lnTo>
              <a:lnTo>
                <a:pt x="2338403" y="421048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A7E44-B3C1-474A-AF1E-1E2B19C063B0}">
      <dsp:nvSpPr>
        <dsp:cNvPr id="0" name=""/>
        <dsp:cNvSpPr/>
      </dsp:nvSpPr>
      <dsp:spPr>
        <a:xfrm>
          <a:off x="3471379" y="1370454"/>
          <a:ext cx="91440" cy="4210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048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42DCB-CCAA-496A-A172-376E8D190893}">
      <dsp:nvSpPr>
        <dsp:cNvPr id="0" name=""/>
        <dsp:cNvSpPr/>
      </dsp:nvSpPr>
      <dsp:spPr>
        <a:xfrm>
          <a:off x="1091056" y="1370454"/>
          <a:ext cx="2426042" cy="421048"/>
        </a:xfrm>
        <a:custGeom>
          <a:avLst/>
          <a:gdLst/>
          <a:ahLst/>
          <a:cxnLst/>
          <a:rect l="0" t="0" r="0" b="0"/>
          <a:pathLst>
            <a:path>
              <a:moveTo>
                <a:pt x="2426042" y="0"/>
              </a:moveTo>
              <a:lnTo>
                <a:pt x="2426042" y="210524"/>
              </a:lnTo>
              <a:lnTo>
                <a:pt x="0" y="210524"/>
              </a:lnTo>
              <a:lnTo>
                <a:pt x="0" y="421048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F8DCE-D047-4E69-BF17-506E9AD88F71}">
      <dsp:nvSpPr>
        <dsp:cNvPr id="0" name=""/>
        <dsp:cNvSpPr/>
      </dsp:nvSpPr>
      <dsp:spPr>
        <a:xfrm>
          <a:off x="2514602" y="367957"/>
          <a:ext cx="2004993" cy="1002496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Parent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 Passed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Away</a:t>
          </a:r>
        </a:p>
      </dsp:txBody>
      <dsp:txXfrm>
        <a:off x="2514602" y="367957"/>
        <a:ext cx="2004993" cy="1002496"/>
      </dsp:txXfrm>
    </dsp:sp>
    <dsp:sp modelId="{82C81909-3C58-4FCD-984C-F9AE34B26900}">
      <dsp:nvSpPr>
        <dsp:cNvPr id="0" name=""/>
        <dsp:cNvSpPr/>
      </dsp:nvSpPr>
      <dsp:spPr>
        <a:xfrm>
          <a:off x="88559" y="1791502"/>
          <a:ext cx="2004993" cy="1002496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JT</a:t>
          </a:r>
        </a:p>
      </dsp:txBody>
      <dsp:txXfrm>
        <a:off x="88559" y="1791502"/>
        <a:ext cx="2004993" cy="1002496"/>
      </dsp:txXfrm>
    </dsp:sp>
    <dsp:sp modelId="{9E66A4B6-1CE3-4FB0-8D93-F782AF929943}">
      <dsp:nvSpPr>
        <dsp:cNvPr id="0" name=""/>
        <dsp:cNvSpPr/>
      </dsp:nvSpPr>
      <dsp:spPr>
        <a:xfrm>
          <a:off x="2514602" y="1791502"/>
          <a:ext cx="2004993" cy="1002496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 JT</a:t>
          </a:r>
        </a:p>
      </dsp:txBody>
      <dsp:txXfrm>
        <a:off x="2514602" y="1791502"/>
        <a:ext cx="2004993" cy="1002496"/>
      </dsp:txXfrm>
    </dsp:sp>
    <dsp:sp modelId="{FECAEC17-B413-4216-A930-EEE876DB10BA}">
      <dsp:nvSpPr>
        <dsp:cNvPr id="0" name=""/>
        <dsp:cNvSpPr/>
      </dsp:nvSpPr>
      <dsp:spPr>
        <a:xfrm>
          <a:off x="4853006" y="1791502"/>
          <a:ext cx="2004993" cy="100249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Solely</a:t>
          </a:r>
          <a:br>
            <a:rPr kumimoji="0" lang="en-US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</a:br>
          <a:r>
            <a:rPr kumimoji="0" lang="en-US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Owned</a:t>
          </a:r>
        </a:p>
      </dsp:txBody>
      <dsp:txXfrm>
        <a:off x="4853006" y="1791502"/>
        <a:ext cx="2004993" cy="100249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37BE5-EE49-4DC5-9CEB-11CCD5FAE5B5}">
      <dsp:nvSpPr>
        <dsp:cNvPr id="0" name=""/>
        <dsp:cNvSpPr/>
      </dsp:nvSpPr>
      <dsp:spPr>
        <a:xfrm>
          <a:off x="3517099" y="1002496"/>
          <a:ext cx="2338403" cy="293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651"/>
              </a:lnTo>
              <a:lnTo>
                <a:pt x="2338403" y="82651"/>
              </a:lnTo>
              <a:lnTo>
                <a:pt x="2338403" y="293175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A7E44-B3C1-474A-AF1E-1E2B19C063B0}">
      <dsp:nvSpPr>
        <dsp:cNvPr id="0" name=""/>
        <dsp:cNvSpPr/>
      </dsp:nvSpPr>
      <dsp:spPr>
        <a:xfrm>
          <a:off x="3471379" y="1002496"/>
          <a:ext cx="91440" cy="2931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1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42DCB-CCAA-496A-A172-376E8D190893}">
      <dsp:nvSpPr>
        <dsp:cNvPr id="0" name=""/>
        <dsp:cNvSpPr/>
      </dsp:nvSpPr>
      <dsp:spPr>
        <a:xfrm>
          <a:off x="1091056" y="1002496"/>
          <a:ext cx="2426042" cy="293175"/>
        </a:xfrm>
        <a:custGeom>
          <a:avLst/>
          <a:gdLst/>
          <a:ahLst/>
          <a:cxnLst/>
          <a:rect l="0" t="0" r="0" b="0"/>
          <a:pathLst>
            <a:path>
              <a:moveTo>
                <a:pt x="2426042" y="0"/>
              </a:moveTo>
              <a:lnTo>
                <a:pt x="2426042" y="82651"/>
              </a:lnTo>
              <a:lnTo>
                <a:pt x="0" y="82651"/>
              </a:lnTo>
              <a:lnTo>
                <a:pt x="0" y="293175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F8DCE-D047-4E69-BF17-506E9AD88F71}">
      <dsp:nvSpPr>
        <dsp:cNvPr id="0" name=""/>
        <dsp:cNvSpPr/>
      </dsp:nvSpPr>
      <dsp:spPr>
        <a:xfrm>
          <a:off x="2514602" y="0"/>
          <a:ext cx="2004993" cy="1002496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Parent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 Passed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Away</a:t>
          </a:r>
        </a:p>
      </dsp:txBody>
      <dsp:txXfrm>
        <a:off x="2514602" y="0"/>
        <a:ext cx="2004993" cy="1002496"/>
      </dsp:txXfrm>
    </dsp:sp>
    <dsp:sp modelId="{82C81909-3C58-4FCD-984C-F9AE34B26900}">
      <dsp:nvSpPr>
        <dsp:cNvPr id="0" name=""/>
        <dsp:cNvSpPr/>
      </dsp:nvSpPr>
      <dsp:spPr>
        <a:xfrm>
          <a:off x="88559" y="1295672"/>
          <a:ext cx="2004993" cy="1916894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6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TC</a:t>
          </a:r>
          <a:endParaRPr kumimoji="0" lang="en-US" sz="6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cs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6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1/3</a:t>
          </a:r>
        </a:p>
      </dsp:txBody>
      <dsp:txXfrm>
        <a:off x="88559" y="1295672"/>
        <a:ext cx="2004993" cy="1916894"/>
      </dsp:txXfrm>
    </dsp:sp>
    <dsp:sp modelId="{9E66A4B6-1CE3-4FB0-8D93-F782AF929943}">
      <dsp:nvSpPr>
        <dsp:cNvPr id="0" name=""/>
        <dsp:cNvSpPr/>
      </dsp:nvSpPr>
      <dsp:spPr>
        <a:xfrm>
          <a:off x="2514602" y="1295672"/>
          <a:ext cx="2004993" cy="199415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 </a:t>
          </a:r>
          <a:r>
            <a:rPr kumimoji="0" lang="en-US" sz="6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TC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6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1/3</a:t>
          </a:r>
          <a:endParaRPr kumimoji="0" lang="en-US" sz="4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cs typeface="Arial" charset="0"/>
          </a:endParaRPr>
        </a:p>
      </dsp:txBody>
      <dsp:txXfrm>
        <a:off x="2514602" y="1295672"/>
        <a:ext cx="2004993" cy="1994156"/>
      </dsp:txXfrm>
    </dsp:sp>
    <dsp:sp modelId="{FECAEC17-B413-4216-A930-EEE876DB10BA}">
      <dsp:nvSpPr>
        <dsp:cNvPr id="0" name=""/>
        <dsp:cNvSpPr/>
      </dsp:nvSpPr>
      <dsp:spPr>
        <a:xfrm>
          <a:off x="4853006" y="1295672"/>
          <a:ext cx="2004993" cy="199415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6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TC</a:t>
          </a:r>
          <a:endParaRPr kumimoji="0" lang="en-US" sz="4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cs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6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1/3</a:t>
          </a:r>
        </a:p>
      </dsp:txBody>
      <dsp:txXfrm>
        <a:off x="4853006" y="1295672"/>
        <a:ext cx="2004993" cy="199415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37BE5-EE49-4DC5-9CEB-11CCD5FAE5B5}">
      <dsp:nvSpPr>
        <dsp:cNvPr id="0" name=""/>
        <dsp:cNvSpPr/>
      </dsp:nvSpPr>
      <dsp:spPr>
        <a:xfrm>
          <a:off x="4019201" y="906271"/>
          <a:ext cx="1986990" cy="35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79"/>
              </a:lnTo>
              <a:lnTo>
                <a:pt x="1986990" y="178879"/>
              </a:lnTo>
              <a:lnTo>
                <a:pt x="1986990" y="357759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A7E44-B3C1-474A-AF1E-1E2B19C063B0}">
      <dsp:nvSpPr>
        <dsp:cNvPr id="0" name=""/>
        <dsp:cNvSpPr/>
      </dsp:nvSpPr>
      <dsp:spPr>
        <a:xfrm>
          <a:off x="3973481" y="906271"/>
          <a:ext cx="91440" cy="3577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759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D210B-4E14-4904-8491-78F326078F8D}">
      <dsp:nvSpPr>
        <dsp:cNvPr id="0" name=""/>
        <dsp:cNvSpPr/>
      </dsp:nvSpPr>
      <dsp:spPr>
        <a:xfrm>
          <a:off x="1957824" y="2115839"/>
          <a:ext cx="955831" cy="973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4788"/>
              </a:lnTo>
              <a:lnTo>
                <a:pt x="955831" y="794788"/>
              </a:lnTo>
              <a:lnTo>
                <a:pt x="955831" y="97366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5428D-C7D3-44C8-9F9B-09BE286599C0}">
      <dsp:nvSpPr>
        <dsp:cNvPr id="0" name=""/>
        <dsp:cNvSpPr/>
      </dsp:nvSpPr>
      <dsp:spPr>
        <a:xfrm>
          <a:off x="852279" y="2115839"/>
          <a:ext cx="1105545" cy="973668"/>
        </a:xfrm>
        <a:custGeom>
          <a:avLst/>
          <a:gdLst/>
          <a:ahLst/>
          <a:cxnLst/>
          <a:rect l="0" t="0" r="0" b="0"/>
          <a:pathLst>
            <a:path>
              <a:moveTo>
                <a:pt x="1105545" y="0"/>
              </a:moveTo>
              <a:lnTo>
                <a:pt x="1105545" y="794788"/>
              </a:lnTo>
              <a:lnTo>
                <a:pt x="0" y="794788"/>
              </a:lnTo>
              <a:lnTo>
                <a:pt x="0" y="97366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42DCB-CCAA-496A-A172-376E8D190893}">
      <dsp:nvSpPr>
        <dsp:cNvPr id="0" name=""/>
        <dsp:cNvSpPr/>
      </dsp:nvSpPr>
      <dsp:spPr>
        <a:xfrm>
          <a:off x="1957824" y="906271"/>
          <a:ext cx="2061376" cy="357759"/>
        </a:xfrm>
        <a:custGeom>
          <a:avLst/>
          <a:gdLst/>
          <a:ahLst/>
          <a:cxnLst/>
          <a:rect l="0" t="0" r="0" b="0"/>
          <a:pathLst>
            <a:path>
              <a:moveTo>
                <a:pt x="2061376" y="0"/>
              </a:moveTo>
              <a:lnTo>
                <a:pt x="2061376" y="178879"/>
              </a:lnTo>
              <a:lnTo>
                <a:pt x="0" y="178879"/>
              </a:lnTo>
              <a:lnTo>
                <a:pt x="0" y="357759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F8DCE-D047-4E69-BF17-506E9AD88F71}">
      <dsp:nvSpPr>
        <dsp:cNvPr id="0" name=""/>
        <dsp:cNvSpPr/>
      </dsp:nvSpPr>
      <dsp:spPr>
        <a:xfrm>
          <a:off x="3167392" y="54463"/>
          <a:ext cx="1703616" cy="85180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Parent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 Passed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Away</a:t>
          </a:r>
        </a:p>
      </dsp:txBody>
      <dsp:txXfrm>
        <a:off x="3167392" y="54463"/>
        <a:ext cx="1703616" cy="851808"/>
      </dsp:txXfrm>
    </dsp:sp>
    <dsp:sp modelId="{82C81909-3C58-4FCD-984C-F9AE34B26900}">
      <dsp:nvSpPr>
        <dsp:cNvPr id="0" name=""/>
        <dsp:cNvSpPr/>
      </dsp:nvSpPr>
      <dsp:spPr>
        <a:xfrm>
          <a:off x="1106016" y="1264031"/>
          <a:ext cx="1703616" cy="85180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TC</a:t>
          </a:r>
        </a:p>
      </dsp:txBody>
      <dsp:txXfrm>
        <a:off x="1106016" y="1264031"/>
        <a:ext cx="1703616" cy="851808"/>
      </dsp:txXfrm>
    </dsp:sp>
    <dsp:sp modelId="{8C248B81-617F-43F3-929A-F092A2AE42C4}">
      <dsp:nvSpPr>
        <dsp:cNvPr id="0" name=""/>
        <dsp:cNvSpPr/>
      </dsp:nvSpPr>
      <dsp:spPr>
        <a:xfrm>
          <a:off x="470" y="3089507"/>
          <a:ext cx="1703616" cy="851808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1"/>
              </a:solidFill>
            </a:rPr>
            <a:t>1/6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470" y="3089507"/>
        <a:ext cx="1703616" cy="851808"/>
      </dsp:txXfrm>
    </dsp:sp>
    <dsp:sp modelId="{AB10B98F-E46F-4667-8A7C-C9C14DC9707B}">
      <dsp:nvSpPr>
        <dsp:cNvPr id="0" name=""/>
        <dsp:cNvSpPr/>
      </dsp:nvSpPr>
      <dsp:spPr>
        <a:xfrm>
          <a:off x="2061847" y="3089507"/>
          <a:ext cx="1703616" cy="851808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1"/>
              </a:solidFill>
            </a:rPr>
            <a:t>1/6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2061847" y="3089507"/>
        <a:ext cx="1703616" cy="851808"/>
      </dsp:txXfrm>
    </dsp:sp>
    <dsp:sp modelId="{9E66A4B6-1CE3-4FB0-8D93-F782AF929943}">
      <dsp:nvSpPr>
        <dsp:cNvPr id="0" name=""/>
        <dsp:cNvSpPr/>
      </dsp:nvSpPr>
      <dsp:spPr>
        <a:xfrm>
          <a:off x="3167392" y="1264031"/>
          <a:ext cx="1703616" cy="851808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 </a:t>
          </a:r>
          <a:r>
            <a:rPr kumimoji="0" lang="en-US" sz="5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1/3</a:t>
          </a:r>
        </a:p>
      </dsp:txBody>
      <dsp:txXfrm>
        <a:off x="3167392" y="1264031"/>
        <a:ext cx="1703616" cy="851808"/>
      </dsp:txXfrm>
    </dsp:sp>
    <dsp:sp modelId="{FECAEC17-B413-4216-A930-EEE876DB10BA}">
      <dsp:nvSpPr>
        <dsp:cNvPr id="0" name=""/>
        <dsp:cNvSpPr/>
      </dsp:nvSpPr>
      <dsp:spPr>
        <a:xfrm>
          <a:off x="5154383" y="1264031"/>
          <a:ext cx="1703616" cy="851808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5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1/3</a:t>
          </a:r>
        </a:p>
      </dsp:txBody>
      <dsp:txXfrm>
        <a:off x="5154383" y="1264031"/>
        <a:ext cx="1703616" cy="85180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37BE5-EE49-4DC5-9CEB-11CCD5FAE5B5}">
      <dsp:nvSpPr>
        <dsp:cNvPr id="0" name=""/>
        <dsp:cNvSpPr/>
      </dsp:nvSpPr>
      <dsp:spPr>
        <a:xfrm>
          <a:off x="4190929" y="1341273"/>
          <a:ext cx="2080013" cy="252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04"/>
              </a:lnTo>
              <a:lnTo>
                <a:pt x="2080013" y="129604"/>
              </a:lnTo>
              <a:lnTo>
                <a:pt x="2080013" y="2528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7E0DD-6A16-47DF-ABF5-E4E13413B795}">
      <dsp:nvSpPr>
        <dsp:cNvPr id="0" name=""/>
        <dsp:cNvSpPr/>
      </dsp:nvSpPr>
      <dsp:spPr>
        <a:xfrm>
          <a:off x="4855548" y="2174895"/>
          <a:ext cx="91440" cy="6710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7724"/>
              </a:lnTo>
              <a:lnTo>
                <a:pt x="123293" y="547724"/>
              </a:lnTo>
              <a:lnTo>
                <a:pt x="123293" y="671006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A7E44-B3C1-474A-AF1E-1E2B19C063B0}">
      <dsp:nvSpPr>
        <dsp:cNvPr id="0" name=""/>
        <dsp:cNvSpPr/>
      </dsp:nvSpPr>
      <dsp:spPr>
        <a:xfrm>
          <a:off x="4190929" y="1341273"/>
          <a:ext cx="710339" cy="246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282"/>
              </a:lnTo>
              <a:lnTo>
                <a:pt x="710339" y="123282"/>
              </a:lnTo>
              <a:lnTo>
                <a:pt x="710339" y="246564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605654-A5D9-4F3A-A8B9-836C9BCB25BF}">
      <dsp:nvSpPr>
        <dsp:cNvPr id="0" name=""/>
        <dsp:cNvSpPr/>
      </dsp:nvSpPr>
      <dsp:spPr>
        <a:xfrm>
          <a:off x="2059912" y="2174895"/>
          <a:ext cx="1369087" cy="671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759"/>
              </a:lnTo>
              <a:lnTo>
                <a:pt x="1369087" y="547759"/>
              </a:lnTo>
              <a:lnTo>
                <a:pt x="1369087" y="67104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FCA2D-32DD-4556-8D31-C2CE2B01FC15}">
      <dsp:nvSpPr>
        <dsp:cNvPr id="0" name=""/>
        <dsp:cNvSpPr/>
      </dsp:nvSpPr>
      <dsp:spPr>
        <a:xfrm>
          <a:off x="2007511" y="2174895"/>
          <a:ext cx="91440" cy="671006"/>
        </a:xfrm>
        <a:custGeom>
          <a:avLst/>
          <a:gdLst/>
          <a:ahLst/>
          <a:cxnLst/>
          <a:rect l="0" t="0" r="0" b="0"/>
          <a:pathLst>
            <a:path>
              <a:moveTo>
                <a:pt x="52400" y="0"/>
              </a:moveTo>
              <a:lnTo>
                <a:pt x="52400" y="547724"/>
              </a:lnTo>
              <a:lnTo>
                <a:pt x="45720" y="547724"/>
              </a:lnTo>
              <a:lnTo>
                <a:pt x="45720" y="67100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CB18A-D48C-4A08-BD83-98047B435CA8}">
      <dsp:nvSpPr>
        <dsp:cNvPr id="0" name=""/>
        <dsp:cNvSpPr/>
      </dsp:nvSpPr>
      <dsp:spPr>
        <a:xfrm>
          <a:off x="587643" y="2174895"/>
          <a:ext cx="1472268" cy="671041"/>
        </a:xfrm>
        <a:custGeom>
          <a:avLst/>
          <a:gdLst/>
          <a:ahLst/>
          <a:cxnLst/>
          <a:rect l="0" t="0" r="0" b="0"/>
          <a:pathLst>
            <a:path>
              <a:moveTo>
                <a:pt x="1472268" y="0"/>
              </a:moveTo>
              <a:lnTo>
                <a:pt x="1472268" y="547759"/>
              </a:lnTo>
              <a:lnTo>
                <a:pt x="0" y="547759"/>
              </a:lnTo>
              <a:lnTo>
                <a:pt x="0" y="67104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42DCB-CCAA-496A-A172-376E8D190893}">
      <dsp:nvSpPr>
        <dsp:cNvPr id="0" name=""/>
        <dsp:cNvSpPr/>
      </dsp:nvSpPr>
      <dsp:spPr>
        <a:xfrm>
          <a:off x="2059912" y="1341273"/>
          <a:ext cx="2131017" cy="246564"/>
        </a:xfrm>
        <a:custGeom>
          <a:avLst/>
          <a:gdLst/>
          <a:ahLst/>
          <a:cxnLst/>
          <a:rect l="0" t="0" r="0" b="0"/>
          <a:pathLst>
            <a:path>
              <a:moveTo>
                <a:pt x="2131017" y="0"/>
              </a:moveTo>
              <a:lnTo>
                <a:pt x="2131017" y="123282"/>
              </a:lnTo>
              <a:lnTo>
                <a:pt x="0" y="123282"/>
              </a:lnTo>
              <a:lnTo>
                <a:pt x="0" y="246564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F8DCE-D047-4E69-BF17-506E9AD88F71}">
      <dsp:nvSpPr>
        <dsp:cNvPr id="0" name=""/>
        <dsp:cNvSpPr/>
      </dsp:nvSpPr>
      <dsp:spPr>
        <a:xfrm>
          <a:off x="3603872" y="754216"/>
          <a:ext cx="1174114" cy="587057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Parent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 Passed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Away</a:t>
          </a:r>
        </a:p>
      </dsp:txBody>
      <dsp:txXfrm>
        <a:off x="3603872" y="754216"/>
        <a:ext cx="1174114" cy="587057"/>
      </dsp:txXfrm>
    </dsp:sp>
    <dsp:sp modelId="{82C81909-3C58-4FCD-984C-F9AE34B26900}">
      <dsp:nvSpPr>
        <dsp:cNvPr id="0" name=""/>
        <dsp:cNvSpPr/>
      </dsp:nvSpPr>
      <dsp:spPr>
        <a:xfrm>
          <a:off x="1472854" y="1587837"/>
          <a:ext cx="1174114" cy="587057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TC</a:t>
          </a:r>
        </a:p>
      </dsp:txBody>
      <dsp:txXfrm>
        <a:off x="1472854" y="1587837"/>
        <a:ext cx="1174114" cy="587057"/>
      </dsp:txXfrm>
    </dsp:sp>
    <dsp:sp modelId="{CBBFAA78-91A6-4B59-B572-7DBC374CC1F3}">
      <dsp:nvSpPr>
        <dsp:cNvPr id="0" name=""/>
        <dsp:cNvSpPr/>
      </dsp:nvSpPr>
      <dsp:spPr>
        <a:xfrm>
          <a:off x="586" y="2845936"/>
          <a:ext cx="1174114" cy="587057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1/9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86" y="2845936"/>
        <a:ext cx="1174114" cy="587057"/>
      </dsp:txXfrm>
    </dsp:sp>
    <dsp:sp modelId="{6990EC82-438F-4452-99CA-87DFD4D38287}">
      <dsp:nvSpPr>
        <dsp:cNvPr id="0" name=""/>
        <dsp:cNvSpPr/>
      </dsp:nvSpPr>
      <dsp:spPr>
        <a:xfrm>
          <a:off x="1466174" y="2845901"/>
          <a:ext cx="1174114" cy="587057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1/9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466174" y="2845901"/>
        <a:ext cx="1174114" cy="587057"/>
      </dsp:txXfrm>
    </dsp:sp>
    <dsp:sp modelId="{9A849F29-67F7-4169-B59F-D3FA27492D6A}">
      <dsp:nvSpPr>
        <dsp:cNvPr id="0" name=""/>
        <dsp:cNvSpPr/>
      </dsp:nvSpPr>
      <dsp:spPr>
        <a:xfrm>
          <a:off x="2841942" y="2845936"/>
          <a:ext cx="1174114" cy="587057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1/9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841942" y="2845936"/>
        <a:ext cx="1174114" cy="587057"/>
      </dsp:txXfrm>
    </dsp:sp>
    <dsp:sp modelId="{9E66A4B6-1CE3-4FB0-8D93-F782AF929943}">
      <dsp:nvSpPr>
        <dsp:cNvPr id="0" name=""/>
        <dsp:cNvSpPr/>
      </dsp:nvSpPr>
      <dsp:spPr>
        <a:xfrm>
          <a:off x="4314211" y="1587837"/>
          <a:ext cx="1174114" cy="587057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 TC</a:t>
          </a:r>
        </a:p>
      </dsp:txBody>
      <dsp:txXfrm>
        <a:off x="4314211" y="1587837"/>
        <a:ext cx="1174114" cy="587057"/>
      </dsp:txXfrm>
    </dsp:sp>
    <dsp:sp modelId="{EA695756-CA82-487E-97E3-98863360329E}">
      <dsp:nvSpPr>
        <dsp:cNvPr id="0" name=""/>
        <dsp:cNvSpPr/>
      </dsp:nvSpPr>
      <dsp:spPr>
        <a:xfrm>
          <a:off x="4391785" y="2845901"/>
          <a:ext cx="1174114" cy="587057"/>
        </a:xfrm>
        <a:prstGeom prst="rect">
          <a:avLst/>
        </a:prstGeom>
        <a:solidFill>
          <a:srgbClr val="00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</a:rPr>
            <a:t>1/3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4391785" y="2845901"/>
        <a:ext cx="1174114" cy="587057"/>
      </dsp:txXfrm>
    </dsp:sp>
    <dsp:sp modelId="{FECAEC17-B413-4216-A930-EEE876DB10BA}">
      <dsp:nvSpPr>
        <dsp:cNvPr id="0" name=""/>
        <dsp:cNvSpPr/>
      </dsp:nvSpPr>
      <dsp:spPr>
        <a:xfrm>
          <a:off x="5683885" y="1594160"/>
          <a:ext cx="1174114" cy="587057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1/3</a:t>
          </a:r>
        </a:p>
      </dsp:txBody>
      <dsp:txXfrm>
        <a:off x="5683885" y="1594160"/>
        <a:ext cx="1174114" cy="58705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70E1-BECE-406E-B964-76687A6BAF9A}">
      <dsp:nvSpPr>
        <dsp:cNvPr id="0" name=""/>
        <dsp:cNvSpPr/>
      </dsp:nvSpPr>
      <dsp:spPr>
        <a:xfrm>
          <a:off x="4076699" y="2340509"/>
          <a:ext cx="2884295" cy="500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290"/>
              </a:lnTo>
              <a:lnTo>
                <a:pt x="2884295" y="250290"/>
              </a:lnTo>
              <a:lnTo>
                <a:pt x="2884295" y="5005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A4F94-949C-4838-A5D2-15977B1B40A5}">
      <dsp:nvSpPr>
        <dsp:cNvPr id="0" name=""/>
        <dsp:cNvSpPr/>
      </dsp:nvSpPr>
      <dsp:spPr>
        <a:xfrm>
          <a:off x="4030979" y="2340509"/>
          <a:ext cx="91440" cy="5005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5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5B307-3665-48D3-8437-6CA3AD2DBFBB}">
      <dsp:nvSpPr>
        <dsp:cNvPr id="0" name=""/>
        <dsp:cNvSpPr/>
      </dsp:nvSpPr>
      <dsp:spPr>
        <a:xfrm>
          <a:off x="1191857" y="2340509"/>
          <a:ext cx="2884842" cy="501116"/>
        </a:xfrm>
        <a:custGeom>
          <a:avLst/>
          <a:gdLst/>
          <a:ahLst/>
          <a:cxnLst/>
          <a:rect l="0" t="0" r="0" b="0"/>
          <a:pathLst>
            <a:path>
              <a:moveTo>
                <a:pt x="2884842" y="0"/>
              </a:moveTo>
              <a:lnTo>
                <a:pt x="2884842" y="250826"/>
              </a:lnTo>
              <a:lnTo>
                <a:pt x="0" y="250826"/>
              </a:lnTo>
              <a:lnTo>
                <a:pt x="0" y="50111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C5726-5476-4212-B942-F5DB814FDB4A}">
      <dsp:nvSpPr>
        <dsp:cNvPr id="0" name=""/>
        <dsp:cNvSpPr/>
      </dsp:nvSpPr>
      <dsp:spPr>
        <a:xfrm>
          <a:off x="2884842" y="1148652"/>
          <a:ext cx="2383714" cy="1191857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Single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Parent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 Passed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Away</a:t>
          </a:r>
        </a:p>
      </dsp:txBody>
      <dsp:txXfrm>
        <a:off x="2884842" y="1148652"/>
        <a:ext cx="2383714" cy="1191857"/>
      </dsp:txXfrm>
    </dsp:sp>
    <dsp:sp modelId="{5223BF38-D334-453C-B1BE-55C40CC2FE8B}">
      <dsp:nvSpPr>
        <dsp:cNvPr id="0" name=""/>
        <dsp:cNvSpPr/>
      </dsp:nvSpPr>
      <dsp:spPr>
        <a:xfrm>
          <a:off x="0" y="2841626"/>
          <a:ext cx="2383714" cy="1191857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Child</a:t>
          </a:r>
        </a:p>
      </dsp:txBody>
      <dsp:txXfrm>
        <a:off x="0" y="2841626"/>
        <a:ext cx="2383714" cy="1191857"/>
      </dsp:txXfrm>
    </dsp:sp>
    <dsp:sp modelId="{377E5266-C79C-48EB-949D-BC617692B522}">
      <dsp:nvSpPr>
        <dsp:cNvPr id="0" name=""/>
        <dsp:cNvSpPr/>
      </dsp:nvSpPr>
      <dsp:spPr>
        <a:xfrm>
          <a:off x="2884842" y="2841090"/>
          <a:ext cx="2383714" cy="1191857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3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Child</a:t>
          </a:r>
          <a:b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</a:br>
          <a:endParaRPr kumimoji="0" lang="en-US" sz="3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sp:txBody>
      <dsp:txXfrm>
        <a:off x="2884842" y="2841090"/>
        <a:ext cx="2383714" cy="1191857"/>
      </dsp:txXfrm>
    </dsp:sp>
    <dsp:sp modelId="{E4861ADF-61EE-43AC-BF7C-38702A3D31C5}">
      <dsp:nvSpPr>
        <dsp:cNvPr id="0" name=""/>
        <dsp:cNvSpPr/>
      </dsp:nvSpPr>
      <dsp:spPr>
        <a:xfrm>
          <a:off x="5769137" y="2841090"/>
          <a:ext cx="2383714" cy="1191857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3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Child</a:t>
          </a:r>
          <a:b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</a:br>
          <a:endParaRPr kumimoji="0" lang="en-US" sz="3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sp:txBody>
      <dsp:txXfrm>
        <a:off x="5769137" y="2841090"/>
        <a:ext cx="2383714" cy="119185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70E1-BECE-406E-B964-76687A6BAF9A}">
      <dsp:nvSpPr>
        <dsp:cNvPr id="0" name=""/>
        <dsp:cNvSpPr/>
      </dsp:nvSpPr>
      <dsp:spPr>
        <a:xfrm>
          <a:off x="4076699" y="2340509"/>
          <a:ext cx="2884295" cy="500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290"/>
              </a:lnTo>
              <a:lnTo>
                <a:pt x="2884295" y="250290"/>
              </a:lnTo>
              <a:lnTo>
                <a:pt x="2884295" y="5005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A4F94-949C-4838-A5D2-15977B1B40A5}">
      <dsp:nvSpPr>
        <dsp:cNvPr id="0" name=""/>
        <dsp:cNvSpPr/>
      </dsp:nvSpPr>
      <dsp:spPr>
        <a:xfrm>
          <a:off x="4030979" y="2340509"/>
          <a:ext cx="91440" cy="5005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5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5B307-3665-48D3-8437-6CA3AD2DBFBB}">
      <dsp:nvSpPr>
        <dsp:cNvPr id="0" name=""/>
        <dsp:cNvSpPr/>
      </dsp:nvSpPr>
      <dsp:spPr>
        <a:xfrm>
          <a:off x="1191857" y="2340509"/>
          <a:ext cx="2884842" cy="501116"/>
        </a:xfrm>
        <a:custGeom>
          <a:avLst/>
          <a:gdLst/>
          <a:ahLst/>
          <a:cxnLst/>
          <a:rect l="0" t="0" r="0" b="0"/>
          <a:pathLst>
            <a:path>
              <a:moveTo>
                <a:pt x="2884842" y="0"/>
              </a:moveTo>
              <a:lnTo>
                <a:pt x="2884842" y="250826"/>
              </a:lnTo>
              <a:lnTo>
                <a:pt x="0" y="250826"/>
              </a:lnTo>
              <a:lnTo>
                <a:pt x="0" y="50111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C5726-5476-4212-B942-F5DB814FDB4A}">
      <dsp:nvSpPr>
        <dsp:cNvPr id="0" name=""/>
        <dsp:cNvSpPr/>
      </dsp:nvSpPr>
      <dsp:spPr>
        <a:xfrm>
          <a:off x="2884842" y="1148652"/>
          <a:ext cx="2383714" cy="1191857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Single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Parent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 Passed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Away</a:t>
          </a:r>
        </a:p>
      </dsp:txBody>
      <dsp:txXfrm>
        <a:off x="2884842" y="1148652"/>
        <a:ext cx="2383714" cy="1191857"/>
      </dsp:txXfrm>
    </dsp:sp>
    <dsp:sp modelId="{5223BF38-D334-453C-B1BE-55C40CC2FE8B}">
      <dsp:nvSpPr>
        <dsp:cNvPr id="0" name=""/>
        <dsp:cNvSpPr/>
      </dsp:nvSpPr>
      <dsp:spPr>
        <a:xfrm>
          <a:off x="0" y="2841626"/>
          <a:ext cx="2383714" cy="1191857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Child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$1,000</a:t>
          </a:r>
        </a:p>
      </dsp:txBody>
      <dsp:txXfrm>
        <a:off x="0" y="2841626"/>
        <a:ext cx="2383714" cy="1191857"/>
      </dsp:txXfrm>
    </dsp:sp>
    <dsp:sp modelId="{377E5266-C79C-48EB-949D-BC617692B522}">
      <dsp:nvSpPr>
        <dsp:cNvPr id="0" name=""/>
        <dsp:cNvSpPr/>
      </dsp:nvSpPr>
      <dsp:spPr>
        <a:xfrm>
          <a:off x="2884842" y="2841090"/>
          <a:ext cx="2383714" cy="1191857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3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Child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$1,000</a:t>
          </a:r>
          <a:b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</a:br>
          <a:endParaRPr kumimoji="0" lang="en-US" sz="3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sp:txBody>
      <dsp:txXfrm>
        <a:off x="2884842" y="2841090"/>
        <a:ext cx="2383714" cy="1191857"/>
      </dsp:txXfrm>
    </dsp:sp>
    <dsp:sp modelId="{E4861ADF-61EE-43AC-BF7C-38702A3D31C5}">
      <dsp:nvSpPr>
        <dsp:cNvPr id="0" name=""/>
        <dsp:cNvSpPr/>
      </dsp:nvSpPr>
      <dsp:spPr>
        <a:xfrm>
          <a:off x="5769137" y="2841090"/>
          <a:ext cx="2383714" cy="1191857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3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Child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$1,000</a:t>
          </a:r>
          <a:b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</a:br>
          <a:endParaRPr kumimoji="0" lang="en-US" sz="3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sp:txBody>
      <dsp:txXfrm>
        <a:off x="5769137" y="2841090"/>
        <a:ext cx="2383714" cy="119185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D142F-0634-4FC2-88CF-1E4598B722C3}">
      <dsp:nvSpPr>
        <dsp:cNvPr id="0" name=""/>
        <dsp:cNvSpPr/>
      </dsp:nvSpPr>
      <dsp:spPr>
        <a:xfrm>
          <a:off x="6557245" y="2640005"/>
          <a:ext cx="1344579" cy="233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678"/>
              </a:lnTo>
              <a:lnTo>
                <a:pt x="1344579" y="116678"/>
              </a:lnTo>
              <a:lnTo>
                <a:pt x="1344579" y="23335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61256-6ABE-437B-B554-A4E61E6AFDB0}">
      <dsp:nvSpPr>
        <dsp:cNvPr id="0" name=""/>
        <dsp:cNvSpPr/>
      </dsp:nvSpPr>
      <dsp:spPr>
        <a:xfrm>
          <a:off x="6511525" y="2640005"/>
          <a:ext cx="91440" cy="2333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5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B0F8B-3F70-4F3B-9C35-49481F943CCF}">
      <dsp:nvSpPr>
        <dsp:cNvPr id="0" name=""/>
        <dsp:cNvSpPr/>
      </dsp:nvSpPr>
      <dsp:spPr>
        <a:xfrm>
          <a:off x="5212665" y="2640005"/>
          <a:ext cx="1344579" cy="233356"/>
        </a:xfrm>
        <a:custGeom>
          <a:avLst/>
          <a:gdLst/>
          <a:ahLst/>
          <a:cxnLst/>
          <a:rect l="0" t="0" r="0" b="0"/>
          <a:pathLst>
            <a:path>
              <a:moveTo>
                <a:pt x="1344579" y="0"/>
              </a:moveTo>
              <a:lnTo>
                <a:pt x="1344579" y="116678"/>
              </a:lnTo>
              <a:lnTo>
                <a:pt x="0" y="116678"/>
              </a:lnTo>
              <a:lnTo>
                <a:pt x="0" y="23335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CACA4-79D4-4B36-B085-760A8286C54F}">
      <dsp:nvSpPr>
        <dsp:cNvPr id="0" name=""/>
        <dsp:cNvSpPr/>
      </dsp:nvSpPr>
      <dsp:spPr>
        <a:xfrm>
          <a:off x="3877228" y="1851037"/>
          <a:ext cx="2680016" cy="233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678"/>
              </a:lnTo>
              <a:lnTo>
                <a:pt x="2680016" y="116678"/>
              </a:lnTo>
              <a:lnTo>
                <a:pt x="2680016" y="23335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65450-5C18-4CB3-B3E6-F8A4F6AF2EE6}">
      <dsp:nvSpPr>
        <dsp:cNvPr id="0" name=""/>
        <dsp:cNvSpPr/>
      </dsp:nvSpPr>
      <dsp:spPr>
        <a:xfrm>
          <a:off x="3195796" y="2640005"/>
          <a:ext cx="672289" cy="233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678"/>
              </a:lnTo>
              <a:lnTo>
                <a:pt x="672289" y="116678"/>
              </a:lnTo>
              <a:lnTo>
                <a:pt x="672289" y="23335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9E006-0794-4FDB-A4FB-CBD0B2BA95D5}">
      <dsp:nvSpPr>
        <dsp:cNvPr id="0" name=""/>
        <dsp:cNvSpPr/>
      </dsp:nvSpPr>
      <dsp:spPr>
        <a:xfrm>
          <a:off x="2523506" y="2640005"/>
          <a:ext cx="672289" cy="233356"/>
        </a:xfrm>
        <a:custGeom>
          <a:avLst/>
          <a:gdLst/>
          <a:ahLst/>
          <a:cxnLst/>
          <a:rect l="0" t="0" r="0" b="0"/>
          <a:pathLst>
            <a:path>
              <a:moveTo>
                <a:pt x="672289" y="0"/>
              </a:moveTo>
              <a:lnTo>
                <a:pt x="672289" y="116678"/>
              </a:lnTo>
              <a:lnTo>
                <a:pt x="0" y="116678"/>
              </a:lnTo>
              <a:lnTo>
                <a:pt x="0" y="23335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CE606-AAF6-4A38-A274-524B4F81241D}">
      <dsp:nvSpPr>
        <dsp:cNvPr id="0" name=""/>
        <dsp:cNvSpPr/>
      </dsp:nvSpPr>
      <dsp:spPr>
        <a:xfrm>
          <a:off x="3195796" y="1851037"/>
          <a:ext cx="681432" cy="233356"/>
        </a:xfrm>
        <a:custGeom>
          <a:avLst/>
          <a:gdLst/>
          <a:ahLst/>
          <a:cxnLst/>
          <a:rect l="0" t="0" r="0" b="0"/>
          <a:pathLst>
            <a:path>
              <a:moveTo>
                <a:pt x="681432" y="0"/>
              </a:moveTo>
              <a:lnTo>
                <a:pt x="681432" y="116678"/>
              </a:lnTo>
              <a:lnTo>
                <a:pt x="0" y="116678"/>
              </a:lnTo>
              <a:lnTo>
                <a:pt x="0" y="23335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8DC8C-F366-4E2B-AFCD-E69FEB344685}">
      <dsp:nvSpPr>
        <dsp:cNvPr id="0" name=""/>
        <dsp:cNvSpPr/>
      </dsp:nvSpPr>
      <dsp:spPr>
        <a:xfrm>
          <a:off x="880019" y="2640005"/>
          <a:ext cx="91440" cy="2333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5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8AE36-0CB1-4EA5-9941-693D7D215BFF}">
      <dsp:nvSpPr>
        <dsp:cNvPr id="0" name=""/>
        <dsp:cNvSpPr/>
      </dsp:nvSpPr>
      <dsp:spPr>
        <a:xfrm>
          <a:off x="925739" y="1851037"/>
          <a:ext cx="2951488" cy="233356"/>
        </a:xfrm>
        <a:custGeom>
          <a:avLst/>
          <a:gdLst/>
          <a:ahLst/>
          <a:cxnLst/>
          <a:rect l="0" t="0" r="0" b="0"/>
          <a:pathLst>
            <a:path>
              <a:moveTo>
                <a:pt x="2951488" y="0"/>
              </a:moveTo>
              <a:lnTo>
                <a:pt x="2951488" y="116678"/>
              </a:lnTo>
              <a:lnTo>
                <a:pt x="0" y="116678"/>
              </a:lnTo>
              <a:lnTo>
                <a:pt x="0" y="23335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41321-D35E-4174-97F0-8C2B2F771C21}">
      <dsp:nvSpPr>
        <dsp:cNvPr id="0" name=""/>
        <dsp:cNvSpPr/>
      </dsp:nvSpPr>
      <dsp:spPr>
        <a:xfrm>
          <a:off x="3321617" y="1295426"/>
          <a:ext cx="1111222" cy="55561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Parent </a:t>
          </a:r>
        </a:p>
      </dsp:txBody>
      <dsp:txXfrm>
        <a:off x="3321617" y="1295426"/>
        <a:ext cx="1111222" cy="555611"/>
      </dsp:txXfrm>
    </dsp:sp>
    <dsp:sp modelId="{B2CD0F4D-95E3-4125-A05A-30D697EB1485}">
      <dsp:nvSpPr>
        <dsp:cNvPr id="0" name=""/>
        <dsp:cNvSpPr/>
      </dsp:nvSpPr>
      <dsp:spPr>
        <a:xfrm>
          <a:off x="763" y="2084394"/>
          <a:ext cx="1849952" cy="555611"/>
        </a:xfrm>
        <a:prstGeom prst="rect">
          <a:avLst/>
        </a:prstGeom>
        <a:solidFill>
          <a:srgbClr val="66FF66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$</a:t>
          </a: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1,000</a:t>
          </a:r>
          <a:endParaRPr kumimoji="0" lang="en-US" sz="2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763" y="2084394"/>
        <a:ext cx="1849952" cy="555611"/>
      </dsp:txXfrm>
    </dsp:sp>
    <dsp:sp modelId="{E65456DC-E976-4735-B046-30B4BBF22A91}">
      <dsp:nvSpPr>
        <dsp:cNvPr id="0" name=""/>
        <dsp:cNvSpPr/>
      </dsp:nvSpPr>
      <dsp:spPr>
        <a:xfrm>
          <a:off x="370128" y="2873362"/>
          <a:ext cx="1111222" cy="555611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370128" y="2873362"/>
        <a:ext cx="1111222" cy="555611"/>
      </dsp:txXfrm>
    </dsp:sp>
    <dsp:sp modelId="{30FC1AFA-370E-42D5-92CD-F77238179C03}">
      <dsp:nvSpPr>
        <dsp:cNvPr id="0" name=""/>
        <dsp:cNvSpPr/>
      </dsp:nvSpPr>
      <dsp:spPr>
        <a:xfrm>
          <a:off x="2084073" y="2084394"/>
          <a:ext cx="2223445" cy="555611"/>
        </a:xfrm>
        <a:prstGeom prst="rect">
          <a:avLst/>
        </a:prstGeom>
        <a:solidFill>
          <a:srgbClr val="66FF66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$</a:t>
          </a: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1,000</a:t>
          </a:r>
          <a:endParaRPr kumimoji="0" lang="en-US" sz="2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2084073" y="2084394"/>
        <a:ext cx="2223445" cy="555611"/>
      </dsp:txXfrm>
    </dsp:sp>
    <dsp:sp modelId="{A8EAAB5A-79D9-4A87-80B9-E36927C44208}">
      <dsp:nvSpPr>
        <dsp:cNvPr id="0" name=""/>
        <dsp:cNvSpPr/>
      </dsp:nvSpPr>
      <dsp:spPr>
        <a:xfrm>
          <a:off x="1967894" y="2873362"/>
          <a:ext cx="1111222" cy="555611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1967894" y="2873362"/>
        <a:ext cx="1111222" cy="555611"/>
      </dsp:txXfrm>
    </dsp:sp>
    <dsp:sp modelId="{4E6F4BB7-0B29-4CF0-8196-24AA5EFEE808}">
      <dsp:nvSpPr>
        <dsp:cNvPr id="0" name=""/>
        <dsp:cNvSpPr/>
      </dsp:nvSpPr>
      <dsp:spPr>
        <a:xfrm>
          <a:off x="3312474" y="2873362"/>
          <a:ext cx="1111222" cy="555611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3312474" y="2873362"/>
        <a:ext cx="1111222" cy="555611"/>
      </dsp:txXfrm>
    </dsp:sp>
    <dsp:sp modelId="{42B6853D-53DA-41C9-A8EA-BD7FAAB277B7}">
      <dsp:nvSpPr>
        <dsp:cNvPr id="0" name=""/>
        <dsp:cNvSpPr/>
      </dsp:nvSpPr>
      <dsp:spPr>
        <a:xfrm>
          <a:off x="5360797" y="2084394"/>
          <a:ext cx="2392896" cy="555611"/>
        </a:xfrm>
        <a:prstGeom prst="rect">
          <a:avLst/>
        </a:prstGeom>
        <a:solidFill>
          <a:srgbClr val="66FF66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$</a:t>
          </a: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1,000</a:t>
          </a:r>
          <a:endParaRPr kumimoji="0" lang="en-US" sz="2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5360797" y="2084394"/>
        <a:ext cx="2392896" cy="555611"/>
      </dsp:txXfrm>
    </dsp:sp>
    <dsp:sp modelId="{A746D0C6-12E9-415C-95BE-034762E71166}">
      <dsp:nvSpPr>
        <dsp:cNvPr id="0" name=""/>
        <dsp:cNvSpPr/>
      </dsp:nvSpPr>
      <dsp:spPr>
        <a:xfrm>
          <a:off x="4657054" y="2873362"/>
          <a:ext cx="1111222" cy="555611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4657054" y="2873362"/>
        <a:ext cx="1111222" cy="555611"/>
      </dsp:txXfrm>
    </dsp:sp>
    <dsp:sp modelId="{FA75D309-ADAB-4EF3-934E-C140EC404183}">
      <dsp:nvSpPr>
        <dsp:cNvPr id="0" name=""/>
        <dsp:cNvSpPr/>
      </dsp:nvSpPr>
      <dsp:spPr>
        <a:xfrm>
          <a:off x="6001633" y="2873362"/>
          <a:ext cx="1111222" cy="555611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6001633" y="2873362"/>
        <a:ext cx="1111222" cy="555611"/>
      </dsp:txXfrm>
    </dsp:sp>
    <dsp:sp modelId="{57B20000-197C-48A6-8297-4D3981C97098}">
      <dsp:nvSpPr>
        <dsp:cNvPr id="0" name=""/>
        <dsp:cNvSpPr/>
      </dsp:nvSpPr>
      <dsp:spPr>
        <a:xfrm>
          <a:off x="7346213" y="2873362"/>
          <a:ext cx="1111222" cy="555611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7346213" y="2873362"/>
        <a:ext cx="1111222" cy="55561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D142F-0634-4FC2-88CF-1E4598B722C3}">
      <dsp:nvSpPr>
        <dsp:cNvPr id="0" name=""/>
        <dsp:cNvSpPr/>
      </dsp:nvSpPr>
      <dsp:spPr>
        <a:xfrm>
          <a:off x="6741075" y="2613225"/>
          <a:ext cx="1214962" cy="210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430"/>
              </a:lnTo>
              <a:lnTo>
                <a:pt x="1214962" y="105430"/>
              </a:lnTo>
              <a:lnTo>
                <a:pt x="1214962" y="21086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61256-6ABE-437B-B554-A4E61E6AFDB0}">
      <dsp:nvSpPr>
        <dsp:cNvPr id="0" name=""/>
        <dsp:cNvSpPr/>
      </dsp:nvSpPr>
      <dsp:spPr>
        <a:xfrm>
          <a:off x="6695355" y="2613225"/>
          <a:ext cx="91440" cy="2108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86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B0F8B-3F70-4F3B-9C35-49481F943CCF}">
      <dsp:nvSpPr>
        <dsp:cNvPr id="0" name=""/>
        <dsp:cNvSpPr/>
      </dsp:nvSpPr>
      <dsp:spPr>
        <a:xfrm>
          <a:off x="5526112" y="2613225"/>
          <a:ext cx="1214962" cy="210861"/>
        </a:xfrm>
        <a:custGeom>
          <a:avLst/>
          <a:gdLst/>
          <a:ahLst/>
          <a:cxnLst/>
          <a:rect l="0" t="0" r="0" b="0"/>
          <a:pathLst>
            <a:path>
              <a:moveTo>
                <a:pt x="1214962" y="0"/>
              </a:moveTo>
              <a:lnTo>
                <a:pt x="1214962" y="105430"/>
              </a:lnTo>
              <a:lnTo>
                <a:pt x="0" y="105430"/>
              </a:lnTo>
              <a:lnTo>
                <a:pt x="0" y="21086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CACA4-79D4-4B36-B085-760A8286C54F}">
      <dsp:nvSpPr>
        <dsp:cNvPr id="0" name=""/>
        <dsp:cNvSpPr/>
      </dsp:nvSpPr>
      <dsp:spPr>
        <a:xfrm>
          <a:off x="4316175" y="1900313"/>
          <a:ext cx="2424900" cy="210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430"/>
              </a:lnTo>
              <a:lnTo>
                <a:pt x="2424900" y="105430"/>
              </a:lnTo>
              <a:lnTo>
                <a:pt x="2424900" y="21086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65450-5C18-4CB3-B3E6-F8A4F6AF2EE6}">
      <dsp:nvSpPr>
        <dsp:cNvPr id="0" name=""/>
        <dsp:cNvSpPr/>
      </dsp:nvSpPr>
      <dsp:spPr>
        <a:xfrm>
          <a:off x="3703668" y="2613225"/>
          <a:ext cx="607481" cy="210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430"/>
              </a:lnTo>
              <a:lnTo>
                <a:pt x="607481" y="105430"/>
              </a:lnTo>
              <a:lnTo>
                <a:pt x="607481" y="21086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9E006-0794-4FDB-A4FB-CBD0B2BA95D5}">
      <dsp:nvSpPr>
        <dsp:cNvPr id="0" name=""/>
        <dsp:cNvSpPr/>
      </dsp:nvSpPr>
      <dsp:spPr>
        <a:xfrm>
          <a:off x="3096187" y="2613225"/>
          <a:ext cx="607481" cy="210861"/>
        </a:xfrm>
        <a:custGeom>
          <a:avLst/>
          <a:gdLst/>
          <a:ahLst/>
          <a:cxnLst/>
          <a:rect l="0" t="0" r="0" b="0"/>
          <a:pathLst>
            <a:path>
              <a:moveTo>
                <a:pt x="607481" y="0"/>
              </a:moveTo>
              <a:lnTo>
                <a:pt x="607481" y="105430"/>
              </a:lnTo>
              <a:lnTo>
                <a:pt x="0" y="105430"/>
              </a:lnTo>
              <a:lnTo>
                <a:pt x="0" y="21086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CE606-AAF6-4A38-A274-524B4F81241D}">
      <dsp:nvSpPr>
        <dsp:cNvPr id="0" name=""/>
        <dsp:cNvSpPr/>
      </dsp:nvSpPr>
      <dsp:spPr>
        <a:xfrm>
          <a:off x="3703668" y="1900313"/>
          <a:ext cx="612506" cy="210861"/>
        </a:xfrm>
        <a:custGeom>
          <a:avLst/>
          <a:gdLst/>
          <a:ahLst/>
          <a:cxnLst/>
          <a:rect l="0" t="0" r="0" b="0"/>
          <a:pathLst>
            <a:path>
              <a:moveTo>
                <a:pt x="612506" y="0"/>
              </a:moveTo>
              <a:lnTo>
                <a:pt x="612506" y="105430"/>
              </a:lnTo>
              <a:lnTo>
                <a:pt x="0" y="105430"/>
              </a:lnTo>
              <a:lnTo>
                <a:pt x="0" y="21086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8DC8C-F366-4E2B-AFCD-E69FEB344685}">
      <dsp:nvSpPr>
        <dsp:cNvPr id="0" name=""/>
        <dsp:cNvSpPr/>
      </dsp:nvSpPr>
      <dsp:spPr>
        <a:xfrm>
          <a:off x="1145972" y="2613225"/>
          <a:ext cx="91440" cy="2108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86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8AE36-0CB1-4EA5-9941-693D7D215BFF}">
      <dsp:nvSpPr>
        <dsp:cNvPr id="0" name=""/>
        <dsp:cNvSpPr/>
      </dsp:nvSpPr>
      <dsp:spPr>
        <a:xfrm>
          <a:off x="1191692" y="1900313"/>
          <a:ext cx="3124482" cy="210861"/>
        </a:xfrm>
        <a:custGeom>
          <a:avLst/>
          <a:gdLst/>
          <a:ahLst/>
          <a:cxnLst/>
          <a:rect l="0" t="0" r="0" b="0"/>
          <a:pathLst>
            <a:path>
              <a:moveTo>
                <a:pt x="3124482" y="0"/>
              </a:moveTo>
              <a:lnTo>
                <a:pt x="3124482" y="105430"/>
              </a:lnTo>
              <a:lnTo>
                <a:pt x="0" y="105430"/>
              </a:lnTo>
              <a:lnTo>
                <a:pt x="0" y="21086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41321-D35E-4174-97F0-8C2B2F771C21}">
      <dsp:nvSpPr>
        <dsp:cNvPr id="0" name=""/>
        <dsp:cNvSpPr/>
      </dsp:nvSpPr>
      <dsp:spPr>
        <a:xfrm>
          <a:off x="3814124" y="1398262"/>
          <a:ext cx="1004101" cy="50205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Parent </a:t>
          </a:r>
        </a:p>
      </dsp:txBody>
      <dsp:txXfrm>
        <a:off x="3814124" y="1398262"/>
        <a:ext cx="1004101" cy="502050"/>
      </dsp:txXfrm>
    </dsp:sp>
    <dsp:sp modelId="{B2CD0F4D-95E3-4125-A05A-30D697EB1485}">
      <dsp:nvSpPr>
        <dsp:cNvPr id="0" name=""/>
        <dsp:cNvSpPr/>
      </dsp:nvSpPr>
      <dsp:spPr>
        <a:xfrm>
          <a:off x="689642" y="2111174"/>
          <a:ext cx="1004101" cy="50205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Arial" charset="0"/>
            </a:rPr>
            <a:t>Son</a:t>
          </a:r>
        </a:p>
      </dsp:txBody>
      <dsp:txXfrm>
        <a:off x="689642" y="2111174"/>
        <a:ext cx="1004101" cy="502050"/>
      </dsp:txXfrm>
    </dsp:sp>
    <dsp:sp modelId="{E65456DC-E976-4735-B046-30B4BBF22A91}">
      <dsp:nvSpPr>
        <dsp:cNvPr id="0" name=""/>
        <dsp:cNvSpPr/>
      </dsp:nvSpPr>
      <dsp:spPr>
        <a:xfrm>
          <a:off x="110" y="2824086"/>
          <a:ext cx="2383164" cy="50205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$1,000</a:t>
          </a:r>
        </a:p>
      </dsp:txBody>
      <dsp:txXfrm>
        <a:off x="110" y="2824086"/>
        <a:ext cx="2383164" cy="502050"/>
      </dsp:txXfrm>
    </dsp:sp>
    <dsp:sp modelId="{30FC1AFA-370E-42D5-92CD-F77238179C03}">
      <dsp:nvSpPr>
        <dsp:cNvPr id="0" name=""/>
        <dsp:cNvSpPr/>
      </dsp:nvSpPr>
      <dsp:spPr>
        <a:xfrm>
          <a:off x="2520611" y="2111174"/>
          <a:ext cx="2366114" cy="502050"/>
        </a:xfrm>
        <a:prstGeom prst="rect">
          <a:avLst/>
        </a:prstGeom>
        <a:solidFill>
          <a:srgbClr val="66FF66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$1,000</a:t>
          </a:r>
        </a:p>
      </dsp:txBody>
      <dsp:txXfrm>
        <a:off x="2520611" y="2111174"/>
        <a:ext cx="2366114" cy="502050"/>
      </dsp:txXfrm>
    </dsp:sp>
    <dsp:sp modelId="{A8EAAB5A-79D9-4A87-80B9-E36927C44208}">
      <dsp:nvSpPr>
        <dsp:cNvPr id="0" name=""/>
        <dsp:cNvSpPr/>
      </dsp:nvSpPr>
      <dsp:spPr>
        <a:xfrm>
          <a:off x="2594136" y="2824086"/>
          <a:ext cx="1004101" cy="50205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2594136" y="2824086"/>
        <a:ext cx="1004101" cy="502050"/>
      </dsp:txXfrm>
    </dsp:sp>
    <dsp:sp modelId="{4E6F4BB7-0B29-4CF0-8196-24AA5EFEE808}">
      <dsp:nvSpPr>
        <dsp:cNvPr id="0" name=""/>
        <dsp:cNvSpPr/>
      </dsp:nvSpPr>
      <dsp:spPr>
        <a:xfrm>
          <a:off x="3809099" y="2824086"/>
          <a:ext cx="1004101" cy="50205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3809099" y="2824086"/>
        <a:ext cx="1004101" cy="502050"/>
      </dsp:txXfrm>
    </dsp:sp>
    <dsp:sp modelId="{42B6853D-53DA-41C9-A8EA-BD7FAAB277B7}">
      <dsp:nvSpPr>
        <dsp:cNvPr id="0" name=""/>
        <dsp:cNvSpPr/>
      </dsp:nvSpPr>
      <dsp:spPr>
        <a:xfrm>
          <a:off x="5539442" y="2111174"/>
          <a:ext cx="2403266" cy="502050"/>
        </a:xfrm>
        <a:prstGeom prst="rect">
          <a:avLst/>
        </a:prstGeom>
        <a:solidFill>
          <a:srgbClr val="66FF66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$1,000</a:t>
          </a:r>
        </a:p>
      </dsp:txBody>
      <dsp:txXfrm>
        <a:off x="5539442" y="2111174"/>
        <a:ext cx="2403266" cy="502050"/>
      </dsp:txXfrm>
    </dsp:sp>
    <dsp:sp modelId="{A746D0C6-12E9-415C-95BE-034762E71166}">
      <dsp:nvSpPr>
        <dsp:cNvPr id="0" name=""/>
        <dsp:cNvSpPr/>
      </dsp:nvSpPr>
      <dsp:spPr>
        <a:xfrm>
          <a:off x="5024062" y="2824086"/>
          <a:ext cx="1004101" cy="50205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5024062" y="2824086"/>
        <a:ext cx="1004101" cy="502050"/>
      </dsp:txXfrm>
    </dsp:sp>
    <dsp:sp modelId="{FA75D309-ADAB-4EF3-934E-C140EC404183}">
      <dsp:nvSpPr>
        <dsp:cNvPr id="0" name=""/>
        <dsp:cNvSpPr/>
      </dsp:nvSpPr>
      <dsp:spPr>
        <a:xfrm>
          <a:off x="6239025" y="2824086"/>
          <a:ext cx="1004101" cy="50205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6239025" y="2824086"/>
        <a:ext cx="1004101" cy="502050"/>
      </dsp:txXfrm>
    </dsp:sp>
    <dsp:sp modelId="{57B20000-197C-48A6-8297-4D3981C97098}">
      <dsp:nvSpPr>
        <dsp:cNvPr id="0" name=""/>
        <dsp:cNvSpPr/>
      </dsp:nvSpPr>
      <dsp:spPr>
        <a:xfrm>
          <a:off x="7453987" y="2824086"/>
          <a:ext cx="1004101" cy="50205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7453987" y="2824086"/>
        <a:ext cx="1004101" cy="50205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D142F-0634-4FC2-88CF-1E4598B722C3}">
      <dsp:nvSpPr>
        <dsp:cNvPr id="0" name=""/>
        <dsp:cNvSpPr/>
      </dsp:nvSpPr>
      <dsp:spPr>
        <a:xfrm>
          <a:off x="6977254" y="3430454"/>
          <a:ext cx="1006772" cy="100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05"/>
              </a:lnTo>
              <a:lnTo>
                <a:pt x="1006772" y="50005"/>
              </a:lnTo>
              <a:lnTo>
                <a:pt x="1006772" y="10001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61256-6ABE-437B-B554-A4E61E6AFDB0}">
      <dsp:nvSpPr>
        <dsp:cNvPr id="0" name=""/>
        <dsp:cNvSpPr/>
      </dsp:nvSpPr>
      <dsp:spPr>
        <a:xfrm>
          <a:off x="6927703" y="3430454"/>
          <a:ext cx="91440" cy="100010"/>
        </a:xfrm>
        <a:custGeom>
          <a:avLst/>
          <a:gdLst/>
          <a:ahLst/>
          <a:cxnLst/>
          <a:rect l="0" t="0" r="0" b="0"/>
          <a:pathLst>
            <a:path>
              <a:moveTo>
                <a:pt x="49551" y="0"/>
              </a:moveTo>
              <a:lnTo>
                <a:pt x="49551" y="50005"/>
              </a:lnTo>
              <a:lnTo>
                <a:pt x="45720" y="50005"/>
              </a:lnTo>
              <a:lnTo>
                <a:pt x="45720" y="10001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B0F8B-3F70-4F3B-9C35-49481F943CCF}">
      <dsp:nvSpPr>
        <dsp:cNvPr id="0" name=""/>
        <dsp:cNvSpPr/>
      </dsp:nvSpPr>
      <dsp:spPr>
        <a:xfrm>
          <a:off x="5966650" y="3430454"/>
          <a:ext cx="1010604" cy="100010"/>
        </a:xfrm>
        <a:custGeom>
          <a:avLst/>
          <a:gdLst/>
          <a:ahLst/>
          <a:cxnLst/>
          <a:rect l="0" t="0" r="0" b="0"/>
          <a:pathLst>
            <a:path>
              <a:moveTo>
                <a:pt x="1010604" y="0"/>
              </a:moveTo>
              <a:lnTo>
                <a:pt x="1010604" y="50005"/>
              </a:lnTo>
              <a:lnTo>
                <a:pt x="0" y="50005"/>
              </a:lnTo>
              <a:lnTo>
                <a:pt x="0" y="10001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CACA4-79D4-4B36-B085-760A8286C54F}">
      <dsp:nvSpPr>
        <dsp:cNvPr id="0" name=""/>
        <dsp:cNvSpPr/>
      </dsp:nvSpPr>
      <dsp:spPr>
        <a:xfrm>
          <a:off x="4116431" y="2673221"/>
          <a:ext cx="2860823" cy="100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05"/>
              </a:lnTo>
              <a:lnTo>
                <a:pt x="2860823" y="50005"/>
              </a:lnTo>
              <a:lnTo>
                <a:pt x="2860823" y="10001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65450-5C18-4CB3-B3E6-F8A4F6AF2EE6}">
      <dsp:nvSpPr>
        <dsp:cNvPr id="0" name=""/>
        <dsp:cNvSpPr/>
      </dsp:nvSpPr>
      <dsp:spPr>
        <a:xfrm>
          <a:off x="3697863" y="3304032"/>
          <a:ext cx="908422" cy="200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517"/>
              </a:lnTo>
              <a:lnTo>
                <a:pt x="908422" y="150517"/>
              </a:lnTo>
              <a:lnTo>
                <a:pt x="908422" y="200522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9E006-0794-4FDB-A4FB-CBD0B2BA95D5}">
      <dsp:nvSpPr>
        <dsp:cNvPr id="0" name=""/>
        <dsp:cNvSpPr/>
      </dsp:nvSpPr>
      <dsp:spPr>
        <a:xfrm>
          <a:off x="2853356" y="3304032"/>
          <a:ext cx="844506" cy="200522"/>
        </a:xfrm>
        <a:custGeom>
          <a:avLst/>
          <a:gdLst/>
          <a:ahLst/>
          <a:cxnLst/>
          <a:rect l="0" t="0" r="0" b="0"/>
          <a:pathLst>
            <a:path>
              <a:moveTo>
                <a:pt x="844506" y="0"/>
              </a:moveTo>
              <a:lnTo>
                <a:pt x="844506" y="150517"/>
              </a:lnTo>
              <a:lnTo>
                <a:pt x="0" y="150517"/>
              </a:lnTo>
              <a:lnTo>
                <a:pt x="0" y="200522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CE606-AAF6-4A38-A274-524B4F81241D}">
      <dsp:nvSpPr>
        <dsp:cNvPr id="0" name=""/>
        <dsp:cNvSpPr/>
      </dsp:nvSpPr>
      <dsp:spPr>
        <a:xfrm>
          <a:off x="3697863" y="2673221"/>
          <a:ext cx="418568" cy="100010"/>
        </a:xfrm>
        <a:custGeom>
          <a:avLst/>
          <a:gdLst/>
          <a:ahLst/>
          <a:cxnLst/>
          <a:rect l="0" t="0" r="0" b="0"/>
          <a:pathLst>
            <a:path>
              <a:moveTo>
                <a:pt x="418568" y="0"/>
              </a:moveTo>
              <a:lnTo>
                <a:pt x="418568" y="50005"/>
              </a:lnTo>
              <a:lnTo>
                <a:pt x="0" y="50005"/>
              </a:lnTo>
              <a:lnTo>
                <a:pt x="0" y="10001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8DC8C-F366-4E2B-AFCD-E69FEB344685}">
      <dsp:nvSpPr>
        <dsp:cNvPr id="0" name=""/>
        <dsp:cNvSpPr/>
      </dsp:nvSpPr>
      <dsp:spPr>
        <a:xfrm>
          <a:off x="903988" y="3345927"/>
          <a:ext cx="91440" cy="200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0517"/>
              </a:lnTo>
              <a:lnTo>
                <a:pt x="47505" y="150517"/>
              </a:lnTo>
              <a:lnTo>
                <a:pt x="47505" y="200522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8AE36-0CB1-4EA5-9941-693D7D215BFF}">
      <dsp:nvSpPr>
        <dsp:cNvPr id="0" name=""/>
        <dsp:cNvSpPr/>
      </dsp:nvSpPr>
      <dsp:spPr>
        <a:xfrm>
          <a:off x="949708" y="2673221"/>
          <a:ext cx="3166723" cy="100010"/>
        </a:xfrm>
        <a:custGeom>
          <a:avLst/>
          <a:gdLst/>
          <a:ahLst/>
          <a:cxnLst/>
          <a:rect l="0" t="0" r="0" b="0"/>
          <a:pathLst>
            <a:path>
              <a:moveTo>
                <a:pt x="3166723" y="0"/>
              </a:moveTo>
              <a:lnTo>
                <a:pt x="3166723" y="50005"/>
              </a:lnTo>
              <a:lnTo>
                <a:pt x="0" y="50005"/>
              </a:lnTo>
              <a:lnTo>
                <a:pt x="0" y="10001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41321-D35E-4174-97F0-8C2B2F771C21}">
      <dsp:nvSpPr>
        <dsp:cNvPr id="0" name=""/>
        <dsp:cNvSpPr/>
      </dsp:nvSpPr>
      <dsp:spPr>
        <a:xfrm>
          <a:off x="3454186" y="1949017"/>
          <a:ext cx="1324490" cy="724203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7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Parent </a:t>
          </a:r>
        </a:p>
      </dsp:txBody>
      <dsp:txXfrm>
        <a:off x="3454186" y="1949017"/>
        <a:ext cx="1324490" cy="724203"/>
      </dsp:txXfrm>
    </dsp:sp>
    <dsp:sp modelId="{B2CD0F4D-95E3-4125-A05A-30D697EB1485}">
      <dsp:nvSpPr>
        <dsp:cNvPr id="0" name=""/>
        <dsp:cNvSpPr/>
      </dsp:nvSpPr>
      <dsp:spPr>
        <a:xfrm>
          <a:off x="399752" y="2773231"/>
          <a:ext cx="1099910" cy="572695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Arial" charset="0"/>
            </a:rPr>
            <a:t>Son</a:t>
          </a:r>
          <a:endParaRPr kumimoji="0" lang="en-US" sz="36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endParaRPr>
        </a:p>
      </dsp:txBody>
      <dsp:txXfrm>
        <a:off x="399752" y="2773231"/>
        <a:ext cx="1099910" cy="572695"/>
      </dsp:txXfrm>
    </dsp:sp>
    <dsp:sp modelId="{E65456DC-E976-4735-B046-30B4BBF22A91}">
      <dsp:nvSpPr>
        <dsp:cNvPr id="0" name=""/>
        <dsp:cNvSpPr/>
      </dsp:nvSpPr>
      <dsp:spPr>
        <a:xfrm>
          <a:off x="6272" y="3546449"/>
          <a:ext cx="1890442" cy="56399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$1,000</a:t>
          </a:r>
        </a:p>
      </dsp:txBody>
      <dsp:txXfrm>
        <a:off x="6272" y="3546449"/>
        <a:ext cx="1890442" cy="563992"/>
      </dsp:txXfrm>
    </dsp:sp>
    <dsp:sp modelId="{30FC1AFA-370E-42D5-92CD-F77238179C03}">
      <dsp:nvSpPr>
        <dsp:cNvPr id="0" name=""/>
        <dsp:cNvSpPr/>
      </dsp:nvSpPr>
      <dsp:spPr>
        <a:xfrm>
          <a:off x="3052326" y="2773231"/>
          <a:ext cx="1291072" cy="53080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Arial" charset="0"/>
            </a:rPr>
            <a:t>Son</a:t>
          </a:r>
        </a:p>
      </dsp:txBody>
      <dsp:txXfrm>
        <a:off x="3052326" y="2773231"/>
        <a:ext cx="1291072" cy="530801"/>
      </dsp:txXfrm>
    </dsp:sp>
    <dsp:sp modelId="{A8EAAB5A-79D9-4A87-80B9-E36927C44208}">
      <dsp:nvSpPr>
        <dsp:cNvPr id="0" name=""/>
        <dsp:cNvSpPr/>
      </dsp:nvSpPr>
      <dsp:spPr>
        <a:xfrm>
          <a:off x="1996725" y="3504554"/>
          <a:ext cx="1713262" cy="616516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$500</a:t>
          </a:r>
        </a:p>
      </dsp:txBody>
      <dsp:txXfrm>
        <a:off x="1996725" y="3504554"/>
        <a:ext cx="1713262" cy="616516"/>
      </dsp:txXfrm>
    </dsp:sp>
    <dsp:sp modelId="{4E6F4BB7-0B29-4CF0-8196-24AA5EFEE808}">
      <dsp:nvSpPr>
        <dsp:cNvPr id="0" name=""/>
        <dsp:cNvSpPr/>
      </dsp:nvSpPr>
      <dsp:spPr>
        <a:xfrm>
          <a:off x="3809998" y="3504554"/>
          <a:ext cx="1592574" cy="652598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$500</a:t>
          </a:r>
        </a:p>
      </dsp:txBody>
      <dsp:txXfrm>
        <a:off x="3809998" y="3504554"/>
        <a:ext cx="1592574" cy="652598"/>
      </dsp:txXfrm>
    </dsp:sp>
    <dsp:sp modelId="{42B6853D-53DA-41C9-A8EA-BD7FAAB277B7}">
      <dsp:nvSpPr>
        <dsp:cNvPr id="0" name=""/>
        <dsp:cNvSpPr/>
      </dsp:nvSpPr>
      <dsp:spPr>
        <a:xfrm>
          <a:off x="6121399" y="2773231"/>
          <a:ext cx="1711710" cy="657223"/>
        </a:xfrm>
        <a:prstGeom prst="rect">
          <a:avLst/>
        </a:prstGeom>
        <a:solidFill>
          <a:srgbClr val="66FF66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$1,000</a:t>
          </a:r>
        </a:p>
      </dsp:txBody>
      <dsp:txXfrm>
        <a:off x="6121399" y="2773231"/>
        <a:ext cx="1711710" cy="657223"/>
      </dsp:txXfrm>
    </dsp:sp>
    <dsp:sp modelId="{A746D0C6-12E9-415C-95BE-034762E71166}">
      <dsp:nvSpPr>
        <dsp:cNvPr id="0" name=""/>
        <dsp:cNvSpPr/>
      </dsp:nvSpPr>
      <dsp:spPr>
        <a:xfrm>
          <a:off x="5500796" y="3530464"/>
          <a:ext cx="931707" cy="616516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5500796" y="3530464"/>
        <a:ext cx="931707" cy="616516"/>
      </dsp:txXfrm>
    </dsp:sp>
    <dsp:sp modelId="{FA75D309-ADAB-4EF3-934E-C140EC404183}">
      <dsp:nvSpPr>
        <dsp:cNvPr id="0" name=""/>
        <dsp:cNvSpPr/>
      </dsp:nvSpPr>
      <dsp:spPr>
        <a:xfrm>
          <a:off x="6532514" y="3530464"/>
          <a:ext cx="881817" cy="59921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6532514" y="3530464"/>
        <a:ext cx="881817" cy="599219"/>
      </dsp:txXfrm>
    </dsp:sp>
    <dsp:sp modelId="{57B20000-197C-48A6-8297-4D3981C97098}">
      <dsp:nvSpPr>
        <dsp:cNvPr id="0" name=""/>
        <dsp:cNvSpPr/>
      </dsp:nvSpPr>
      <dsp:spPr>
        <a:xfrm>
          <a:off x="7514342" y="3530464"/>
          <a:ext cx="939370" cy="616516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7514342" y="3530464"/>
        <a:ext cx="939370" cy="61651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D142F-0634-4FC2-88CF-1E4598B722C3}">
      <dsp:nvSpPr>
        <dsp:cNvPr id="0" name=""/>
        <dsp:cNvSpPr/>
      </dsp:nvSpPr>
      <dsp:spPr>
        <a:xfrm>
          <a:off x="6210997" y="2655938"/>
          <a:ext cx="1541285" cy="230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43"/>
              </a:lnTo>
              <a:lnTo>
                <a:pt x="1541285" y="168643"/>
              </a:lnTo>
              <a:lnTo>
                <a:pt x="1541285" y="230505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61256-6ABE-437B-B554-A4E61E6AFDB0}">
      <dsp:nvSpPr>
        <dsp:cNvPr id="0" name=""/>
        <dsp:cNvSpPr/>
      </dsp:nvSpPr>
      <dsp:spPr>
        <a:xfrm>
          <a:off x="6165277" y="2655938"/>
          <a:ext cx="91440" cy="2305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643"/>
              </a:lnTo>
              <a:lnTo>
                <a:pt x="61521" y="168643"/>
              </a:lnTo>
              <a:lnTo>
                <a:pt x="61521" y="230505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B0F8B-3F70-4F3B-9C35-49481F943CCF}">
      <dsp:nvSpPr>
        <dsp:cNvPr id="0" name=""/>
        <dsp:cNvSpPr/>
      </dsp:nvSpPr>
      <dsp:spPr>
        <a:xfrm>
          <a:off x="4687327" y="2655938"/>
          <a:ext cx="1523669" cy="230505"/>
        </a:xfrm>
        <a:custGeom>
          <a:avLst/>
          <a:gdLst/>
          <a:ahLst/>
          <a:cxnLst/>
          <a:rect l="0" t="0" r="0" b="0"/>
          <a:pathLst>
            <a:path>
              <a:moveTo>
                <a:pt x="1523669" y="0"/>
              </a:moveTo>
              <a:lnTo>
                <a:pt x="1523669" y="168643"/>
              </a:lnTo>
              <a:lnTo>
                <a:pt x="0" y="168643"/>
              </a:lnTo>
              <a:lnTo>
                <a:pt x="0" y="230505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CACA4-79D4-4B36-B085-760A8286C54F}">
      <dsp:nvSpPr>
        <dsp:cNvPr id="0" name=""/>
        <dsp:cNvSpPr/>
      </dsp:nvSpPr>
      <dsp:spPr>
        <a:xfrm>
          <a:off x="3654555" y="2063904"/>
          <a:ext cx="2556442" cy="123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62"/>
              </a:lnTo>
              <a:lnTo>
                <a:pt x="2556442" y="61862"/>
              </a:lnTo>
              <a:lnTo>
                <a:pt x="2556442" y="123725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65450-5C18-4CB3-B3E6-F8A4F6AF2EE6}">
      <dsp:nvSpPr>
        <dsp:cNvPr id="0" name=""/>
        <dsp:cNvSpPr/>
      </dsp:nvSpPr>
      <dsp:spPr>
        <a:xfrm>
          <a:off x="2860298" y="2679776"/>
          <a:ext cx="567064" cy="204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881"/>
              </a:lnTo>
              <a:lnTo>
                <a:pt x="567064" y="142881"/>
              </a:lnTo>
              <a:lnTo>
                <a:pt x="567064" y="204744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9E006-0794-4FDB-A4FB-CBD0B2BA95D5}">
      <dsp:nvSpPr>
        <dsp:cNvPr id="0" name=""/>
        <dsp:cNvSpPr/>
      </dsp:nvSpPr>
      <dsp:spPr>
        <a:xfrm>
          <a:off x="2383915" y="2679776"/>
          <a:ext cx="476383" cy="204744"/>
        </a:xfrm>
        <a:custGeom>
          <a:avLst/>
          <a:gdLst/>
          <a:ahLst/>
          <a:cxnLst/>
          <a:rect l="0" t="0" r="0" b="0"/>
          <a:pathLst>
            <a:path>
              <a:moveTo>
                <a:pt x="476383" y="0"/>
              </a:moveTo>
              <a:lnTo>
                <a:pt x="476383" y="142881"/>
              </a:lnTo>
              <a:lnTo>
                <a:pt x="0" y="142881"/>
              </a:lnTo>
              <a:lnTo>
                <a:pt x="0" y="204744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CE606-AAF6-4A38-A274-524B4F81241D}">
      <dsp:nvSpPr>
        <dsp:cNvPr id="0" name=""/>
        <dsp:cNvSpPr/>
      </dsp:nvSpPr>
      <dsp:spPr>
        <a:xfrm>
          <a:off x="2860298" y="2063904"/>
          <a:ext cx="794256" cy="123725"/>
        </a:xfrm>
        <a:custGeom>
          <a:avLst/>
          <a:gdLst/>
          <a:ahLst/>
          <a:cxnLst/>
          <a:rect l="0" t="0" r="0" b="0"/>
          <a:pathLst>
            <a:path>
              <a:moveTo>
                <a:pt x="794256" y="0"/>
              </a:moveTo>
              <a:lnTo>
                <a:pt x="794256" y="61862"/>
              </a:lnTo>
              <a:lnTo>
                <a:pt x="0" y="61862"/>
              </a:lnTo>
              <a:lnTo>
                <a:pt x="0" y="123725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8DC8C-F366-4E2B-AFCD-E69FEB344685}">
      <dsp:nvSpPr>
        <dsp:cNvPr id="0" name=""/>
        <dsp:cNvSpPr/>
      </dsp:nvSpPr>
      <dsp:spPr>
        <a:xfrm>
          <a:off x="830867" y="2675059"/>
          <a:ext cx="91440" cy="228084"/>
        </a:xfrm>
        <a:custGeom>
          <a:avLst/>
          <a:gdLst/>
          <a:ahLst/>
          <a:cxnLst/>
          <a:rect l="0" t="0" r="0" b="0"/>
          <a:pathLst>
            <a:path>
              <a:moveTo>
                <a:pt x="47534" y="0"/>
              </a:moveTo>
              <a:lnTo>
                <a:pt x="47534" y="166221"/>
              </a:lnTo>
              <a:lnTo>
                <a:pt x="45720" y="166221"/>
              </a:lnTo>
              <a:lnTo>
                <a:pt x="45720" y="228084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8AE36-0CB1-4EA5-9941-693D7D215BFF}">
      <dsp:nvSpPr>
        <dsp:cNvPr id="0" name=""/>
        <dsp:cNvSpPr/>
      </dsp:nvSpPr>
      <dsp:spPr>
        <a:xfrm>
          <a:off x="878401" y="2063904"/>
          <a:ext cx="2776154" cy="123725"/>
        </a:xfrm>
        <a:custGeom>
          <a:avLst/>
          <a:gdLst/>
          <a:ahLst/>
          <a:cxnLst/>
          <a:rect l="0" t="0" r="0" b="0"/>
          <a:pathLst>
            <a:path>
              <a:moveTo>
                <a:pt x="2776154" y="0"/>
              </a:moveTo>
              <a:lnTo>
                <a:pt x="2776154" y="61862"/>
              </a:lnTo>
              <a:lnTo>
                <a:pt x="0" y="61862"/>
              </a:lnTo>
              <a:lnTo>
                <a:pt x="0" y="123725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41321-D35E-4174-97F0-8C2B2F771C21}">
      <dsp:nvSpPr>
        <dsp:cNvPr id="0" name=""/>
        <dsp:cNvSpPr/>
      </dsp:nvSpPr>
      <dsp:spPr>
        <a:xfrm>
          <a:off x="2996582" y="1335784"/>
          <a:ext cx="1315946" cy="728119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7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Parent </a:t>
          </a:r>
        </a:p>
      </dsp:txBody>
      <dsp:txXfrm>
        <a:off x="2996582" y="1335784"/>
        <a:ext cx="1315946" cy="728119"/>
      </dsp:txXfrm>
    </dsp:sp>
    <dsp:sp modelId="{B2CD0F4D-95E3-4125-A05A-30D697EB1485}">
      <dsp:nvSpPr>
        <dsp:cNvPr id="0" name=""/>
        <dsp:cNvSpPr/>
      </dsp:nvSpPr>
      <dsp:spPr>
        <a:xfrm>
          <a:off x="338467" y="2187629"/>
          <a:ext cx="1079867" cy="48743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Son</a:t>
          </a:r>
        </a:p>
      </dsp:txBody>
      <dsp:txXfrm>
        <a:off x="338467" y="2187629"/>
        <a:ext cx="1079867" cy="487430"/>
      </dsp:txXfrm>
    </dsp:sp>
    <dsp:sp modelId="{E65456DC-E976-4735-B046-30B4BBF22A91}">
      <dsp:nvSpPr>
        <dsp:cNvPr id="0" name=""/>
        <dsp:cNvSpPr/>
      </dsp:nvSpPr>
      <dsp:spPr>
        <a:xfrm>
          <a:off x="0" y="2903144"/>
          <a:ext cx="1753174" cy="57151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$1,000</a:t>
          </a:r>
        </a:p>
      </dsp:txBody>
      <dsp:txXfrm>
        <a:off x="0" y="2903144"/>
        <a:ext cx="1753174" cy="571519"/>
      </dsp:txXfrm>
    </dsp:sp>
    <dsp:sp modelId="{30FC1AFA-370E-42D5-92CD-F77238179C03}">
      <dsp:nvSpPr>
        <dsp:cNvPr id="0" name=""/>
        <dsp:cNvSpPr/>
      </dsp:nvSpPr>
      <dsp:spPr>
        <a:xfrm>
          <a:off x="1910596" y="2187629"/>
          <a:ext cx="1899405" cy="492146"/>
        </a:xfrm>
        <a:prstGeom prst="rect">
          <a:avLst/>
        </a:prstGeom>
        <a:solidFill>
          <a:srgbClr val="66FF66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$1,000</a:t>
          </a:r>
        </a:p>
      </dsp:txBody>
      <dsp:txXfrm>
        <a:off x="1910596" y="2187629"/>
        <a:ext cx="1899405" cy="492146"/>
      </dsp:txXfrm>
    </dsp:sp>
    <dsp:sp modelId="{A8EAAB5A-79D9-4A87-80B9-E36927C44208}">
      <dsp:nvSpPr>
        <dsp:cNvPr id="0" name=""/>
        <dsp:cNvSpPr/>
      </dsp:nvSpPr>
      <dsp:spPr>
        <a:xfrm>
          <a:off x="1887633" y="2884520"/>
          <a:ext cx="992564" cy="564817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1887633" y="2884520"/>
        <a:ext cx="992564" cy="564817"/>
      </dsp:txXfrm>
    </dsp:sp>
    <dsp:sp modelId="{4E6F4BB7-0B29-4CF0-8196-24AA5EFEE808}">
      <dsp:nvSpPr>
        <dsp:cNvPr id="0" name=""/>
        <dsp:cNvSpPr/>
      </dsp:nvSpPr>
      <dsp:spPr>
        <a:xfrm>
          <a:off x="3003923" y="2884520"/>
          <a:ext cx="846881" cy="58511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0</a:t>
          </a:r>
        </a:p>
      </dsp:txBody>
      <dsp:txXfrm>
        <a:off x="3003923" y="2884520"/>
        <a:ext cx="846881" cy="585114"/>
      </dsp:txXfrm>
    </dsp:sp>
    <dsp:sp modelId="{42B6853D-53DA-41C9-A8EA-BD7FAAB277B7}">
      <dsp:nvSpPr>
        <dsp:cNvPr id="0" name=""/>
        <dsp:cNvSpPr/>
      </dsp:nvSpPr>
      <dsp:spPr>
        <a:xfrm>
          <a:off x="5451351" y="2187629"/>
          <a:ext cx="1519292" cy="46830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Daughter</a:t>
          </a:r>
        </a:p>
      </dsp:txBody>
      <dsp:txXfrm>
        <a:off x="5451351" y="2187629"/>
        <a:ext cx="1519292" cy="468308"/>
      </dsp:txXfrm>
    </dsp:sp>
    <dsp:sp modelId="{A746D0C6-12E9-415C-95BE-034762E71166}">
      <dsp:nvSpPr>
        <dsp:cNvPr id="0" name=""/>
        <dsp:cNvSpPr/>
      </dsp:nvSpPr>
      <dsp:spPr>
        <a:xfrm>
          <a:off x="3975961" y="2886444"/>
          <a:ext cx="1422733" cy="55796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$333</a:t>
          </a:r>
        </a:p>
      </dsp:txBody>
      <dsp:txXfrm>
        <a:off x="3975961" y="2886444"/>
        <a:ext cx="1422733" cy="557968"/>
      </dsp:txXfrm>
    </dsp:sp>
    <dsp:sp modelId="{FA75D309-ADAB-4EF3-934E-C140EC404183}">
      <dsp:nvSpPr>
        <dsp:cNvPr id="0" name=""/>
        <dsp:cNvSpPr/>
      </dsp:nvSpPr>
      <dsp:spPr>
        <a:xfrm>
          <a:off x="5522419" y="2886444"/>
          <a:ext cx="1408758" cy="53543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$333</a:t>
          </a:r>
        </a:p>
      </dsp:txBody>
      <dsp:txXfrm>
        <a:off x="5522419" y="2886444"/>
        <a:ext cx="1408758" cy="535438"/>
      </dsp:txXfrm>
    </dsp:sp>
    <dsp:sp modelId="{57B20000-197C-48A6-8297-4D3981C97098}">
      <dsp:nvSpPr>
        <dsp:cNvPr id="0" name=""/>
        <dsp:cNvSpPr/>
      </dsp:nvSpPr>
      <dsp:spPr>
        <a:xfrm>
          <a:off x="7046366" y="2886444"/>
          <a:ext cx="1411833" cy="536931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$333</a:t>
          </a:r>
        </a:p>
      </dsp:txBody>
      <dsp:txXfrm>
        <a:off x="7046366" y="2886444"/>
        <a:ext cx="1411833" cy="5369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1FD25-0BBF-47BD-8C0F-45703DFB2EC2}">
      <dsp:nvSpPr>
        <dsp:cNvPr id="0" name=""/>
        <dsp:cNvSpPr/>
      </dsp:nvSpPr>
      <dsp:spPr>
        <a:xfrm>
          <a:off x="6405257" y="2424163"/>
          <a:ext cx="1450771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1450771" y="125893"/>
              </a:lnTo>
              <a:lnTo>
                <a:pt x="1450771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10519-4848-4BC8-87E7-79DEF20392F6}">
      <dsp:nvSpPr>
        <dsp:cNvPr id="0" name=""/>
        <dsp:cNvSpPr/>
      </dsp:nvSpPr>
      <dsp:spPr>
        <a:xfrm>
          <a:off x="6359537" y="2424163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38C5-C946-43CA-BCED-E607C04A554B}">
      <dsp:nvSpPr>
        <dsp:cNvPr id="0" name=""/>
        <dsp:cNvSpPr/>
      </dsp:nvSpPr>
      <dsp:spPr>
        <a:xfrm>
          <a:off x="4954485" y="2424163"/>
          <a:ext cx="1450771" cy="251786"/>
        </a:xfrm>
        <a:custGeom>
          <a:avLst/>
          <a:gdLst/>
          <a:ahLst/>
          <a:cxnLst/>
          <a:rect l="0" t="0" r="0" b="0"/>
          <a:pathLst>
            <a:path>
              <a:moveTo>
                <a:pt x="1450771" y="0"/>
              </a:moveTo>
              <a:lnTo>
                <a:pt x="1450771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F8DE6-C98E-4E80-BBAF-1C953CCDB249}">
      <dsp:nvSpPr>
        <dsp:cNvPr id="0" name=""/>
        <dsp:cNvSpPr/>
      </dsp:nvSpPr>
      <dsp:spPr>
        <a:xfrm>
          <a:off x="3503714" y="1572884"/>
          <a:ext cx="2901543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2901543" y="125893"/>
              </a:lnTo>
              <a:lnTo>
                <a:pt x="2901543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75B0D-1429-499E-9863-7F2D554BA23F}">
      <dsp:nvSpPr>
        <dsp:cNvPr id="0" name=""/>
        <dsp:cNvSpPr/>
      </dsp:nvSpPr>
      <dsp:spPr>
        <a:xfrm>
          <a:off x="2778328" y="2424163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725385" y="125893"/>
              </a:lnTo>
              <a:lnTo>
                <a:pt x="725385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F50DE-C7AA-4128-BC3D-7F4A08DE02E9}">
      <dsp:nvSpPr>
        <dsp:cNvPr id="0" name=""/>
        <dsp:cNvSpPr/>
      </dsp:nvSpPr>
      <dsp:spPr>
        <a:xfrm>
          <a:off x="2052942" y="2424163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725385" y="0"/>
              </a:moveTo>
              <a:lnTo>
                <a:pt x="725385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B90F8-05F1-4B34-BD0E-A406B35EAE4E}">
      <dsp:nvSpPr>
        <dsp:cNvPr id="0" name=""/>
        <dsp:cNvSpPr/>
      </dsp:nvSpPr>
      <dsp:spPr>
        <a:xfrm>
          <a:off x="2778328" y="1572884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725385" y="0"/>
              </a:moveTo>
              <a:lnTo>
                <a:pt x="725385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183C1-A07A-402B-9404-E7F238ED7B59}">
      <dsp:nvSpPr>
        <dsp:cNvPr id="0" name=""/>
        <dsp:cNvSpPr/>
      </dsp:nvSpPr>
      <dsp:spPr>
        <a:xfrm>
          <a:off x="556450" y="2424163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DF3D0-73F2-45E4-810F-60C2AEFD8F65}">
      <dsp:nvSpPr>
        <dsp:cNvPr id="0" name=""/>
        <dsp:cNvSpPr/>
      </dsp:nvSpPr>
      <dsp:spPr>
        <a:xfrm>
          <a:off x="602170" y="1572884"/>
          <a:ext cx="2901543" cy="251786"/>
        </a:xfrm>
        <a:custGeom>
          <a:avLst/>
          <a:gdLst/>
          <a:ahLst/>
          <a:cxnLst/>
          <a:rect l="0" t="0" r="0" b="0"/>
          <a:pathLst>
            <a:path>
              <a:moveTo>
                <a:pt x="2901543" y="0"/>
              </a:moveTo>
              <a:lnTo>
                <a:pt x="2901543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7A501-77E4-4885-B203-2B2BFBA0905F}">
      <dsp:nvSpPr>
        <dsp:cNvPr id="0" name=""/>
        <dsp:cNvSpPr/>
      </dsp:nvSpPr>
      <dsp:spPr>
        <a:xfrm>
          <a:off x="2904221" y="973391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Parent </a:t>
          </a:r>
        </a:p>
      </dsp:txBody>
      <dsp:txXfrm>
        <a:off x="2904221" y="973391"/>
        <a:ext cx="1198984" cy="599492"/>
      </dsp:txXfrm>
    </dsp:sp>
    <dsp:sp modelId="{F5CF04EB-086F-432F-B751-48CB42CFAB2D}">
      <dsp:nvSpPr>
        <dsp:cNvPr id="0" name=""/>
        <dsp:cNvSpPr/>
      </dsp:nvSpPr>
      <dsp:spPr>
        <a:xfrm>
          <a:off x="2678" y="1824671"/>
          <a:ext cx="1198984" cy="599492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</a:p>
      </dsp:txBody>
      <dsp:txXfrm>
        <a:off x="2678" y="1824671"/>
        <a:ext cx="1198984" cy="599492"/>
      </dsp:txXfrm>
    </dsp:sp>
    <dsp:sp modelId="{A22BE1A9-FD28-4B41-9046-20AE6C265E03}">
      <dsp:nvSpPr>
        <dsp:cNvPr id="0" name=""/>
        <dsp:cNvSpPr/>
      </dsp:nvSpPr>
      <dsp:spPr>
        <a:xfrm>
          <a:off x="2678" y="2675950"/>
          <a:ext cx="1198984" cy="59949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</a:p>
      </dsp:txBody>
      <dsp:txXfrm>
        <a:off x="2678" y="2675950"/>
        <a:ext cx="1198984" cy="599492"/>
      </dsp:txXfrm>
    </dsp:sp>
    <dsp:sp modelId="{7876AD9F-F864-4207-926E-04D52841E5EC}">
      <dsp:nvSpPr>
        <dsp:cNvPr id="0" name=""/>
        <dsp:cNvSpPr/>
      </dsp:nvSpPr>
      <dsp:spPr>
        <a:xfrm>
          <a:off x="2178835" y="1824671"/>
          <a:ext cx="1198984" cy="599492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</a:p>
      </dsp:txBody>
      <dsp:txXfrm>
        <a:off x="2178835" y="1824671"/>
        <a:ext cx="1198984" cy="599492"/>
      </dsp:txXfrm>
    </dsp:sp>
    <dsp:sp modelId="{57D36FF4-821C-431F-B680-D8A35A940FD9}">
      <dsp:nvSpPr>
        <dsp:cNvPr id="0" name=""/>
        <dsp:cNvSpPr/>
      </dsp:nvSpPr>
      <dsp:spPr>
        <a:xfrm>
          <a:off x="1453449" y="2675950"/>
          <a:ext cx="1198984" cy="59949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Grand</a:t>
          </a:r>
          <a:b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</a:b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child</a:t>
          </a:r>
        </a:p>
      </dsp:txBody>
      <dsp:txXfrm>
        <a:off x="1453449" y="2675950"/>
        <a:ext cx="1198984" cy="599492"/>
      </dsp:txXfrm>
    </dsp:sp>
    <dsp:sp modelId="{5BC1EBFB-6A52-4F04-A503-79579149B19B}">
      <dsp:nvSpPr>
        <dsp:cNvPr id="0" name=""/>
        <dsp:cNvSpPr/>
      </dsp:nvSpPr>
      <dsp:spPr>
        <a:xfrm>
          <a:off x="2904221" y="2675950"/>
          <a:ext cx="1198984" cy="59949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Grand</a:t>
          </a:r>
          <a:b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</a:b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child</a:t>
          </a:r>
        </a:p>
      </dsp:txBody>
      <dsp:txXfrm>
        <a:off x="2904221" y="2675950"/>
        <a:ext cx="1198984" cy="599492"/>
      </dsp:txXfrm>
    </dsp:sp>
    <dsp:sp modelId="{0F1F4216-CB34-4A28-B816-A85A4C7AB4BF}">
      <dsp:nvSpPr>
        <dsp:cNvPr id="0" name=""/>
        <dsp:cNvSpPr/>
      </dsp:nvSpPr>
      <dsp:spPr>
        <a:xfrm>
          <a:off x="5805765" y="1824671"/>
          <a:ext cx="1198984" cy="599492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</a:p>
      </dsp:txBody>
      <dsp:txXfrm>
        <a:off x="5805765" y="1824671"/>
        <a:ext cx="1198984" cy="599492"/>
      </dsp:txXfrm>
    </dsp:sp>
    <dsp:sp modelId="{521AEE6A-DD50-4C06-B883-FB000CE2D5CB}">
      <dsp:nvSpPr>
        <dsp:cNvPr id="0" name=""/>
        <dsp:cNvSpPr/>
      </dsp:nvSpPr>
      <dsp:spPr>
        <a:xfrm>
          <a:off x="4354993" y="2675950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Grand</a:t>
          </a:r>
          <a:b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</a:b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child</a:t>
          </a:r>
        </a:p>
      </dsp:txBody>
      <dsp:txXfrm>
        <a:off x="4354993" y="2675950"/>
        <a:ext cx="1198984" cy="599492"/>
      </dsp:txXfrm>
    </dsp:sp>
    <dsp:sp modelId="{30D235DA-8819-44EC-A299-892F4F9290A9}">
      <dsp:nvSpPr>
        <dsp:cNvPr id="0" name=""/>
        <dsp:cNvSpPr/>
      </dsp:nvSpPr>
      <dsp:spPr>
        <a:xfrm>
          <a:off x="5805765" y="2675950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Grand</a:t>
          </a:r>
          <a:b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</a:b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child</a:t>
          </a:r>
        </a:p>
      </dsp:txBody>
      <dsp:txXfrm>
        <a:off x="5805765" y="2675950"/>
        <a:ext cx="1198984" cy="599492"/>
      </dsp:txXfrm>
    </dsp:sp>
    <dsp:sp modelId="{0CFE0434-5A8E-4208-92C3-2F8C3B3511AC}">
      <dsp:nvSpPr>
        <dsp:cNvPr id="0" name=""/>
        <dsp:cNvSpPr/>
      </dsp:nvSpPr>
      <dsp:spPr>
        <a:xfrm>
          <a:off x="7256537" y="2675950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Grand</a:t>
          </a:r>
          <a:b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</a:b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child</a:t>
          </a:r>
        </a:p>
      </dsp:txBody>
      <dsp:txXfrm>
        <a:off x="7256537" y="2675950"/>
        <a:ext cx="1198984" cy="59949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1FD25-0BBF-47BD-8C0F-45703DFB2EC2}">
      <dsp:nvSpPr>
        <dsp:cNvPr id="0" name=""/>
        <dsp:cNvSpPr/>
      </dsp:nvSpPr>
      <dsp:spPr>
        <a:xfrm>
          <a:off x="6505165" y="2135980"/>
          <a:ext cx="1376773" cy="242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014"/>
              </a:lnTo>
              <a:lnTo>
                <a:pt x="1376773" y="121014"/>
              </a:lnTo>
              <a:lnTo>
                <a:pt x="1376773" y="242029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10519-4848-4BC8-87E7-79DEF20392F6}">
      <dsp:nvSpPr>
        <dsp:cNvPr id="0" name=""/>
        <dsp:cNvSpPr/>
      </dsp:nvSpPr>
      <dsp:spPr>
        <a:xfrm>
          <a:off x="6459445" y="2135980"/>
          <a:ext cx="91440" cy="242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2029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38C5-C946-43CA-BCED-E607C04A554B}">
      <dsp:nvSpPr>
        <dsp:cNvPr id="0" name=""/>
        <dsp:cNvSpPr/>
      </dsp:nvSpPr>
      <dsp:spPr>
        <a:xfrm>
          <a:off x="5089729" y="2135980"/>
          <a:ext cx="1415436" cy="242029"/>
        </a:xfrm>
        <a:custGeom>
          <a:avLst/>
          <a:gdLst/>
          <a:ahLst/>
          <a:cxnLst/>
          <a:rect l="0" t="0" r="0" b="0"/>
          <a:pathLst>
            <a:path>
              <a:moveTo>
                <a:pt x="1415436" y="0"/>
              </a:moveTo>
              <a:lnTo>
                <a:pt x="1415436" y="121014"/>
              </a:lnTo>
              <a:lnTo>
                <a:pt x="0" y="121014"/>
              </a:lnTo>
              <a:lnTo>
                <a:pt x="0" y="242029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F8DE6-C98E-4E80-BBAF-1C953CCDB249}">
      <dsp:nvSpPr>
        <dsp:cNvPr id="0" name=""/>
        <dsp:cNvSpPr/>
      </dsp:nvSpPr>
      <dsp:spPr>
        <a:xfrm>
          <a:off x="3613500" y="1317689"/>
          <a:ext cx="2891664" cy="242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014"/>
              </a:lnTo>
              <a:lnTo>
                <a:pt x="2891664" y="121014"/>
              </a:lnTo>
              <a:lnTo>
                <a:pt x="2891664" y="242029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75B0D-1429-499E-9863-7F2D554BA23F}">
      <dsp:nvSpPr>
        <dsp:cNvPr id="0" name=""/>
        <dsp:cNvSpPr/>
      </dsp:nvSpPr>
      <dsp:spPr>
        <a:xfrm>
          <a:off x="2997900" y="2135980"/>
          <a:ext cx="697276" cy="242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014"/>
              </a:lnTo>
              <a:lnTo>
                <a:pt x="697276" y="121014"/>
              </a:lnTo>
              <a:lnTo>
                <a:pt x="697276" y="242029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F50DE-C7AA-4128-BC3D-7F4A08DE02E9}">
      <dsp:nvSpPr>
        <dsp:cNvPr id="0" name=""/>
        <dsp:cNvSpPr/>
      </dsp:nvSpPr>
      <dsp:spPr>
        <a:xfrm>
          <a:off x="2314627" y="2135980"/>
          <a:ext cx="683273" cy="252627"/>
        </a:xfrm>
        <a:custGeom>
          <a:avLst/>
          <a:gdLst/>
          <a:ahLst/>
          <a:cxnLst/>
          <a:rect l="0" t="0" r="0" b="0"/>
          <a:pathLst>
            <a:path>
              <a:moveTo>
                <a:pt x="683273" y="0"/>
              </a:moveTo>
              <a:lnTo>
                <a:pt x="683273" y="131612"/>
              </a:lnTo>
              <a:lnTo>
                <a:pt x="0" y="131612"/>
              </a:lnTo>
              <a:lnTo>
                <a:pt x="0" y="252627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B90F8-05F1-4B34-BD0E-A406B35EAE4E}">
      <dsp:nvSpPr>
        <dsp:cNvPr id="0" name=""/>
        <dsp:cNvSpPr/>
      </dsp:nvSpPr>
      <dsp:spPr>
        <a:xfrm>
          <a:off x="2997900" y="1317689"/>
          <a:ext cx="615599" cy="242029"/>
        </a:xfrm>
        <a:custGeom>
          <a:avLst/>
          <a:gdLst/>
          <a:ahLst/>
          <a:cxnLst/>
          <a:rect l="0" t="0" r="0" b="0"/>
          <a:pathLst>
            <a:path>
              <a:moveTo>
                <a:pt x="615599" y="0"/>
              </a:moveTo>
              <a:lnTo>
                <a:pt x="615599" y="121014"/>
              </a:lnTo>
              <a:lnTo>
                <a:pt x="0" y="121014"/>
              </a:lnTo>
              <a:lnTo>
                <a:pt x="0" y="242029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183C1-A07A-402B-9404-E7F238ED7B59}">
      <dsp:nvSpPr>
        <dsp:cNvPr id="0" name=""/>
        <dsp:cNvSpPr/>
      </dsp:nvSpPr>
      <dsp:spPr>
        <a:xfrm>
          <a:off x="696998" y="2135980"/>
          <a:ext cx="91440" cy="242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2029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DF3D0-73F2-45E4-810F-60C2AEFD8F65}">
      <dsp:nvSpPr>
        <dsp:cNvPr id="0" name=""/>
        <dsp:cNvSpPr/>
      </dsp:nvSpPr>
      <dsp:spPr>
        <a:xfrm>
          <a:off x="742718" y="1317689"/>
          <a:ext cx="2870781" cy="242029"/>
        </a:xfrm>
        <a:custGeom>
          <a:avLst/>
          <a:gdLst/>
          <a:ahLst/>
          <a:cxnLst/>
          <a:rect l="0" t="0" r="0" b="0"/>
          <a:pathLst>
            <a:path>
              <a:moveTo>
                <a:pt x="2870781" y="0"/>
              </a:moveTo>
              <a:lnTo>
                <a:pt x="2870781" y="121014"/>
              </a:lnTo>
              <a:lnTo>
                <a:pt x="0" y="121014"/>
              </a:lnTo>
              <a:lnTo>
                <a:pt x="0" y="242029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7A501-77E4-4885-B203-2B2BFBA0905F}">
      <dsp:nvSpPr>
        <dsp:cNvPr id="0" name=""/>
        <dsp:cNvSpPr/>
      </dsp:nvSpPr>
      <dsp:spPr>
        <a:xfrm>
          <a:off x="3037238" y="741428"/>
          <a:ext cx="1152522" cy="57626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Parent </a:t>
          </a:r>
        </a:p>
      </dsp:txBody>
      <dsp:txXfrm>
        <a:off x="3037238" y="741428"/>
        <a:ext cx="1152522" cy="576261"/>
      </dsp:txXfrm>
    </dsp:sp>
    <dsp:sp modelId="{F5CF04EB-086F-432F-B751-48CB42CFAB2D}">
      <dsp:nvSpPr>
        <dsp:cNvPr id="0" name=""/>
        <dsp:cNvSpPr/>
      </dsp:nvSpPr>
      <dsp:spPr>
        <a:xfrm>
          <a:off x="166457" y="1559719"/>
          <a:ext cx="1152522" cy="57626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sp:txBody>
      <dsp:txXfrm>
        <a:off x="166457" y="1559719"/>
        <a:ext cx="1152522" cy="576261"/>
      </dsp:txXfrm>
    </dsp:sp>
    <dsp:sp modelId="{A22BE1A9-FD28-4B41-9046-20AE6C265E03}">
      <dsp:nvSpPr>
        <dsp:cNvPr id="0" name=""/>
        <dsp:cNvSpPr/>
      </dsp:nvSpPr>
      <dsp:spPr>
        <a:xfrm>
          <a:off x="3104" y="2378010"/>
          <a:ext cx="1479228" cy="576261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$1,000</a:t>
          </a:r>
        </a:p>
      </dsp:txBody>
      <dsp:txXfrm>
        <a:off x="3104" y="2378010"/>
        <a:ext cx="1479228" cy="576261"/>
      </dsp:txXfrm>
    </dsp:sp>
    <dsp:sp modelId="{7876AD9F-F864-4207-926E-04D52841E5EC}">
      <dsp:nvSpPr>
        <dsp:cNvPr id="0" name=""/>
        <dsp:cNvSpPr/>
      </dsp:nvSpPr>
      <dsp:spPr>
        <a:xfrm>
          <a:off x="2421639" y="1559719"/>
          <a:ext cx="1152522" cy="57626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sp:txBody>
      <dsp:txXfrm>
        <a:off x="2421639" y="1559719"/>
        <a:ext cx="1152522" cy="576261"/>
      </dsp:txXfrm>
    </dsp:sp>
    <dsp:sp modelId="{57D36FF4-821C-431F-B680-D8A35A940FD9}">
      <dsp:nvSpPr>
        <dsp:cNvPr id="0" name=""/>
        <dsp:cNvSpPr/>
      </dsp:nvSpPr>
      <dsp:spPr>
        <a:xfrm>
          <a:off x="1738365" y="2388607"/>
          <a:ext cx="1152522" cy="57626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$500</a:t>
          </a:r>
        </a:p>
      </dsp:txBody>
      <dsp:txXfrm>
        <a:off x="1738365" y="2388607"/>
        <a:ext cx="1152522" cy="576261"/>
      </dsp:txXfrm>
    </dsp:sp>
    <dsp:sp modelId="{5BC1EBFB-6A52-4F04-A503-79579149B19B}">
      <dsp:nvSpPr>
        <dsp:cNvPr id="0" name=""/>
        <dsp:cNvSpPr/>
      </dsp:nvSpPr>
      <dsp:spPr>
        <a:xfrm>
          <a:off x="3118915" y="2378010"/>
          <a:ext cx="1152522" cy="57626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$500</a:t>
          </a:r>
        </a:p>
      </dsp:txBody>
      <dsp:txXfrm>
        <a:off x="3118915" y="2378010"/>
        <a:ext cx="1152522" cy="576261"/>
      </dsp:txXfrm>
    </dsp:sp>
    <dsp:sp modelId="{0F1F4216-CB34-4A28-B816-A85A4C7AB4BF}">
      <dsp:nvSpPr>
        <dsp:cNvPr id="0" name=""/>
        <dsp:cNvSpPr/>
      </dsp:nvSpPr>
      <dsp:spPr>
        <a:xfrm>
          <a:off x="5928903" y="1559719"/>
          <a:ext cx="1152522" cy="57626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Daughter</a:t>
          </a:r>
        </a:p>
      </dsp:txBody>
      <dsp:txXfrm>
        <a:off x="5928903" y="1559719"/>
        <a:ext cx="1152522" cy="576261"/>
      </dsp:txXfrm>
    </dsp:sp>
    <dsp:sp modelId="{521AEE6A-DD50-4C06-B883-FB000CE2D5CB}">
      <dsp:nvSpPr>
        <dsp:cNvPr id="0" name=""/>
        <dsp:cNvSpPr/>
      </dsp:nvSpPr>
      <dsp:spPr>
        <a:xfrm>
          <a:off x="4513467" y="2378010"/>
          <a:ext cx="1152522" cy="576261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$333</a:t>
          </a:r>
        </a:p>
      </dsp:txBody>
      <dsp:txXfrm>
        <a:off x="4513467" y="2378010"/>
        <a:ext cx="1152522" cy="576261"/>
      </dsp:txXfrm>
    </dsp:sp>
    <dsp:sp modelId="{30D235DA-8819-44EC-A299-892F4F9290A9}">
      <dsp:nvSpPr>
        <dsp:cNvPr id="0" name=""/>
        <dsp:cNvSpPr/>
      </dsp:nvSpPr>
      <dsp:spPr>
        <a:xfrm>
          <a:off x="5928903" y="2378010"/>
          <a:ext cx="1152522" cy="576261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$333</a:t>
          </a:r>
        </a:p>
      </dsp:txBody>
      <dsp:txXfrm>
        <a:off x="5928903" y="2378010"/>
        <a:ext cx="1152522" cy="576261"/>
      </dsp:txXfrm>
    </dsp:sp>
    <dsp:sp modelId="{0CFE0434-5A8E-4208-92C3-2F8C3B3511AC}">
      <dsp:nvSpPr>
        <dsp:cNvPr id="0" name=""/>
        <dsp:cNvSpPr/>
      </dsp:nvSpPr>
      <dsp:spPr>
        <a:xfrm>
          <a:off x="7305677" y="2378010"/>
          <a:ext cx="1152522" cy="576261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rPr>
            <a:t>$333</a:t>
          </a:r>
        </a:p>
      </dsp:txBody>
      <dsp:txXfrm>
        <a:off x="7305677" y="2378010"/>
        <a:ext cx="1152522" cy="5762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1FD25-0BBF-47BD-8C0F-45703DFB2EC2}">
      <dsp:nvSpPr>
        <dsp:cNvPr id="0" name=""/>
        <dsp:cNvSpPr/>
      </dsp:nvSpPr>
      <dsp:spPr>
        <a:xfrm>
          <a:off x="6405257" y="2852446"/>
          <a:ext cx="1450771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1450771" y="125893"/>
              </a:lnTo>
              <a:lnTo>
                <a:pt x="1450771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10519-4848-4BC8-87E7-79DEF20392F6}">
      <dsp:nvSpPr>
        <dsp:cNvPr id="0" name=""/>
        <dsp:cNvSpPr/>
      </dsp:nvSpPr>
      <dsp:spPr>
        <a:xfrm>
          <a:off x="6359537" y="2852446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38C5-C946-43CA-BCED-E607C04A554B}">
      <dsp:nvSpPr>
        <dsp:cNvPr id="0" name=""/>
        <dsp:cNvSpPr/>
      </dsp:nvSpPr>
      <dsp:spPr>
        <a:xfrm>
          <a:off x="4954485" y="2852446"/>
          <a:ext cx="1450771" cy="251786"/>
        </a:xfrm>
        <a:custGeom>
          <a:avLst/>
          <a:gdLst/>
          <a:ahLst/>
          <a:cxnLst/>
          <a:rect l="0" t="0" r="0" b="0"/>
          <a:pathLst>
            <a:path>
              <a:moveTo>
                <a:pt x="1450771" y="0"/>
              </a:moveTo>
              <a:lnTo>
                <a:pt x="1450771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F8DE6-C98E-4E80-BBAF-1C953CCDB249}">
      <dsp:nvSpPr>
        <dsp:cNvPr id="0" name=""/>
        <dsp:cNvSpPr/>
      </dsp:nvSpPr>
      <dsp:spPr>
        <a:xfrm>
          <a:off x="3503714" y="2001166"/>
          <a:ext cx="2901543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2901543" y="125893"/>
              </a:lnTo>
              <a:lnTo>
                <a:pt x="2901543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75B0D-1429-499E-9863-7F2D554BA23F}">
      <dsp:nvSpPr>
        <dsp:cNvPr id="0" name=""/>
        <dsp:cNvSpPr/>
      </dsp:nvSpPr>
      <dsp:spPr>
        <a:xfrm>
          <a:off x="2778328" y="285244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725385" y="125893"/>
              </a:lnTo>
              <a:lnTo>
                <a:pt x="725385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F50DE-C7AA-4128-BC3D-7F4A08DE02E9}">
      <dsp:nvSpPr>
        <dsp:cNvPr id="0" name=""/>
        <dsp:cNvSpPr/>
      </dsp:nvSpPr>
      <dsp:spPr>
        <a:xfrm>
          <a:off x="2047295" y="2852446"/>
          <a:ext cx="731033" cy="262811"/>
        </a:xfrm>
        <a:custGeom>
          <a:avLst/>
          <a:gdLst/>
          <a:ahLst/>
          <a:cxnLst/>
          <a:rect l="0" t="0" r="0" b="0"/>
          <a:pathLst>
            <a:path>
              <a:moveTo>
                <a:pt x="731033" y="0"/>
              </a:moveTo>
              <a:lnTo>
                <a:pt x="731033" y="136918"/>
              </a:lnTo>
              <a:lnTo>
                <a:pt x="0" y="136918"/>
              </a:lnTo>
              <a:lnTo>
                <a:pt x="0" y="26281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B90F8-05F1-4B34-BD0E-A406B35EAE4E}">
      <dsp:nvSpPr>
        <dsp:cNvPr id="0" name=""/>
        <dsp:cNvSpPr/>
      </dsp:nvSpPr>
      <dsp:spPr>
        <a:xfrm>
          <a:off x="2778328" y="200116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725385" y="0"/>
              </a:moveTo>
              <a:lnTo>
                <a:pt x="725385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183C1-A07A-402B-9404-E7F238ED7B59}">
      <dsp:nvSpPr>
        <dsp:cNvPr id="0" name=""/>
        <dsp:cNvSpPr/>
      </dsp:nvSpPr>
      <dsp:spPr>
        <a:xfrm>
          <a:off x="556450" y="2852446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DF3D0-73F2-45E4-810F-60C2AEFD8F65}">
      <dsp:nvSpPr>
        <dsp:cNvPr id="0" name=""/>
        <dsp:cNvSpPr/>
      </dsp:nvSpPr>
      <dsp:spPr>
        <a:xfrm>
          <a:off x="602170" y="2001166"/>
          <a:ext cx="2901543" cy="251786"/>
        </a:xfrm>
        <a:custGeom>
          <a:avLst/>
          <a:gdLst/>
          <a:ahLst/>
          <a:cxnLst/>
          <a:rect l="0" t="0" r="0" b="0"/>
          <a:pathLst>
            <a:path>
              <a:moveTo>
                <a:pt x="2901543" y="0"/>
              </a:moveTo>
              <a:lnTo>
                <a:pt x="2901543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7A501-77E4-4885-B203-2B2BFBA0905F}">
      <dsp:nvSpPr>
        <dsp:cNvPr id="0" name=""/>
        <dsp:cNvSpPr/>
      </dsp:nvSpPr>
      <dsp:spPr>
        <a:xfrm>
          <a:off x="2904221" y="1401674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Parent </a:t>
          </a:r>
        </a:p>
      </dsp:txBody>
      <dsp:txXfrm>
        <a:off x="2904221" y="1401674"/>
        <a:ext cx="1198984" cy="599492"/>
      </dsp:txXfrm>
    </dsp:sp>
    <dsp:sp modelId="{F5CF04EB-086F-432F-B751-48CB42CFAB2D}">
      <dsp:nvSpPr>
        <dsp:cNvPr id="0" name=""/>
        <dsp:cNvSpPr/>
      </dsp:nvSpPr>
      <dsp:spPr>
        <a:xfrm>
          <a:off x="2678" y="2252953"/>
          <a:ext cx="1198984" cy="599492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1/3</a:t>
          </a:r>
        </a:p>
      </dsp:txBody>
      <dsp:txXfrm>
        <a:off x="2678" y="2252953"/>
        <a:ext cx="1198984" cy="599492"/>
      </dsp:txXfrm>
    </dsp:sp>
    <dsp:sp modelId="{A22BE1A9-FD28-4B41-9046-20AE6C265E03}">
      <dsp:nvSpPr>
        <dsp:cNvPr id="0" name=""/>
        <dsp:cNvSpPr/>
      </dsp:nvSpPr>
      <dsp:spPr>
        <a:xfrm>
          <a:off x="2678" y="3104233"/>
          <a:ext cx="1198984" cy="59949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0</a:t>
          </a:r>
        </a:p>
      </dsp:txBody>
      <dsp:txXfrm>
        <a:off x="2678" y="3104233"/>
        <a:ext cx="1198984" cy="599492"/>
      </dsp:txXfrm>
    </dsp:sp>
    <dsp:sp modelId="{7876AD9F-F864-4207-926E-04D52841E5EC}">
      <dsp:nvSpPr>
        <dsp:cNvPr id="0" name=""/>
        <dsp:cNvSpPr/>
      </dsp:nvSpPr>
      <dsp:spPr>
        <a:xfrm>
          <a:off x="2178835" y="2252953"/>
          <a:ext cx="1198984" cy="599492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1/3</a:t>
          </a:r>
        </a:p>
      </dsp:txBody>
      <dsp:txXfrm>
        <a:off x="2178835" y="2252953"/>
        <a:ext cx="1198984" cy="599492"/>
      </dsp:txXfrm>
    </dsp:sp>
    <dsp:sp modelId="{57D36FF4-821C-431F-B680-D8A35A940FD9}">
      <dsp:nvSpPr>
        <dsp:cNvPr id="0" name=""/>
        <dsp:cNvSpPr/>
      </dsp:nvSpPr>
      <dsp:spPr>
        <a:xfrm>
          <a:off x="1447802" y="3115257"/>
          <a:ext cx="1198984" cy="59949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0</a:t>
          </a:r>
        </a:p>
      </dsp:txBody>
      <dsp:txXfrm>
        <a:off x="1447802" y="3115257"/>
        <a:ext cx="1198984" cy="599492"/>
      </dsp:txXfrm>
    </dsp:sp>
    <dsp:sp modelId="{5BC1EBFB-6A52-4F04-A503-79579149B19B}">
      <dsp:nvSpPr>
        <dsp:cNvPr id="0" name=""/>
        <dsp:cNvSpPr/>
      </dsp:nvSpPr>
      <dsp:spPr>
        <a:xfrm>
          <a:off x="2904221" y="3104233"/>
          <a:ext cx="1198984" cy="59949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0</a:t>
          </a:r>
        </a:p>
      </dsp:txBody>
      <dsp:txXfrm>
        <a:off x="2904221" y="3104233"/>
        <a:ext cx="1198984" cy="599492"/>
      </dsp:txXfrm>
    </dsp:sp>
    <dsp:sp modelId="{0F1F4216-CB34-4A28-B816-A85A4C7AB4BF}">
      <dsp:nvSpPr>
        <dsp:cNvPr id="0" name=""/>
        <dsp:cNvSpPr/>
      </dsp:nvSpPr>
      <dsp:spPr>
        <a:xfrm>
          <a:off x="5805765" y="2252953"/>
          <a:ext cx="1198984" cy="599492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1/3</a:t>
          </a:r>
        </a:p>
      </dsp:txBody>
      <dsp:txXfrm>
        <a:off x="5805765" y="2252953"/>
        <a:ext cx="1198984" cy="599492"/>
      </dsp:txXfrm>
    </dsp:sp>
    <dsp:sp modelId="{521AEE6A-DD50-4C06-B883-FB000CE2D5CB}">
      <dsp:nvSpPr>
        <dsp:cNvPr id="0" name=""/>
        <dsp:cNvSpPr/>
      </dsp:nvSpPr>
      <dsp:spPr>
        <a:xfrm>
          <a:off x="4354993" y="310423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0</a:t>
          </a:r>
        </a:p>
      </dsp:txBody>
      <dsp:txXfrm>
        <a:off x="4354993" y="3104233"/>
        <a:ext cx="1198984" cy="599492"/>
      </dsp:txXfrm>
    </dsp:sp>
    <dsp:sp modelId="{30D235DA-8819-44EC-A299-892F4F9290A9}">
      <dsp:nvSpPr>
        <dsp:cNvPr id="0" name=""/>
        <dsp:cNvSpPr/>
      </dsp:nvSpPr>
      <dsp:spPr>
        <a:xfrm>
          <a:off x="5805765" y="310423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0</a:t>
          </a:r>
        </a:p>
      </dsp:txBody>
      <dsp:txXfrm>
        <a:off x="5805765" y="3104233"/>
        <a:ext cx="1198984" cy="599492"/>
      </dsp:txXfrm>
    </dsp:sp>
    <dsp:sp modelId="{0CFE0434-5A8E-4208-92C3-2F8C3B3511AC}">
      <dsp:nvSpPr>
        <dsp:cNvPr id="0" name=""/>
        <dsp:cNvSpPr/>
      </dsp:nvSpPr>
      <dsp:spPr>
        <a:xfrm>
          <a:off x="7256537" y="310423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0</a:t>
          </a:r>
        </a:p>
      </dsp:txBody>
      <dsp:txXfrm>
        <a:off x="7256537" y="3104233"/>
        <a:ext cx="1198984" cy="5994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1FD25-0BBF-47BD-8C0F-45703DFB2EC2}">
      <dsp:nvSpPr>
        <dsp:cNvPr id="0" name=""/>
        <dsp:cNvSpPr/>
      </dsp:nvSpPr>
      <dsp:spPr>
        <a:xfrm>
          <a:off x="6405257" y="2147596"/>
          <a:ext cx="1450771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1450771" y="125893"/>
              </a:lnTo>
              <a:lnTo>
                <a:pt x="1450771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10519-4848-4BC8-87E7-79DEF20392F6}">
      <dsp:nvSpPr>
        <dsp:cNvPr id="0" name=""/>
        <dsp:cNvSpPr/>
      </dsp:nvSpPr>
      <dsp:spPr>
        <a:xfrm>
          <a:off x="6359537" y="2147596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38C5-C946-43CA-BCED-E607C04A554B}">
      <dsp:nvSpPr>
        <dsp:cNvPr id="0" name=""/>
        <dsp:cNvSpPr/>
      </dsp:nvSpPr>
      <dsp:spPr>
        <a:xfrm>
          <a:off x="4954485" y="2147596"/>
          <a:ext cx="1450771" cy="251786"/>
        </a:xfrm>
        <a:custGeom>
          <a:avLst/>
          <a:gdLst/>
          <a:ahLst/>
          <a:cxnLst/>
          <a:rect l="0" t="0" r="0" b="0"/>
          <a:pathLst>
            <a:path>
              <a:moveTo>
                <a:pt x="1450771" y="0"/>
              </a:moveTo>
              <a:lnTo>
                <a:pt x="1450771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F8DE6-C98E-4E80-BBAF-1C953CCDB249}">
      <dsp:nvSpPr>
        <dsp:cNvPr id="0" name=""/>
        <dsp:cNvSpPr/>
      </dsp:nvSpPr>
      <dsp:spPr>
        <a:xfrm>
          <a:off x="3503714" y="1296316"/>
          <a:ext cx="2901543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2901543" y="125893"/>
              </a:lnTo>
              <a:lnTo>
                <a:pt x="2901543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75B0D-1429-499E-9863-7F2D554BA23F}">
      <dsp:nvSpPr>
        <dsp:cNvPr id="0" name=""/>
        <dsp:cNvSpPr/>
      </dsp:nvSpPr>
      <dsp:spPr>
        <a:xfrm>
          <a:off x="2778328" y="214759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725385" y="125893"/>
              </a:lnTo>
              <a:lnTo>
                <a:pt x="725385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F50DE-C7AA-4128-BC3D-7F4A08DE02E9}">
      <dsp:nvSpPr>
        <dsp:cNvPr id="0" name=""/>
        <dsp:cNvSpPr/>
      </dsp:nvSpPr>
      <dsp:spPr>
        <a:xfrm>
          <a:off x="2067509" y="2147596"/>
          <a:ext cx="710818" cy="262811"/>
        </a:xfrm>
        <a:custGeom>
          <a:avLst/>
          <a:gdLst/>
          <a:ahLst/>
          <a:cxnLst/>
          <a:rect l="0" t="0" r="0" b="0"/>
          <a:pathLst>
            <a:path>
              <a:moveTo>
                <a:pt x="710818" y="0"/>
              </a:moveTo>
              <a:lnTo>
                <a:pt x="710818" y="136918"/>
              </a:lnTo>
              <a:lnTo>
                <a:pt x="0" y="136918"/>
              </a:lnTo>
              <a:lnTo>
                <a:pt x="0" y="26281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B90F8-05F1-4B34-BD0E-A406B35EAE4E}">
      <dsp:nvSpPr>
        <dsp:cNvPr id="0" name=""/>
        <dsp:cNvSpPr/>
      </dsp:nvSpPr>
      <dsp:spPr>
        <a:xfrm>
          <a:off x="2778328" y="129631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725385" y="0"/>
              </a:moveTo>
              <a:lnTo>
                <a:pt x="725385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183C1-A07A-402B-9404-E7F238ED7B59}">
      <dsp:nvSpPr>
        <dsp:cNvPr id="0" name=""/>
        <dsp:cNvSpPr/>
      </dsp:nvSpPr>
      <dsp:spPr>
        <a:xfrm>
          <a:off x="556450" y="2147596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DF3D0-73F2-45E4-810F-60C2AEFD8F65}">
      <dsp:nvSpPr>
        <dsp:cNvPr id="0" name=""/>
        <dsp:cNvSpPr/>
      </dsp:nvSpPr>
      <dsp:spPr>
        <a:xfrm>
          <a:off x="602170" y="1296316"/>
          <a:ext cx="2901543" cy="251786"/>
        </a:xfrm>
        <a:custGeom>
          <a:avLst/>
          <a:gdLst/>
          <a:ahLst/>
          <a:cxnLst/>
          <a:rect l="0" t="0" r="0" b="0"/>
          <a:pathLst>
            <a:path>
              <a:moveTo>
                <a:pt x="2901543" y="0"/>
              </a:moveTo>
              <a:lnTo>
                <a:pt x="2901543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7A501-77E4-4885-B203-2B2BFBA0905F}">
      <dsp:nvSpPr>
        <dsp:cNvPr id="0" name=""/>
        <dsp:cNvSpPr/>
      </dsp:nvSpPr>
      <dsp:spPr>
        <a:xfrm>
          <a:off x="2904221" y="696824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Parent </a:t>
          </a:r>
        </a:p>
      </dsp:txBody>
      <dsp:txXfrm>
        <a:off x="2904221" y="696824"/>
        <a:ext cx="1198984" cy="599492"/>
      </dsp:txXfrm>
    </dsp:sp>
    <dsp:sp modelId="{F5CF04EB-086F-432F-B751-48CB42CFAB2D}">
      <dsp:nvSpPr>
        <dsp:cNvPr id="0" name=""/>
        <dsp:cNvSpPr/>
      </dsp:nvSpPr>
      <dsp:spPr>
        <a:xfrm>
          <a:off x="2678" y="1548103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sp:txBody>
      <dsp:txXfrm>
        <a:off x="2678" y="1548103"/>
        <a:ext cx="1198984" cy="599492"/>
      </dsp:txXfrm>
    </dsp:sp>
    <dsp:sp modelId="{A22BE1A9-FD28-4B41-9046-20AE6C265E03}">
      <dsp:nvSpPr>
        <dsp:cNvPr id="0" name=""/>
        <dsp:cNvSpPr/>
      </dsp:nvSpPr>
      <dsp:spPr>
        <a:xfrm>
          <a:off x="2678" y="2399383"/>
          <a:ext cx="1198984" cy="59949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</a:p>
      </dsp:txBody>
      <dsp:txXfrm>
        <a:off x="2678" y="2399383"/>
        <a:ext cx="1198984" cy="599492"/>
      </dsp:txXfrm>
    </dsp:sp>
    <dsp:sp modelId="{7876AD9F-F864-4207-926E-04D52841E5EC}">
      <dsp:nvSpPr>
        <dsp:cNvPr id="0" name=""/>
        <dsp:cNvSpPr/>
      </dsp:nvSpPr>
      <dsp:spPr>
        <a:xfrm>
          <a:off x="2178835" y="1548103"/>
          <a:ext cx="1198984" cy="599492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Son</a:t>
          </a:r>
        </a:p>
      </dsp:txBody>
      <dsp:txXfrm>
        <a:off x="2178835" y="1548103"/>
        <a:ext cx="1198984" cy="599492"/>
      </dsp:txXfrm>
    </dsp:sp>
    <dsp:sp modelId="{57D36FF4-821C-431F-B680-D8A35A940FD9}">
      <dsp:nvSpPr>
        <dsp:cNvPr id="0" name=""/>
        <dsp:cNvSpPr/>
      </dsp:nvSpPr>
      <dsp:spPr>
        <a:xfrm>
          <a:off x="1468017" y="2410407"/>
          <a:ext cx="1198984" cy="59949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  <a:endParaRPr kumimoji="0" lang="en-US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1468017" y="2410407"/>
        <a:ext cx="1198984" cy="599492"/>
      </dsp:txXfrm>
    </dsp:sp>
    <dsp:sp modelId="{5BC1EBFB-6A52-4F04-A503-79579149B19B}">
      <dsp:nvSpPr>
        <dsp:cNvPr id="0" name=""/>
        <dsp:cNvSpPr/>
      </dsp:nvSpPr>
      <dsp:spPr>
        <a:xfrm>
          <a:off x="2904221" y="2399383"/>
          <a:ext cx="1198984" cy="59949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  <a:endParaRPr kumimoji="0" lang="en-US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2904221" y="2399383"/>
        <a:ext cx="1198984" cy="599492"/>
      </dsp:txXfrm>
    </dsp:sp>
    <dsp:sp modelId="{0F1F4216-CB34-4A28-B816-A85A4C7AB4BF}">
      <dsp:nvSpPr>
        <dsp:cNvPr id="0" name=""/>
        <dsp:cNvSpPr/>
      </dsp:nvSpPr>
      <dsp:spPr>
        <a:xfrm>
          <a:off x="5805765" y="1548103"/>
          <a:ext cx="1198984" cy="599492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Daughter</a:t>
          </a:r>
        </a:p>
      </dsp:txBody>
      <dsp:txXfrm>
        <a:off x="5805765" y="1548103"/>
        <a:ext cx="1198984" cy="599492"/>
      </dsp:txXfrm>
    </dsp:sp>
    <dsp:sp modelId="{521AEE6A-DD50-4C06-B883-FB000CE2D5CB}">
      <dsp:nvSpPr>
        <dsp:cNvPr id="0" name=""/>
        <dsp:cNvSpPr/>
      </dsp:nvSpPr>
      <dsp:spPr>
        <a:xfrm>
          <a:off x="4354993" y="239938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  <a:endParaRPr kumimoji="0" lang="en-US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4354993" y="2399383"/>
        <a:ext cx="1198984" cy="599492"/>
      </dsp:txXfrm>
    </dsp:sp>
    <dsp:sp modelId="{30D235DA-8819-44EC-A299-892F4F9290A9}">
      <dsp:nvSpPr>
        <dsp:cNvPr id="0" name=""/>
        <dsp:cNvSpPr/>
      </dsp:nvSpPr>
      <dsp:spPr>
        <a:xfrm>
          <a:off x="5805765" y="239938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  <a:endParaRPr kumimoji="0" lang="en-US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5805765" y="2399383"/>
        <a:ext cx="1198984" cy="599492"/>
      </dsp:txXfrm>
    </dsp:sp>
    <dsp:sp modelId="{0CFE0434-5A8E-4208-92C3-2F8C3B3511AC}">
      <dsp:nvSpPr>
        <dsp:cNvPr id="0" name=""/>
        <dsp:cNvSpPr/>
      </dsp:nvSpPr>
      <dsp:spPr>
        <a:xfrm>
          <a:off x="7256537" y="239938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  <a:endParaRPr kumimoji="0" lang="en-US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7256537" y="2399383"/>
        <a:ext cx="1198984" cy="5994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1FD25-0BBF-47BD-8C0F-45703DFB2EC2}">
      <dsp:nvSpPr>
        <dsp:cNvPr id="0" name=""/>
        <dsp:cNvSpPr/>
      </dsp:nvSpPr>
      <dsp:spPr>
        <a:xfrm>
          <a:off x="6232143" y="1948995"/>
          <a:ext cx="1411561" cy="244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90"/>
              </a:lnTo>
              <a:lnTo>
                <a:pt x="1411561" y="122490"/>
              </a:lnTo>
              <a:lnTo>
                <a:pt x="1411561" y="24498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10519-4848-4BC8-87E7-79DEF20392F6}">
      <dsp:nvSpPr>
        <dsp:cNvPr id="0" name=""/>
        <dsp:cNvSpPr/>
      </dsp:nvSpPr>
      <dsp:spPr>
        <a:xfrm>
          <a:off x="6186423" y="1948995"/>
          <a:ext cx="91440" cy="2449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98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38C5-C946-43CA-BCED-E607C04A554B}">
      <dsp:nvSpPr>
        <dsp:cNvPr id="0" name=""/>
        <dsp:cNvSpPr/>
      </dsp:nvSpPr>
      <dsp:spPr>
        <a:xfrm>
          <a:off x="4820581" y="1948995"/>
          <a:ext cx="1411561" cy="244981"/>
        </a:xfrm>
        <a:custGeom>
          <a:avLst/>
          <a:gdLst/>
          <a:ahLst/>
          <a:cxnLst/>
          <a:rect l="0" t="0" r="0" b="0"/>
          <a:pathLst>
            <a:path>
              <a:moveTo>
                <a:pt x="1411561" y="0"/>
              </a:moveTo>
              <a:lnTo>
                <a:pt x="1411561" y="122490"/>
              </a:lnTo>
              <a:lnTo>
                <a:pt x="0" y="122490"/>
              </a:lnTo>
              <a:lnTo>
                <a:pt x="0" y="24498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F8DE6-C98E-4E80-BBAF-1C953CCDB249}">
      <dsp:nvSpPr>
        <dsp:cNvPr id="0" name=""/>
        <dsp:cNvSpPr/>
      </dsp:nvSpPr>
      <dsp:spPr>
        <a:xfrm>
          <a:off x="3409019" y="1120723"/>
          <a:ext cx="2823123" cy="244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90"/>
              </a:lnTo>
              <a:lnTo>
                <a:pt x="2823123" y="122490"/>
              </a:lnTo>
              <a:lnTo>
                <a:pt x="2823123" y="24498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75B0D-1429-499E-9863-7F2D554BA23F}">
      <dsp:nvSpPr>
        <dsp:cNvPr id="0" name=""/>
        <dsp:cNvSpPr/>
      </dsp:nvSpPr>
      <dsp:spPr>
        <a:xfrm>
          <a:off x="2703238" y="1948995"/>
          <a:ext cx="705780" cy="244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90"/>
              </a:lnTo>
              <a:lnTo>
                <a:pt x="705780" y="122490"/>
              </a:lnTo>
              <a:lnTo>
                <a:pt x="705780" y="24498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F50DE-C7AA-4128-BC3D-7F4A08DE02E9}">
      <dsp:nvSpPr>
        <dsp:cNvPr id="0" name=""/>
        <dsp:cNvSpPr/>
      </dsp:nvSpPr>
      <dsp:spPr>
        <a:xfrm>
          <a:off x="2011631" y="1948995"/>
          <a:ext cx="691607" cy="255708"/>
        </a:xfrm>
        <a:custGeom>
          <a:avLst/>
          <a:gdLst/>
          <a:ahLst/>
          <a:cxnLst/>
          <a:rect l="0" t="0" r="0" b="0"/>
          <a:pathLst>
            <a:path>
              <a:moveTo>
                <a:pt x="691607" y="0"/>
              </a:moveTo>
              <a:lnTo>
                <a:pt x="691607" y="133217"/>
              </a:lnTo>
              <a:lnTo>
                <a:pt x="0" y="133217"/>
              </a:lnTo>
              <a:lnTo>
                <a:pt x="0" y="255708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B90F8-05F1-4B34-BD0E-A406B35EAE4E}">
      <dsp:nvSpPr>
        <dsp:cNvPr id="0" name=""/>
        <dsp:cNvSpPr/>
      </dsp:nvSpPr>
      <dsp:spPr>
        <a:xfrm>
          <a:off x="2703238" y="1120723"/>
          <a:ext cx="705780" cy="244981"/>
        </a:xfrm>
        <a:custGeom>
          <a:avLst/>
          <a:gdLst/>
          <a:ahLst/>
          <a:cxnLst/>
          <a:rect l="0" t="0" r="0" b="0"/>
          <a:pathLst>
            <a:path>
              <a:moveTo>
                <a:pt x="705780" y="0"/>
              </a:moveTo>
              <a:lnTo>
                <a:pt x="705780" y="122490"/>
              </a:lnTo>
              <a:lnTo>
                <a:pt x="0" y="122490"/>
              </a:lnTo>
              <a:lnTo>
                <a:pt x="0" y="24498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183C1-A07A-402B-9404-E7F238ED7B59}">
      <dsp:nvSpPr>
        <dsp:cNvPr id="0" name=""/>
        <dsp:cNvSpPr/>
      </dsp:nvSpPr>
      <dsp:spPr>
        <a:xfrm>
          <a:off x="540175" y="1948995"/>
          <a:ext cx="91440" cy="2449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98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DF3D0-73F2-45E4-810F-60C2AEFD8F65}">
      <dsp:nvSpPr>
        <dsp:cNvPr id="0" name=""/>
        <dsp:cNvSpPr/>
      </dsp:nvSpPr>
      <dsp:spPr>
        <a:xfrm>
          <a:off x="585895" y="1120723"/>
          <a:ext cx="2823123" cy="244981"/>
        </a:xfrm>
        <a:custGeom>
          <a:avLst/>
          <a:gdLst/>
          <a:ahLst/>
          <a:cxnLst/>
          <a:rect l="0" t="0" r="0" b="0"/>
          <a:pathLst>
            <a:path>
              <a:moveTo>
                <a:pt x="2823123" y="0"/>
              </a:moveTo>
              <a:lnTo>
                <a:pt x="2823123" y="122490"/>
              </a:lnTo>
              <a:lnTo>
                <a:pt x="0" y="122490"/>
              </a:lnTo>
              <a:lnTo>
                <a:pt x="0" y="24498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7A501-77E4-4885-B203-2B2BFBA0905F}">
      <dsp:nvSpPr>
        <dsp:cNvPr id="0" name=""/>
        <dsp:cNvSpPr/>
      </dsp:nvSpPr>
      <dsp:spPr>
        <a:xfrm>
          <a:off x="2825729" y="537433"/>
          <a:ext cx="1166580" cy="58329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Parent </a:t>
          </a:r>
        </a:p>
      </dsp:txBody>
      <dsp:txXfrm>
        <a:off x="2825729" y="537433"/>
        <a:ext cx="1166580" cy="583290"/>
      </dsp:txXfrm>
    </dsp:sp>
    <dsp:sp modelId="{F5CF04EB-086F-432F-B751-48CB42CFAB2D}">
      <dsp:nvSpPr>
        <dsp:cNvPr id="0" name=""/>
        <dsp:cNvSpPr/>
      </dsp:nvSpPr>
      <dsp:spPr>
        <a:xfrm>
          <a:off x="2605" y="1365704"/>
          <a:ext cx="1166580" cy="58329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sp:txBody>
      <dsp:txXfrm>
        <a:off x="2605" y="1365704"/>
        <a:ext cx="1166580" cy="583290"/>
      </dsp:txXfrm>
    </dsp:sp>
    <dsp:sp modelId="{A22BE1A9-FD28-4B41-9046-20AE6C265E03}">
      <dsp:nvSpPr>
        <dsp:cNvPr id="0" name=""/>
        <dsp:cNvSpPr/>
      </dsp:nvSpPr>
      <dsp:spPr>
        <a:xfrm>
          <a:off x="2605" y="2193976"/>
          <a:ext cx="1166580" cy="58329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1/3</a:t>
          </a:r>
        </a:p>
      </dsp:txBody>
      <dsp:txXfrm>
        <a:off x="2605" y="2193976"/>
        <a:ext cx="1166580" cy="583290"/>
      </dsp:txXfrm>
    </dsp:sp>
    <dsp:sp modelId="{7876AD9F-F864-4207-926E-04D52841E5EC}">
      <dsp:nvSpPr>
        <dsp:cNvPr id="0" name=""/>
        <dsp:cNvSpPr/>
      </dsp:nvSpPr>
      <dsp:spPr>
        <a:xfrm>
          <a:off x="2119948" y="1365704"/>
          <a:ext cx="1166580" cy="583290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1/3</a:t>
          </a:r>
        </a:p>
      </dsp:txBody>
      <dsp:txXfrm>
        <a:off x="2119948" y="1365704"/>
        <a:ext cx="1166580" cy="583290"/>
      </dsp:txXfrm>
    </dsp:sp>
    <dsp:sp modelId="{57D36FF4-821C-431F-B680-D8A35A940FD9}">
      <dsp:nvSpPr>
        <dsp:cNvPr id="0" name=""/>
        <dsp:cNvSpPr/>
      </dsp:nvSpPr>
      <dsp:spPr>
        <a:xfrm>
          <a:off x="1428341" y="2204703"/>
          <a:ext cx="1166580" cy="58329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0</a:t>
          </a:r>
          <a:endParaRPr kumimoji="0" lang="en-US" sz="35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1428341" y="2204703"/>
        <a:ext cx="1166580" cy="583290"/>
      </dsp:txXfrm>
    </dsp:sp>
    <dsp:sp modelId="{5BC1EBFB-6A52-4F04-A503-79579149B19B}">
      <dsp:nvSpPr>
        <dsp:cNvPr id="0" name=""/>
        <dsp:cNvSpPr/>
      </dsp:nvSpPr>
      <dsp:spPr>
        <a:xfrm>
          <a:off x="2825729" y="2193976"/>
          <a:ext cx="1166580" cy="58329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0</a:t>
          </a:r>
          <a:endParaRPr kumimoji="0" lang="en-US" sz="35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2825729" y="2193976"/>
        <a:ext cx="1166580" cy="583290"/>
      </dsp:txXfrm>
    </dsp:sp>
    <dsp:sp modelId="{0F1F4216-CB34-4A28-B816-A85A4C7AB4BF}">
      <dsp:nvSpPr>
        <dsp:cNvPr id="0" name=""/>
        <dsp:cNvSpPr/>
      </dsp:nvSpPr>
      <dsp:spPr>
        <a:xfrm>
          <a:off x="5648853" y="1365704"/>
          <a:ext cx="1166580" cy="583290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1/3</a:t>
          </a:r>
        </a:p>
      </dsp:txBody>
      <dsp:txXfrm>
        <a:off x="5648853" y="1365704"/>
        <a:ext cx="1166580" cy="583290"/>
      </dsp:txXfrm>
    </dsp:sp>
    <dsp:sp modelId="{521AEE6A-DD50-4C06-B883-FB000CE2D5CB}">
      <dsp:nvSpPr>
        <dsp:cNvPr id="0" name=""/>
        <dsp:cNvSpPr/>
      </dsp:nvSpPr>
      <dsp:spPr>
        <a:xfrm>
          <a:off x="4237291" y="2193976"/>
          <a:ext cx="1166580" cy="58329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0</a:t>
          </a:r>
          <a:endParaRPr kumimoji="0" lang="en-US" sz="35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4237291" y="2193976"/>
        <a:ext cx="1166580" cy="583290"/>
      </dsp:txXfrm>
    </dsp:sp>
    <dsp:sp modelId="{30D235DA-8819-44EC-A299-892F4F9290A9}">
      <dsp:nvSpPr>
        <dsp:cNvPr id="0" name=""/>
        <dsp:cNvSpPr/>
      </dsp:nvSpPr>
      <dsp:spPr>
        <a:xfrm>
          <a:off x="5648853" y="2193976"/>
          <a:ext cx="1166580" cy="58329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0</a:t>
          </a:r>
          <a:endParaRPr kumimoji="0" lang="en-US" sz="35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5648853" y="2193976"/>
        <a:ext cx="1166580" cy="583290"/>
      </dsp:txXfrm>
    </dsp:sp>
    <dsp:sp modelId="{0CFE0434-5A8E-4208-92C3-2F8C3B3511AC}">
      <dsp:nvSpPr>
        <dsp:cNvPr id="0" name=""/>
        <dsp:cNvSpPr/>
      </dsp:nvSpPr>
      <dsp:spPr>
        <a:xfrm>
          <a:off x="7060415" y="2193976"/>
          <a:ext cx="1166580" cy="58329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0</a:t>
          </a:r>
          <a:endParaRPr kumimoji="0" lang="en-US" sz="35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7060415" y="2193976"/>
        <a:ext cx="1166580" cy="5832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1FD25-0BBF-47BD-8C0F-45703DFB2EC2}">
      <dsp:nvSpPr>
        <dsp:cNvPr id="0" name=""/>
        <dsp:cNvSpPr/>
      </dsp:nvSpPr>
      <dsp:spPr>
        <a:xfrm>
          <a:off x="6405257" y="2147596"/>
          <a:ext cx="1450771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1450771" y="125893"/>
              </a:lnTo>
              <a:lnTo>
                <a:pt x="1450771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10519-4848-4BC8-87E7-79DEF20392F6}">
      <dsp:nvSpPr>
        <dsp:cNvPr id="0" name=""/>
        <dsp:cNvSpPr/>
      </dsp:nvSpPr>
      <dsp:spPr>
        <a:xfrm>
          <a:off x="6359537" y="2147596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38C5-C946-43CA-BCED-E607C04A554B}">
      <dsp:nvSpPr>
        <dsp:cNvPr id="0" name=""/>
        <dsp:cNvSpPr/>
      </dsp:nvSpPr>
      <dsp:spPr>
        <a:xfrm>
          <a:off x="4954485" y="2147596"/>
          <a:ext cx="1450771" cy="251786"/>
        </a:xfrm>
        <a:custGeom>
          <a:avLst/>
          <a:gdLst/>
          <a:ahLst/>
          <a:cxnLst/>
          <a:rect l="0" t="0" r="0" b="0"/>
          <a:pathLst>
            <a:path>
              <a:moveTo>
                <a:pt x="1450771" y="0"/>
              </a:moveTo>
              <a:lnTo>
                <a:pt x="1450771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F8DE6-C98E-4E80-BBAF-1C953CCDB249}">
      <dsp:nvSpPr>
        <dsp:cNvPr id="0" name=""/>
        <dsp:cNvSpPr/>
      </dsp:nvSpPr>
      <dsp:spPr>
        <a:xfrm>
          <a:off x="3503714" y="1296316"/>
          <a:ext cx="2901543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2901543" y="125893"/>
              </a:lnTo>
              <a:lnTo>
                <a:pt x="2901543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75B0D-1429-499E-9863-7F2D554BA23F}">
      <dsp:nvSpPr>
        <dsp:cNvPr id="0" name=""/>
        <dsp:cNvSpPr/>
      </dsp:nvSpPr>
      <dsp:spPr>
        <a:xfrm>
          <a:off x="2778328" y="214759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725385" y="125893"/>
              </a:lnTo>
              <a:lnTo>
                <a:pt x="725385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F50DE-C7AA-4128-BC3D-7F4A08DE02E9}">
      <dsp:nvSpPr>
        <dsp:cNvPr id="0" name=""/>
        <dsp:cNvSpPr/>
      </dsp:nvSpPr>
      <dsp:spPr>
        <a:xfrm>
          <a:off x="2067509" y="2147596"/>
          <a:ext cx="710818" cy="262811"/>
        </a:xfrm>
        <a:custGeom>
          <a:avLst/>
          <a:gdLst/>
          <a:ahLst/>
          <a:cxnLst/>
          <a:rect l="0" t="0" r="0" b="0"/>
          <a:pathLst>
            <a:path>
              <a:moveTo>
                <a:pt x="710818" y="0"/>
              </a:moveTo>
              <a:lnTo>
                <a:pt x="710818" y="136918"/>
              </a:lnTo>
              <a:lnTo>
                <a:pt x="0" y="136918"/>
              </a:lnTo>
              <a:lnTo>
                <a:pt x="0" y="26281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B90F8-05F1-4B34-BD0E-A406B35EAE4E}">
      <dsp:nvSpPr>
        <dsp:cNvPr id="0" name=""/>
        <dsp:cNvSpPr/>
      </dsp:nvSpPr>
      <dsp:spPr>
        <a:xfrm>
          <a:off x="2778328" y="129631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725385" y="0"/>
              </a:moveTo>
              <a:lnTo>
                <a:pt x="725385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183C1-A07A-402B-9404-E7F238ED7B59}">
      <dsp:nvSpPr>
        <dsp:cNvPr id="0" name=""/>
        <dsp:cNvSpPr/>
      </dsp:nvSpPr>
      <dsp:spPr>
        <a:xfrm>
          <a:off x="556450" y="2147596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DF3D0-73F2-45E4-810F-60C2AEFD8F65}">
      <dsp:nvSpPr>
        <dsp:cNvPr id="0" name=""/>
        <dsp:cNvSpPr/>
      </dsp:nvSpPr>
      <dsp:spPr>
        <a:xfrm>
          <a:off x="602170" y="1296316"/>
          <a:ext cx="2901543" cy="251786"/>
        </a:xfrm>
        <a:custGeom>
          <a:avLst/>
          <a:gdLst/>
          <a:ahLst/>
          <a:cxnLst/>
          <a:rect l="0" t="0" r="0" b="0"/>
          <a:pathLst>
            <a:path>
              <a:moveTo>
                <a:pt x="2901543" y="0"/>
              </a:moveTo>
              <a:lnTo>
                <a:pt x="2901543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7A501-77E4-4885-B203-2B2BFBA0905F}">
      <dsp:nvSpPr>
        <dsp:cNvPr id="0" name=""/>
        <dsp:cNvSpPr/>
      </dsp:nvSpPr>
      <dsp:spPr>
        <a:xfrm>
          <a:off x="2904221" y="696824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Parent </a:t>
          </a:r>
        </a:p>
      </dsp:txBody>
      <dsp:txXfrm>
        <a:off x="2904221" y="696824"/>
        <a:ext cx="1198984" cy="599492"/>
      </dsp:txXfrm>
    </dsp:sp>
    <dsp:sp modelId="{F5CF04EB-086F-432F-B751-48CB42CFAB2D}">
      <dsp:nvSpPr>
        <dsp:cNvPr id="0" name=""/>
        <dsp:cNvSpPr/>
      </dsp:nvSpPr>
      <dsp:spPr>
        <a:xfrm>
          <a:off x="2678" y="1548103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sp:txBody>
      <dsp:txXfrm>
        <a:off x="2678" y="1548103"/>
        <a:ext cx="1198984" cy="599492"/>
      </dsp:txXfrm>
    </dsp:sp>
    <dsp:sp modelId="{A22BE1A9-FD28-4B41-9046-20AE6C265E03}">
      <dsp:nvSpPr>
        <dsp:cNvPr id="0" name=""/>
        <dsp:cNvSpPr/>
      </dsp:nvSpPr>
      <dsp:spPr>
        <a:xfrm>
          <a:off x="2678" y="2399383"/>
          <a:ext cx="1198984" cy="59949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</a:p>
      </dsp:txBody>
      <dsp:txXfrm>
        <a:off x="2678" y="2399383"/>
        <a:ext cx="1198984" cy="599492"/>
      </dsp:txXfrm>
    </dsp:sp>
    <dsp:sp modelId="{7876AD9F-F864-4207-926E-04D52841E5EC}">
      <dsp:nvSpPr>
        <dsp:cNvPr id="0" name=""/>
        <dsp:cNvSpPr/>
      </dsp:nvSpPr>
      <dsp:spPr>
        <a:xfrm>
          <a:off x="2178835" y="1548103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sp:txBody>
      <dsp:txXfrm>
        <a:off x="2178835" y="1548103"/>
        <a:ext cx="1198984" cy="599492"/>
      </dsp:txXfrm>
    </dsp:sp>
    <dsp:sp modelId="{57D36FF4-821C-431F-B680-D8A35A940FD9}">
      <dsp:nvSpPr>
        <dsp:cNvPr id="0" name=""/>
        <dsp:cNvSpPr/>
      </dsp:nvSpPr>
      <dsp:spPr>
        <a:xfrm>
          <a:off x="1468017" y="2410407"/>
          <a:ext cx="1198984" cy="59949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  <a:endParaRPr kumimoji="0" lang="en-US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1468017" y="2410407"/>
        <a:ext cx="1198984" cy="599492"/>
      </dsp:txXfrm>
    </dsp:sp>
    <dsp:sp modelId="{5BC1EBFB-6A52-4F04-A503-79579149B19B}">
      <dsp:nvSpPr>
        <dsp:cNvPr id="0" name=""/>
        <dsp:cNvSpPr/>
      </dsp:nvSpPr>
      <dsp:spPr>
        <a:xfrm>
          <a:off x="2904221" y="2399383"/>
          <a:ext cx="1198984" cy="59949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  <a:endParaRPr kumimoji="0" lang="en-US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2904221" y="2399383"/>
        <a:ext cx="1198984" cy="599492"/>
      </dsp:txXfrm>
    </dsp:sp>
    <dsp:sp modelId="{0F1F4216-CB34-4A28-B816-A85A4C7AB4BF}">
      <dsp:nvSpPr>
        <dsp:cNvPr id="0" name=""/>
        <dsp:cNvSpPr/>
      </dsp:nvSpPr>
      <dsp:spPr>
        <a:xfrm>
          <a:off x="5805765" y="1548103"/>
          <a:ext cx="1198984" cy="599492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Daughter</a:t>
          </a:r>
        </a:p>
      </dsp:txBody>
      <dsp:txXfrm>
        <a:off x="5805765" y="1548103"/>
        <a:ext cx="1198984" cy="599492"/>
      </dsp:txXfrm>
    </dsp:sp>
    <dsp:sp modelId="{521AEE6A-DD50-4C06-B883-FB000CE2D5CB}">
      <dsp:nvSpPr>
        <dsp:cNvPr id="0" name=""/>
        <dsp:cNvSpPr/>
      </dsp:nvSpPr>
      <dsp:spPr>
        <a:xfrm>
          <a:off x="4354993" y="239938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  <a:endParaRPr kumimoji="0" lang="en-US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4354993" y="2399383"/>
        <a:ext cx="1198984" cy="599492"/>
      </dsp:txXfrm>
    </dsp:sp>
    <dsp:sp modelId="{30D235DA-8819-44EC-A299-892F4F9290A9}">
      <dsp:nvSpPr>
        <dsp:cNvPr id="0" name=""/>
        <dsp:cNvSpPr/>
      </dsp:nvSpPr>
      <dsp:spPr>
        <a:xfrm>
          <a:off x="5805765" y="239938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  <a:endParaRPr kumimoji="0" lang="en-US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5805765" y="2399383"/>
        <a:ext cx="1198984" cy="599492"/>
      </dsp:txXfrm>
    </dsp:sp>
    <dsp:sp modelId="{0CFE0434-5A8E-4208-92C3-2F8C3B3511AC}">
      <dsp:nvSpPr>
        <dsp:cNvPr id="0" name=""/>
        <dsp:cNvSpPr/>
      </dsp:nvSpPr>
      <dsp:spPr>
        <a:xfrm>
          <a:off x="7256537" y="239938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</a:t>
          </a:r>
          <a:b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child</a:t>
          </a:r>
          <a:endParaRPr kumimoji="0" lang="en-US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7256537" y="2399383"/>
        <a:ext cx="1198984" cy="5994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1FD25-0BBF-47BD-8C0F-45703DFB2EC2}">
      <dsp:nvSpPr>
        <dsp:cNvPr id="0" name=""/>
        <dsp:cNvSpPr/>
      </dsp:nvSpPr>
      <dsp:spPr>
        <a:xfrm>
          <a:off x="6426983" y="2147596"/>
          <a:ext cx="1431724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1431724" y="125893"/>
              </a:lnTo>
              <a:lnTo>
                <a:pt x="1431724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10519-4848-4BC8-87E7-79DEF20392F6}">
      <dsp:nvSpPr>
        <dsp:cNvPr id="0" name=""/>
        <dsp:cNvSpPr/>
      </dsp:nvSpPr>
      <dsp:spPr>
        <a:xfrm>
          <a:off x="6381263" y="2147596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38C5-C946-43CA-BCED-E607C04A554B}">
      <dsp:nvSpPr>
        <dsp:cNvPr id="0" name=""/>
        <dsp:cNvSpPr/>
      </dsp:nvSpPr>
      <dsp:spPr>
        <a:xfrm>
          <a:off x="4954485" y="2147596"/>
          <a:ext cx="1472497" cy="251786"/>
        </a:xfrm>
        <a:custGeom>
          <a:avLst/>
          <a:gdLst/>
          <a:ahLst/>
          <a:cxnLst/>
          <a:rect l="0" t="0" r="0" b="0"/>
          <a:pathLst>
            <a:path>
              <a:moveTo>
                <a:pt x="1472497" y="0"/>
              </a:moveTo>
              <a:lnTo>
                <a:pt x="1472497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F8DE6-C98E-4E80-BBAF-1C953CCDB249}">
      <dsp:nvSpPr>
        <dsp:cNvPr id="0" name=""/>
        <dsp:cNvSpPr/>
      </dsp:nvSpPr>
      <dsp:spPr>
        <a:xfrm>
          <a:off x="3503714" y="1296316"/>
          <a:ext cx="2923269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2923269" y="125893"/>
              </a:lnTo>
              <a:lnTo>
                <a:pt x="2923269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75B0D-1429-499E-9863-7F2D554BA23F}">
      <dsp:nvSpPr>
        <dsp:cNvPr id="0" name=""/>
        <dsp:cNvSpPr/>
      </dsp:nvSpPr>
      <dsp:spPr>
        <a:xfrm>
          <a:off x="2778328" y="214759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725385" y="125893"/>
              </a:lnTo>
              <a:lnTo>
                <a:pt x="725385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F50DE-C7AA-4128-BC3D-7F4A08DE02E9}">
      <dsp:nvSpPr>
        <dsp:cNvPr id="0" name=""/>
        <dsp:cNvSpPr/>
      </dsp:nvSpPr>
      <dsp:spPr>
        <a:xfrm>
          <a:off x="2067509" y="2147596"/>
          <a:ext cx="710818" cy="262811"/>
        </a:xfrm>
        <a:custGeom>
          <a:avLst/>
          <a:gdLst/>
          <a:ahLst/>
          <a:cxnLst/>
          <a:rect l="0" t="0" r="0" b="0"/>
          <a:pathLst>
            <a:path>
              <a:moveTo>
                <a:pt x="710818" y="0"/>
              </a:moveTo>
              <a:lnTo>
                <a:pt x="710818" y="136918"/>
              </a:lnTo>
              <a:lnTo>
                <a:pt x="0" y="136918"/>
              </a:lnTo>
              <a:lnTo>
                <a:pt x="0" y="26281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B90F8-05F1-4B34-BD0E-A406B35EAE4E}">
      <dsp:nvSpPr>
        <dsp:cNvPr id="0" name=""/>
        <dsp:cNvSpPr/>
      </dsp:nvSpPr>
      <dsp:spPr>
        <a:xfrm>
          <a:off x="2778328" y="129631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725385" y="0"/>
              </a:moveTo>
              <a:lnTo>
                <a:pt x="725385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183C1-A07A-402B-9404-E7F238ED7B59}">
      <dsp:nvSpPr>
        <dsp:cNvPr id="0" name=""/>
        <dsp:cNvSpPr/>
      </dsp:nvSpPr>
      <dsp:spPr>
        <a:xfrm>
          <a:off x="556450" y="2147596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DF3D0-73F2-45E4-810F-60C2AEFD8F65}">
      <dsp:nvSpPr>
        <dsp:cNvPr id="0" name=""/>
        <dsp:cNvSpPr/>
      </dsp:nvSpPr>
      <dsp:spPr>
        <a:xfrm>
          <a:off x="602170" y="1296316"/>
          <a:ext cx="2901543" cy="251786"/>
        </a:xfrm>
        <a:custGeom>
          <a:avLst/>
          <a:gdLst/>
          <a:ahLst/>
          <a:cxnLst/>
          <a:rect l="0" t="0" r="0" b="0"/>
          <a:pathLst>
            <a:path>
              <a:moveTo>
                <a:pt x="2901543" y="0"/>
              </a:moveTo>
              <a:lnTo>
                <a:pt x="2901543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7A501-77E4-4885-B203-2B2BFBA0905F}">
      <dsp:nvSpPr>
        <dsp:cNvPr id="0" name=""/>
        <dsp:cNvSpPr/>
      </dsp:nvSpPr>
      <dsp:spPr>
        <a:xfrm>
          <a:off x="2904221" y="696824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Parent </a:t>
          </a:r>
        </a:p>
      </dsp:txBody>
      <dsp:txXfrm>
        <a:off x="2904221" y="696824"/>
        <a:ext cx="1198984" cy="599492"/>
      </dsp:txXfrm>
    </dsp:sp>
    <dsp:sp modelId="{F5CF04EB-086F-432F-B751-48CB42CFAB2D}">
      <dsp:nvSpPr>
        <dsp:cNvPr id="0" name=""/>
        <dsp:cNvSpPr/>
      </dsp:nvSpPr>
      <dsp:spPr>
        <a:xfrm>
          <a:off x="2678" y="1548103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sp:txBody>
      <dsp:txXfrm>
        <a:off x="2678" y="1548103"/>
        <a:ext cx="1198984" cy="599492"/>
      </dsp:txXfrm>
    </dsp:sp>
    <dsp:sp modelId="{A22BE1A9-FD28-4B41-9046-20AE6C265E03}">
      <dsp:nvSpPr>
        <dsp:cNvPr id="0" name=""/>
        <dsp:cNvSpPr/>
      </dsp:nvSpPr>
      <dsp:spPr>
        <a:xfrm>
          <a:off x="2678" y="2399383"/>
          <a:ext cx="1198984" cy="59949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1/3</a:t>
          </a:r>
        </a:p>
      </dsp:txBody>
      <dsp:txXfrm>
        <a:off x="2678" y="2399383"/>
        <a:ext cx="1198984" cy="599492"/>
      </dsp:txXfrm>
    </dsp:sp>
    <dsp:sp modelId="{7876AD9F-F864-4207-926E-04D52841E5EC}">
      <dsp:nvSpPr>
        <dsp:cNvPr id="0" name=""/>
        <dsp:cNvSpPr/>
      </dsp:nvSpPr>
      <dsp:spPr>
        <a:xfrm>
          <a:off x="2178835" y="1548103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sp:txBody>
      <dsp:txXfrm>
        <a:off x="2178835" y="1548103"/>
        <a:ext cx="1198984" cy="599492"/>
      </dsp:txXfrm>
    </dsp:sp>
    <dsp:sp modelId="{57D36FF4-821C-431F-B680-D8A35A940FD9}">
      <dsp:nvSpPr>
        <dsp:cNvPr id="0" name=""/>
        <dsp:cNvSpPr/>
      </dsp:nvSpPr>
      <dsp:spPr>
        <a:xfrm>
          <a:off x="1468017" y="2410407"/>
          <a:ext cx="1198984" cy="59949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1/6</a:t>
          </a:r>
          <a:endParaRPr kumimoji="0" lang="en-US" sz="2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1468017" y="2410407"/>
        <a:ext cx="1198984" cy="599492"/>
      </dsp:txXfrm>
    </dsp:sp>
    <dsp:sp modelId="{5BC1EBFB-6A52-4F04-A503-79579149B19B}">
      <dsp:nvSpPr>
        <dsp:cNvPr id="0" name=""/>
        <dsp:cNvSpPr/>
      </dsp:nvSpPr>
      <dsp:spPr>
        <a:xfrm>
          <a:off x="2904221" y="2399383"/>
          <a:ext cx="1198984" cy="59949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1/6</a:t>
          </a:r>
          <a:endParaRPr kumimoji="0" lang="en-US" sz="2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2904221" y="2399383"/>
        <a:ext cx="1198984" cy="599492"/>
      </dsp:txXfrm>
    </dsp:sp>
    <dsp:sp modelId="{0F1F4216-CB34-4A28-B816-A85A4C7AB4BF}">
      <dsp:nvSpPr>
        <dsp:cNvPr id="0" name=""/>
        <dsp:cNvSpPr/>
      </dsp:nvSpPr>
      <dsp:spPr>
        <a:xfrm>
          <a:off x="5827490" y="1548103"/>
          <a:ext cx="1198984" cy="599492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1/3</a:t>
          </a:r>
        </a:p>
      </dsp:txBody>
      <dsp:txXfrm>
        <a:off x="5827490" y="1548103"/>
        <a:ext cx="1198984" cy="599492"/>
      </dsp:txXfrm>
    </dsp:sp>
    <dsp:sp modelId="{521AEE6A-DD50-4C06-B883-FB000CE2D5CB}">
      <dsp:nvSpPr>
        <dsp:cNvPr id="0" name=""/>
        <dsp:cNvSpPr/>
      </dsp:nvSpPr>
      <dsp:spPr>
        <a:xfrm>
          <a:off x="4354993" y="239938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0</a:t>
          </a:r>
          <a:endParaRPr kumimoji="0" lang="en-US" sz="2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4354993" y="2399383"/>
        <a:ext cx="1198984" cy="599492"/>
      </dsp:txXfrm>
    </dsp:sp>
    <dsp:sp modelId="{30D235DA-8819-44EC-A299-892F4F9290A9}">
      <dsp:nvSpPr>
        <dsp:cNvPr id="0" name=""/>
        <dsp:cNvSpPr/>
      </dsp:nvSpPr>
      <dsp:spPr>
        <a:xfrm>
          <a:off x="5827490" y="239938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0</a:t>
          </a:r>
          <a:endParaRPr kumimoji="0" lang="en-US" sz="2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5827490" y="2399383"/>
        <a:ext cx="1198984" cy="599492"/>
      </dsp:txXfrm>
    </dsp:sp>
    <dsp:sp modelId="{0CFE0434-5A8E-4208-92C3-2F8C3B3511AC}">
      <dsp:nvSpPr>
        <dsp:cNvPr id="0" name=""/>
        <dsp:cNvSpPr/>
      </dsp:nvSpPr>
      <dsp:spPr>
        <a:xfrm>
          <a:off x="7259215" y="239938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0</a:t>
          </a:r>
          <a:endParaRPr kumimoji="0" lang="en-US" sz="2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7259215" y="2399383"/>
        <a:ext cx="1198984" cy="5994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1FD25-0BBF-47BD-8C0F-45703DFB2EC2}">
      <dsp:nvSpPr>
        <dsp:cNvPr id="0" name=""/>
        <dsp:cNvSpPr/>
      </dsp:nvSpPr>
      <dsp:spPr>
        <a:xfrm>
          <a:off x="6426983" y="2147596"/>
          <a:ext cx="1431724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1431724" y="125893"/>
              </a:lnTo>
              <a:lnTo>
                <a:pt x="1431724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10519-4848-4BC8-87E7-79DEF20392F6}">
      <dsp:nvSpPr>
        <dsp:cNvPr id="0" name=""/>
        <dsp:cNvSpPr/>
      </dsp:nvSpPr>
      <dsp:spPr>
        <a:xfrm>
          <a:off x="6381263" y="2147596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38C5-C946-43CA-BCED-E607C04A554B}">
      <dsp:nvSpPr>
        <dsp:cNvPr id="0" name=""/>
        <dsp:cNvSpPr/>
      </dsp:nvSpPr>
      <dsp:spPr>
        <a:xfrm>
          <a:off x="4954485" y="2147596"/>
          <a:ext cx="1472497" cy="251786"/>
        </a:xfrm>
        <a:custGeom>
          <a:avLst/>
          <a:gdLst/>
          <a:ahLst/>
          <a:cxnLst/>
          <a:rect l="0" t="0" r="0" b="0"/>
          <a:pathLst>
            <a:path>
              <a:moveTo>
                <a:pt x="1472497" y="0"/>
              </a:moveTo>
              <a:lnTo>
                <a:pt x="1472497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F8DE6-C98E-4E80-BBAF-1C953CCDB249}">
      <dsp:nvSpPr>
        <dsp:cNvPr id="0" name=""/>
        <dsp:cNvSpPr/>
      </dsp:nvSpPr>
      <dsp:spPr>
        <a:xfrm>
          <a:off x="3503714" y="1296316"/>
          <a:ext cx="2923269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2923269" y="125893"/>
              </a:lnTo>
              <a:lnTo>
                <a:pt x="2923269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75B0D-1429-499E-9863-7F2D554BA23F}">
      <dsp:nvSpPr>
        <dsp:cNvPr id="0" name=""/>
        <dsp:cNvSpPr/>
      </dsp:nvSpPr>
      <dsp:spPr>
        <a:xfrm>
          <a:off x="2778328" y="214759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3"/>
              </a:lnTo>
              <a:lnTo>
                <a:pt x="725385" y="125893"/>
              </a:lnTo>
              <a:lnTo>
                <a:pt x="725385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F50DE-C7AA-4128-BC3D-7F4A08DE02E9}">
      <dsp:nvSpPr>
        <dsp:cNvPr id="0" name=""/>
        <dsp:cNvSpPr/>
      </dsp:nvSpPr>
      <dsp:spPr>
        <a:xfrm>
          <a:off x="2067509" y="2147596"/>
          <a:ext cx="710818" cy="262811"/>
        </a:xfrm>
        <a:custGeom>
          <a:avLst/>
          <a:gdLst/>
          <a:ahLst/>
          <a:cxnLst/>
          <a:rect l="0" t="0" r="0" b="0"/>
          <a:pathLst>
            <a:path>
              <a:moveTo>
                <a:pt x="710818" y="0"/>
              </a:moveTo>
              <a:lnTo>
                <a:pt x="710818" y="136918"/>
              </a:lnTo>
              <a:lnTo>
                <a:pt x="0" y="136918"/>
              </a:lnTo>
              <a:lnTo>
                <a:pt x="0" y="26281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B90F8-05F1-4B34-BD0E-A406B35EAE4E}">
      <dsp:nvSpPr>
        <dsp:cNvPr id="0" name=""/>
        <dsp:cNvSpPr/>
      </dsp:nvSpPr>
      <dsp:spPr>
        <a:xfrm>
          <a:off x="2778328" y="1296316"/>
          <a:ext cx="725385" cy="251786"/>
        </a:xfrm>
        <a:custGeom>
          <a:avLst/>
          <a:gdLst/>
          <a:ahLst/>
          <a:cxnLst/>
          <a:rect l="0" t="0" r="0" b="0"/>
          <a:pathLst>
            <a:path>
              <a:moveTo>
                <a:pt x="725385" y="0"/>
              </a:moveTo>
              <a:lnTo>
                <a:pt x="725385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183C1-A07A-402B-9404-E7F238ED7B59}">
      <dsp:nvSpPr>
        <dsp:cNvPr id="0" name=""/>
        <dsp:cNvSpPr/>
      </dsp:nvSpPr>
      <dsp:spPr>
        <a:xfrm>
          <a:off x="556450" y="2147596"/>
          <a:ext cx="91440" cy="25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DF3D0-73F2-45E4-810F-60C2AEFD8F65}">
      <dsp:nvSpPr>
        <dsp:cNvPr id="0" name=""/>
        <dsp:cNvSpPr/>
      </dsp:nvSpPr>
      <dsp:spPr>
        <a:xfrm>
          <a:off x="602170" y="1296316"/>
          <a:ext cx="2901543" cy="251786"/>
        </a:xfrm>
        <a:custGeom>
          <a:avLst/>
          <a:gdLst/>
          <a:ahLst/>
          <a:cxnLst/>
          <a:rect l="0" t="0" r="0" b="0"/>
          <a:pathLst>
            <a:path>
              <a:moveTo>
                <a:pt x="2901543" y="0"/>
              </a:moveTo>
              <a:lnTo>
                <a:pt x="2901543" y="125893"/>
              </a:lnTo>
              <a:lnTo>
                <a:pt x="0" y="125893"/>
              </a:lnTo>
              <a:lnTo>
                <a:pt x="0" y="251786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7A501-77E4-4885-B203-2B2BFBA0905F}">
      <dsp:nvSpPr>
        <dsp:cNvPr id="0" name=""/>
        <dsp:cNvSpPr/>
      </dsp:nvSpPr>
      <dsp:spPr>
        <a:xfrm>
          <a:off x="2904221" y="696824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Parent </a:t>
          </a:r>
        </a:p>
      </dsp:txBody>
      <dsp:txXfrm>
        <a:off x="2904221" y="696824"/>
        <a:ext cx="1198984" cy="599492"/>
      </dsp:txXfrm>
    </dsp:sp>
    <dsp:sp modelId="{F5CF04EB-086F-432F-B751-48CB42CFAB2D}">
      <dsp:nvSpPr>
        <dsp:cNvPr id="0" name=""/>
        <dsp:cNvSpPr/>
      </dsp:nvSpPr>
      <dsp:spPr>
        <a:xfrm>
          <a:off x="2678" y="1548103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Son</a:t>
          </a:r>
        </a:p>
      </dsp:txBody>
      <dsp:txXfrm>
        <a:off x="2678" y="1548103"/>
        <a:ext cx="1198984" cy="599492"/>
      </dsp:txXfrm>
    </dsp:sp>
    <dsp:sp modelId="{A22BE1A9-FD28-4B41-9046-20AE6C265E03}">
      <dsp:nvSpPr>
        <dsp:cNvPr id="0" name=""/>
        <dsp:cNvSpPr/>
      </dsp:nvSpPr>
      <dsp:spPr>
        <a:xfrm>
          <a:off x="2678" y="2399383"/>
          <a:ext cx="1198984" cy="59949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 child</a:t>
          </a:r>
        </a:p>
      </dsp:txBody>
      <dsp:txXfrm>
        <a:off x="2678" y="2399383"/>
        <a:ext cx="1198984" cy="599492"/>
      </dsp:txXfrm>
    </dsp:sp>
    <dsp:sp modelId="{7876AD9F-F864-4207-926E-04D52841E5EC}">
      <dsp:nvSpPr>
        <dsp:cNvPr id="0" name=""/>
        <dsp:cNvSpPr/>
      </dsp:nvSpPr>
      <dsp:spPr>
        <a:xfrm>
          <a:off x="2178835" y="1548103"/>
          <a:ext cx="1198984" cy="599492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Son</a:t>
          </a:r>
        </a:p>
      </dsp:txBody>
      <dsp:txXfrm>
        <a:off x="2178835" y="1548103"/>
        <a:ext cx="1198984" cy="599492"/>
      </dsp:txXfrm>
    </dsp:sp>
    <dsp:sp modelId="{57D36FF4-821C-431F-B680-D8A35A940FD9}">
      <dsp:nvSpPr>
        <dsp:cNvPr id="0" name=""/>
        <dsp:cNvSpPr/>
      </dsp:nvSpPr>
      <dsp:spPr>
        <a:xfrm>
          <a:off x="1468017" y="2410407"/>
          <a:ext cx="1198984" cy="59949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 child</a:t>
          </a:r>
          <a:endParaRPr kumimoji="0" lang="en-US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1468017" y="2410407"/>
        <a:ext cx="1198984" cy="599492"/>
      </dsp:txXfrm>
    </dsp:sp>
    <dsp:sp modelId="{5BC1EBFB-6A52-4F04-A503-79579149B19B}">
      <dsp:nvSpPr>
        <dsp:cNvPr id="0" name=""/>
        <dsp:cNvSpPr/>
      </dsp:nvSpPr>
      <dsp:spPr>
        <a:xfrm>
          <a:off x="2904221" y="2399383"/>
          <a:ext cx="1198984" cy="59949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 child</a:t>
          </a:r>
          <a:endParaRPr kumimoji="0" lang="en-US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2904221" y="2399383"/>
        <a:ext cx="1198984" cy="599492"/>
      </dsp:txXfrm>
    </dsp:sp>
    <dsp:sp modelId="{0F1F4216-CB34-4A28-B816-A85A4C7AB4BF}">
      <dsp:nvSpPr>
        <dsp:cNvPr id="0" name=""/>
        <dsp:cNvSpPr/>
      </dsp:nvSpPr>
      <dsp:spPr>
        <a:xfrm>
          <a:off x="5827490" y="1548103"/>
          <a:ext cx="1198984" cy="599492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rPr>
            <a:t>Daughter</a:t>
          </a:r>
        </a:p>
      </dsp:txBody>
      <dsp:txXfrm>
        <a:off x="5827490" y="1548103"/>
        <a:ext cx="1198984" cy="599492"/>
      </dsp:txXfrm>
    </dsp:sp>
    <dsp:sp modelId="{521AEE6A-DD50-4C06-B883-FB000CE2D5CB}">
      <dsp:nvSpPr>
        <dsp:cNvPr id="0" name=""/>
        <dsp:cNvSpPr/>
      </dsp:nvSpPr>
      <dsp:spPr>
        <a:xfrm>
          <a:off x="4354993" y="239938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Grand child</a:t>
          </a:r>
        </a:p>
      </dsp:txBody>
      <dsp:txXfrm>
        <a:off x="4354993" y="2399383"/>
        <a:ext cx="1198984" cy="599492"/>
      </dsp:txXfrm>
    </dsp:sp>
    <dsp:sp modelId="{30D235DA-8819-44EC-A299-892F4F9290A9}">
      <dsp:nvSpPr>
        <dsp:cNvPr id="0" name=""/>
        <dsp:cNvSpPr/>
      </dsp:nvSpPr>
      <dsp:spPr>
        <a:xfrm>
          <a:off x="5827490" y="239938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Grand child</a:t>
          </a:r>
        </a:p>
      </dsp:txBody>
      <dsp:txXfrm>
        <a:off x="5827490" y="2399383"/>
        <a:ext cx="1198984" cy="599492"/>
      </dsp:txXfrm>
    </dsp:sp>
    <dsp:sp modelId="{0CFE0434-5A8E-4208-92C3-2F8C3B3511AC}">
      <dsp:nvSpPr>
        <dsp:cNvPr id="0" name=""/>
        <dsp:cNvSpPr/>
      </dsp:nvSpPr>
      <dsp:spPr>
        <a:xfrm>
          <a:off x="7259215" y="2399383"/>
          <a:ext cx="1198984" cy="59949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Grand child</a:t>
          </a:r>
          <a:endParaRPr kumimoji="0" lang="en-US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sp:txBody>
      <dsp:txXfrm>
        <a:off x="7259215" y="2399383"/>
        <a:ext cx="1198984" cy="599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DA4DB755-C496-422C-9D1C-068C993BEEC5}" type="datetimeFigureOut">
              <a:rPr lang="en-US" smtClean="0"/>
              <a:t>6/1/2012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6"/>
          </a:xfrm>
          <a:prstGeom prst="rect">
            <a:avLst/>
          </a:prstGeom>
        </p:spPr>
        <p:txBody>
          <a:bodyPr vert="horz" lIns="93763" tIns="46881" rIns="93763" bIns="468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7681C522-298A-425F-B2BB-920ED0470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0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DEC2F-C0D3-44B0-A88B-36549EFD1107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 lIns="93761" tIns="46880" rIns="93761" bIns="46880"/>
          <a:lstStyle/>
          <a:p>
            <a:endParaRPr lang="en-U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995217" y="8887265"/>
            <a:ext cx="3056414" cy="46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1" tIns="46880" rIns="93761" bIns="46880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5013" indent="-282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5175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23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95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67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39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53C4DAD-8AF1-4795-888B-BDA1A416EA65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66DC7-0802-41A4-BED9-FF97AF0C85ED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CD125F-0D70-47D9-A19E-55B4BE9F0AFD}" type="slidenum">
              <a:rPr lang="en-US">
                <a:solidFill>
                  <a:prstClr val="black"/>
                </a:solidFill>
              </a:rPr>
              <a:pPr/>
              <a:t>121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C568E-8E86-4E3B-B2A5-DFBA31E1AC70}" type="slidenum">
              <a:rPr lang="en-US">
                <a:solidFill>
                  <a:prstClr val="black"/>
                </a:solidFill>
              </a:rPr>
              <a:pPr/>
              <a:t>123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EAEFE-0EB3-4CF2-80B4-246F4AE5EF9F}" type="slidenum">
              <a:rPr lang="en-US">
                <a:solidFill>
                  <a:prstClr val="black"/>
                </a:solidFill>
              </a:rPr>
              <a:pPr/>
              <a:t>124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C32FE-0EF7-4870-A444-8AB39A980B2A}" type="slidenum">
              <a:rPr lang="en-US">
                <a:solidFill>
                  <a:prstClr val="black"/>
                </a:solidFill>
              </a:rPr>
              <a:pPr/>
              <a:t>125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1FAB5-83DC-4C39-ACED-F1E9FA29E5B6}" type="slidenum">
              <a:rPr lang="en-US">
                <a:solidFill>
                  <a:prstClr val="black"/>
                </a:solidFill>
              </a:rPr>
              <a:pPr/>
              <a:t>126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0CF7D-2D36-432B-942B-73B9A6C92C4C}" type="slidenum">
              <a:rPr lang="en-US">
                <a:solidFill>
                  <a:prstClr val="black"/>
                </a:solidFill>
              </a:rPr>
              <a:pPr/>
              <a:t>127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5E8FD-854E-4CAE-A1FD-7D6757331F7D}" type="slidenum">
              <a:rPr lang="en-US">
                <a:solidFill>
                  <a:prstClr val="black"/>
                </a:solidFill>
              </a:rPr>
              <a:pPr/>
              <a:t>128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120EB-9E34-4F14-905C-690999ADCBB9}" type="slidenum">
              <a:rPr lang="en-US">
                <a:solidFill>
                  <a:prstClr val="black"/>
                </a:solidFill>
              </a:rPr>
              <a:pPr/>
              <a:t>129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254E53-5962-407D-B1BC-3C0176CA05E3}" type="slidenum">
              <a:rPr lang="en-US">
                <a:solidFill>
                  <a:prstClr val="black"/>
                </a:solidFill>
              </a:rPr>
              <a:pPr/>
              <a:t>131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0E5CD7-F486-45FA-B77B-379DE3074669}" type="slidenum">
              <a:rPr lang="en-US">
                <a:solidFill>
                  <a:prstClr val="black"/>
                </a:solidFill>
              </a:rPr>
              <a:pPr/>
              <a:t>132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88C63-0D23-40B8-89BE-931505D5FF14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99691-3791-454B-A362-D195B0B53AAE}" type="slidenum">
              <a:rPr lang="en-US">
                <a:solidFill>
                  <a:prstClr val="black"/>
                </a:solidFill>
              </a:rPr>
              <a:pPr/>
              <a:t>133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04848-A7B7-4EA1-9BF7-D646FDE71C28}" type="slidenum">
              <a:rPr lang="en-US">
                <a:solidFill>
                  <a:prstClr val="black"/>
                </a:solidFill>
              </a:rPr>
              <a:pPr/>
              <a:t>135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CE1BA-94D8-4126-A19A-809D0D025593}" type="slidenum">
              <a:rPr lang="en-US">
                <a:solidFill>
                  <a:prstClr val="black"/>
                </a:solidFill>
              </a:rPr>
              <a:pPr/>
              <a:t>136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BDA58-3C8D-4F41-9460-34850CD541B1}" type="slidenum">
              <a:rPr lang="en-US">
                <a:solidFill>
                  <a:prstClr val="black"/>
                </a:solidFill>
              </a:rPr>
              <a:pPr/>
              <a:t>137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DE305-E288-4897-AC58-B18DADEE00CC}" type="slidenum">
              <a:rPr lang="en-US">
                <a:solidFill>
                  <a:prstClr val="black"/>
                </a:solidFill>
              </a:rPr>
              <a:pPr/>
              <a:t>138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AE6CD-9907-4580-A76C-7EF9AB34B7F1}" type="slidenum">
              <a:rPr lang="en-US">
                <a:solidFill>
                  <a:prstClr val="black"/>
                </a:solidFill>
              </a:rPr>
              <a:pPr/>
              <a:t>139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F7633-F773-480C-AC62-96E4B7943441}" type="slidenum">
              <a:rPr lang="en-US">
                <a:solidFill>
                  <a:prstClr val="black"/>
                </a:solidFill>
              </a:rPr>
              <a:pPr/>
              <a:t>140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22C03-1B14-43CE-8259-D756B1C38A2B}" type="slidenum">
              <a:rPr lang="en-US"/>
              <a:pPr/>
              <a:t>142</a:t>
            </a:fld>
            <a:endParaRPr lang="en-US" dirty="0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044225-1C07-4077-85A8-C8490CBC5632}" type="slidenum">
              <a:rPr lang="en-US"/>
              <a:pPr/>
              <a:t>143</a:t>
            </a:fld>
            <a:endParaRPr lang="en-US" dirty="0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96806-A9D1-46DC-A422-7D2833E94E98}" type="slidenum">
              <a:rPr lang="en-US"/>
              <a:pPr/>
              <a:t>144</a:t>
            </a:fld>
            <a:endParaRPr lang="en-US" dirty="0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CE36A7-7F64-4B52-993E-8EACA011B835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73600" cy="35052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  <a:ln/>
        </p:spPr>
        <p:txBody>
          <a:bodyPr lIns="94414" tIns="47207" rIns="94414" bIns="4720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0C706-CCE9-40FE-A1E4-C85D0A36E419}" type="slidenum">
              <a:rPr lang="en-US">
                <a:solidFill>
                  <a:prstClr val="black"/>
                </a:solidFill>
              </a:rPr>
              <a:pPr/>
              <a:t>146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8B6C9-6465-46CF-A0B5-C24C2B96FF3F}" type="slidenum">
              <a:rPr lang="en-US">
                <a:solidFill>
                  <a:prstClr val="black"/>
                </a:solidFill>
              </a:rPr>
              <a:pPr/>
              <a:t>147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E85E6-D914-41F0-8C30-55BBD61102F0}" type="slidenum">
              <a:rPr lang="en-US">
                <a:solidFill>
                  <a:prstClr val="black"/>
                </a:solidFill>
              </a:rPr>
              <a:pPr/>
              <a:t>148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1D4E4D-63A7-47BA-93D2-279EBE4F793D}" type="slidenum">
              <a:rPr lang="en-US">
                <a:solidFill>
                  <a:prstClr val="black"/>
                </a:solidFill>
              </a:rPr>
              <a:pPr/>
              <a:t>150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BC6CB7-82B2-4CCB-8E5D-CC9DB9264D13}" type="slidenum">
              <a:rPr lang="en-US">
                <a:solidFill>
                  <a:prstClr val="black"/>
                </a:solidFill>
              </a:rPr>
              <a:pPr/>
              <a:t>151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BB473-3418-4BFC-A10E-674E8B9F9B97}" type="slidenum">
              <a:rPr lang="en-US">
                <a:solidFill>
                  <a:prstClr val="black"/>
                </a:solidFill>
              </a:rPr>
              <a:pPr/>
              <a:t>152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9C213-F0C9-4479-82AC-EA7A6CB1F98E}" type="slidenum">
              <a:rPr lang="en-US">
                <a:solidFill>
                  <a:prstClr val="black"/>
                </a:solidFill>
              </a:rPr>
              <a:pPr/>
              <a:t>153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CD186-D8A0-49F8-9ED8-AD8A46010966}" type="slidenum">
              <a:rPr lang="en-US">
                <a:solidFill>
                  <a:prstClr val="black"/>
                </a:solidFill>
              </a:rPr>
              <a:pPr/>
              <a:t>155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DC717-3928-4836-BD3E-218027DD2AFA}" type="slidenum">
              <a:rPr lang="en-US">
                <a:solidFill>
                  <a:prstClr val="black"/>
                </a:solidFill>
              </a:rPr>
              <a:pPr/>
              <a:t>156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FC1ADE-32AD-4F5A-B407-0DD3E9B6BF90}" type="slidenum">
              <a:rPr lang="en-US">
                <a:solidFill>
                  <a:prstClr val="black"/>
                </a:solidFill>
              </a:rPr>
              <a:pPr/>
              <a:t>157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76AFE-2B7D-429C-B227-83DF4982B2B6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73600" cy="35052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  <a:ln/>
        </p:spPr>
        <p:txBody>
          <a:bodyPr lIns="94414" tIns="47207" rIns="94414" bIns="4720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56AC72-1A80-4F09-AB68-DE22863C4728}" type="slidenum">
              <a:rPr lang="en-US">
                <a:solidFill>
                  <a:prstClr val="black"/>
                </a:solidFill>
              </a:rPr>
              <a:pPr/>
              <a:t>158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3C906-AB0F-4182-8032-5F5D8AC23AA3}" type="slidenum">
              <a:rPr lang="en-US">
                <a:solidFill>
                  <a:prstClr val="black"/>
                </a:solidFill>
              </a:rPr>
              <a:pPr/>
              <a:t>159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56AC72-1A80-4F09-AB68-DE22863C4728}" type="slidenum">
              <a:rPr lang="en-US">
                <a:solidFill>
                  <a:prstClr val="black"/>
                </a:solidFill>
              </a:rPr>
              <a:pPr/>
              <a:t>160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660FF5-5D1F-44AE-96DA-26681619C6A2}" type="slidenum">
              <a:rPr lang="en-US">
                <a:solidFill>
                  <a:prstClr val="black"/>
                </a:solidFill>
              </a:rPr>
              <a:pPr/>
              <a:t>161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2C685-7010-4324-973D-C7BB07EEA310}" type="slidenum">
              <a:rPr lang="en-US">
                <a:solidFill>
                  <a:prstClr val="black"/>
                </a:solidFill>
              </a:rPr>
              <a:pPr/>
              <a:t>162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2C685-7010-4324-973D-C7BB07EEA310}" type="slidenum">
              <a:rPr lang="en-US">
                <a:solidFill>
                  <a:prstClr val="black"/>
                </a:solidFill>
              </a:rPr>
              <a:pPr/>
              <a:t>164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18FA8-AD86-4CC0-A70B-F58332F46AD5}" type="slidenum">
              <a:rPr lang="en-US">
                <a:solidFill>
                  <a:prstClr val="black"/>
                </a:solidFill>
              </a:rPr>
              <a:pPr/>
              <a:t>165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F7EE6-4EA0-4DCC-A37C-F59302283F02}" type="slidenum">
              <a:rPr lang="en-US">
                <a:solidFill>
                  <a:prstClr val="black"/>
                </a:solidFill>
              </a:rPr>
              <a:pPr/>
              <a:t>166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C94E18-CA83-4398-8301-E433C79417B6}" type="slidenum">
              <a:rPr lang="en-US">
                <a:solidFill>
                  <a:prstClr val="black"/>
                </a:solidFill>
              </a:rPr>
              <a:pPr/>
              <a:t>167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29915-44B6-4C1D-9ADF-C53FB87240D7}" type="slidenum">
              <a:rPr lang="en-US">
                <a:solidFill>
                  <a:prstClr val="black"/>
                </a:solidFill>
              </a:rPr>
              <a:pPr/>
              <a:t>168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19BB50-E84D-48F6-B087-04DFE6766A58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73600" cy="35052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  <a:ln/>
        </p:spPr>
        <p:txBody>
          <a:bodyPr lIns="94414" tIns="47207" rIns="94414" bIns="4720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A27FE8-07BF-49D3-A27E-A69704AB9E7D}" type="slidenum">
              <a:rPr lang="en-US">
                <a:solidFill>
                  <a:prstClr val="black"/>
                </a:solidFill>
              </a:rPr>
              <a:pPr/>
              <a:t>169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911F84-2AC7-4168-9032-2DC1B110B42E}" type="slidenum">
              <a:rPr lang="en-US">
                <a:solidFill>
                  <a:prstClr val="black"/>
                </a:solidFill>
              </a:rPr>
              <a:pPr/>
              <a:t>170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8025"/>
            <a:ext cx="4662487" cy="349567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  <a:ln/>
        </p:spPr>
        <p:txBody>
          <a:bodyPr lIns="94414" tIns="47207" rIns="94414" bIns="4720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034E0-B10A-4C90-9341-FDA73A91A4C0}" type="slidenum">
              <a:rPr lang="en-US">
                <a:solidFill>
                  <a:prstClr val="black"/>
                </a:solidFill>
              </a:rPr>
              <a:pPr/>
              <a:t>171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8025"/>
            <a:ext cx="4662487" cy="349567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  <a:ln/>
        </p:spPr>
        <p:txBody>
          <a:bodyPr lIns="94414" tIns="47207" rIns="94414" bIns="4720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AF58C-AC2B-410A-80D3-D40B29369971}" type="slidenum">
              <a:rPr lang="en-US">
                <a:solidFill>
                  <a:prstClr val="black"/>
                </a:solidFill>
              </a:rPr>
              <a:pPr/>
              <a:t>172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BE5AC-4EBF-4EDC-B73E-9514AB30911F}" type="slidenum">
              <a:rPr lang="en-US">
                <a:solidFill>
                  <a:prstClr val="black"/>
                </a:solidFill>
              </a:rPr>
              <a:pPr/>
              <a:t>173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527AD-BD1E-4516-8A30-3D3083C51ACF}" type="slidenum">
              <a:rPr lang="en-US">
                <a:solidFill>
                  <a:prstClr val="black"/>
                </a:solidFill>
              </a:rPr>
              <a:pPr/>
              <a:t>174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9786E-3D35-4340-8D70-ED82941014BD}" type="slidenum">
              <a:rPr lang="en-US">
                <a:solidFill>
                  <a:prstClr val="black"/>
                </a:solidFill>
              </a:rPr>
              <a:pPr/>
              <a:t>175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365F9-28AB-45CE-A7AE-A625DD0E2CAE}" type="slidenum">
              <a:rPr lang="en-US">
                <a:solidFill>
                  <a:prstClr val="black"/>
                </a:solidFill>
              </a:rPr>
              <a:pPr/>
              <a:t>176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EDD5C-E61A-45FF-8F6F-5DE7EE84A894}" type="slidenum">
              <a:rPr lang="en-US">
                <a:solidFill>
                  <a:prstClr val="black"/>
                </a:solidFill>
              </a:rPr>
              <a:pPr/>
              <a:t>177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86693-C6B4-430F-8077-565643F08BFD}" type="slidenum">
              <a:rPr lang="en-US">
                <a:solidFill>
                  <a:prstClr val="black"/>
                </a:solidFill>
              </a:rPr>
              <a:pPr/>
              <a:t>178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FFF2F-DEC0-4C72-ACCF-2E788E22B5A0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73600" cy="35052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  <a:ln/>
        </p:spPr>
        <p:txBody>
          <a:bodyPr lIns="94414" tIns="47207" rIns="94414" bIns="4720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07D924-757E-4AB7-BF34-91CA38EE925C}" type="slidenum">
              <a:rPr lang="en-US"/>
              <a:pPr/>
              <a:t>179</a:t>
            </a:fld>
            <a:endParaRPr lang="en-US" dirty="0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B9E53-E788-4DDE-9D6E-8677A115D6E0}" type="slidenum">
              <a:rPr lang="en-US"/>
              <a:pPr/>
              <a:t>180</a:t>
            </a:fld>
            <a:endParaRPr lang="en-US" dirty="0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519C7-66DB-4E5A-8B45-B76B787B5FC7}" type="slidenum">
              <a:rPr lang="en-US"/>
              <a:pPr/>
              <a:t>181</a:t>
            </a:fld>
            <a:endParaRPr lang="en-US" dirty="0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816AC-E8E2-4D13-A6B0-7B6AB575F0C6}" type="slidenum">
              <a:rPr lang="en-US"/>
              <a:pPr/>
              <a:t>182</a:t>
            </a:fld>
            <a:endParaRPr lang="en-US" dirty="0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EFE322-1752-40F1-8027-B94414654B07}" type="slidenum">
              <a:rPr lang="en-US"/>
              <a:pPr/>
              <a:t>183</a:t>
            </a:fld>
            <a:endParaRPr lang="en-US" dirty="0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C1EA5-4FF9-47A4-9FCC-F0EB6415F145}" type="slidenum">
              <a:rPr lang="en-US"/>
              <a:pPr/>
              <a:t>184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35909-7DDC-44D1-95E5-C8733DD7B16A}" type="slidenum">
              <a:rPr lang="en-US"/>
              <a:pPr/>
              <a:t>185</a:t>
            </a:fld>
            <a:endParaRPr lang="en-US" dirty="0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35909-7DDC-44D1-95E5-C8733DD7B16A}" type="slidenum">
              <a:rPr lang="en-US"/>
              <a:pPr/>
              <a:t>186</a:t>
            </a:fld>
            <a:endParaRPr lang="en-US" dirty="0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4E424-0E15-4840-A91B-1B47AF5FA2EB}" type="slidenum">
              <a:rPr lang="en-US">
                <a:solidFill>
                  <a:prstClr val="black"/>
                </a:solidFill>
              </a:rPr>
              <a:pPr/>
              <a:t>187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7A385-12B9-44D5-9B88-F75E46BA6846}" type="slidenum">
              <a:rPr lang="en-US">
                <a:solidFill>
                  <a:prstClr val="black"/>
                </a:solidFill>
              </a:rPr>
              <a:pPr/>
              <a:t>188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F31E5-79FB-4867-A01C-F712F57053EB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73600" cy="35052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  <a:ln/>
        </p:spPr>
        <p:txBody>
          <a:bodyPr lIns="94414" tIns="47207" rIns="94414" bIns="4720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F6E82-219E-4091-B59F-15A137EEFAA8}" type="slidenum">
              <a:rPr lang="en-US">
                <a:solidFill>
                  <a:prstClr val="black"/>
                </a:solidFill>
              </a:rPr>
              <a:pPr/>
              <a:t>189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  <a:ln/>
        </p:spPr>
        <p:txBody>
          <a:bodyPr lIns="94414" tIns="47207" rIns="94414" bIns="47207"/>
          <a:lstStyle/>
          <a:p>
            <a:endParaRPr lang="en-US" dirty="0"/>
          </a:p>
        </p:txBody>
      </p:sp>
      <p:sp>
        <p:nvSpPr>
          <p:cNvPr id="3676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8025"/>
            <a:ext cx="4662487" cy="349567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24EDB-E02F-4723-87CC-AA6C9F0CE0A3}" type="slidenum">
              <a:rPr lang="en-US">
                <a:solidFill>
                  <a:prstClr val="black"/>
                </a:solidFill>
              </a:rPr>
              <a:pPr/>
              <a:t>190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  <a:ln/>
        </p:spPr>
        <p:txBody>
          <a:bodyPr lIns="94414" tIns="47207" rIns="94414" bIns="47207"/>
          <a:lstStyle/>
          <a:p>
            <a:endParaRPr lang="en-US" dirty="0"/>
          </a:p>
        </p:txBody>
      </p:sp>
      <p:sp>
        <p:nvSpPr>
          <p:cNvPr id="3696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8025"/>
            <a:ext cx="4662487" cy="349567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68B83-429E-4654-95CC-DAEC82F030E2}" type="slidenum">
              <a:rPr lang="en-US">
                <a:solidFill>
                  <a:prstClr val="black"/>
                </a:solidFill>
              </a:rPr>
              <a:pPr/>
              <a:t>191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08F40-0BF6-40CF-8627-08AD21843ADE}" type="slidenum">
              <a:rPr lang="en-US">
                <a:solidFill>
                  <a:prstClr val="black"/>
                </a:solidFill>
              </a:rPr>
              <a:pPr/>
              <a:t>192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  <a:ln/>
        </p:spPr>
        <p:txBody>
          <a:bodyPr lIns="94414" tIns="47207" rIns="94414" bIns="47207"/>
          <a:lstStyle/>
          <a:p>
            <a:endParaRPr lang="en-US" dirty="0"/>
          </a:p>
        </p:txBody>
      </p:sp>
      <p:sp>
        <p:nvSpPr>
          <p:cNvPr id="3737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8025"/>
            <a:ext cx="4662487" cy="349567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070B8-AD34-441F-9F3C-9E3BD3FA4006}" type="slidenum">
              <a:rPr lang="en-US">
                <a:solidFill>
                  <a:prstClr val="black"/>
                </a:solidFill>
              </a:rPr>
              <a:pPr/>
              <a:t>193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  <a:ln/>
        </p:spPr>
        <p:txBody>
          <a:bodyPr lIns="94414" tIns="47207" rIns="94414" bIns="47207"/>
          <a:lstStyle/>
          <a:p>
            <a:endParaRPr lang="en-US" dirty="0"/>
          </a:p>
        </p:txBody>
      </p:sp>
      <p:sp>
        <p:nvSpPr>
          <p:cNvPr id="3758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8025"/>
            <a:ext cx="4662487" cy="349567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6BFC4-7708-404D-811C-1EC60FCFD849}" type="slidenum">
              <a:rPr lang="en-US">
                <a:solidFill>
                  <a:prstClr val="black"/>
                </a:solidFill>
              </a:rPr>
              <a:pPr/>
              <a:t>194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  <a:ln/>
        </p:spPr>
        <p:txBody>
          <a:bodyPr lIns="94414" tIns="47207" rIns="94414" bIns="47207"/>
          <a:lstStyle/>
          <a:p>
            <a:endParaRPr lang="en-US" dirty="0"/>
          </a:p>
        </p:txBody>
      </p:sp>
      <p:sp>
        <p:nvSpPr>
          <p:cNvPr id="3778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8025"/>
            <a:ext cx="4662487" cy="349567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56330-5BF8-4AC2-BB23-3A6F4B893F47}" type="slidenum">
              <a:rPr lang="en-US">
                <a:solidFill>
                  <a:prstClr val="black"/>
                </a:solidFill>
              </a:rPr>
              <a:pPr/>
              <a:t>195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D4818-0250-4DC0-800A-1F3FDDF39ED3}" type="slidenum">
              <a:rPr lang="en-US">
                <a:solidFill>
                  <a:prstClr val="black"/>
                </a:solidFill>
              </a:rPr>
              <a:pPr/>
              <a:t>196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91F95-C506-4BCF-9754-E4D55F055B81}" type="slidenum">
              <a:rPr lang="en-US">
                <a:solidFill>
                  <a:prstClr val="black"/>
                </a:solidFill>
              </a:rPr>
              <a:pPr/>
              <a:t>197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A26A25-CA23-437C-ABB0-57BB1DB1D7ED}" type="slidenum">
              <a:rPr lang="en-US">
                <a:solidFill>
                  <a:prstClr val="black"/>
                </a:solidFill>
              </a:rPr>
              <a:pPr/>
              <a:t>198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947E5-A508-456B-A7BF-E5A02B38D45E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73600" cy="35052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  <a:ln/>
        </p:spPr>
        <p:txBody>
          <a:bodyPr lIns="94414" tIns="47207" rIns="94414" bIns="4720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E0318-6F66-48CD-8477-FD2C3920F0A8}" type="slidenum">
              <a:rPr lang="en-US">
                <a:solidFill>
                  <a:prstClr val="black"/>
                </a:solidFill>
              </a:rPr>
              <a:pPr/>
              <a:t>199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24B8C-086F-4176-AFEB-4DB487F1F25E}" type="slidenum">
              <a:rPr lang="en-US">
                <a:solidFill>
                  <a:prstClr val="black"/>
                </a:solidFill>
              </a:rPr>
              <a:pPr/>
              <a:t>200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F42C69-B14B-41B3-B059-250A4F653A1A}" type="slidenum">
              <a:rPr lang="en-US">
                <a:solidFill>
                  <a:prstClr val="black"/>
                </a:solidFill>
              </a:rPr>
              <a:pPr/>
              <a:t>201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E0318-6F66-48CD-8477-FD2C3920F0A8}" type="slidenum">
              <a:rPr lang="en-US">
                <a:solidFill>
                  <a:prstClr val="black"/>
                </a:solidFill>
              </a:rPr>
              <a:pPr/>
              <a:t>202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24B8C-086F-4176-AFEB-4DB487F1F25E}" type="slidenum">
              <a:rPr lang="en-US">
                <a:solidFill>
                  <a:prstClr val="black"/>
                </a:solidFill>
              </a:rPr>
              <a:pPr/>
              <a:t>203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F42C69-B14B-41B3-B059-250A4F653A1A}" type="slidenum">
              <a:rPr lang="en-US">
                <a:solidFill>
                  <a:prstClr val="black"/>
                </a:solidFill>
              </a:rPr>
              <a:pPr/>
              <a:t>204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9B8489-CFDA-4338-ACB5-139B05531400}" type="slidenum">
              <a:rPr lang="en-US">
                <a:solidFill>
                  <a:prstClr val="black"/>
                </a:solidFill>
              </a:rPr>
              <a:pPr/>
              <a:t>205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16773-B7EC-49DA-94E8-DE23580E712C}" type="slidenum">
              <a:rPr lang="en-US">
                <a:solidFill>
                  <a:prstClr val="black"/>
                </a:solidFill>
              </a:rPr>
              <a:pPr/>
              <a:t>206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69661-DA4B-4B88-BF0D-E77ECCB9A963}" type="slidenum">
              <a:rPr lang="en-US">
                <a:solidFill>
                  <a:prstClr val="black"/>
                </a:solidFill>
              </a:rPr>
              <a:pPr/>
              <a:t>207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D7B33E-1732-48B2-A2EE-CAB9D7B7D8A7}" type="slidenum">
              <a:rPr lang="en-US">
                <a:solidFill>
                  <a:prstClr val="black"/>
                </a:solidFill>
              </a:rPr>
              <a:pPr/>
              <a:t>208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9C568-8575-4389-82CB-911280737A3D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A3B46-485E-4F05-A3E7-875FE2DA06C3}" type="slidenum">
              <a:rPr lang="en-US"/>
              <a:pPr/>
              <a:t>209</a:t>
            </a:fld>
            <a:endParaRPr lang="en-US" dirty="0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FF91E-48A9-494A-A0D8-5989AAD68159}" type="slidenum">
              <a:rPr lang="en-US"/>
              <a:pPr/>
              <a:t>210</a:t>
            </a:fld>
            <a:endParaRPr lang="en-US" dirty="0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1A024A-B004-4F88-8570-DFF5D95CA5C7}" type="slidenum">
              <a:rPr lang="en-US"/>
              <a:pPr/>
              <a:t>211</a:t>
            </a:fld>
            <a:endParaRPr lang="en-US" dirty="0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8D88E-C4C9-4820-BD6D-8B3ABA3955B2}" type="slidenum">
              <a:rPr lang="en-US"/>
              <a:pPr/>
              <a:t>212</a:t>
            </a:fld>
            <a:endParaRPr lang="en-US" dirty="0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54406-8474-4332-A0E0-BB18AEFA0AAF}" type="slidenum">
              <a:rPr lang="en-US"/>
              <a:pPr/>
              <a:t>213</a:t>
            </a:fld>
            <a:endParaRPr lang="en-US" dirty="0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17591-523F-4404-BAF8-8A926CB15EB6}" type="slidenum">
              <a:rPr lang="en-US"/>
              <a:pPr/>
              <a:t>214</a:t>
            </a:fld>
            <a:endParaRPr lang="en-US" dirty="0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18D3E-461F-47AB-B207-0990E95CBBFC}" type="slidenum">
              <a:rPr lang="en-US"/>
              <a:pPr/>
              <a:t>215</a:t>
            </a:fld>
            <a:endParaRPr lang="en-US" dirty="0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5DED0-9581-46EF-92CD-93BF88673040}" type="slidenum">
              <a:rPr lang="en-US"/>
              <a:pPr/>
              <a:t>216</a:t>
            </a:fld>
            <a:endParaRPr lang="en-US" dirty="0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D9967-C693-40ED-8ADB-6F427881B7F7}" type="slidenum">
              <a:rPr lang="en-US">
                <a:solidFill>
                  <a:prstClr val="black"/>
                </a:solidFill>
              </a:rPr>
              <a:pPr/>
              <a:t>217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6E0889-853A-4F56-BA56-B89EB33BB3D0}" type="slidenum">
              <a:rPr lang="en-US">
                <a:solidFill>
                  <a:prstClr val="black"/>
                </a:solidFill>
              </a:rPr>
              <a:pPr/>
              <a:t>218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75A59-E5F8-4E1D-B3BB-6079D0EFD029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73600" cy="35052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  <a:ln/>
        </p:spPr>
        <p:txBody>
          <a:bodyPr lIns="94414" tIns="47207" rIns="94414" bIns="4720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A50DA-B642-449B-A8F1-9564071BE94C}" type="slidenum">
              <a:rPr lang="en-US">
                <a:solidFill>
                  <a:prstClr val="black"/>
                </a:solidFill>
              </a:rPr>
              <a:pPr/>
              <a:t>219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F0CC8-3B13-4C25-A133-D0C9528D6FFA}" type="slidenum">
              <a:rPr lang="en-US">
                <a:solidFill>
                  <a:prstClr val="black"/>
                </a:solidFill>
              </a:rPr>
              <a:pPr/>
              <a:t>220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09B243-D4E9-43ED-81E6-865070D06D8E}" type="slidenum">
              <a:rPr lang="en-US">
                <a:solidFill>
                  <a:prstClr val="black"/>
                </a:solidFill>
              </a:rPr>
              <a:pPr/>
              <a:t>222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605553-5019-4E3D-9526-859CB4F8E797}" type="slidenum">
              <a:rPr lang="en-US">
                <a:solidFill>
                  <a:prstClr val="black"/>
                </a:solidFill>
              </a:rPr>
              <a:pPr/>
              <a:t>223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1C9CC-1695-494B-9572-DABEAB23246C}" type="slidenum">
              <a:rPr lang="en-US">
                <a:solidFill>
                  <a:prstClr val="black"/>
                </a:solidFill>
              </a:rPr>
              <a:pPr/>
              <a:t>224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32573-69A8-4B2A-8B0C-1E3B6F0DE84A}" type="slidenum">
              <a:rPr lang="en-US">
                <a:solidFill>
                  <a:prstClr val="black"/>
                </a:solidFill>
              </a:rPr>
              <a:pPr/>
              <a:t>225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EEEF8-6485-4EC2-8690-C4998098F535}" type="slidenum">
              <a:rPr lang="en-US">
                <a:solidFill>
                  <a:prstClr val="black"/>
                </a:solidFill>
              </a:rPr>
              <a:pPr/>
              <a:t>226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8183C-4085-43F4-B5BB-39B24B74389B}" type="slidenum">
              <a:rPr lang="en-US">
                <a:solidFill>
                  <a:prstClr val="black"/>
                </a:solidFill>
              </a:rPr>
              <a:pPr/>
              <a:t>227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F4AB6D-CBD3-493C-A806-4A164D7223F4}" type="slidenum">
              <a:rPr lang="en-US">
                <a:solidFill>
                  <a:prstClr val="black"/>
                </a:solidFill>
              </a:rPr>
              <a:pPr/>
              <a:t>228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27B06-51BE-4A7D-8EE4-E96413964913}" type="slidenum">
              <a:rPr lang="en-US">
                <a:solidFill>
                  <a:prstClr val="black"/>
                </a:solidFill>
              </a:rPr>
              <a:pPr/>
              <a:t>229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7FF29C-E496-4058-BF5D-6F55F5C1F214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25" y="701675"/>
            <a:ext cx="4676775" cy="3508375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 lIns="93750" tIns="46875" rIns="93750" bIns="46875"/>
          <a:lstStyle/>
          <a:p>
            <a:endParaRPr lang="en-US" dirty="0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995217" y="8887265"/>
            <a:ext cx="3056414" cy="46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50" tIns="46875" rIns="93750" bIns="46875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5013" indent="-282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5175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23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95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67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39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C2DBA81-0AB7-4454-BB89-43536CE0227F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D5A70-E7A5-4945-B885-BA478BF9B9A9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F30C4-EC18-4D1D-AFD9-DF3BAAC3BE0C}" type="slidenum">
              <a:rPr lang="en-US">
                <a:solidFill>
                  <a:prstClr val="black"/>
                </a:solidFill>
              </a:rPr>
              <a:pPr/>
              <a:t>230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7E131-0FD1-47D3-983E-B9B552F8CD36}" type="slidenum">
              <a:rPr lang="en-US"/>
              <a:pPr/>
              <a:t>231</a:t>
            </a:fld>
            <a:endParaRPr lang="en-US" dirty="0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DE13E-0C13-48C0-84C5-3ADA9AEDB015}" type="slidenum">
              <a:rPr lang="en-US"/>
              <a:pPr/>
              <a:t>232</a:t>
            </a:fld>
            <a:endParaRPr lang="en-US" dirty="0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7D44CE-492B-4A64-BEDE-F275D46DBEC3}" type="slidenum">
              <a:rPr lang="en-US"/>
              <a:pPr/>
              <a:t>233</a:t>
            </a:fld>
            <a:endParaRPr lang="en-US" dirty="0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2A6F7-DAD5-447F-9306-407F6AA08CD0}" type="slidenum">
              <a:rPr lang="en-US"/>
              <a:pPr/>
              <a:t>235</a:t>
            </a:fld>
            <a:endParaRPr lang="en-US" dirty="0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2A6F7-DAD5-447F-9306-407F6AA08CD0}" type="slidenum">
              <a:rPr lang="en-US"/>
              <a:pPr/>
              <a:t>236</a:t>
            </a:fld>
            <a:endParaRPr lang="en-US" dirty="0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A5413-7C46-41F0-BB13-87AE0656A945}" type="slidenum">
              <a:rPr lang="en-US">
                <a:solidFill>
                  <a:prstClr val="black"/>
                </a:solidFill>
              </a:rPr>
              <a:pPr/>
              <a:t>237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67EB9-3A36-4D66-8796-B6CD75668546}" type="slidenum">
              <a:rPr lang="en-US">
                <a:solidFill>
                  <a:prstClr val="black"/>
                </a:solidFill>
              </a:rPr>
              <a:pPr/>
              <a:t>238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AB2D9-D27D-4457-9AD9-447AAEA7452F}" type="slidenum">
              <a:rPr lang="en-US">
                <a:solidFill>
                  <a:prstClr val="black"/>
                </a:solidFill>
              </a:rPr>
              <a:pPr/>
              <a:t>239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2D1128-7012-44FA-8F02-55F4F9E4D90A}" type="slidenum">
              <a:rPr lang="en-US">
                <a:solidFill>
                  <a:prstClr val="black"/>
                </a:solidFill>
              </a:rPr>
              <a:pPr/>
              <a:t>240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0B8684-93FC-4EA5-A56A-3DE00D5796E4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73600" cy="35052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  <a:ln/>
        </p:spPr>
        <p:txBody>
          <a:bodyPr lIns="94414" tIns="47207" rIns="94414" bIns="4720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99BAB-4FE1-4554-902A-79CC8C6233D6}" type="slidenum">
              <a:rPr lang="en-US">
                <a:solidFill>
                  <a:prstClr val="black"/>
                </a:solidFill>
              </a:rPr>
              <a:pPr/>
              <a:t>241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216EA-6071-4CC9-89C1-9FDEF90E6612}" type="slidenum">
              <a:rPr lang="en-US">
                <a:solidFill>
                  <a:prstClr val="black"/>
                </a:solidFill>
              </a:rPr>
              <a:pPr/>
              <a:t>242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68F4B-3BDC-4E35-99BE-CB76D1CF645D}" type="slidenum">
              <a:rPr lang="en-US">
                <a:solidFill>
                  <a:prstClr val="black"/>
                </a:solidFill>
              </a:rPr>
              <a:pPr/>
              <a:t>243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8B683-6AD8-4C8D-BEC3-F0E19AA11B00}" type="slidenum">
              <a:rPr lang="en-US">
                <a:solidFill>
                  <a:prstClr val="black"/>
                </a:solidFill>
              </a:rPr>
              <a:pPr/>
              <a:t>244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6DA83-AA3B-484F-B68D-EA8EF3055B48}" type="slidenum">
              <a:rPr lang="en-US">
                <a:solidFill>
                  <a:prstClr val="black"/>
                </a:solidFill>
              </a:rPr>
              <a:pPr/>
              <a:t>245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08442-C0E1-43ED-8E9D-983BC2F244B3}" type="slidenum">
              <a:rPr lang="en-US">
                <a:solidFill>
                  <a:prstClr val="black"/>
                </a:solidFill>
              </a:rPr>
              <a:pPr/>
              <a:t>246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D19809-EFF8-4B5E-A775-92EBFD2C5291}" type="slidenum">
              <a:rPr lang="en-US"/>
              <a:pPr/>
              <a:t>247</a:t>
            </a:fld>
            <a:endParaRPr lang="en-US" dirty="0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029C6-B9C2-4851-BA7A-5CD42F532156}" type="slidenum">
              <a:rPr lang="en-US"/>
              <a:pPr/>
              <a:t>248</a:t>
            </a:fld>
            <a:endParaRPr lang="en-US" dirty="0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25DB0-0F8A-4812-B2D6-934D6CE366BE}" type="slidenum">
              <a:rPr lang="en-US"/>
              <a:pPr/>
              <a:t>249</a:t>
            </a:fld>
            <a:endParaRPr lang="en-US" dirty="0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D181A-E8AF-4790-92AA-FC5D46BD44EF}" type="slidenum">
              <a:rPr lang="en-US">
                <a:solidFill>
                  <a:prstClr val="black"/>
                </a:solidFill>
              </a:rPr>
              <a:pPr/>
              <a:t>251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BA1DE-1FFF-4490-8244-469E6F250A5D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73600" cy="35052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  <a:ln/>
        </p:spPr>
        <p:txBody>
          <a:bodyPr lIns="94414" tIns="47207" rIns="94414" bIns="4720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3E7B58-409F-4DB7-8DA4-9673CA887C3C}" type="slidenum">
              <a:rPr lang="en-US">
                <a:solidFill>
                  <a:prstClr val="black"/>
                </a:solidFill>
              </a:rPr>
              <a:pPr/>
              <a:t>252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37473-F6BE-43D8-9CF4-CC72098FDB2F}" type="slidenum">
              <a:rPr lang="en-US">
                <a:solidFill>
                  <a:prstClr val="black"/>
                </a:solidFill>
              </a:rPr>
              <a:pPr/>
              <a:t>253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37473-F6BE-43D8-9CF4-CC72098FDB2F}" type="slidenum">
              <a:rPr lang="en-US">
                <a:solidFill>
                  <a:prstClr val="black"/>
                </a:solidFill>
              </a:rPr>
              <a:pPr/>
              <a:t>254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37473-F6BE-43D8-9CF4-CC72098FDB2F}" type="slidenum">
              <a:rPr lang="en-US">
                <a:solidFill>
                  <a:prstClr val="black"/>
                </a:solidFill>
              </a:rPr>
              <a:pPr/>
              <a:t>255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37473-F6BE-43D8-9CF4-CC72098FDB2F}" type="slidenum">
              <a:rPr lang="en-US">
                <a:solidFill>
                  <a:prstClr val="black"/>
                </a:solidFill>
              </a:rPr>
              <a:pPr/>
              <a:t>256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5388" y="708025"/>
            <a:ext cx="4662487" cy="3495675"/>
          </a:xfrm>
          <a:ln/>
        </p:spPr>
      </p:sp>
      <p:sp>
        <p:nvSpPr>
          <p:cNvPr id="614403" name="Notes Placeholder 2"/>
          <p:cNvSpPr>
            <a:spLocks noGrp="1"/>
          </p:cNvSpPr>
          <p:nvPr>
            <p:ph type="body" idx="1"/>
          </p:nvPr>
        </p:nvSpPr>
        <p:spPr>
          <a:xfrm>
            <a:off x="940435" y="4445084"/>
            <a:ext cx="5172393" cy="4210207"/>
          </a:xfrm>
          <a:noFill/>
        </p:spPr>
        <p:txBody>
          <a:bodyPr lIns="94412" tIns="47206" rIns="94412" bIns="47206"/>
          <a:lstStyle/>
          <a:p>
            <a:endParaRPr lang="en-US" dirty="0" smtClean="0"/>
          </a:p>
        </p:txBody>
      </p:sp>
      <p:sp>
        <p:nvSpPr>
          <p:cNvPr id="614404" name="Slide Number Placeholder 3"/>
          <p:cNvSpPr txBox="1">
            <a:spLocks noGrp="1"/>
          </p:cNvSpPr>
          <p:nvPr/>
        </p:nvSpPr>
        <p:spPr bwMode="auto">
          <a:xfrm>
            <a:off x="3997664" y="8888570"/>
            <a:ext cx="3055600" cy="46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534" tIns="0" rIns="19534" bIns="0" anchor="b"/>
          <a:lstStyle>
            <a:lvl1pPr defTabSz="923925" eaLnBrk="0" hangingPunct="0">
              <a:defRPr sz="7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7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7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7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7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E1CC8023-DB64-4EF8-A457-ABA12F00B88A}" type="slidenum">
              <a:rPr lang="en-US" sz="1000" i="1"/>
              <a:pPr algn="r"/>
              <a:t>257</a:t>
            </a:fld>
            <a:endParaRPr lang="en-US" sz="1000" i="1" dirty="0"/>
          </a:p>
        </p:txBody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5388" y="708025"/>
            <a:ext cx="4662487" cy="3495675"/>
          </a:xfrm>
          <a:ln/>
        </p:spPr>
      </p:sp>
      <p:sp>
        <p:nvSpPr>
          <p:cNvPr id="618499" name="Notes Placeholder 2"/>
          <p:cNvSpPr>
            <a:spLocks noGrp="1"/>
          </p:cNvSpPr>
          <p:nvPr>
            <p:ph type="body" idx="1"/>
          </p:nvPr>
        </p:nvSpPr>
        <p:spPr>
          <a:xfrm>
            <a:off x="940435" y="4445084"/>
            <a:ext cx="5172393" cy="4210207"/>
          </a:xfrm>
          <a:noFill/>
        </p:spPr>
        <p:txBody>
          <a:bodyPr lIns="94412" tIns="47206" rIns="94412" bIns="47206"/>
          <a:lstStyle/>
          <a:p>
            <a:endParaRPr lang="en-US" dirty="0" smtClean="0"/>
          </a:p>
        </p:txBody>
      </p:sp>
      <p:sp>
        <p:nvSpPr>
          <p:cNvPr id="618500" name="Slide Number Placeholder 3"/>
          <p:cNvSpPr txBox="1">
            <a:spLocks noGrp="1"/>
          </p:cNvSpPr>
          <p:nvPr/>
        </p:nvSpPr>
        <p:spPr bwMode="auto">
          <a:xfrm>
            <a:off x="3997664" y="8888570"/>
            <a:ext cx="3055600" cy="46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534" tIns="0" rIns="19534" bIns="0" anchor="b"/>
          <a:lstStyle>
            <a:lvl1pPr defTabSz="923925" eaLnBrk="0" hangingPunct="0">
              <a:defRPr sz="7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7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7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7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7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3C9672D-D612-451D-A82D-FE3D65034350}" type="slidenum">
              <a:rPr lang="en-US" sz="1000" i="1"/>
              <a:pPr algn="r"/>
              <a:t>264</a:t>
            </a:fld>
            <a:endParaRPr lang="en-US" sz="1000" i="1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AA3327-C0C7-4E0F-BC14-1C8523EA33AD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73600" cy="35052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  <a:ln/>
        </p:spPr>
        <p:txBody>
          <a:bodyPr lIns="94414" tIns="47207" rIns="94414" bIns="4720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0A8C9-54EF-4D8B-AC35-6A2AF774E32E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73600" cy="35052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  <a:ln/>
        </p:spPr>
        <p:txBody>
          <a:bodyPr lIns="94414" tIns="47207" rIns="94414" bIns="4720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D1453-38E4-44F7-8262-6375FE054994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73600" cy="35052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  <a:ln/>
        </p:spPr>
        <p:txBody>
          <a:bodyPr lIns="94414" tIns="47207" rIns="94414" bIns="4720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938BF-5C17-49C1-AC33-F019F985B75E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73600" cy="35052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  <a:ln/>
        </p:spPr>
        <p:txBody>
          <a:bodyPr lIns="94414" tIns="47207" rIns="94414" bIns="4720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973A6-B70D-4BB8-A274-4A3362535628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83158-3644-4158-8D21-E9DDA818EF77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71528-7F8B-4F55-9814-CAA5D27DD2C5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87C27-4658-43BE-A081-1DCB1FFF1A13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25" y="701675"/>
            <a:ext cx="4676775" cy="3508375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/>
        <p:txBody>
          <a:bodyPr lIns="93750" tIns="46875" rIns="93750" bIns="46875"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95217" y="8887265"/>
            <a:ext cx="3056414" cy="46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50" tIns="46875" rIns="93750" bIns="46875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5013" indent="-282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5175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23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95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67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39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9C53A0B-D96B-4BBE-AC4C-DCBAA8C1B99F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26864-23AE-4F59-B3B7-5DA93B6627A0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7A039-5247-43EF-8FFA-D0F3D55F3831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5E060-4D16-4063-8677-E7411401B2D8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30AFC-4185-43C7-94F5-68F2C2384027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C1AA6-5CE0-4D60-83E4-3BFDB5C157C8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4122F2-C13E-4508-A834-4883F9A54F91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AEABB-41FF-47B7-BA7E-391A68A7AB8C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D9D7D-3820-4077-A1F8-46BBB1B7C012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CAB2B-C055-436E-9E6A-EC12F3C065C3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B60F1-D675-4776-8062-69AB26DA1990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B8D10-BCE4-492E-BDA0-B33E096DAE98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25" y="701675"/>
            <a:ext cx="4676775" cy="3508375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/>
        <p:txBody>
          <a:bodyPr lIns="93750" tIns="46875" rIns="93750" bIns="46875"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95217" y="8887265"/>
            <a:ext cx="3056414" cy="46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50" tIns="46875" rIns="93750" bIns="46875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5013" indent="-282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5175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23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95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67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39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02240B7-660F-40BE-859C-87172F3F1F1D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B60F1-D675-4776-8062-69AB26DA1990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CA93C-64C9-47CF-84B5-DACCCBE9F8C4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54FCEE-EC66-4639-8D89-AA6019DBF06C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69205-089B-4DDF-8DCC-17A907B8DAD4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435" y="4444445"/>
            <a:ext cx="5172393" cy="421052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FFD9B-BA9D-42AA-B499-582967C32539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923AD9-E9A5-4477-9658-87E62149A0BD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78BC1-102D-4804-8A8D-C2B4564E5AB9}" type="slidenum">
              <a:rPr lang="en-US">
                <a:solidFill>
                  <a:prstClr val="black"/>
                </a:solidFill>
              </a:rPr>
              <a:pPr/>
              <a:t>61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29DF2-924E-44A0-BB46-113B746AAD72}" type="slidenum">
              <a:rPr lang="en-US">
                <a:solidFill>
                  <a:prstClr val="black"/>
                </a:solidFill>
              </a:rPr>
              <a:pPr/>
              <a:t>62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20A64-9E63-4C86-9210-BC513838C273}" type="slidenum">
              <a:rPr lang="en-US">
                <a:solidFill>
                  <a:prstClr val="black"/>
                </a:solidFill>
              </a:rPr>
              <a:pPr/>
              <a:t>63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0E487-79CA-4D37-999E-86C2783760D5}" type="slidenum">
              <a:rPr lang="en-US">
                <a:solidFill>
                  <a:prstClr val="black"/>
                </a:solidFill>
              </a:rPr>
              <a:pPr/>
              <a:t>64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1C522-298A-425F-B2BB-920ED0470A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606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0AEC7-FCB0-4C25-B3AA-FD4837F6219F}" type="slidenum">
              <a:rPr lang="en-US">
                <a:solidFill>
                  <a:prstClr val="black"/>
                </a:solidFill>
              </a:rPr>
              <a:pPr/>
              <a:t>65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CC4B3-F199-4488-86EC-B269798598F7}" type="slidenum">
              <a:rPr lang="en-US">
                <a:solidFill>
                  <a:prstClr val="black"/>
                </a:solidFill>
              </a:rPr>
              <a:pPr/>
              <a:t>66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64F53-606E-4122-9F61-2976D5A82673}" type="slidenum">
              <a:rPr lang="en-US">
                <a:solidFill>
                  <a:prstClr val="black"/>
                </a:solidFill>
              </a:rPr>
              <a:pPr/>
              <a:t>67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E9198-D43B-4A31-B7B8-7DF4D05C1F1D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B78CC-86CC-4845-A0E6-50FD62B0C69E}" type="slidenum">
              <a:rPr lang="en-US">
                <a:solidFill>
                  <a:prstClr val="black"/>
                </a:solidFill>
              </a:rPr>
              <a:pPr/>
              <a:t>69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8DEAA-99E9-477F-92AA-DE2F4B133DC7}" type="slidenum">
              <a:rPr lang="en-US">
                <a:solidFill>
                  <a:prstClr val="black"/>
                </a:solidFill>
              </a:rPr>
              <a:pPr/>
              <a:t>70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62798-18FC-4AAF-9246-EFB2FB596230}" type="slidenum">
              <a:rPr lang="en-US">
                <a:solidFill>
                  <a:prstClr val="black"/>
                </a:solidFill>
              </a:rPr>
              <a:pPr/>
              <a:t>71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93E22-501F-4983-A665-B09EABDC25A4}" type="slidenum">
              <a:rPr lang="en-US">
                <a:solidFill>
                  <a:prstClr val="black"/>
                </a:solidFill>
              </a:rPr>
              <a:pPr/>
              <a:t>73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1A880A-FC6F-435A-9F10-43D4A4D4ACC2}" type="slidenum">
              <a:rPr lang="en-US">
                <a:solidFill>
                  <a:prstClr val="black"/>
                </a:solidFill>
              </a:rPr>
              <a:pPr/>
              <a:t>74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3F07E-77CA-46BB-AD52-0AB1957CED96}" type="slidenum">
              <a:rPr lang="en-US">
                <a:solidFill>
                  <a:prstClr val="black"/>
                </a:solidFill>
              </a:rPr>
              <a:pPr/>
              <a:t>75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09BEB-DF09-470B-A813-58FDB06CA521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25" y="701675"/>
            <a:ext cx="4676775" cy="3508375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/>
        <p:txBody>
          <a:bodyPr lIns="93750" tIns="46875" rIns="93750" bIns="46875"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995217" y="8887265"/>
            <a:ext cx="3056414" cy="46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50" tIns="46875" rIns="93750" bIns="46875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5013" indent="-282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5175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23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95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67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39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3ACD053-7EA9-4412-A1E0-4AC50C16BB40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AD9CA4-86FA-4A6A-A9C9-7B87F8B671E6}" type="slidenum">
              <a:rPr lang="en-US">
                <a:solidFill>
                  <a:prstClr val="black"/>
                </a:solidFill>
              </a:rPr>
              <a:pPr/>
              <a:t>76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23762B-FEBB-4AA0-8ED3-B71B1701CBB3}" type="slidenum">
              <a:rPr lang="en-US">
                <a:solidFill>
                  <a:prstClr val="black"/>
                </a:solidFill>
              </a:rPr>
              <a:pPr/>
              <a:t>77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93587-B147-42CB-B0D1-90FC66DA52A6}" type="slidenum">
              <a:rPr lang="en-US">
                <a:solidFill>
                  <a:prstClr val="black"/>
                </a:solidFill>
              </a:rPr>
              <a:pPr/>
              <a:t>78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E3562-0059-41DA-8BCB-1F383A9C5CDF}" type="slidenum">
              <a:rPr lang="en-US">
                <a:solidFill>
                  <a:prstClr val="black"/>
                </a:solidFill>
              </a:rPr>
              <a:pPr/>
              <a:t>80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AF7D0-C2D0-4991-9744-FFF2895EABC3}" type="slidenum">
              <a:rPr lang="en-US">
                <a:solidFill>
                  <a:prstClr val="black"/>
                </a:solidFill>
              </a:rPr>
              <a:pPr/>
              <a:t>81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CA15E-A9B3-4C63-BD5F-9E196B88A04B}" type="slidenum">
              <a:rPr lang="en-US">
                <a:solidFill>
                  <a:prstClr val="black"/>
                </a:solidFill>
              </a:rPr>
              <a:pPr/>
              <a:t>82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C0E6F-4089-4397-B8FC-E928BA15D25A}" type="slidenum">
              <a:rPr lang="en-US">
                <a:solidFill>
                  <a:prstClr val="black"/>
                </a:solidFill>
              </a:rPr>
              <a:pPr/>
              <a:t>83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4F178-AF0E-4AC2-85F8-6A70B6EEFA0B}" type="slidenum">
              <a:rPr lang="en-US">
                <a:solidFill>
                  <a:prstClr val="black"/>
                </a:solidFill>
              </a:rPr>
              <a:pPr/>
              <a:t>84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307E6-021C-4505-97ED-B2A952FBA4F8}" type="slidenum">
              <a:rPr lang="en-US">
                <a:solidFill>
                  <a:prstClr val="black"/>
                </a:solidFill>
              </a:rPr>
              <a:pPr/>
              <a:t>85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C80E1-39AB-4945-8303-ECF81EB4A366}" type="slidenum">
              <a:rPr lang="en-US">
                <a:solidFill>
                  <a:prstClr val="black"/>
                </a:solidFill>
              </a:rPr>
              <a:pPr/>
              <a:t>87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41EB5-253A-4784-A998-4FA2AF74B3CA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25" y="701675"/>
            <a:ext cx="4676775" cy="3508375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/>
        <p:txBody>
          <a:bodyPr lIns="93750" tIns="46875" rIns="93750" bIns="46875"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995217" y="8887265"/>
            <a:ext cx="3056414" cy="46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50" tIns="46875" rIns="93750" bIns="46875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5013" indent="-282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5175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23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95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67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39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8FE393F-332B-4BDB-99A5-894A086D3792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AFF0E8-709C-4F72-A89C-D12CCB968DA7}" type="slidenum">
              <a:rPr lang="en-US">
                <a:solidFill>
                  <a:prstClr val="black"/>
                </a:solidFill>
              </a:rPr>
              <a:pPr/>
              <a:t>88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DF0FB-E3AB-4AAD-85C5-9DA9EA0AFE5C}" type="slidenum">
              <a:rPr lang="en-US">
                <a:solidFill>
                  <a:prstClr val="black"/>
                </a:solidFill>
              </a:rPr>
              <a:pPr/>
              <a:t>89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D0A28-FEB4-40B1-8885-4A5D73F44EB9}" type="slidenum">
              <a:rPr lang="en-US">
                <a:solidFill>
                  <a:prstClr val="black"/>
                </a:solidFill>
              </a:rPr>
              <a:pPr/>
              <a:t>90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F7D77-ECD3-41C6-B0FD-D7665A9569B4}" type="slidenum">
              <a:rPr lang="en-US">
                <a:solidFill>
                  <a:prstClr val="black"/>
                </a:solidFill>
              </a:rPr>
              <a:pPr/>
              <a:t>91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869E7-8177-4C23-9927-972872997F02}" type="slidenum">
              <a:rPr lang="en-US">
                <a:solidFill>
                  <a:prstClr val="black"/>
                </a:solidFill>
              </a:rPr>
              <a:pPr/>
              <a:t>92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DB47D-835F-4C87-9629-85ADE06A197B}" type="slidenum">
              <a:rPr lang="en-US">
                <a:solidFill>
                  <a:prstClr val="black"/>
                </a:solidFill>
              </a:rPr>
              <a:pPr/>
              <a:t>93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8313C2-8460-4E20-BE0F-7372416B9E55}" type="slidenum">
              <a:rPr lang="en-US">
                <a:solidFill>
                  <a:prstClr val="black"/>
                </a:solidFill>
              </a:rPr>
              <a:pPr/>
              <a:t>95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96847-21DA-482D-AAD2-FC6DF75A5961}" type="slidenum">
              <a:rPr lang="en-US">
                <a:solidFill>
                  <a:prstClr val="black"/>
                </a:solidFill>
              </a:rPr>
              <a:pPr/>
              <a:t>96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C4225-7601-4D17-B41D-06DE7BD2F565}" type="slidenum">
              <a:rPr lang="en-US">
                <a:solidFill>
                  <a:prstClr val="black"/>
                </a:solidFill>
              </a:rPr>
              <a:pPr/>
              <a:t>97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06F8B-3698-4350-B478-68B5E5C47E2A}" type="slidenum">
              <a:rPr lang="en-US">
                <a:solidFill>
                  <a:prstClr val="black"/>
                </a:solidFill>
              </a:rPr>
              <a:pPr/>
              <a:t>98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4E750-055D-459A-A166-135C643E36FC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25" y="701675"/>
            <a:ext cx="4676775" cy="3508375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/>
        <p:txBody>
          <a:bodyPr lIns="93750" tIns="46875" rIns="93750" bIns="46875"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995217" y="8887265"/>
            <a:ext cx="3056414" cy="46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50" tIns="46875" rIns="93750" bIns="46875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5013" indent="-282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5175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23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95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67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397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1B43045-36B7-479B-91DF-541A568038B7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29178-9986-4884-A5BD-4AFE7DC2F61F}" type="slidenum">
              <a:rPr lang="en-US">
                <a:solidFill>
                  <a:prstClr val="black"/>
                </a:solidFill>
              </a:rPr>
              <a:pPr/>
              <a:t>99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46DCEA-414B-4625-96F0-C8F8FC404350}" type="slidenum">
              <a:rPr lang="en-US">
                <a:solidFill>
                  <a:prstClr val="black"/>
                </a:solidFill>
              </a:rPr>
              <a:pPr/>
              <a:t>100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6834A-4B14-4277-8A5B-E30771F24AF9}" type="slidenum">
              <a:rPr lang="en-US"/>
              <a:pPr/>
              <a:t>102</a:t>
            </a:fld>
            <a:endParaRPr lang="en-US" dirty="0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06B5F-DF91-4AE6-8682-F754F1F4E2C4}" type="slidenum">
              <a:rPr lang="en-US"/>
              <a:pPr/>
              <a:t>103</a:t>
            </a:fld>
            <a:endParaRPr lang="en-US" dirty="0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0DEEC8-0735-4E6F-B991-8788F0F66608}" type="slidenum">
              <a:rPr lang="en-US"/>
              <a:pPr/>
              <a:t>104</a:t>
            </a:fld>
            <a:endParaRPr lang="en-US" dirty="0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799FF-7ED2-4E2F-90A7-7704388CB00E}" type="slidenum">
              <a:rPr lang="en-US"/>
              <a:pPr/>
              <a:t>105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86B27-E138-40C1-B0F5-7C5B9E82B537}" type="slidenum">
              <a:rPr lang="en-US"/>
              <a:pPr/>
              <a:t>106</a:t>
            </a:fld>
            <a:endParaRPr lang="en-US" dirty="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135B45-4056-48A8-8543-BD4629EDC4FF}" type="slidenum">
              <a:rPr lang="en-US"/>
              <a:pPr/>
              <a:t>107</a:t>
            </a:fld>
            <a:endParaRPr lang="en-US" dirty="0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7440F-2501-4955-B916-3B725B7BC054}" type="slidenum">
              <a:rPr lang="en-US"/>
              <a:pPr/>
              <a:t>108</a:t>
            </a:fld>
            <a:endParaRPr lang="en-US" dirty="0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79AF1-34B7-4A7F-8C73-54B87B1E8D5C}" type="slidenum">
              <a:rPr lang="en-US"/>
              <a:pPr/>
              <a:t>109</a:t>
            </a:fld>
            <a:endParaRPr lang="en-US" dirty="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90CC4-963A-4020-A7E0-F2F8CE8D9777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0474D7-E968-4220-B973-53CC5C319401}" type="slidenum">
              <a:rPr lang="en-US"/>
              <a:pPr/>
              <a:t>110</a:t>
            </a:fld>
            <a:endParaRPr lang="en-US" dirty="0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C0050-7398-466E-BA57-1A26FEB4747A}" type="slidenum">
              <a:rPr lang="en-US">
                <a:solidFill>
                  <a:prstClr val="black"/>
                </a:solidFill>
              </a:rPr>
              <a:pPr/>
              <a:t>112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88D88B-9D69-4B5F-8E66-878E2DCE3FAA}" type="slidenum">
              <a:rPr lang="en-US">
                <a:solidFill>
                  <a:prstClr val="black"/>
                </a:solidFill>
              </a:rPr>
              <a:pPr/>
              <a:t>113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654DD-C978-4398-8EE4-D966DBB95782}" type="slidenum">
              <a:rPr lang="en-US">
                <a:solidFill>
                  <a:prstClr val="black"/>
                </a:solidFill>
              </a:rPr>
              <a:pPr/>
              <a:t>114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E6296-C79B-4976-8381-5496F2E98E30}" type="slidenum">
              <a:rPr lang="en-US">
                <a:solidFill>
                  <a:prstClr val="black"/>
                </a:solidFill>
              </a:rPr>
              <a:pPr/>
              <a:t>115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BDD37-3D4C-4F03-BD26-D0E1D511BFB1}" type="slidenum">
              <a:rPr lang="en-US">
                <a:solidFill>
                  <a:prstClr val="black"/>
                </a:solidFill>
              </a:rPr>
              <a:pPr/>
              <a:t>116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D7E90-2A53-4344-83E1-9FC435292AB8}" type="slidenum">
              <a:rPr lang="en-US">
                <a:solidFill>
                  <a:prstClr val="black"/>
                </a:solidFill>
              </a:rPr>
              <a:pPr/>
              <a:t>117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7E07B-D0B8-4D35-838E-53B97DA3D1A4}" type="slidenum">
              <a:rPr lang="en-US">
                <a:solidFill>
                  <a:prstClr val="black"/>
                </a:solidFill>
              </a:rPr>
              <a:pPr/>
              <a:t>118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1CC72-856E-4607-A8FB-9D6FF569FD65}" type="slidenum">
              <a:rPr lang="en-US">
                <a:solidFill>
                  <a:prstClr val="black"/>
                </a:solidFill>
              </a:rPr>
              <a:pPr/>
              <a:t>119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925C3-A3A6-44F0-A96C-692581F759CD}" type="slidenum">
              <a:rPr lang="en-US">
                <a:solidFill>
                  <a:prstClr val="black"/>
                </a:solidFill>
              </a:rPr>
              <a:pPr/>
              <a:t>120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/>
          <a:lstStyle>
            <a:lvl1pPr algn="l">
              <a:defRPr b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457200" indent="-457200" algn="l">
              <a:buClr>
                <a:schemeClr val="accent2">
                  <a:lumMod val="50000"/>
                </a:schemeClr>
              </a:buClr>
              <a:buSzPct val="125000"/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6F63-732F-4463-B259-2BF7CDFDCDD3}" type="datetime1">
              <a:rPr lang="en-US" smtClean="0"/>
              <a:t>6/1/2012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17A6929-C45F-4221-BAA4-897BD89586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86664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3A04-1175-4F46-8BB5-A9AEDA74B5E6}" type="datetime1">
              <a:rPr lang="en-US" smtClean="0"/>
              <a:t>6/1/2012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929-C45F-4221-BAA4-897BD8958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92050"/>
      </p:ext>
    </p:extLst>
  </p:cSld>
  <p:clrMapOvr>
    <a:masterClrMapping/>
  </p:clrMapOvr>
  <p:transition spd="slow">
    <p:zo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27797"/>
      </p:ext>
    </p:extLst>
  </p:cSld>
  <p:clrMapOvr>
    <a:masterClrMapping/>
  </p:clrMapOvr>
  <p:transition spd="slow">
    <p:zo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1641"/>
      </p:ext>
    </p:extLst>
  </p:cSld>
  <p:clrMapOvr>
    <a:masterClrMapping/>
  </p:clrMapOvr>
  <p:transition spd="slow">
    <p:zo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42421"/>
      </p:ext>
    </p:extLst>
  </p:cSld>
  <p:clrMapOvr>
    <a:masterClrMapping/>
  </p:clrMapOvr>
  <p:transition spd="slow">
    <p:zo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01985"/>
      </p:ext>
    </p:extLst>
  </p:cSld>
  <p:clrMapOvr>
    <a:masterClrMapping/>
  </p:clrMapOvr>
  <p:transition spd="slow">
    <p:zo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95666"/>
      </p:ext>
    </p:extLst>
  </p:cSld>
  <p:clrMapOvr>
    <a:masterClrMapping/>
  </p:clrMapOvr>
  <p:transition spd="slow"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49024"/>
      </p:ext>
    </p:extLst>
  </p:cSld>
  <p:clrMapOvr>
    <a:masterClrMapping/>
  </p:clrMapOvr>
  <p:transition spd="slow">
    <p:zo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17819"/>
      </p:ext>
    </p:extLst>
  </p:cSld>
  <p:clrMapOvr>
    <a:masterClrMapping/>
  </p:clrMapOvr>
  <p:transition spd="slow">
    <p:zo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5036"/>
      </p:ext>
    </p:extLst>
  </p:cSld>
  <p:clrMapOvr>
    <a:masterClrMapping/>
  </p:clrMapOvr>
  <p:transition spd="slow">
    <p:zo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12020"/>
      </p:ext>
    </p:extLst>
  </p:cSld>
  <p:clrMapOvr>
    <a:masterClrMapping/>
  </p:clrMapOvr>
  <p:transition spd="slow">
    <p:zo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750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B4C2-D555-497A-AEA0-E722AFD5F863}" type="datetime1">
              <a:rPr lang="en-US" smtClean="0"/>
              <a:t>6/1/2012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929-C45F-4221-BAA4-897BD8958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7027"/>
      </p:ext>
    </p:extLst>
  </p:cSld>
  <p:clrMapOvr>
    <a:masterClrMapping/>
  </p:clrMapOvr>
  <p:transition spd="slow">
    <p:zo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0798"/>
      </p:ext>
    </p:extLst>
  </p:cSld>
  <p:clrMapOvr>
    <a:masterClrMapping/>
  </p:clrMapOvr>
  <p:transition spd="slow">
    <p:zo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55522"/>
      </p:ext>
    </p:extLst>
  </p:cSld>
  <p:clrMapOvr>
    <a:masterClrMapping/>
  </p:clrMapOvr>
  <p:transition spd="slow">
    <p:zo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9049"/>
      </p:ext>
    </p:extLst>
  </p:cSld>
  <p:clrMapOvr>
    <a:masterClrMapping/>
  </p:clrMapOvr>
  <p:transition spd="slow">
    <p:zo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56194"/>
      </p:ext>
    </p:extLst>
  </p:cSld>
  <p:clrMapOvr>
    <a:masterClrMapping/>
  </p:clrMapOvr>
  <p:transition spd="slow">
    <p:zo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7007"/>
      </p:ext>
    </p:extLst>
  </p:cSld>
  <p:clrMapOvr>
    <a:masterClrMapping/>
  </p:clrMapOvr>
  <p:transition spd="slow">
    <p:zo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00475"/>
      </p:ext>
    </p:extLst>
  </p:cSld>
  <p:clrMapOvr>
    <a:masterClrMapping/>
  </p:clrMapOvr>
  <p:transition spd="slow">
    <p:zo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22530"/>
      </p:ext>
    </p:extLst>
  </p:cSld>
  <p:clrMapOvr>
    <a:masterClrMapping/>
  </p:clrMapOvr>
  <p:transition spd="slow">
    <p:zo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5656"/>
      </p:ext>
    </p:extLst>
  </p:cSld>
  <p:clrMapOvr>
    <a:masterClrMapping/>
  </p:clrMapOvr>
  <p:transition spd="slow">
    <p:zo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01579"/>
      </p:ext>
    </p:extLst>
  </p:cSld>
  <p:clrMapOvr>
    <a:masterClrMapping/>
  </p:clrMapOvr>
  <p:transition spd="slow">
    <p:zo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4177"/>
      </p:ext>
    </p:extLst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75023"/>
      </p:ext>
    </p:extLst>
  </p:cSld>
  <p:clrMapOvr>
    <a:masterClrMapping/>
  </p:clrMapOvr>
  <p:transition spd="slow"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93760"/>
      </p:ext>
    </p:extLst>
  </p:cSld>
  <p:clrMapOvr>
    <a:masterClrMapping/>
  </p:clrMapOvr>
  <p:transition spd="slow">
    <p:zo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23257"/>
      </p:ext>
    </p:extLst>
  </p:cSld>
  <p:clrMapOvr>
    <a:masterClrMapping/>
  </p:clrMapOvr>
  <p:transition spd="slow">
    <p:zo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2089"/>
      </p:ext>
    </p:extLst>
  </p:cSld>
  <p:clrMapOvr>
    <a:masterClrMapping/>
  </p:clrMapOvr>
  <p:transition spd="slow">
    <p:zo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00932"/>
      </p:ext>
    </p:extLst>
  </p:cSld>
  <p:clrMapOvr>
    <a:masterClrMapping/>
  </p:clrMapOvr>
  <p:transition spd="slow">
    <p:zo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64685"/>
      </p:ext>
    </p:extLst>
  </p:cSld>
  <p:clrMapOvr>
    <a:masterClrMapping/>
  </p:clrMapOvr>
  <p:transition spd="slow">
    <p:zo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09614"/>
      </p:ext>
    </p:extLst>
  </p:cSld>
  <p:clrMapOvr>
    <a:masterClrMapping/>
  </p:clrMapOvr>
  <p:transition spd="slow">
    <p:zo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7063"/>
      </p:ext>
    </p:extLst>
  </p:cSld>
  <p:clrMapOvr>
    <a:masterClrMapping/>
  </p:clrMapOvr>
  <p:transition spd="slow">
    <p:zo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77717"/>
      </p:ext>
    </p:extLst>
  </p:cSld>
  <p:clrMapOvr>
    <a:masterClrMapping/>
  </p:clrMapOvr>
  <p:transition spd="slow">
    <p:zo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02062"/>
      </p:ext>
    </p:extLst>
  </p:cSld>
  <p:clrMapOvr>
    <a:masterClrMapping/>
  </p:clrMapOvr>
  <p:transition spd="slow">
    <p:zo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65902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46919"/>
      </p:ext>
    </p:extLst>
  </p:cSld>
  <p:clrMapOvr>
    <a:masterClrMapping/>
  </p:clrMapOvr>
  <p:transition spd="slow">
    <p:zo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88696"/>
      </p:ext>
    </p:extLst>
  </p:cSld>
  <p:clrMapOvr>
    <a:masterClrMapping/>
  </p:clrMapOvr>
  <p:transition spd="slow">
    <p:zo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2721"/>
      </p:ext>
    </p:extLst>
  </p:cSld>
  <p:clrMapOvr>
    <a:masterClrMapping/>
  </p:clrMapOvr>
  <p:transition spd="slow">
    <p:zo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90779"/>
      </p:ext>
    </p:extLst>
  </p:cSld>
  <p:clrMapOvr>
    <a:masterClrMapping/>
  </p:clrMapOvr>
  <p:transition spd="slow">
    <p:zo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70639"/>
      </p:ext>
    </p:extLst>
  </p:cSld>
  <p:clrMapOvr>
    <a:masterClrMapping/>
  </p:clrMapOvr>
  <p:transition spd="slow">
    <p:zo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4486"/>
      </p:ext>
    </p:extLst>
  </p:cSld>
  <p:clrMapOvr>
    <a:masterClrMapping/>
  </p:clrMapOvr>
  <p:transition spd="slow">
    <p:zo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95351"/>
      </p:ext>
    </p:extLst>
  </p:cSld>
  <p:clrMapOvr>
    <a:masterClrMapping/>
  </p:clrMapOvr>
  <p:transition spd="slow">
    <p:zo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19356"/>
      </p:ext>
    </p:extLst>
  </p:cSld>
  <p:clrMapOvr>
    <a:masterClrMapping/>
  </p:clrMapOvr>
  <p:transition spd="slow">
    <p:zo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85006"/>
      </p:ext>
    </p:extLst>
  </p:cSld>
  <p:clrMapOvr>
    <a:masterClrMapping/>
  </p:clrMapOvr>
  <p:transition spd="slow">
    <p:zo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21436"/>
      </p:ext>
    </p:extLst>
  </p:cSld>
  <p:clrMapOvr>
    <a:masterClrMapping/>
  </p:clrMapOvr>
  <p:transition spd="slow">
    <p:zo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6318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12788"/>
      </p:ext>
    </p:extLst>
  </p:cSld>
  <p:clrMapOvr>
    <a:masterClrMapping/>
  </p:clrMapOvr>
  <p:transition spd="slow">
    <p:zo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34283"/>
      </p:ext>
    </p:extLst>
  </p:cSld>
  <p:clrMapOvr>
    <a:masterClrMapping/>
  </p:clrMapOvr>
  <p:transition spd="slow">
    <p:zo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99771"/>
      </p:ext>
    </p:extLst>
  </p:cSld>
  <p:clrMapOvr>
    <a:masterClrMapping/>
  </p:clrMapOvr>
  <p:transition spd="slow">
    <p:zo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28862"/>
      </p:ext>
    </p:extLst>
  </p:cSld>
  <p:clrMapOvr>
    <a:masterClrMapping/>
  </p:clrMapOvr>
  <p:transition spd="slow">
    <p:zo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21576"/>
      </p:ext>
    </p:extLst>
  </p:cSld>
  <p:clrMapOvr>
    <a:masterClrMapping/>
  </p:clrMapOvr>
  <p:transition spd="slow">
    <p:zo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30899"/>
      </p:ext>
    </p:extLst>
  </p:cSld>
  <p:clrMapOvr>
    <a:masterClrMapping/>
  </p:clrMapOvr>
  <p:transition spd="slow">
    <p:zo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00749"/>
      </p:ext>
    </p:extLst>
  </p:cSld>
  <p:clrMapOvr>
    <a:masterClrMapping/>
  </p:clrMapOvr>
  <p:transition spd="slow">
    <p:zo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98437"/>
      </p:ext>
    </p:extLst>
  </p:cSld>
  <p:clrMapOvr>
    <a:masterClrMapping/>
  </p:clrMapOvr>
  <p:transition spd="slow">
    <p:zo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56010"/>
      </p:ext>
    </p:extLst>
  </p:cSld>
  <p:clrMapOvr>
    <a:masterClrMapping/>
  </p:clrMapOvr>
  <p:transition spd="slow">
    <p:zo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55308"/>
      </p:ext>
    </p:extLst>
  </p:cSld>
  <p:clrMapOvr>
    <a:masterClrMapping/>
  </p:clrMapOvr>
  <p:transition spd="slow">
    <p:zo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27009"/>
      </p:ext>
    </p:extLst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34638"/>
      </p:ext>
    </p:extLst>
  </p:cSld>
  <p:clrMapOvr>
    <a:masterClrMapping/>
  </p:clrMapOvr>
  <p:transition spd="slow">
    <p:zo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70190"/>
      </p:ext>
    </p:extLst>
  </p:cSld>
  <p:clrMapOvr>
    <a:masterClrMapping/>
  </p:clrMapOvr>
  <p:transition spd="slow">
    <p:zo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91243"/>
      </p:ext>
    </p:extLst>
  </p:cSld>
  <p:clrMapOvr>
    <a:masterClrMapping/>
  </p:clrMapOvr>
  <p:transition spd="slow">
    <p:zo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71285"/>
      </p:ext>
    </p:extLst>
  </p:cSld>
  <p:clrMapOvr>
    <a:masterClrMapping/>
  </p:clrMapOvr>
  <p:transition spd="slow">
    <p:zo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65494"/>
      </p:ext>
    </p:extLst>
  </p:cSld>
  <p:clrMapOvr>
    <a:masterClrMapping/>
  </p:clrMapOvr>
  <p:transition spd="slow">
    <p:zo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00695"/>
      </p:ext>
    </p:extLst>
  </p:cSld>
  <p:clrMapOvr>
    <a:masterClrMapping/>
  </p:clrMapOvr>
  <p:transition spd="slow">
    <p:zo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00335"/>
      </p:ext>
    </p:extLst>
  </p:cSld>
  <p:clrMapOvr>
    <a:masterClrMapping/>
  </p:clrMapOvr>
  <p:transition spd="slow">
    <p:zo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60061"/>
      </p:ext>
    </p:extLst>
  </p:cSld>
  <p:clrMapOvr>
    <a:masterClrMapping/>
  </p:clrMapOvr>
  <p:transition spd="slow">
    <p:zo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53938"/>
      </p:ext>
    </p:extLst>
  </p:cSld>
  <p:clrMapOvr>
    <a:masterClrMapping/>
  </p:clrMapOvr>
  <p:transition spd="slow">
    <p:zo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45872"/>
      </p:ext>
    </p:extLst>
  </p:cSld>
  <p:clrMapOvr>
    <a:masterClrMapping/>
  </p:clrMapOvr>
  <p:transition spd="slow">
    <p:zo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60502"/>
      </p:ext>
    </p:extLst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36155"/>
      </p:ext>
    </p:extLst>
  </p:cSld>
  <p:clrMapOvr>
    <a:masterClrMapping/>
  </p:clrMapOvr>
  <p:transition spd="slow">
    <p:zoom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96608"/>
      </p:ext>
    </p:extLst>
  </p:cSld>
  <p:clrMapOvr>
    <a:masterClrMapping/>
  </p:clrMapOvr>
  <p:transition spd="slow">
    <p:zo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94112"/>
      </p:ext>
    </p:extLst>
  </p:cSld>
  <p:clrMapOvr>
    <a:masterClrMapping/>
  </p:clrMapOvr>
  <p:transition spd="slow">
    <p:zo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96743"/>
      </p:ext>
    </p:extLst>
  </p:cSld>
  <p:clrMapOvr>
    <a:masterClrMapping/>
  </p:clrMapOvr>
  <p:transition spd="slow">
    <p:zo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04917"/>
      </p:ext>
    </p:extLst>
  </p:cSld>
  <p:clrMapOvr>
    <a:masterClrMapping/>
  </p:clrMapOvr>
  <p:transition spd="slow">
    <p:zo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4150"/>
      </p:ext>
    </p:extLst>
  </p:cSld>
  <p:clrMapOvr>
    <a:masterClrMapping/>
  </p:clrMapOvr>
  <p:transition spd="slow">
    <p:zo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21931"/>
      </p:ext>
    </p:extLst>
  </p:cSld>
  <p:clrMapOvr>
    <a:masterClrMapping/>
  </p:clrMapOvr>
  <p:transition spd="slow">
    <p:zo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73431"/>
      </p:ext>
    </p:extLst>
  </p:cSld>
  <p:clrMapOvr>
    <a:masterClrMapping/>
  </p:clrMapOvr>
  <p:transition spd="slow">
    <p:zoom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9952"/>
      </p:ext>
    </p:extLst>
  </p:cSld>
  <p:clrMapOvr>
    <a:masterClrMapping/>
  </p:clrMapOvr>
  <p:transition spd="slow">
    <p:zoom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26495"/>
      </p:ext>
    </p:extLst>
  </p:cSld>
  <p:clrMapOvr>
    <a:masterClrMapping/>
  </p:clrMapOvr>
  <p:transition spd="slow">
    <p:zoom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0196"/>
      </p:ext>
    </p:extLst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09937"/>
      </p:ext>
    </p:extLst>
  </p:cSld>
  <p:clrMapOvr>
    <a:masterClrMapping/>
  </p:clrMapOvr>
  <p:transition spd="slow">
    <p:zoom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91814"/>
      </p:ext>
    </p:extLst>
  </p:cSld>
  <p:clrMapOvr>
    <a:masterClrMapping/>
  </p:clrMapOvr>
  <p:transition spd="slow">
    <p:zoom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36261"/>
      </p:ext>
    </p:extLst>
  </p:cSld>
  <p:clrMapOvr>
    <a:masterClrMapping/>
  </p:clrMapOvr>
  <p:transition spd="slow">
    <p:zoom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67217"/>
      </p:ext>
    </p:extLst>
  </p:cSld>
  <p:clrMapOvr>
    <a:masterClrMapping/>
  </p:clrMapOvr>
  <p:transition spd="slow">
    <p:zoom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86706"/>
      </p:ext>
    </p:extLst>
  </p:cSld>
  <p:clrMapOvr>
    <a:masterClrMapping/>
  </p:clrMapOvr>
  <p:transition spd="slow">
    <p:zoom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40725"/>
      </p:ext>
    </p:extLst>
  </p:cSld>
  <p:clrMapOvr>
    <a:masterClrMapping/>
  </p:clrMapOvr>
  <p:transition spd="slow">
    <p:zoom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07184"/>
      </p:ext>
    </p:extLst>
  </p:cSld>
  <p:clrMapOvr>
    <a:masterClrMapping/>
  </p:clrMapOvr>
  <p:transition spd="slow">
    <p:zoom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68416"/>
      </p:ext>
    </p:extLst>
  </p:cSld>
  <p:clrMapOvr>
    <a:masterClrMapping/>
  </p:clrMapOvr>
  <p:transition spd="slow">
    <p:zoom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02196"/>
      </p:ext>
    </p:extLst>
  </p:cSld>
  <p:clrMapOvr>
    <a:masterClrMapping/>
  </p:clrMapOvr>
  <p:transition spd="slow">
    <p:zoom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51574"/>
      </p:ext>
    </p:extLst>
  </p:cSld>
  <p:clrMapOvr>
    <a:masterClrMapping/>
  </p:clrMapOvr>
  <p:transition spd="slow">
    <p:zoom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19037"/>
      </p:ext>
    </p:extLst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6040"/>
      </p:ext>
    </p:extLst>
  </p:cSld>
  <p:clrMapOvr>
    <a:masterClrMapping/>
  </p:clrMapOvr>
  <p:transition spd="slow">
    <p:zoom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13427"/>
      </p:ext>
    </p:extLst>
  </p:cSld>
  <p:clrMapOvr>
    <a:masterClrMapping/>
  </p:clrMapOvr>
  <p:transition spd="slow">
    <p:zoom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57112"/>
      </p:ext>
    </p:extLst>
  </p:cSld>
  <p:clrMapOvr>
    <a:masterClrMapping/>
  </p:clrMapOvr>
  <p:transition spd="slow">
    <p:zoom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1861"/>
      </p:ext>
    </p:extLst>
  </p:cSld>
  <p:clrMapOvr>
    <a:masterClrMapping/>
  </p:clrMapOvr>
  <p:transition spd="slow">
    <p:zoom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03260"/>
      </p:ext>
    </p:extLst>
  </p:cSld>
  <p:clrMapOvr>
    <a:masterClrMapping/>
  </p:clrMapOvr>
  <p:transition spd="slow">
    <p:zoom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64301"/>
      </p:ext>
    </p:extLst>
  </p:cSld>
  <p:clrMapOvr>
    <a:masterClrMapping/>
  </p:clrMapOvr>
  <p:transition spd="slow">
    <p:zoom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36450"/>
      </p:ext>
    </p:extLst>
  </p:cSld>
  <p:clrMapOvr>
    <a:masterClrMapping/>
  </p:clrMapOvr>
  <p:transition spd="slow">
    <p:zoom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25592"/>
      </p:ext>
    </p:extLst>
  </p:cSld>
  <p:clrMapOvr>
    <a:masterClrMapping/>
  </p:clrMapOvr>
  <p:transition spd="slow">
    <p:zoom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93521"/>
      </p:ext>
    </p:extLst>
  </p:cSld>
  <p:clrMapOvr>
    <a:masterClrMapping/>
  </p:clrMapOvr>
  <p:transition spd="slow">
    <p:zoom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51758"/>
      </p:ext>
    </p:extLst>
  </p:cSld>
  <p:clrMapOvr>
    <a:masterClrMapping/>
  </p:clrMapOvr>
  <p:transition spd="slow">
    <p:zoom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717929"/>
      </p:ext>
    </p:extLst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77309"/>
      </p:ext>
    </p:extLst>
  </p:cSld>
  <p:clrMapOvr>
    <a:masterClrMapping/>
  </p:clrMapOvr>
  <p:transition spd="slow">
    <p:zoom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57505"/>
      </p:ext>
    </p:extLst>
  </p:cSld>
  <p:clrMapOvr>
    <a:masterClrMapping/>
  </p:clrMapOvr>
  <p:transition spd="slow">
    <p:zoom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80988"/>
      </p:ext>
    </p:extLst>
  </p:cSld>
  <p:clrMapOvr>
    <a:masterClrMapping/>
  </p:clrMapOvr>
  <p:transition spd="slow">
    <p:zoom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00922"/>
      </p:ext>
    </p:extLst>
  </p:cSld>
  <p:clrMapOvr>
    <a:masterClrMapping/>
  </p:clrMapOvr>
  <p:transition spd="slow">
    <p:zoom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37821"/>
      </p:ext>
    </p:extLst>
  </p:cSld>
  <p:clrMapOvr>
    <a:masterClrMapping/>
  </p:clrMapOvr>
  <p:transition spd="slow">
    <p:zoom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9837"/>
      </p:ext>
    </p:extLst>
  </p:cSld>
  <p:clrMapOvr>
    <a:masterClrMapping/>
  </p:clrMapOvr>
  <p:transition spd="slow">
    <p:zoom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62973"/>
      </p:ext>
    </p:extLst>
  </p:cSld>
  <p:clrMapOvr>
    <a:masterClrMapping/>
  </p:clrMapOvr>
  <p:transition spd="slow">
    <p:zoom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35122"/>
      </p:ext>
    </p:extLst>
  </p:cSld>
  <p:clrMapOvr>
    <a:masterClrMapping/>
  </p:clrMapOvr>
  <p:transition spd="slow">
    <p:zoom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83121"/>
      </p:ext>
    </p:extLst>
  </p:cSld>
  <p:clrMapOvr>
    <a:masterClrMapping/>
  </p:clrMapOvr>
  <p:transition spd="slow">
    <p:zoom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27017"/>
      </p:ext>
    </p:extLst>
  </p:cSld>
  <p:clrMapOvr>
    <a:masterClrMapping/>
  </p:clrMapOvr>
  <p:transition spd="slow">
    <p:zoom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55870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2E3-A444-423A-9CF1-6188EE5D5DE4}" type="datetime1">
              <a:rPr lang="en-US" smtClean="0"/>
              <a:t>6/1/2012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17A6929-C45F-4221-BAA4-897BD89586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95122"/>
      </p:ext>
    </p:extLst>
  </p:cSld>
  <p:clrMapOvr>
    <a:masterClrMapping/>
  </p:clrMapOvr>
  <p:transition spd="slow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26453"/>
      </p:ext>
    </p:extLst>
  </p:cSld>
  <p:clrMapOvr>
    <a:masterClrMapping/>
  </p:clrMapOvr>
  <p:transition spd="slow">
    <p:zoom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63363"/>
      </p:ext>
    </p:extLst>
  </p:cSld>
  <p:clrMapOvr>
    <a:masterClrMapping/>
  </p:clrMapOvr>
  <p:transition spd="slow">
    <p:zoom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51474"/>
      </p:ext>
    </p:extLst>
  </p:cSld>
  <p:clrMapOvr>
    <a:masterClrMapping/>
  </p:clrMapOvr>
  <p:transition spd="slow">
    <p:zoom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67338"/>
      </p:ext>
    </p:extLst>
  </p:cSld>
  <p:clrMapOvr>
    <a:masterClrMapping/>
  </p:clrMapOvr>
  <p:transition spd="slow">
    <p:zoom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61510"/>
      </p:ext>
    </p:extLst>
  </p:cSld>
  <p:clrMapOvr>
    <a:masterClrMapping/>
  </p:clrMapOvr>
  <p:transition spd="slow">
    <p:zoom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93851"/>
      </p:ext>
    </p:extLst>
  </p:cSld>
  <p:clrMapOvr>
    <a:masterClrMapping/>
  </p:clrMapOvr>
  <p:transition spd="slow">
    <p:zoom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37795"/>
      </p:ext>
    </p:extLst>
  </p:cSld>
  <p:clrMapOvr>
    <a:masterClrMapping/>
  </p:clrMapOvr>
  <p:transition spd="slow">
    <p:zoom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27861"/>
      </p:ext>
    </p:extLst>
  </p:cSld>
  <p:clrMapOvr>
    <a:masterClrMapping/>
  </p:clrMapOvr>
  <p:transition spd="slow">
    <p:zoom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43467"/>
      </p:ext>
    </p:extLst>
  </p:cSld>
  <p:clrMapOvr>
    <a:masterClrMapping/>
  </p:clrMapOvr>
  <p:transition spd="slow">
    <p:zoom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30260"/>
      </p:ext>
    </p:extLst>
  </p:cSld>
  <p:clrMapOvr>
    <a:masterClrMapping/>
  </p:clrMapOvr>
  <p:transition spd="slow">
    <p:zoom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79675"/>
      </p:ext>
    </p:extLst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48"/>
      </p:ext>
    </p:extLst>
  </p:cSld>
  <p:clrMapOvr>
    <a:masterClrMapping/>
  </p:clrMapOvr>
  <p:transition spd="slow">
    <p:zoom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33077"/>
      </p:ext>
    </p:extLst>
  </p:cSld>
  <p:clrMapOvr>
    <a:masterClrMapping/>
  </p:clrMapOvr>
  <p:transition spd="slow">
    <p:zoom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80270"/>
      </p:ext>
    </p:extLst>
  </p:cSld>
  <p:clrMapOvr>
    <a:masterClrMapping/>
  </p:clrMapOvr>
  <p:transition spd="slow">
    <p:zoom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07982"/>
      </p:ext>
    </p:extLst>
  </p:cSld>
  <p:clrMapOvr>
    <a:masterClrMapping/>
  </p:clrMapOvr>
  <p:transition spd="slow">
    <p:zoom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01556"/>
      </p:ext>
    </p:extLst>
  </p:cSld>
  <p:clrMapOvr>
    <a:masterClrMapping/>
  </p:clrMapOvr>
  <p:transition spd="slow">
    <p:zoom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10011"/>
      </p:ext>
    </p:extLst>
  </p:cSld>
  <p:clrMapOvr>
    <a:masterClrMapping/>
  </p:clrMapOvr>
  <p:transition spd="slow">
    <p:zoom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33613"/>
      </p:ext>
    </p:extLst>
  </p:cSld>
  <p:clrMapOvr>
    <a:masterClrMapping/>
  </p:clrMapOvr>
  <p:transition spd="slow">
    <p:zoom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97008"/>
      </p:ext>
    </p:extLst>
  </p:cSld>
  <p:clrMapOvr>
    <a:masterClrMapping/>
  </p:clrMapOvr>
  <p:transition spd="slow">
    <p:zoom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66973"/>
      </p:ext>
    </p:extLst>
  </p:cSld>
  <p:clrMapOvr>
    <a:masterClrMapping/>
  </p:clrMapOvr>
  <p:transition spd="slow">
    <p:zoom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36128"/>
      </p:ext>
    </p:extLst>
  </p:cSld>
  <p:clrMapOvr>
    <a:masterClrMapping/>
  </p:clrMapOvr>
  <p:transition spd="slow">
    <p:zoom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91148"/>
      </p:ext>
    </p:extLst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07231"/>
      </p:ext>
    </p:extLst>
  </p:cSld>
  <p:clrMapOvr>
    <a:masterClrMapping/>
  </p:clrMapOvr>
  <p:transition spd="slow">
    <p:zoom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76197"/>
      </p:ext>
    </p:extLst>
  </p:cSld>
  <p:clrMapOvr>
    <a:masterClrMapping/>
  </p:clrMapOvr>
  <p:transition spd="slow">
    <p:zoom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77917"/>
      </p:ext>
    </p:extLst>
  </p:cSld>
  <p:clrMapOvr>
    <a:masterClrMapping/>
  </p:clrMapOvr>
  <p:transition spd="slow">
    <p:zoom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95992"/>
      </p:ext>
    </p:extLst>
  </p:cSld>
  <p:clrMapOvr>
    <a:masterClrMapping/>
  </p:clrMapOvr>
  <p:transition spd="slow">
    <p:zoom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11337"/>
      </p:ext>
    </p:extLst>
  </p:cSld>
  <p:clrMapOvr>
    <a:masterClrMapping/>
  </p:clrMapOvr>
  <p:transition spd="slow">
    <p:zoom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74332"/>
      </p:ext>
    </p:extLst>
  </p:cSld>
  <p:clrMapOvr>
    <a:masterClrMapping/>
  </p:clrMapOvr>
  <p:transition spd="slow">
    <p:zoom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31197"/>
      </p:ext>
    </p:extLst>
  </p:cSld>
  <p:clrMapOvr>
    <a:masterClrMapping/>
  </p:clrMapOvr>
  <p:transition spd="slow">
    <p:zoom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9613"/>
      </p:ext>
    </p:extLst>
  </p:cSld>
  <p:clrMapOvr>
    <a:masterClrMapping/>
  </p:clrMapOvr>
  <p:transition spd="slow">
    <p:zoom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36054"/>
      </p:ext>
    </p:extLst>
  </p:cSld>
  <p:clrMapOvr>
    <a:masterClrMapping/>
  </p:clrMapOvr>
  <p:transition spd="slow">
    <p:zoom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61770"/>
      </p:ext>
    </p:extLst>
  </p:cSld>
  <p:clrMapOvr>
    <a:masterClrMapping/>
  </p:clrMapOvr>
  <p:transition spd="slow">
    <p:zoom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62540"/>
      </p:ext>
    </p:extLst>
  </p:cSld>
  <p:clrMapOvr>
    <a:masterClrMapping/>
  </p:clrMapOvr>
  <p:transition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01843"/>
      </p:ext>
    </p:extLst>
  </p:cSld>
  <p:clrMapOvr>
    <a:masterClrMapping/>
  </p:clrMapOvr>
  <p:transition spd="slow">
    <p:zoom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56389"/>
      </p:ext>
    </p:extLst>
  </p:cSld>
  <p:clrMapOvr>
    <a:masterClrMapping/>
  </p:clrMapOvr>
  <p:transition spd="slow">
    <p:zoom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51796"/>
      </p:ext>
    </p:extLst>
  </p:cSld>
  <p:clrMapOvr>
    <a:masterClrMapping/>
  </p:clrMapOvr>
  <p:transition spd="slow">
    <p:zoom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40708"/>
      </p:ext>
    </p:extLst>
  </p:cSld>
  <p:clrMapOvr>
    <a:masterClrMapping/>
  </p:clrMapOvr>
  <p:transition spd="slow">
    <p:zoom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58334"/>
      </p:ext>
    </p:extLst>
  </p:cSld>
  <p:clrMapOvr>
    <a:masterClrMapping/>
  </p:clrMapOvr>
  <p:transition spd="slow">
    <p:zoom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23288"/>
      </p:ext>
    </p:extLst>
  </p:cSld>
  <p:clrMapOvr>
    <a:masterClrMapping/>
  </p:clrMapOvr>
  <p:transition spd="slow">
    <p:zoom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9573"/>
      </p:ext>
    </p:extLst>
  </p:cSld>
  <p:clrMapOvr>
    <a:masterClrMapping/>
  </p:clrMapOvr>
  <p:transition spd="slow">
    <p:zoom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31604"/>
      </p:ext>
    </p:extLst>
  </p:cSld>
  <p:clrMapOvr>
    <a:masterClrMapping/>
  </p:clrMapOvr>
  <p:transition spd="slow">
    <p:zoom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98751"/>
      </p:ext>
    </p:extLst>
  </p:cSld>
  <p:clrMapOvr>
    <a:masterClrMapping/>
  </p:clrMapOvr>
  <p:transition spd="slow">
    <p:zoom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3852"/>
      </p:ext>
    </p:extLst>
  </p:cSld>
  <p:clrMapOvr>
    <a:masterClrMapping/>
  </p:clrMapOvr>
  <p:transition spd="slow">
    <p:zoom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19471"/>
      </p:ext>
    </p:extLst>
  </p:cSld>
  <p:clrMapOvr>
    <a:masterClrMapping/>
  </p:clrMapOvr>
  <p:transition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17839"/>
      </p:ext>
    </p:extLst>
  </p:cSld>
  <p:clrMapOvr>
    <a:masterClrMapping/>
  </p:clrMapOvr>
  <p:transition spd="slow">
    <p:zoom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64398"/>
      </p:ext>
    </p:extLst>
  </p:cSld>
  <p:clrMapOvr>
    <a:masterClrMapping/>
  </p:clrMapOvr>
  <p:transition spd="slow">
    <p:zoom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25421"/>
      </p:ext>
    </p:extLst>
  </p:cSld>
  <p:clrMapOvr>
    <a:masterClrMapping/>
  </p:clrMapOvr>
  <p:transition spd="slow">
    <p:zoom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9005"/>
      </p:ext>
    </p:extLst>
  </p:cSld>
  <p:clrMapOvr>
    <a:masterClrMapping/>
  </p:clrMapOvr>
  <p:transition spd="slow">
    <p:zoom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06831"/>
      </p:ext>
    </p:extLst>
  </p:cSld>
  <p:clrMapOvr>
    <a:masterClrMapping/>
  </p:clrMapOvr>
  <p:transition spd="slow">
    <p:zoom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40213"/>
      </p:ext>
    </p:extLst>
  </p:cSld>
  <p:clrMapOvr>
    <a:masterClrMapping/>
  </p:clrMapOvr>
  <p:transition spd="slow">
    <p:zoom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25132"/>
      </p:ext>
    </p:extLst>
  </p:cSld>
  <p:clrMapOvr>
    <a:masterClrMapping/>
  </p:clrMapOvr>
  <p:transition spd="slow">
    <p:zoom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04260"/>
      </p:ext>
    </p:extLst>
  </p:cSld>
  <p:clrMapOvr>
    <a:masterClrMapping/>
  </p:clrMapOvr>
  <p:transition spd="slow">
    <p:zoom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07488"/>
      </p:ext>
    </p:extLst>
  </p:cSld>
  <p:clrMapOvr>
    <a:masterClrMapping/>
  </p:clrMapOvr>
  <p:transition spd="slow">
    <p:zoom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87567"/>
      </p:ext>
    </p:extLst>
  </p:cSld>
  <p:clrMapOvr>
    <a:masterClrMapping/>
  </p:clrMapOvr>
  <p:transition spd="slow">
    <p:zoom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09955"/>
      </p:ext>
    </p:extLst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35236"/>
      </p:ext>
    </p:extLst>
  </p:cSld>
  <p:clrMapOvr>
    <a:masterClrMapping/>
  </p:clrMapOvr>
  <p:transition spd="slow">
    <p:zoom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99884"/>
      </p:ext>
    </p:extLst>
  </p:cSld>
  <p:clrMapOvr>
    <a:masterClrMapping/>
  </p:clrMapOvr>
  <p:transition spd="slow">
    <p:zoom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58100"/>
      </p:ext>
    </p:extLst>
  </p:cSld>
  <p:clrMapOvr>
    <a:masterClrMapping/>
  </p:clrMapOvr>
  <p:transition spd="slow">
    <p:zoom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52600"/>
      </p:ext>
    </p:extLst>
  </p:cSld>
  <p:clrMapOvr>
    <a:masterClrMapping/>
  </p:clrMapOvr>
  <p:transition spd="slow">
    <p:zoom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79327"/>
      </p:ext>
    </p:extLst>
  </p:cSld>
  <p:clrMapOvr>
    <a:masterClrMapping/>
  </p:clrMapOvr>
  <p:transition spd="slow">
    <p:zoom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12944"/>
      </p:ext>
    </p:extLst>
  </p:cSld>
  <p:clrMapOvr>
    <a:masterClrMapping/>
  </p:clrMapOvr>
  <p:transition spd="slow">
    <p:zoom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37412"/>
      </p:ext>
    </p:extLst>
  </p:cSld>
  <p:clrMapOvr>
    <a:masterClrMapping/>
  </p:clrMapOvr>
  <p:transition spd="slow">
    <p:zoom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08835"/>
      </p:ext>
    </p:extLst>
  </p:cSld>
  <p:clrMapOvr>
    <a:masterClrMapping/>
  </p:clrMapOvr>
  <p:transition spd="slow">
    <p:zoom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96691"/>
      </p:ext>
    </p:extLst>
  </p:cSld>
  <p:clrMapOvr>
    <a:masterClrMapping/>
  </p:clrMapOvr>
  <p:transition spd="slow">
    <p:zoom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4713"/>
      </p:ext>
    </p:extLst>
  </p:cSld>
  <p:clrMapOvr>
    <a:masterClrMapping/>
  </p:clrMapOvr>
  <p:transition spd="slow">
    <p:zoom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34804"/>
      </p:ext>
    </p:extLst>
  </p:cSld>
  <p:clrMapOvr>
    <a:masterClrMapping/>
  </p:clrMapOvr>
  <p:transition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64765"/>
      </p:ext>
    </p:extLst>
  </p:cSld>
  <p:clrMapOvr>
    <a:masterClrMapping/>
  </p:clrMapOvr>
  <p:transition spd="slow">
    <p:zoom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11935"/>
      </p:ext>
    </p:extLst>
  </p:cSld>
  <p:clrMapOvr>
    <a:masterClrMapping/>
  </p:clrMapOvr>
  <p:transition spd="slow">
    <p:zoom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86638"/>
      </p:ext>
    </p:extLst>
  </p:cSld>
  <p:clrMapOvr>
    <a:masterClrMapping/>
  </p:clrMapOvr>
  <p:transition spd="slow">
    <p:zoom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75127"/>
      </p:ext>
    </p:extLst>
  </p:cSld>
  <p:clrMapOvr>
    <a:masterClrMapping/>
  </p:clrMapOvr>
  <p:transition spd="slow">
    <p:zoom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91870"/>
      </p:ext>
    </p:extLst>
  </p:cSld>
  <p:clrMapOvr>
    <a:masterClrMapping/>
  </p:clrMapOvr>
  <p:transition spd="slow">
    <p:zoom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63957"/>
      </p:ext>
    </p:extLst>
  </p:cSld>
  <p:clrMapOvr>
    <a:masterClrMapping/>
  </p:clrMapOvr>
  <p:transition spd="slow">
    <p:zoom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07463"/>
      </p:ext>
    </p:extLst>
  </p:cSld>
  <p:clrMapOvr>
    <a:masterClrMapping/>
  </p:clrMapOvr>
  <p:transition spd="slow">
    <p:zoom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19152"/>
      </p:ext>
    </p:extLst>
  </p:cSld>
  <p:clrMapOvr>
    <a:masterClrMapping/>
  </p:clrMapOvr>
  <p:transition spd="slow">
    <p:zoom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09215"/>
      </p:ext>
    </p:extLst>
  </p:cSld>
  <p:clrMapOvr>
    <a:masterClrMapping/>
  </p:clrMapOvr>
  <p:transition spd="slow">
    <p:zoom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14459"/>
      </p:ext>
    </p:extLst>
  </p:cSld>
  <p:clrMapOvr>
    <a:masterClrMapping/>
  </p:clrMapOvr>
  <p:transition spd="slow">
    <p:zoom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77078"/>
      </p:ext>
    </p:extLst>
  </p:cSld>
  <p:clrMapOvr>
    <a:masterClrMapping/>
  </p:clrMapOvr>
  <p:transition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7394"/>
      </p:ext>
    </p:extLst>
  </p:cSld>
  <p:clrMapOvr>
    <a:masterClrMapping/>
  </p:clrMapOvr>
  <p:transition spd="slow">
    <p:zoom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90023"/>
      </p:ext>
    </p:extLst>
  </p:cSld>
  <p:clrMapOvr>
    <a:masterClrMapping/>
  </p:clrMapOvr>
  <p:transition spd="slow">
    <p:zoom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64139"/>
      </p:ext>
    </p:extLst>
  </p:cSld>
  <p:clrMapOvr>
    <a:masterClrMapping/>
  </p:clrMapOvr>
  <p:transition spd="slow">
    <p:zoom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94866"/>
      </p:ext>
    </p:extLst>
  </p:cSld>
  <p:clrMapOvr>
    <a:masterClrMapping/>
  </p:clrMapOvr>
  <p:transition spd="slow">
    <p:zoom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4880"/>
      </p:ext>
    </p:extLst>
  </p:cSld>
  <p:clrMapOvr>
    <a:masterClrMapping/>
  </p:clrMapOvr>
  <p:transition spd="slow">
    <p:zoom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99352"/>
      </p:ext>
    </p:extLst>
  </p:cSld>
  <p:clrMapOvr>
    <a:masterClrMapping/>
  </p:clrMapOvr>
  <p:transition spd="slow">
    <p:zoom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12408"/>
      </p:ext>
    </p:extLst>
  </p:cSld>
  <p:clrMapOvr>
    <a:masterClrMapping/>
  </p:clrMapOvr>
  <p:transition spd="slow">
    <p:zoom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27294"/>
      </p:ext>
    </p:extLst>
  </p:cSld>
  <p:clrMapOvr>
    <a:masterClrMapping/>
  </p:clrMapOvr>
  <p:transition spd="slow">
    <p:zoom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18825"/>
      </p:ext>
    </p:extLst>
  </p:cSld>
  <p:clrMapOvr>
    <a:masterClrMapping/>
  </p:clrMapOvr>
  <p:transition spd="slow">
    <p:zoom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663394"/>
      </p:ext>
    </p:extLst>
  </p:cSld>
  <p:clrMapOvr>
    <a:masterClrMapping/>
  </p:clrMapOvr>
  <p:transition spd="slow">
    <p:zoom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4412"/>
      </p:ext>
    </p:extLst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70578"/>
      </p:ext>
    </p:extLst>
  </p:cSld>
  <p:clrMapOvr>
    <a:masterClrMapping/>
  </p:clrMapOvr>
  <p:transition spd="slow">
    <p:zoom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97862"/>
      </p:ext>
    </p:extLst>
  </p:cSld>
  <p:clrMapOvr>
    <a:masterClrMapping/>
  </p:clrMapOvr>
  <p:transition spd="slow">
    <p:zoom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13498"/>
      </p:ext>
    </p:extLst>
  </p:cSld>
  <p:clrMapOvr>
    <a:masterClrMapping/>
  </p:clrMapOvr>
  <p:transition spd="slow">
    <p:zoom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5550"/>
      </p:ext>
    </p:extLst>
  </p:cSld>
  <p:clrMapOvr>
    <a:masterClrMapping/>
  </p:clrMapOvr>
  <p:transition spd="slow">
    <p:zoom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01731"/>
      </p:ext>
    </p:extLst>
  </p:cSld>
  <p:clrMapOvr>
    <a:masterClrMapping/>
  </p:clrMapOvr>
  <p:transition spd="slow">
    <p:zoom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20824"/>
      </p:ext>
    </p:extLst>
  </p:cSld>
  <p:clrMapOvr>
    <a:masterClrMapping/>
  </p:clrMapOvr>
  <p:transition spd="slow">
    <p:zoom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09435"/>
      </p:ext>
    </p:extLst>
  </p:cSld>
  <p:clrMapOvr>
    <a:masterClrMapping/>
  </p:clrMapOvr>
  <p:transition spd="slow">
    <p:zoom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11022"/>
      </p:ext>
    </p:extLst>
  </p:cSld>
  <p:clrMapOvr>
    <a:masterClrMapping/>
  </p:clrMapOvr>
  <p:transition spd="slow">
    <p:zoom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24269"/>
      </p:ext>
    </p:extLst>
  </p:cSld>
  <p:clrMapOvr>
    <a:masterClrMapping/>
  </p:clrMapOvr>
  <p:transition spd="slow">
    <p:zoom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52355"/>
      </p:ext>
    </p:extLst>
  </p:cSld>
  <p:clrMapOvr>
    <a:masterClrMapping/>
  </p:clrMapOvr>
  <p:transition spd="slow">
    <p:zoom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91322"/>
      </p:ext>
    </p:extLst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66675"/>
      </p:ext>
    </p:extLst>
  </p:cSld>
  <p:clrMapOvr>
    <a:masterClrMapping/>
  </p:clrMapOvr>
  <p:transition spd="slow">
    <p:zoom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01896"/>
      </p:ext>
    </p:extLst>
  </p:cSld>
  <p:clrMapOvr>
    <a:masterClrMapping/>
  </p:clrMapOvr>
  <p:transition spd="slow">
    <p:zoom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893"/>
      </p:ext>
    </p:extLst>
  </p:cSld>
  <p:clrMapOvr>
    <a:masterClrMapping/>
  </p:clrMapOvr>
  <p:transition spd="slow">
    <p:zoom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75417"/>
      </p:ext>
    </p:extLst>
  </p:cSld>
  <p:clrMapOvr>
    <a:masterClrMapping/>
  </p:clrMapOvr>
  <p:transition spd="slow">
    <p:zoom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35010"/>
      </p:ext>
    </p:extLst>
  </p:cSld>
  <p:clrMapOvr>
    <a:masterClrMapping/>
  </p:clrMapOvr>
  <p:transition spd="slow">
    <p:zoom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0158"/>
      </p:ext>
    </p:extLst>
  </p:cSld>
  <p:clrMapOvr>
    <a:masterClrMapping/>
  </p:clrMapOvr>
  <p:transition spd="slow">
    <p:zoom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40725"/>
      </p:ext>
    </p:extLst>
  </p:cSld>
  <p:clrMapOvr>
    <a:masterClrMapping/>
  </p:clrMapOvr>
  <p:transition spd="slow">
    <p:zoom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25908"/>
      </p:ext>
    </p:extLst>
  </p:cSld>
  <p:clrMapOvr>
    <a:masterClrMapping/>
  </p:clrMapOvr>
  <p:transition spd="slow">
    <p:zoom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81017"/>
      </p:ext>
    </p:extLst>
  </p:cSld>
  <p:clrMapOvr>
    <a:masterClrMapping/>
  </p:clrMapOvr>
  <p:transition spd="slow">
    <p:zoom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05370"/>
      </p:ext>
    </p:extLst>
  </p:cSld>
  <p:clrMapOvr>
    <a:masterClrMapping/>
  </p:clrMapOvr>
  <p:transition spd="slow">
    <p:zoom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84958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63DC-0C5A-486B-928A-B654D0337C9D}" type="datetime1">
              <a:rPr lang="en-US" smtClean="0"/>
              <a:t>6/1/2012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929-C45F-4221-BAA4-897BD8958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78942"/>
      </p:ext>
    </p:extLst>
  </p:cSld>
  <p:clrMapOvr>
    <a:masterClrMapping/>
  </p:clrMapOvr>
  <p:transition spd="slow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19251"/>
      </p:ext>
    </p:extLst>
  </p:cSld>
  <p:clrMapOvr>
    <a:masterClrMapping/>
  </p:clrMapOvr>
  <p:transition spd="slow">
    <p:zoom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2875"/>
      </p:ext>
    </p:extLst>
  </p:cSld>
  <p:clrMapOvr>
    <a:masterClrMapping/>
  </p:clrMapOvr>
  <p:transition spd="slow">
    <p:zoom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3699"/>
      </p:ext>
    </p:extLst>
  </p:cSld>
  <p:clrMapOvr>
    <a:masterClrMapping/>
  </p:clrMapOvr>
  <p:transition spd="slow">
    <p:zoom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16751"/>
      </p:ext>
    </p:extLst>
  </p:cSld>
  <p:clrMapOvr>
    <a:masterClrMapping/>
  </p:clrMapOvr>
  <p:transition spd="slow">
    <p:zoom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03080"/>
      </p:ext>
    </p:extLst>
  </p:cSld>
  <p:clrMapOvr>
    <a:masterClrMapping/>
  </p:clrMapOvr>
  <p:transition spd="slow">
    <p:zoom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5268"/>
      </p:ext>
    </p:extLst>
  </p:cSld>
  <p:clrMapOvr>
    <a:masterClrMapping/>
  </p:clrMapOvr>
  <p:transition spd="slow">
    <p:zoom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79832"/>
      </p:ext>
    </p:extLst>
  </p:cSld>
  <p:clrMapOvr>
    <a:masterClrMapping/>
  </p:clrMapOvr>
  <p:transition spd="slow">
    <p:zoom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30696"/>
      </p:ext>
    </p:extLst>
  </p:cSld>
  <p:clrMapOvr>
    <a:masterClrMapping/>
  </p:clrMapOvr>
  <p:transition spd="slow">
    <p:zoom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75218"/>
      </p:ext>
    </p:extLst>
  </p:cSld>
  <p:clrMapOvr>
    <a:masterClrMapping/>
  </p:clrMapOvr>
  <p:transition spd="slow">
    <p:zoom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20135"/>
      </p:ext>
    </p:extLst>
  </p:cSld>
  <p:clrMapOvr>
    <a:masterClrMapping/>
  </p:clrMapOvr>
  <p:transition spd="slow">
    <p:zoom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70948"/>
      </p:ext>
    </p:extLst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42766"/>
      </p:ext>
    </p:extLst>
  </p:cSld>
  <p:clrMapOvr>
    <a:masterClrMapping/>
  </p:clrMapOvr>
  <p:transition spd="slow">
    <p:zoom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44483"/>
      </p:ext>
    </p:extLst>
  </p:cSld>
  <p:clrMapOvr>
    <a:masterClrMapping/>
  </p:clrMapOvr>
  <p:transition spd="slow">
    <p:zoom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92585"/>
      </p:ext>
    </p:extLst>
  </p:cSld>
  <p:clrMapOvr>
    <a:masterClrMapping/>
  </p:clrMapOvr>
  <p:transition spd="slow">
    <p:zoom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00660"/>
      </p:ext>
    </p:extLst>
  </p:cSld>
  <p:clrMapOvr>
    <a:masterClrMapping/>
  </p:clrMapOvr>
  <p:transition spd="slow">
    <p:zoom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06497"/>
      </p:ext>
    </p:extLst>
  </p:cSld>
  <p:clrMapOvr>
    <a:masterClrMapping/>
  </p:clrMapOvr>
  <p:transition spd="slow">
    <p:zoom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5588"/>
      </p:ext>
    </p:extLst>
  </p:cSld>
  <p:clrMapOvr>
    <a:masterClrMapping/>
  </p:clrMapOvr>
  <p:transition spd="slow">
    <p:zoom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84089"/>
      </p:ext>
    </p:extLst>
  </p:cSld>
  <p:clrMapOvr>
    <a:masterClrMapping/>
  </p:clrMapOvr>
  <p:transition spd="slow">
    <p:zoom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40602"/>
      </p:ext>
    </p:extLst>
  </p:cSld>
  <p:clrMapOvr>
    <a:masterClrMapping/>
  </p:clrMapOvr>
  <p:transition spd="slow">
    <p:zoom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95"/>
      </p:ext>
    </p:extLst>
  </p:cSld>
  <p:clrMapOvr>
    <a:masterClrMapping/>
  </p:clrMapOvr>
  <p:transition spd="slow">
    <p:zoom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33822"/>
      </p:ext>
    </p:extLst>
  </p:cSld>
  <p:clrMapOvr>
    <a:masterClrMapping/>
  </p:clrMapOvr>
  <p:transition spd="slow">
    <p:zoom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79537"/>
      </p:ext>
    </p:extLst>
  </p:cSld>
  <p:clrMapOvr>
    <a:masterClrMapping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7096"/>
      </p:ext>
    </p:extLst>
  </p:cSld>
  <p:clrMapOvr>
    <a:masterClrMapping/>
  </p:clrMapOvr>
  <p:transition spd="slow">
    <p:zoom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04153"/>
      </p:ext>
    </p:extLst>
  </p:cSld>
  <p:clrMapOvr>
    <a:masterClrMapping/>
  </p:clrMapOvr>
  <p:transition spd="slow">
    <p:zoom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64516"/>
      </p:ext>
    </p:extLst>
  </p:cSld>
  <p:clrMapOvr>
    <a:masterClrMapping/>
  </p:clrMapOvr>
  <p:transition spd="slow">
    <p:zoom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62016"/>
      </p:ext>
    </p:extLst>
  </p:cSld>
  <p:clrMapOvr>
    <a:masterClrMapping/>
  </p:clrMapOvr>
  <p:transition spd="slow">
    <p:zoom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73606"/>
      </p:ext>
    </p:extLst>
  </p:cSld>
  <p:clrMapOvr>
    <a:masterClrMapping/>
  </p:clrMapOvr>
  <p:transition spd="slow">
    <p:zoom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44319"/>
      </p:ext>
    </p:extLst>
  </p:cSld>
  <p:clrMapOvr>
    <a:masterClrMapping/>
  </p:clrMapOvr>
  <p:transition spd="slow">
    <p:zoom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17196"/>
      </p:ext>
    </p:extLst>
  </p:cSld>
  <p:clrMapOvr>
    <a:masterClrMapping/>
  </p:clrMapOvr>
  <p:transition spd="slow">
    <p:zoom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94807"/>
      </p:ext>
    </p:extLst>
  </p:cSld>
  <p:clrMapOvr>
    <a:masterClrMapping/>
  </p:clrMapOvr>
  <p:transition spd="slow">
    <p:zoom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13348"/>
      </p:ext>
    </p:extLst>
  </p:cSld>
  <p:clrMapOvr>
    <a:masterClrMapping/>
  </p:clrMapOvr>
  <p:transition spd="slow">
    <p:zoom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56695"/>
      </p:ext>
    </p:extLst>
  </p:cSld>
  <p:clrMapOvr>
    <a:masterClrMapping/>
  </p:clrMapOvr>
  <p:transition spd="slow">
    <p:zoom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42405"/>
      </p:ext>
    </p:extLst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85544"/>
      </p:ext>
    </p:extLst>
  </p:cSld>
  <p:clrMapOvr>
    <a:masterClrMapping/>
  </p:clrMapOvr>
  <p:transition spd="slow">
    <p:zoom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20732"/>
      </p:ext>
    </p:extLst>
  </p:cSld>
  <p:clrMapOvr>
    <a:masterClrMapping/>
  </p:clrMapOvr>
  <p:transition spd="slow">
    <p:zoom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71380"/>
      </p:ext>
    </p:extLst>
  </p:cSld>
  <p:clrMapOvr>
    <a:masterClrMapping/>
  </p:clrMapOvr>
  <p:transition spd="slow">
    <p:zoom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04316"/>
      </p:ext>
    </p:extLst>
  </p:cSld>
  <p:clrMapOvr>
    <a:masterClrMapping/>
  </p:clrMapOvr>
  <p:transition spd="slow">
    <p:zoom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63669"/>
      </p:ext>
    </p:extLst>
  </p:cSld>
  <p:clrMapOvr>
    <a:masterClrMapping/>
  </p:clrMapOvr>
  <p:transition spd="slow">
    <p:zoom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4058"/>
      </p:ext>
    </p:extLst>
  </p:cSld>
  <p:clrMapOvr>
    <a:masterClrMapping/>
  </p:clrMapOvr>
  <p:transition spd="slow">
    <p:zoom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02635"/>
      </p:ext>
    </p:extLst>
  </p:cSld>
  <p:clrMapOvr>
    <a:masterClrMapping/>
  </p:clrMapOvr>
  <p:transition spd="slow">
    <p:zoom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3011"/>
      </p:ext>
    </p:extLst>
  </p:cSld>
  <p:clrMapOvr>
    <a:masterClrMapping/>
  </p:clrMapOvr>
  <p:transition spd="slow">
    <p:zoom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20547"/>
      </p:ext>
    </p:extLst>
  </p:cSld>
  <p:clrMapOvr>
    <a:masterClrMapping/>
  </p:clrMapOvr>
  <p:transition spd="slow">
    <p:zoom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42983"/>
      </p:ext>
    </p:extLst>
  </p:cSld>
  <p:clrMapOvr>
    <a:masterClrMapping/>
  </p:clrMapOvr>
  <p:transition spd="slow">
    <p:zoom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22518"/>
      </p:ext>
    </p:extLst>
  </p:cSld>
  <p:clrMapOvr>
    <a:masterClrMapping/>
  </p:clrMapOvr>
  <p:transition spd="slow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58200"/>
      </p:ext>
    </p:extLst>
  </p:cSld>
  <p:clrMapOvr>
    <a:masterClrMapping/>
  </p:clrMapOvr>
  <p:transition spd="slow">
    <p:zoom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66980"/>
      </p:ext>
    </p:extLst>
  </p:cSld>
  <p:clrMapOvr>
    <a:masterClrMapping/>
  </p:clrMapOvr>
  <p:transition spd="slow">
    <p:zoom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06459"/>
      </p:ext>
    </p:extLst>
  </p:cSld>
  <p:clrMapOvr>
    <a:masterClrMapping/>
  </p:clrMapOvr>
  <p:transition spd="slow">
    <p:zoom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08063"/>
      </p:ext>
    </p:extLst>
  </p:cSld>
  <p:clrMapOvr>
    <a:masterClrMapping/>
  </p:clrMapOvr>
  <p:transition spd="slow">
    <p:zoom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37279"/>
      </p:ext>
    </p:extLst>
  </p:cSld>
  <p:clrMapOvr>
    <a:masterClrMapping/>
  </p:clrMapOvr>
  <p:transition spd="slow">
    <p:zoom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16780"/>
      </p:ext>
    </p:extLst>
  </p:cSld>
  <p:clrMapOvr>
    <a:masterClrMapping/>
  </p:clrMapOvr>
  <p:transition spd="slow">
    <p:zoom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53019"/>
      </p:ext>
    </p:extLst>
  </p:cSld>
  <p:clrMapOvr>
    <a:masterClrMapping/>
  </p:clrMapOvr>
  <p:transition spd="slow">
    <p:zoom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64274"/>
      </p:ext>
    </p:extLst>
  </p:cSld>
  <p:clrMapOvr>
    <a:masterClrMapping/>
  </p:clrMapOvr>
  <p:transition spd="slow">
    <p:zoom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29778"/>
      </p:ext>
    </p:extLst>
  </p:cSld>
  <p:clrMapOvr>
    <a:masterClrMapping/>
  </p:clrMapOvr>
  <p:transition spd="slow">
    <p:zoom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8033"/>
      </p:ext>
    </p:extLst>
  </p:cSld>
  <p:clrMapOvr>
    <a:masterClrMapping/>
  </p:clrMapOvr>
  <p:transition spd="slow">
    <p:zoom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19579"/>
      </p:ext>
    </p:extLst>
  </p:cSld>
  <p:clrMapOvr>
    <a:masterClrMapping/>
  </p:clrMapOvr>
  <p:transition spd="slow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4205"/>
      </p:ext>
    </p:extLst>
  </p:cSld>
  <p:clrMapOvr>
    <a:masterClrMapping/>
  </p:clrMapOvr>
  <p:transition spd="slow">
    <p:zoom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68428"/>
      </p:ext>
    </p:extLst>
  </p:cSld>
  <p:clrMapOvr>
    <a:masterClrMapping/>
  </p:clrMapOvr>
  <p:transition spd="slow">
    <p:zoom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43481"/>
      </p:ext>
    </p:extLst>
  </p:cSld>
  <p:clrMapOvr>
    <a:masterClrMapping/>
  </p:clrMapOvr>
  <p:transition spd="slow">
    <p:zoom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5545"/>
      </p:ext>
    </p:extLst>
  </p:cSld>
  <p:clrMapOvr>
    <a:masterClrMapping/>
  </p:clrMapOvr>
  <p:transition spd="slow">
    <p:zoom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59256"/>
      </p:ext>
    </p:extLst>
  </p:cSld>
  <p:clrMapOvr>
    <a:masterClrMapping/>
  </p:clrMapOvr>
  <p:transition spd="slow">
    <p:zoom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75784"/>
      </p:ext>
    </p:extLst>
  </p:cSld>
  <p:clrMapOvr>
    <a:masterClrMapping/>
  </p:clrMapOvr>
  <p:transition spd="slow">
    <p:zoom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84700"/>
      </p:ext>
    </p:extLst>
  </p:cSld>
  <p:clrMapOvr>
    <a:masterClrMapping/>
  </p:clrMapOvr>
  <p:transition spd="slow">
    <p:zoom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43283"/>
      </p:ext>
    </p:extLst>
  </p:cSld>
  <p:clrMapOvr>
    <a:masterClrMapping/>
  </p:clrMapOvr>
  <p:transition spd="slow">
    <p:zoom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74561"/>
      </p:ext>
    </p:extLst>
  </p:cSld>
  <p:clrMapOvr>
    <a:masterClrMapping/>
  </p:clrMapOvr>
  <p:transition spd="slow">
    <p:zoom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00422"/>
      </p:ext>
    </p:extLst>
  </p:cSld>
  <p:clrMapOvr>
    <a:masterClrMapping/>
  </p:clrMapOvr>
  <p:transition spd="slow">
    <p:zoom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67482"/>
      </p:ext>
    </p:extLst>
  </p:cSld>
  <p:clrMapOvr>
    <a:masterClrMapping/>
  </p:clrMapOvr>
  <p:transition spd="slow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46194"/>
      </p:ext>
    </p:extLst>
  </p:cSld>
  <p:clrMapOvr>
    <a:masterClrMapping/>
  </p:clrMapOvr>
  <p:transition spd="slow">
    <p:zoom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81224"/>
      </p:ext>
    </p:extLst>
  </p:cSld>
  <p:clrMapOvr>
    <a:masterClrMapping/>
  </p:clrMapOvr>
  <p:transition spd="slow">
    <p:zoom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38255"/>
      </p:ext>
    </p:extLst>
  </p:cSld>
  <p:clrMapOvr>
    <a:masterClrMapping/>
  </p:clrMapOvr>
  <p:transition spd="slow">
    <p:zoom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72223"/>
      </p:ext>
    </p:extLst>
  </p:cSld>
  <p:clrMapOvr>
    <a:masterClrMapping/>
  </p:clrMapOvr>
  <p:transition spd="slow">
    <p:zoom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27896"/>
      </p:ext>
    </p:extLst>
  </p:cSld>
  <p:clrMapOvr>
    <a:masterClrMapping/>
  </p:clrMapOvr>
  <p:transition spd="slow">
    <p:zoom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39571"/>
      </p:ext>
    </p:extLst>
  </p:cSld>
  <p:clrMapOvr>
    <a:masterClrMapping/>
  </p:clrMapOvr>
  <p:transition spd="slow">
    <p:zoom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78773"/>
      </p:ext>
    </p:extLst>
  </p:cSld>
  <p:clrMapOvr>
    <a:masterClrMapping/>
  </p:clrMapOvr>
  <p:transition spd="slow">
    <p:zoom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56187"/>
      </p:ext>
    </p:extLst>
  </p:cSld>
  <p:clrMapOvr>
    <a:masterClrMapping/>
  </p:clrMapOvr>
  <p:transition spd="slow">
    <p:zoom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11147"/>
      </p:ext>
    </p:extLst>
  </p:cSld>
  <p:clrMapOvr>
    <a:masterClrMapping/>
  </p:clrMapOvr>
  <p:transition spd="slow">
    <p:zoom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21721"/>
      </p:ext>
    </p:extLst>
  </p:cSld>
  <p:clrMapOvr>
    <a:masterClrMapping/>
  </p:clrMapOvr>
  <p:transition spd="slow">
    <p:zoom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45813"/>
      </p:ext>
    </p:extLst>
  </p:cSld>
  <p:clrMapOvr>
    <a:masterClrMapping/>
  </p:clrMapOvr>
  <p:transition spd="slow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69037"/>
      </p:ext>
    </p:extLst>
  </p:cSld>
  <p:clrMapOvr>
    <a:masterClrMapping/>
  </p:clrMapOvr>
  <p:transition spd="slow">
    <p:zoom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626"/>
      </p:ext>
    </p:extLst>
  </p:cSld>
  <p:clrMapOvr>
    <a:masterClrMapping/>
  </p:clrMapOvr>
  <p:transition spd="slow">
    <p:zoom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33587"/>
      </p:ext>
    </p:extLst>
  </p:cSld>
  <p:clrMapOvr>
    <a:masterClrMapping/>
  </p:clrMapOvr>
  <p:transition spd="slow">
    <p:zoom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97801"/>
      </p:ext>
    </p:extLst>
  </p:cSld>
  <p:clrMapOvr>
    <a:masterClrMapping/>
  </p:clrMapOvr>
  <p:transition spd="slow">
    <p:zoom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63923"/>
      </p:ext>
    </p:extLst>
  </p:cSld>
  <p:clrMapOvr>
    <a:masterClrMapping/>
  </p:clrMapOvr>
  <p:transition spd="slow">
    <p:zoom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6999"/>
      </p:ext>
    </p:extLst>
  </p:cSld>
  <p:clrMapOvr>
    <a:masterClrMapping/>
  </p:clrMapOvr>
  <p:transition spd="slow">
    <p:zoom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3375"/>
      </p:ext>
    </p:extLst>
  </p:cSld>
  <p:clrMapOvr>
    <a:masterClrMapping/>
  </p:clrMapOvr>
  <p:transition spd="slow">
    <p:zoom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47991"/>
      </p:ext>
    </p:extLst>
  </p:cSld>
  <p:clrMapOvr>
    <a:masterClrMapping/>
  </p:clrMapOvr>
  <p:transition spd="slow">
    <p:zoom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95712"/>
      </p:ext>
    </p:extLst>
  </p:cSld>
  <p:clrMapOvr>
    <a:masterClrMapping/>
  </p:clrMapOvr>
  <p:transition spd="slow">
    <p:zoom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53834"/>
      </p:ext>
    </p:extLst>
  </p:cSld>
  <p:clrMapOvr>
    <a:masterClrMapping/>
  </p:clrMapOvr>
  <p:transition spd="slow">
    <p:zoom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63286"/>
      </p:ext>
    </p:extLst>
  </p:cSld>
  <p:clrMapOvr>
    <a:masterClrMapping/>
  </p:clrMapOvr>
  <p:transition spd="slow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14184"/>
      </p:ext>
    </p:extLst>
  </p:cSld>
  <p:clrMapOvr>
    <a:masterClrMapping/>
  </p:clrMapOvr>
  <p:transition spd="slow">
    <p:zoom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73228"/>
      </p:ext>
    </p:extLst>
  </p:cSld>
  <p:clrMapOvr>
    <a:masterClrMapping/>
  </p:clrMapOvr>
  <p:transition spd="slow">
    <p:zoom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95834"/>
      </p:ext>
    </p:extLst>
  </p:cSld>
  <p:clrMapOvr>
    <a:masterClrMapping/>
  </p:clrMapOvr>
  <p:transition spd="slow">
    <p:zoom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72835"/>
      </p:ext>
    </p:extLst>
  </p:cSld>
  <p:clrMapOvr>
    <a:masterClrMapping/>
  </p:clrMapOvr>
  <p:transition spd="slow">
    <p:zoom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85186"/>
      </p:ext>
    </p:extLst>
  </p:cSld>
  <p:clrMapOvr>
    <a:masterClrMapping/>
  </p:clrMapOvr>
  <p:transition spd="slow">
    <p:zoom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75152"/>
      </p:ext>
    </p:extLst>
  </p:cSld>
  <p:clrMapOvr>
    <a:masterClrMapping/>
  </p:clrMapOvr>
  <p:transition spd="slow">
    <p:zoom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13256"/>
      </p:ext>
    </p:extLst>
  </p:cSld>
  <p:clrMapOvr>
    <a:masterClrMapping/>
  </p:clrMapOvr>
  <p:transition spd="slow">
    <p:zoom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4915"/>
      </p:ext>
    </p:extLst>
  </p:cSld>
  <p:clrMapOvr>
    <a:masterClrMapping/>
  </p:clrMapOvr>
  <p:transition spd="slow">
    <p:zoom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79854"/>
      </p:ext>
    </p:extLst>
  </p:cSld>
  <p:clrMapOvr>
    <a:masterClrMapping/>
  </p:clrMapOvr>
  <p:transition spd="slow">
    <p:zoom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87967"/>
      </p:ext>
    </p:extLst>
  </p:cSld>
  <p:clrMapOvr>
    <a:masterClrMapping/>
  </p:clrMapOvr>
  <p:transition spd="slow">
    <p:zoom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8701"/>
      </p:ext>
    </p:extLst>
  </p:cSld>
  <p:clrMapOvr>
    <a:masterClrMapping/>
  </p:clrMapOvr>
  <p:transition spd="slow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73362"/>
      </p:ext>
    </p:extLst>
  </p:cSld>
  <p:clrMapOvr>
    <a:masterClrMapping/>
  </p:clrMapOvr>
  <p:transition spd="slow">
    <p:zoom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95817"/>
      </p:ext>
    </p:extLst>
  </p:cSld>
  <p:clrMapOvr>
    <a:masterClrMapping/>
  </p:clrMapOvr>
  <p:transition spd="slow">
    <p:zoom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1756"/>
      </p:ext>
    </p:extLst>
  </p:cSld>
  <p:clrMapOvr>
    <a:masterClrMapping/>
  </p:clrMapOvr>
  <p:transition spd="slow">
    <p:zoom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75849"/>
      </p:ext>
    </p:extLst>
  </p:cSld>
  <p:clrMapOvr>
    <a:masterClrMapping/>
  </p:clrMapOvr>
  <p:transition spd="slow">
    <p:zoom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87699"/>
      </p:ext>
    </p:extLst>
  </p:cSld>
  <p:clrMapOvr>
    <a:masterClrMapping/>
  </p:clrMapOvr>
  <p:transition spd="slow">
    <p:zoom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31931"/>
      </p:ext>
    </p:extLst>
  </p:cSld>
  <p:clrMapOvr>
    <a:masterClrMapping/>
  </p:clrMapOvr>
  <p:transition spd="slow">
    <p:zoom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27909"/>
      </p:ext>
    </p:extLst>
  </p:cSld>
  <p:clrMapOvr>
    <a:masterClrMapping/>
  </p:clrMapOvr>
  <p:transition spd="slow">
    <p:zoom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78626"/>
      </p:ext>
    </p:extLst>
  </p:cSld>
  <p:clrMapOvr>
    <a:masterClrMapping/>
  </p:clrMapOvr>
  <p:transition spd="slow">
    <p:zoom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20490"/>
      </p:ext>
    </p:extLst>
  </p:cSld>
  <p:clrMapOvr>
    <a:masterClrMapping/>
  </p:clrMapOvr>
  <p:transition spd="slow">
    <p:zoom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13322"/>
      </p:ext>
    </p:extLst>
  </p:cSld>
  <p:clrMapOvr>
    <a:masterClrMapping/>
  </p:clrMapOvr>
  <p:transition spd="slow">
    <p:zoom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74138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1CC1-234C-466E-9A88-8A2336C14A88}" type="datetime1">
              <a:rPr lang="en-US" smtClean="0"/>
              <a:t>6/1/2012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929-C45F-4221-BAA4-897BD8958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33511"/>
      </p:ext>
    </p:extLst>
  </p:cSld>
  <p:clrMapOvr>
    <a:masterClrMapping/>
  </p:clrMapOvr>
  <p:transition spd="slow"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93506"/>
      </p:ext>
    </p:extLst>
  </p:cSld>
  <p:clrMapOvr>
    <a:masterClrMapping/>
  </p:clrMapOvr>
  <p:transition spd="slow">
    <p:zoom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4452"/>
      </p:ext>
    </p:extLst>
  </p:cSld>
  <p:clrMapOvr>
    <a:masterClrMapping/>
  </p:clrMapOvr>
  <p:transition spd="slow">
    <p:zoom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77438"/>
      </p:ext>
    </p:extLst>
  </p:cSld>
  <p:clrMapOvr>
    <a:masterClrMapping/>
  </p:clrMapOvr>
  <p:transition spd="slow">
    <p:zoom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17485"/>
      </p:ext>
    </p:extLst>
  </p:cSld>
  <p:clrMapOvr>
    <a:masterClrMapping/>
  </p:clrMapOvr>
  <p:transition spd="slow">
    <p:zoom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21798"/>
      </p:ext>
    </p:extLst>
  </p:cSld>
  <p:clrMapOvr>
    <a:masterClrMapping/>
  </p:clrMapOvr>
  <p:transition spd="slow">
    <p:zoom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10128"/>
      </p:ext>
    </p:extLst>
  </p:cSld>
  <p:clrMapOvr>
    <a:masterClrMapping/>
  </p:clrMapOvr>
  <p:transition spd="slow">
    <p:zoom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81916"/>
      </p:ext>
    </p:extLst>
  </p:cSld>
  <p:clrMapOvr>
    <a:masterClrMapping/>
  </p:clrMapOvr>
  <p:transition spd="slow">
    <p:zoom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2332"/>
      </p:ext>
    </p:extLst>
  </p:cSld>
  <p:clrMapOvr>
    <a:masterClrMapping/>
  </p:clrMapOvr>
  <p:transition spd="slow">
    <p:zoom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15746"/>
      </p:ext>
    </p:extLst>
  </p:cSld>
  <p:clrMapOvr>
    <a:masterClrMapping/>
  </p:clrMapOvr>
  <p:transition spd="slow">
    <p:zoom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47337"/>
      </p:ext>
    </p:extLst>
  </p:cSld>
  <p:clrMapOvr>
    <a:masterClrMapping/>
  </p:clrMapOvr>
  <p:transition spd="slow">
    <p:zoom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9108"/>
      </p:ext>
    </p:extLst>
  </p:cSld>
  <p:clrMapOvr>
    <a:masterClrMapping/>
  </p:clrMapOvr>
  <p:transition spd="slow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08232"/>
      </p:ext>
    </p:extLst>
  </p:cSld>
  <p:clrMapOvr>
    <a:masterClrMapping/>
  </p:clrMapOvr>
  <p:transition spd="slow">
    <p:zoom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89786"/>
      </p:ext>
    </p:extLst>
  </p:cSld>
  <p:clrMapOvr>
    <a:masterClrMapping/>
  </p:clrMapOvr>
  <p:transition spd="slow">
    <p:zoom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23181"/>
      </p:ext>
    </p:extLst>
  </p:cSld>
  <p:clrMapOvr>
    <a:masterClrMapping/>
  </p:clrMapOvr>
  <p:transition spd="slow">
    <p:zoom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27401"/>
      </p:ext>
    </p:extLst>
  </p:cSld>
  <p:clrMapOvr>
    <a:masterClrMapping/>
  </p:clrMapOvr>
  <p:transition spd="slow">
    <p:zoom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12628"/>
      </p:ext>
    </p:extLst>
  </p:cSld>
  <p:clrMapOvr>
    <a:masterClrMapping/>
  </p:clrMapOvr>
  <p:transition spd="slow">
    <p:zoom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0710"/>
      </p:ext>
    </p:extLst>
  </p:cSld>
  <p:clrMapOvr>
    <a:masterClrMapping/>
  </p:clrMapOvr>
  <p:transition spd="slow">
    <p:zoom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38979"/>
      </p:ext>
    </p:extLst>
  </p:cSld>
  <p:clrMapOvr>
    <a:masterClrMapping/>
  </p:clrMapOvr>
  <p:transition spd="slow">
    <p:zoom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16549"/>
      </p:ext>
    </p:extLst>
  </p:cSld>
  <p:clrMapOvr>
    <a:masterClrMapping/>
  </p:clrMapOvr>
  <p:transition spd="slow">
    <p:zoom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79588"/>
      </p:ext>
    </p:extLst>
  </p:cSld>
  <p:clrMapOvr>
    <a:masterClrMapping/>
  </p:clrMapOvr>
  <p:transition spd="slow">
    <p:zoom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31232"/>
      </p:ext>
    </p:extLst>
  </p:cSld>
  <p:clrMapOvr>
    <a:masterClrMapping/>
  </p:clrMapOvr>
  <p:transition spd="slow">
    <p:zoom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27973"/>
      </p:ext>
    </p:extLst>
  </p:cSld>
  <p:clrMapOvr>
    <a:masterClrMapping/>
  </p:clrMapOvr>
  <p:transition spd="slow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28217"/>
      </p:ext>
    </p:extLst>
  </p:cSld>
  <p:clrMapOvr>
    <a:masterClrMapping/>
  </p:clrMapOvr>
  <p:transition spd="slow">
    <p:zoom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02296"/>
      </p:ext>
    </p:extLst>
  </p:cSld>
  <p:clrMapOvr>
    <a:masterClrMapping/>
  </p:clrMapOvr>
  <p:transition spd="slow">
    <p:zoom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14120"/>
      </p:ext>
    </p:extLst>
  </p:cSld>
  <p:clrMapOvr>
    <a:masterClrMapping/>
  </p:clrMapOvr>
  <p:transition spd="slow">
    <p:zoom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56532"/>
      </p:ext>
    </p:extLst>
  </p:cSld>
  <p:clrMapOvr>
    <a:masterClrMapping/>
  </p:clrMapOvr>
  <p:transition spd="slow">
    <p:zoom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49595"/>
      </p:ext>
    </p:extLst>
  </p:cSld>
  <p:clrMapOvr>
    <a:masterClrMapping/>
  </p:clrMapOvr>
  <p:transition spd="slow">
    <p:zoom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14851"/>
      </p:ext>
    </p:extLst>
  </p:cSld>
  <p:clrMapOvr>
    <a:masterClrMapping/>
  </p:clrMapOvr>
  <p:transition spd="slow">
    <p:zoom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99744"/>
      </p:ext>
    </p:extLst>
  </p:cSld>
  <p:clrMapOvr>
    <a:masterClrMapping/>
  </p:clrMapOvr>
  <p:transition spd="slow">
    <p:zoom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6104"/>
      </p:ext>
    </p:extLst>
  </p:cSld>
  <p:clrMapOvr>
    <a:masterClrMapping/>
  </p:clrMapOvr>
  <p:transition spd="slow">
    <p:zoom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83290"/>
      </p:ext>
    </p:extLst>
  </p:cSld>
  <p:clrMapOvr>
    <a:masterClrMapping/>
  </p:clrMapOvr>
  <p:transition spd="slow">
    <p:zoom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86939"/>
      </p:ext>
    </p:extLst>
  </p:cSld>
  <p:clrMapOvr>
    <a:masterClrMapping/>
  </p:clrMapOvr>
  <p:transition spd="slow">
    <p:zoom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2167"/>
      </p:ext>
    </p:extLst>
  </p:cSld>
  <p:clrMapOvr>
    <a:masterClrMapping/>
  </p:clrMapOvr>
  <p:transition spd="slow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6614"/>
      </p:ext>
    </p:extLst>
  </p:cSld>
  <p:clrMapOvr>
    <a:masterClrMapping/>
  </p:clrMapOvr>
  <p:transition spd="slow">
    <p:zoom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44614"/>
      </p:ext>
    </p:extLst>
  </p:cSld>
  <p:clrMapOvr>
    <a:masterClrMapping/>
  </p:clrMapOvr>
  <p:transition spd="slow">
    <p:zoom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09742"/>
      </p:ext>
    </p:extLst>
  </p:cSld>
  <p:clrMapOvr>
    <a:masterClrMapping/>
  </p:clrMapOvr>
  <p:transition spd="slow">
    <p:zoom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92581"/>
      </p:ext>
    </p:extLst>
  </p:cSld>
  <p:clrMapOvr>
    <a:masterClrMapping/>
  </p:clrMapOvr>
  <p:transition spd="slow">
    <p:zoom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90517"/>
      </p:ext>
    </p:extLst>
  </p:cSld>
  <p:clrMapOvr>
    <a:masterClrMapping/>
  </p:clrMapOvr>
  <p:transition spd="slow">
    <p:zoom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30809"/>
      </p:ext>
    </p:extLst>
  </p:cSld>
  <p:clrMapOvr>
    <a:masterClrMapping/>
  </p:clrMapOvr>
  <p:transition spd="slow">
    <p:zoom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47611"/>
      </p:ext>
    </p:extLst>
  </p:cSld>
  <p:clrMapOvr>
    <a:masterClrMapping/>
  </p:clrMapOvr>
  <p:transition spd="slow">
    <p:zoom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81527"/>
      </p:ext>
    </p:extLst>
  </p:cSld>
  <p:clrMapOvr>
    <a:masterClrMapping/>
  </p:clrMapOvr>
  <p:transition spd="slow">
    <p:zoom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41129"/>
      </p:ext>
    </p:extLst>
  </p:cSld>
  <p:clrMapOvr>
    <a:masterClrMapping/>
  </p:clrMapOvr>
  <p:transition spd="slow">
    <p:zoom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58890"/>
      </p:ext>
    </p:extLst>
  </p:cSld>
  <p:clrMapOvr>
    <a:masterClrMapping/>
  </p:clrMapOvr>
  <p:transition spd="slow">
    <p:zoom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0166"/>
      </p:ext>
    </p:extLst>
  </p:cSld>
  <p:clrMapOvr>
    <a:masterClrMapping/>
  </p:clrMapOvr>
  <p:transition spd="slow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87311"/>
      </p:ext>
    </p:extLst>
  </p:cSld>
  <p:clrMapOvr>
    <a:masterClrMapping/>
  </p:clrMapOvr>
  <p:transition spd="slow">
    <p:zoom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91585"/>
      </p:ext>
    </p:extLst>
  </p:cSld>
  <p:clrMapOvr>
    <a:masterClrMapping/>
  </p:clrMapOvr>
  <p:transition spd="slow">
    <p:zoom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25394"/>
      </p:ext>
    </p:extLst>
  </p:cSld>
  <p:clrMapOvr>
    <a:masterClrMapping/>
  </p:clrMapOvr>
  <p:transition spd="slow">
    <p:zoom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49596"/>
      </p:ext>
    </p:extLst>
  </p:cSld>
  <p:clrMapOvr>
    <a:masterClrMapping/>
  </p:clrMapOvr>
  <p:transition spd="slow">
    <p:zoom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8970"/>
      </p:ext>
    </p:extLst>
  </p:cSld>
  <p:clrMapOvr>
    <a:masterClrMapping/>
  </p:clrMapOvr>
  <p:transition spd="slow">
    <p:zoom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58234"/>
      </p:ext>
    </p:extLst>
  </p:cSld>
  <p:clrMapOvr>
    <a:masterClrMapping/>
  </p:clrMapOvr>
  <p:transition spd="slow">
    <p:zoom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99800"/>
      </p:ext>
    </p:extLst>
  </p:cSld>
  <p:clrMapOvr>
    <a:masterClrMapping/>
  </p:clrMapOvr>
  <p:transition spd="slow">
    <p:zoom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99990"/>
      </p:ext>
    </p:extLst>
  </p:cSld>
  <p:clrMapOvr>
    <a:masterClrMapping/>
  </p:clrMapOvr>
  <p:transition spd="slow">
    <p:zoom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48288"/>
      </p:ext>
    </p:extLst>
  </p:cSld>
  <p:clrMapOvr>
    <a:masterClrMapping/>
  </p:clrMapOvr>
  <p:transition spd="slow">
    <p:zoom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70031"/>
      </p:ext>
    </p:extLst>
  </p:cSld>
  <p:clrMapOvr>
    <a:masterClrMapping/>
  </p:clrMapOvr>
  <p:transition spd="slow">
    <p:zoom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20212"/>
      </p:ext>
    </p:extLst>
  </p:cSld>
  <p:clrMapOvr>
    <a:masterClrMapping/>
  </p:clrMapOvr>
  <p:transition spd="slow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9668"/>
      </p:ext>
    </p:extLst>
  </p:cSld>
  <p:clrMapOvr>
    <a:masterClrMapping/>
  </p:clrMapOvr>
  <p:transition spd="slow">
    <p:zoom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01265"/>
      </p:ext>
    </p:extLst>
  </p:cSld>
  <p:clrMapOvr>
    <a:masterClrMapping/>
  </p:clrMapOvr>
  <p:transition spd="slow">
    <p:zoom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70276"/>
      </p:ext>
    </p:extLst>
  </p:cSld>
  <p:clrMapOvr>
    <a:masterClrMapping/>
  </p:clrMapOvr>
  <p:transition spd="slow">
    <p:zoom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48355"/>
      </p:ext>
    </p:extLst>
  </p:cSld>
  <p:clrMapOvr>
    <a:masterClrMapping/>
  </p:clrMapOvr>
  <p:transition spd="slow">
    <p:zoom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09696"/>
      </p:ext>
    </p:extLst>
  </p:cSld>
  <p:clrMapOvr>
    <a:masterClrMapping/>
  </p:clrMapOvr>
  <p:transition spd="slow">
    <p:zoom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02350"/>
      </p:ext>
    </p:extLst>
  </p:cSld>
  <p:clrMapOvr>
    <a:masterClrMapping/>
  </p:clrMapOvr>
  <p:transition spd="slow">
    <p:zoom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67025"/>
      </p:ext>
    </p:extLst>
  </p:cSld>
  <p:clrMapOvr>
    <a:masterClrMapping/>
  </p:clrMapOvr>
  <p:transition spd="slow">
    <p:zoom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20915"/>
      </p:ext>
    </p:extLst>
  </p:cSld>
  <p:clrMapOvr>
    <a:masterClrMapping/>
  </p:clrMapOvr>
  <p:transition spd="slow">
    <p:zoom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73000"/>
      </p:ext>
    </p:extLst>
  </p:cSld>
  <p:clrMapOvr>
    <a:masterClrMapping/>
  </p:clrMapOvr>
  <p:transition spd="slow">
    <p:zoom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08595"/>
      </p:ext>
    </p:extLst>
  </p:cSld>
  <p:clrMapOvr>
    <a:masterClrMapping/>
  </p:clrMapOvr>
  <p:transition spd="slow">
    <p:zoom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75500"/>
      </p:ext>
    </p:extLst>
  </p:cSld>
  <p:clrMapOvr>
    <a:masterClrMapping/>
  </p:clrMapOvr>
  <p:transition spd="slow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42746"/>
      </p:ext>
    </p:extLst>
  </p:cSld>
  <p:clrMapOvr>
    <a:masterClrMapping/>
  </p:clrMapOvr>
  <p:transition spd="slow">
    <p:zoom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36822"/>
      </p:ext>
    </p:extLst>
  </p:cSld>
  <p:clrMapOvr>
    <a:masterClrMapping/>
  </p:clrMapOvr>
  <p:transition spd="slow">
    <p:zoom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148"/>
      </p:ext>
    </p:extLst>
  </p:cSld>
  <p:clrMapOvr>
    <a:masterClrMapping/>
  </p:clrMapOvr>
  <p:transition spd="slow">
    <p:zoom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88287"/>
      </p:ext>
    </p:extLst>
  </p:cSld>
  <p:clrMapOvr>
    <a:masterClrMapping/>
  </p:clrMapOvr>
  <p:transition spd="slow">
    <p:zoom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57609"/>
      </p:ext>
    </p:extLst>
  </p:cSld>
  <p:clrMapOvr>
    <a:masterClrMapping/>
  </p:clrMapOvr>
  <p:transition spd="slow">
    <p:zoom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39869"/>
      </p:ext>
    </p:extLst>
  </p:cSld>
  <p:clrMapOvr>
    <a:masterClrMapping/>
  </p:clrMapOvr>
  <p:transition spd="slow">
    <p:zoom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11743"/>
      </p:ext>
    </p:extLst>
  </p:cSld>
  <p:clrMapOvr>
    <a:masterClrMapping/>
  </p:clrMapOvr>
  <p:transition spd="slow">
    <p:zoom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81234"/>
      </p:ext>
    </p:extLst>
  </p:cSld>
  <p:clrMapOvr>
    <a:masterClrMapping/>
  </p:clrMapOvr>
  <p:transition spd="slow">
    <p:zoom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40325"/>
      </p:ext>
    </p:extLst>
  </p:cSld>
  <p:clrMapOvr>
    <a:masterClrMapping/>
  </p:clrMapOvr>
  <p:transition spd="slow">
    <p:zoom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00830"/>
      </p:ext>
    </p:extLst>
  </p:cSld>
  <p:clrMapOvr>
    <a:masterClrMapping/>
  </p:clrMapOvr>
  <p:transition spd="slow">
    <p:zoom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30674"/>
      </p:ext>
    </p:extLst>
  </p:cSld>
  <p:clrMapOvr>
    <a:masterClrMapping/>
  </p:clrMapOvr>
  <p:transition spd="slow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06620"/>
      </p:ext>
    </p:extLst>
  </p:cSld>
  <p:clrMapOvr>
    <a:masterClrMapping/>
  </p:clrMapOvr>
  <p:transition spd="slow">
    <p:zoom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67119"/>
      </p:ext>
    </p:extLst>
  </p:cSld>
  <p:clrMapOvr>
    <a:masterClrMapping/>
  </p:clrMapOvr>
  <p:transition spd="slow">
    <p:zoom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88460"/>
      </p:ext>
    </p:extLst>
  </p:cSld>
  <p:clrMapOvr>
    <a:masterClrMapping/>
  </p:clrMapOvr>
  <p:transition spd="slow">
    <p:zoom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37715"/>
      </p:ext>
    </p:extLst>
  </p:cSld>
  <p:clrMapOvr>
    <a:masterClrMapping/>
  </p:clrMapOvr>
  <p:transition spd="slow">
    <p:zoom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59183"/>
      </p:ext>
    </p:extLst>
  </p:cSld>
  <p:clrMapOvr>
    <a:masterClrMapping/>
  </p:clrMapOvr>
  <p:transition spd="slow">
    <p:zoom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3573"/>
      </p:ext>
    </p:extLst>
  </p:cSld>
  <p:clrMapOvr>
    <a:masterClrMapping/>
  </p:clrMapOvr>
  <p:transition spd="slow">
    <p:zoom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9096"/>
      </p:ext>
    </p:extLst>
  </p:cSld>
  <p:clrMapOvr>
    <a:masterClrMapping/>
  </p:clrMapOvr>
  <p:transition spd="slow">
    <p:zoom/>
  </p:transition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00465"/>
      </p:ext>
    </p:extLst>
  </p:cSld>
  <p:clrMapOvr>
    <a:masterClrMapping/>
  </p:clrMapOvr>
  <p:transition spd="slow">
    <p:zoom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72211"/>
      </p:ext>
    </p:extLst>
  </p:cSld>
  <p:clrMapOvr>
    <a:masterClrMapping/>
  </p:clrMapOvr>
  <p:transition spd="slow">
    <p:zoom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65832"/>
      </p:ext>
    </p:extLst>
  </p:cSld>
  <p:clrMapOvr>
    <a:masterClrMapping/>
  </p:clrMapOvr>
  <p:transition spd="slow">
    <p:zoom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38453"/>
      </p:ext>
    </p:extLst>
  </p:cSld>
  <p:clrMapOvr>
    <a:masterClrMapping/>
  </p:clrMapOvr>
  <p:transition spd="slow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99476"/>
      </p:ext>
    </p:extLst>
  </p:cSld>
  <p:clrMapOvr>
    <a:masterClrMapping/>
  </p:clrMapOvr>
  <p:transition spd="slow">
    <p:zoom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5125"/>
      </p:ext>
    </p:extLst>
  </p:cSld>
  <p:clrMapOvr>
    <a:masterClrMapping/>
  </p:clrMapOvr>
  <p:transition spd="slow">
    <p:zoom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9254"/>
      </p:ext>
    </p:extLst>
  </p:cSld>
  <p:clrMapOvr>
    <a:masterClrMapping/>
  </p:clrMapOvr>
  <p:transition spd="slow">
    <p:zoom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92844"/>
      </p:ext>
    </p:extLst>
  </p:cSld>
  <p:clrMapOvr>
    <a:masterClrMapping/>
  </p:clrMapOvr>
  <p:transition spd="slow">
    <p:zoom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48834"/>
      </p:ext>
    </p:extLst>
  </p:cSld>
  <p:clrMapOvr>
    <a:masterClrMapping/>
  </p:clrMapOvr>
  <p:transition spd="slow">
    <p:zoom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11927"/>
      </p:ext>
    </p:extLst>
  </p:cSld>
  <p:clrMapOvr>
    <a:masterClrMapping/>
  </p:clrMapOvr>
  <p:transition spd="slow">
    <p:zoom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27658"/>
      </p:ext>
    </p:extLst>
  </p:cSld>
  <p:clrMapOvr>
    <a:masterClrMapping/>
  </p:clrMapOvr>
  <p:transition spd="slow">
    <p:zoom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36456"/>
      </p:ext>
    </p:extLst>
  </p:cSld>
  <p:clrMapOvr>
    <a:masterClrMapping/>
  </p:clrMapOvr>
  <p:transition spd="slow">
    <p:zoom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46075"/>
      </p:ext>
    </p:extLst>
  </p:cSld>
  <p:clrMapOvr>
    <a:masterClrMapping/>
  </p:clrMapOvr>
  <p:transition spd="slow">
    <p:zoom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20046"/>
      </p:ext>
    </p:extLst>
  </p:cSld>
  <p:clrMapOvr>
    <a:masterClrMapping/>
  </p:clrMapOvr>
  <p:transition spd="slow">
    <p:zoom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64095"/>
      </p:ext>
    </p:extLst>
  </p:cSld>
  <p:clrMapOvr>
    <a:masterClrMapping/>
  </p:clrMapOvr>
  <p:transition spd="slow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95123"/>
      </p:ext>
    </p:extLst>
  </p:cSld>
  <p:clrMapOvr>
    <a:masterClrMapping/>
  </p:clrMapOvr>
  <p:transition spd="slow">
    <p:zoom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76565"/>
      </p:ext>
    </p:extLst>
  </p:cSld>
  <p:clrMapOvr>
    <a:masterClrMapping/>
  </p:clrMapOvr>
  <p:transition spd="slow">
    <p:zoom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67"/>
      </p:ext>
    </p:extLst>
  </p:cSld>
  <p:clrMapOvr>
    <a:masterClrMapping/>
  </p:clrMapOvr>
  <p:transition spd="slow">
    <p:zoom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77286"/>
      </p:ext>
    </p:extLst>
  </p:cSld>
  <p:clrMapOvr>
    <a:masterClrMapping/>
  </p:clrMapOvr>
  <p:transition spd="slow">
    <p:zoom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78027"/>
      </p:ext>
    </p:extLst>
  </p:cSld>
  <p:clrMapOvr>
    <a:masterClrMapping/>
  </p:clrMapOvr>
  <p:transition spd="slow">
    <p:zoom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98525"/>
      </p:ext>
    </p:extLst>
  </p:cSld>
  <p:clrMapOvr>
    <a:masterClrMapping/>
  </p:clrMapOvr>
  <p:transition spd="slow">
    <p:zoom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76366"/>
      </p:ext>
    </p:extLst>
  </p:cSld>
  <p:clrMapOvr>
    <a:masterClrMapping/>
  </p:clrMapOvr>
  <p:transition spd="slow">
    <p:zoom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26340"/>
      </p:ext>
    </p:extLst>
  </p:cSld>
  <p:clrMapOvr>
    <a:masterClrMapping/>
  </p:clrMapOvr>
  <p:transition spd="slow">
    <p:zoom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84805"/>
      </p:ext>
    </p:extLst>
  </p:cSld>
  <p:clrMapOvr>
    <a:masterClrMapping/>
  </p:clrMapOvr>
  <p:transition spd="slow">
    <p:zoom/>
  </p:transition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29384"/>
      </p:ext>
    </p:extLst>
  </p:cSld>
  <p:clrMapOvr>
    <a:masterClrMapping/>
  </p:clrMapOvr>
  <p:transition spd="slow">
    <p:zoom/>
  </p:transition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80738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368D-277C-47E7-93E6-8E420CB218D8}" type="datetime1">
              <a:rPr lang="en-US" smtClean="0"/>
              <a:t>6/1/2012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929-C45F-4221-BAA4-897BD8958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74145"/>
      </p:ext>
    </p:extLst>
  </p:cSld>
  <p:clrMapOvr>
    <a:masterClrMapping/>
  </p:clrMapOvr>
  <p:transition spd="slow"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21128"/>
      </p:ext>
    </p:extLst>
  </p:cSld>
  <p:clrMapOvr>
    <a:masterClrMapping/>
  </p:clrMapOvr>
  <p:transition spd="slow">
    <p:zoom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77727"/>
      </p:ext>
    </p:extLst>
  </p:cSld>
  <p:clrMapOvr>
    <a:masterClrMapping/>
  </p:clrMapOvr>
  <p:transition spd="slow">
    <p:zoom/>
  </p:transition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23559"/>
      </p:ext>
    </p:extLst>
  </p:cSld>
  <p:clrMapOvr>
    <a:masterClrMapping/>
  </p:clrMapOvr>
  <p:transition spd="slow">
    <p:zoom/>
  </p:transition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92149"/>
      </p:ext>
    </p:extLst>
  </p:cSld>
  <p:clrMapOvr>
    <a:masterClrMapping/>
  </p:clrMapOvr>
  <p:transition spd="slow">
    <p:zoom/>
  </p:transition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13750"/>
      </p:ext>
    </p:extLst>
  </p:cSld>
  <p:clrMapOvr>
    <a:masterClrMapping/>
  </p:clrMapOvr>
  <p:transition spd="slow">
    <p:zoom/>
  </p:transition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99755"/>
      </p:ext>
    </p:extLst>
  </p:cSld>
  <p:clrMapOvr>
    <a:masterClrMapping/>
  </p:clrMapOvr>
  <p:transition spd="slow">
    <p:zoom/>
  </p:transition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79149"/>
      </p:ext>
    </p:extLst>
  </p:cSld>
  <p:clrMapOvr>
    <a:masterClrMapping/>
  </p:clrMapOvr>
  <p:transition spd="slow">
    <p:zoom/>
  </p:transition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43616"/>
      </p:ext>
    </p:extLst>
  </p:cSld>
  <p:clrMapOvr>
    <a:masterClrMapping/>
  </p:clrMapOvr>
  <p:transition spd="slow">
    <p:zoom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30025"/>
      </p:ext>
    </p:extLst>
  </p:cSld>
  <p:clrMapOvr>
    <a:masterClrMapping/>
  </p:clrMapOvr>
  <p:transition spd="slow">
    <p:zoom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96275"/>
      </p:ext>
    </p:extLst>
  </p:cSld>
  <p:clrMapOvr>
    <a:masterClrMapping/>
  </p:clrMapOvr>
  <p:transition spd="slow">
    <p:zoom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54454"/>
      </p:ext>
    </p:extLst>
  </p:cSld>
  <p:clrMapOvr>
    <a:masterClrMapping/>
  </p:clrMapOvr>
  <p:transition spd="slow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31206"/>
      </p:ext>
    </p:extLst>
  </p:cSld>
  <p:clrMapOvr>
    <a:masterClrMapping/>
  </p:clrMapOvr>
  <p:transition spd="slow">
    <p:zoom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1853"/>
      </p:ext>
    </p:extLst>
  </p:cSld>
  <p:clrMapOvr>
    <a:masterClrMapping/>
  </p:clrMapOvr>
  <p:transition spd="slow">
    <p:zoom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59192"/>
      </p:ext>
    </p:extLst>
  </p:cSld>
  <p:clrMapOvr>
    <a:masterClrMapping/>
  </p:clrMapOvr>
  <p:transition spd="slow">
    <p:zoom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31133"/>
      </p:ext>
    </p:extLst>
  </p:cSld>
  <p:clrMapOvr>
    <a:masterClrMapping/>
  </p:clrMapOvr>
  <p:transition spd="slow">
    <p:zoom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19869"/>
      </p:ext>
    </p:extLst>
  </p:cSld>
  <p:clrMapOvr>
    <a:masterClrMapping/>
  </p:clrMapOvr>
  <p:transition spd="slow">
    <p:zoom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18918"/>
      </p:ext>
    </p:extLst>
  </p:cSld>
  <p:clrMapOvr>
    <a:masterClrMapping/>
  </p:clrMapOvr>
  <p:transition spd="slow">
    <p:zoom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07684"/>
      </p:ext>
    </p:extLst>
  </p:cSld>
  <p:clrMapOvr>
    <a:masterClrMapping/>
  </p:clrMapOvr>
  <p:transition spd="slow">
    <p:zoom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14179"/>
      </p:ext>
    </p:extLst>
  </p:cSld>
  <p:clrMapOvr>
    <a:masterClrMapping/>
  </p:clrMapOvr>
  <p:transition spd="slow">
    <p:zoom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59669"/>
      </p:ext>
    </p:extLst>
  </p:cSld>
  <p:clrMapOvr>
    <a:masterClrMapping/>
  </p:clrMapOvr>
  <p:transition spd="slow">
    <p:zoom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77809"/>
      </p:ext>
    </p:extLst>
  </p:cSld>
  <p:clrMapOvr>
    <a:masterClrMapping/>
  </p:clrMapOvr>
  <p:transition spd="slow">
    <p:zoom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30665"/>
      </p:ext>
    </p:extLst>
  </p:cSld>
  <p:clrMapOvr>
    <a:masterClrMapping/>
  </p:clrMapOvr>
  <p:transition spd="slow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56255"/>
      </p:ext>
    </p:extLst>
  </p:cSld>
  <p:clrMapOvr>
    <a:masterClrMapping/>
  </p:clrMapOvr>
  <p:transition spd="slow">
    <p:zoom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58936"/>
      </p:ext>
    </p:extLst>
  </p:cSld>
  <p:clrMapOvr>
    <a:masterClrMapping/>
  </p:clrMapOvr>
  <p:transition spd="slow">
    <p:zoom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54598"/>
      </p:ext>
    </p:extLst>
  </p:cSld>
  <p:clrMapOvr>
    <a:masterClrMapping/>
  </p:clrMapOvr>
  <p:transition spd="slow">
    <p:zoom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3272"/>
      </p:ext>
    </p:extLst>
  </p:cSld>
  <p:clrMapOvr>
    <a:masterClrMapping/>
  </p:clrMapOvr>
  <p:transition spd="slow">
    <p:zoom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67804"/>
      </p:ext>
    </p:extLst>
  </p:cSld>
  <p:clrMapOvr>
    <a:masterClrMapping/>
  </p:clrMapOvr>
  <p:transition spd="slow">
    <p:zoom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0776"/>
      </p:ext>
    </p:extLst>
  </p:cSld>
  <p:clrMapOvr>
    <a:masterClrMapping/>
  </p:clrMapOvr>
  <p:transition spd="slow">
    <p:zoom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24171"/>
      </p:ext>
    </p:extLst>
  </p:cSld>
  <p:clrMapOvr>
    <a:masterClrMapping/>
  </p:clrMapOvr>
  <p:transition spd="slow">
    <p:zoom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01633"/>
      </p:ext>
    </p:extLst>
  </p:cSld>
  <p:clrMapOvr>
    <a:masterClrMapping/>
  </p:clrMapOvr>
  <p:transition spd="slow">
    <p:zoom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95536"/>
      </p:ext>
    </p:extLst>
  </p:cSld>
  <p:clrMapOvr>
    <a:masterClrMapping/>
  </p:clrMapOvr>
  <p:transition spd="slow">
    <p:zoom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91309"/>
      </p:ext>
    </p:extLst>
  </p:cSld>
  <p:clrMapOvr>
    <a:masterClrMapping/>
  </p:clrMapOvr>
  <p:transition spd="slow">
    <p:zoom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99741"/>
      </p:ext>
    </p:extLst>
  </p:cSld>
  <p:clrMapOvr>
    <a:masterClrMapping/>
  </p:clrMapOvr>
  <p:transition spd="slow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53303"/>
      </p:ext>
    </p:extLst>
  </p:cSld>
  <p:clrMapOvr>
    <a:masterClrMapping/>
  </p:clrMapOvr>
  <p:transition spd="slow">
    <p:zoom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48366"/>
      </p:ext>
    </p:extLst>
  </p:cSld>
  <p:clrMapOvr>
    <a:masterClrMapping/>
  </p:clrMapOvr>
  <p:transition spd="slow">
    <p:zoom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59086"/>
      </p:ext>
    </p:extLst>
  </p:cSld>
  <p:clrMapOvr>
    <a:masterClrMapping/>
  </p:clrMapOvr>
  <p:transition spd="slow">
    <p:zoom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10597"/>
      </p:ext>
    </p:extLst>
  </p:cSld>
  <p:clrMapOvr>
    <a:masterClrMapping/>
  </p:clrMapOvr>
  <p:transition spd="slow">
    <p:zoom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16054"/>
      </p:ext>
    </p:extLst>
  </p:cSld>
  <p:clrMapOvr>
    <a:masterClrMapping/>
  </p:clrMapOvr>
  <p:transition spd="slow">
    <p:zoom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20764"/>
      </p:ext>
    </p:extLst>
  </p:cSld>
  <p:clrMapOvr>
    <a:masterClrMapping/>
  </p:clrMapOvr>
  <p:transition spd="slow">
    <p:zoom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35317"/>
      </p:ext>
    </p:extLst>
  </p:cSld>
  <p:clrMapOvr>
    <a:masterClrMapping/>
  </p:clrMapOvr>
  <p:transition spd="slow">
    <p:zoom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82009"/>
      </p:ext>
    </p:extLst>
  </p:cSld>
  <p:clrMapOvr>
    <a:masterClrMapping/>
  </p:clrMapOvr>
  <p:transition spd="slow">
    <p:zoom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64960"/>
      </p:ext>
    </p:extLst>
  </p:cSld>
  <p:clrMapOvr>
    <a:masterClrMapping/>
  </p:clrMapOvr>
  <p:transition spd="slow">
    <p:zoom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56545"/>
      </p:ext>
    </p:extLst>
  </p:cSld>
  <p:clrMapOvr>
    <a:masterClrMapping/>
  </p:clrMapOvr>
  <p:transition spd="slow">
    <p:zoom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00580"/>
      </p:ext>
    </p:extLst>
  </p:cSld>
  <p:clrMapOvr>
    <a:masterClrMapping/>
  </p:clrMapOvr>
  <p:transition spd="slow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29097"/>
      </p:ext>
    </p:extLst>
  </p:cSld>
  <p:clrMapOvr>
    <a:masterClrMapping/>
  </p:clrMapOvr>
  <p:transition spd="slow">
    <p:zoom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27252"/>
      </p:ext>
    </p:extLst>
  </p:cSld>
  <p:clrMapOvr>
    <a:masterClrMapping/>
  </p:clrMapOvr>
  <p:transition spd="slow">
    <p:zoom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45590"/>
      </p:ext>
    </p:extLst>
  </p:cSld>
  <p:clrMapOvr>
    <a:masterClrMapping/>
  </p:clrMapOvr>
  <p:transition spd="slow">
    <p:zoom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22799"/>
      </p:ext>
    </p:extLst>
  </p:cSld>
  <p:clrMapOvr>
    <a:masterClrMapping/>
  </p:clrMapOvr>
  <p:transition spd="slow">
    <p:zoom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64004"/>
      </p:ext>
    </p:extLst>
  </p:cSld>
  <p:clrMapOvr>
    <a:masterClrMapping/>
  </p:clrMapOvr>
  <p:transition spd="slow">
    <p:zoom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55177"/>
      </p:ext>
    </p:extLst>
  </p:cSld>
  <p:clrMapOvr>
    <a:masterClrMapping/>
  </p:clrMapOvr>
  <p:transition spd="slow">
    <p:zoom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41363"/>
      </p:ext>
    </p:extLst>
  </p:cSld>
  <p:clrMapOvr>
    <a:masterClrMapping/>
  </p:clrMapOvr>
  <p:transition spd="slow">
    <p:zoom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99957"/>
      </p:ext>
    </p:extLst>
  </p:cSld>
  <p:clrMapOvr>
    <a:masterClrMapping/>
  </p:clrMapOvr>
  <p:transition spd="slow">
    <p:zoom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39698"/>
      </p:ext>
    </p:extLst>
  </p:cSld>
  <p:clrMapOvr>
    <a:masterClrMapping/>
  </p:clrMapOvr>
  <p:transition spd="slow">
    <p:zoom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58949"/>
      </p:ext>
    </p:extLst>
  </p:cSld>
  <p:clrMapOvr>
    <a:masterClrMapping/>
  </p:clrMapOvr>
  <p:transition spd="slow">
    <p:zoom/>
  </p:transition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54014"/>
      </p:ext>
    </p:extLst>
  </p:cSld>
  <p:clrMapOvr>
    <a:masterClrMapping/>
  </p:clrMapOvr>
  <p:transition spd="slow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11691"/>
      </p:ext>
    </p:extLst>
  </p:cSld>
  <p:clrMapOvr>
    <a:masterClrMapping/>
  </p:clrMapOvr>
  <p:transition spd="slow">
    <p:zoom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52148"/>
      </p:ext>
    </p:extLst>
  </p:cSld>
  <p:clrMapOvr>
    <a:masterClrMapping/>
  </p:clrMapOvr>
  <p:transition spd="slow">
    <p:zoom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69024"/>
      </p:ext>
    </p:extLst>
  </p:cSld>
  <p:clrMapOvr>
    <a:masterClrMapping/>
  </p:clrMapOvr>
  <p:transition spd="slow">
    <p:zoom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01698"/>
      </p:ext>
    </p:extLst>
  </p:cSld>
  <p:clrMapOvr>
    <a:masterClrMapping/>
  </p:clrMapOvr>
  <p:transition spd="slow">
    <p:zoom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1340"/>
      </p:ext>
    </p:extLst>
  </p:cSld>
  <p:clrMapOvr>
    <a:masterClrMapping/>
  </p:clrMapOvr>
  <p:transition spd="slow">
    <p:zoom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87192"/>
      </p:ext>
    </p:extLst>
  </p:cSld>
  <p:clrMapOvr>
    <a:masterClrMapping/>
  </p:clrMapOvr>
  <p:transition spd="slow">
    <p:zoom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40058"/>
      </p:ext>
    </p:extLst>
  </p:cSld>
  <p:clrMapOvr>
    <a:masterClrMapping/>
  </p:clrMapOvr>
  <p:transition spd="slow">
    <p:zoom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11441"/>
      </p:ext>
    </p:extLst>
  </p:cSld>
  <p:clrMapOvr>
    <a:masterClrMapping/>
  </p:clrMapOvr>
  <p:transition spd="slow">
    <p:zoom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73441"/>
      </p:ext>
    </p:extLst>
  </p:cSld>
  <p:clrMapOvr>
    <a:masterClrMapping/>
  </p:clrMapOvr>
  <p:transition spd="slow">
    <p:zoom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28007"/>
      </p:ext>
    </p:extLst>
  </p:cSld>
  <p:clrMapOvr>
    <a:masterClrMapping/>
  </p:clrMapOvr>
  <p:transition spd="slow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20876"/>
      </p:ext>
    </p:extLst>
  </p:cSld>
  <p:clrMapOvr>
    <a:masterClrMapping/>
  </p:clrMapOvr>
  <p:transition spd="slow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35523"/>
      </p:ext>
    </p:extLst>
  </p:cSld>
  <p:clrMapOvr>
    <a:masterClrMapping/>
  </p:clrMapOvr>
  <p:transition spd="slow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56867"/>
      </p:ext>
    </p:extLst>
  </p:cSld>
  <p:clrMapOvr>
    <a:masterClrMapping/>
  </p:clrMapOvr>
  <p:transition spd="slow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52743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FDB1-3F35-416E-B4D4-87E88FCE269E}" type="datetime1">
              <a:rPr lang="en-US" smtClean="0"/>
              <a:t>6/1/2012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929-C45F-4221-BAA4-897BD8958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49952"/>
      </p:ext>
    </p:extLst>
  </p:cSld>
  <p:clrMapOvr>
    <a:masterClrMapping/>
  </p:clrMapOvr>
  <p:transition spd="slow"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00320"/>
      </p:ext>
    </p:extLst>
  </p:cSld>
  <p:clrMapOvr>
    <a:masterClrMapping/>
  </p:clrMapOvr>
  <p:transition spd="slow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03342"/>
      </p:ext>
    </p:extLst>
  </p:cSld>
  <p:clrMapOvr>
    <a:masterClrMapping/>
  </p:clrMapOvr>
  <p:transition spd="slow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49525"/>
      </p:ext>
    </p:extLst>
  </p:cSld>
  <p:clrMapOvr>
    <a:masterClrMapping/>
  </p:clrMapOvr>
  <p:transition spd="slow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18289"/>
      </p:ext>
    </p:extLst>
  </p:cSld>
  <p:clrMapOvr>
    <a:masterClrMapping/>
  </p:clrMapOvr>
  <p:transition spd="slow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3703"/>
      </p:ext>
    </p:extLst>
  </p:cSld>
  <p:clrMapOvr>
    <a:masterClrMapping/>
  </p:clrMapOvr>
  <p:transition spd="slow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65838"/>
      </p:ext>
    </p:extLst>
  </p:cSld>
  <p:clrMapOvr>
    <a:masterClrMapping/>
  </p:clrMapOvr>
  <p:transition spd="slow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5927"/>
      </p:ext>
    </p:extLst>
  </p:cSld>
  <p:clrMapOvr>
    <a:masterClrMapping/>
  </p:clrMapOvr>
  <p:transition spd="slow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5867"/>
      </p:ext>
    </p:extLst>
  </p:cSld>
  <p:clrMapOvr>
    <a:masterClrMapping/>
  </p:clrMapOvr>
  <p:transition spd="slow"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23192"/>
      </p:ext>
    </p:extLst>
  </p:cSld>
  <p:clrMapOvr>
    <a:masterClrMapping/>
  </p:clrMapOvr>
  <p:transition spd="slow"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3927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7246-7276-418E-88D5-DAFF52E6C478}" type="datetime1">
              <a:rPr lang="en-US" smtClean="0"/>
              <a:t>6/1/2012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929-C45F-4221-BAA4-897BD8958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63929"/>
      </p:ext>
    </p:extLst>
  </p:cSld>
  <p:clrMapOvr>
    <a:masterClrMapping/>
  </p:clrMapOvr>
  <p:transition spd="slow"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0181"/>
      </p:ext>
    </p:extLst>
  </p:cSld>
  <p:clrMapOvr>
    <a:masterClrMapping/>
  </p:clrMapOvr>
  <p:transition spd="slow"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07620"/>
      </p:ext>
    </p:extLst>
  </p:cSld>
  <p:clrMapOvr>
    <a:masterClrMapping/>
  </p:clrMapOvr>
  <p:transition spd="slow"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08917"/>
      </p:ext>
    </p:extLst>
  </p:cSld>
  <p:clrMapOvr>
    <a:masterClrMapping/>
  </p:clrMapOvr>
  <p:transition spd="slow"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48332"/>
      </p:ext>
    </p:extLst>
  </p:cSld>
  <p:clrMapOvr>
    <a:masterClrMapping/>
  </p:clrMapOvr>
  <p:transition spd="slow"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67530"/>
      </p:ext>
    </p:extLst>
  </p:cSld>
  <p:clrMapOvr>
    <a:masterClrMapping/>
  </p:clrMapOvr>
  <p:transition spd="slow"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91860"/>
      </p:ext>
    </p:extLst>
  </p:cSld>
  <p:clrMapOvr>
    <a:masterClrMapping/>
  </p:clrMapOvr>
  <p:transition spd="slow"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87104"/>
      </p:ext>
    </p:extLst>
  </p:cSld>
  <p:clrMapOvr>
    <a:masterClrMapping/>
  </p:clrMapOvr>
  <p:transition spd="slow"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04874"/>
      </p:ext>
    </p:extLst>
  </p:cSld>
  <p:clrMapOvr>
    <a:masterClrMapping/>
  </p:clrMapOvr>
  <p:transition spd="slow"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79673"/>
      </p:ext>
    </p:extLst>
  </p:cSld>
  <p:clrMapOvr>
    <a:masterClrMapping/>
  </p:clrMapOvr>
  <p:transition spd="slow"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10810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2E07-4BB7-435D-A429-1005D92419BE}" type="datetime1">
              <a:rPr lang="en-US" smtClean="0"/>
              <a:t>6/1/2012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929-C45F-4221-BAA4-897BD8958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41516"/>
      </p:ext>
    </p:extLst>
  </p:cSld>
  <p:clrMapOvr>
    <a:masterClrMapping/>
  </p:clrMapOvr>
  <p:transition spd="slow"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59884"/>
      </p:ext>
    </p:extLst>
  </p:cSld>
  <p:clrMapOvr>
    <a:masterClrMapping/>
  </p:clrMapOvr>
  <p:transition spd="slow"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07933"/>
      </p:ext>
    </p:extLst>
  </p:cSld>
  <p:clrMapOvr>
    <a:masterClrMapping/>
  </p:clrMapOvr>
  <p:transition spd="slow"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7C9D-EA06-4EEF-982B-0AE08C921F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46143"/>
      </p:ext>
    </p:extLst>
  </p:cSld>
  <p:clrMapOvr>
    <a:masterClrMapping/>
  </p:clrMapOvr>
  <p:transition spd="slow"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3E42-7E15-486F-BD73-4E948F882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47843"/>
      </p:ext>
    </p:extLst>
  </p:cSld>
  <p:clrMapOvr>
    <a:masterClrMapping/>
  </p:clrMapOvr>
  <p:transition spd="slow"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CB0C-39D8-4D8D-9510-7D9275264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82534"/>
      </p:ext>
    </p:extLst>
  </p:cSld>
  <p:clrMapOvr>
    <a:masterClrMapping/>
  </p:clrMapOvr>
  <p:transition spd="slow"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999F-609F-46E0-922C-5EB136CBE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43510"/>
      </p:ext>
    </p:extLst>
  </p:cSld>
  <p:clrMapOvr>
    <a:masterClrMapping/>
  </p:clrMapOvr>
  <p:transition spd="slow"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4FE9-6214-493B-8861-85DAEF94C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1603"/>
      </p:ext>
    </p:extLst>
  </p:cSld>
  <p:clrMapOvr>
    <a:masterClrMapping/>
  </p:clrMapOvr>
  <p:transition spd="slow"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2194-4C86-4452-BA03-7AAA9BBB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32758"/>
      </p:ext>
    </p:extLst>
  </p:cSld>
  <p:clrMapOvr>
    <a:masterClrMapping/>
  </p:clrMapOvr>
  <p:transition spd="slow">
    <p:zo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7CFB-DCF1-4628-AB4E-F077AEDC9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1373"/>
      </p:ext>
    </p:extLst>
  </p:cSld>
  <p:clrMapOvr>
    <a:masterClrMapping/>
  </p:clrMapOvr>
  <p:transition spd="slow">
    <p:zo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D47C-74E8-42F9-9541-21E97E623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12866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BE22-EA2B-40A7-BA5F-9B036728338A}" type="datetime1">
              <a:rPr lang="en-US" smtClean="0"/>
              <a:t>6/1/2012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929-C45F-4221-BAA4-897BD8958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88938"/>
      </p:ext>
    </p:extLst>
  </p:cSld>
  <p:clrMapOvr>
    <a:masterClrMapping/>
  </p:clrMapOvr>
  <p:transition spd="slow"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C3A-24D2-4F79-A301-C34F4AAC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9353"/>
      </p:ext>
    </p:extLst>
  </p:cSld>
  <p:clrMapOvr>
    <a:masterClrMapping/>
  </p:clrMapOvr>
  <p:transition spd="slow">
    <p:zo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4FC01-4178-47BB-ABD3-0984E925B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86993"/>
      </p:ext>
    </p:extLst>
  </p:cSld>
  <p:clrMapOvr>
    <a:masterClrMapping/>
  </p:clrMapOvr>
  <p:transition spd="slow">
    <p:zo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32D73-4E11-471C-86E4-DD099D6DCC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28914"/>
      </p:ext>
    </p:extLst>
  </p:cSld>
  <p:clrMapOvr>
    <a:masterClrMapping/>
  </p:clrMapOvr>
  <p:transition spd="slow"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90B08F-2487-4D71-9630-8B0BE74C1B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19854"/>
      </p:ext>
    </p:extLst>
  </p:cSld>
  <p:clrMapOvr>
    <a:masterClrMapping/>
  </p:clrMapOvr>
  <p:transition spd="slow"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15437-AB83-4ED7-9E15-FB510A4D6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99285"/>
      </p:ext>
    </p:extLst>
  </p:cSld>
  <p:clrMapOvr>
    <a:masterClrMapping/>
  </p:clrMapOvr>
  <p:transition spd="slow">
    <p:zo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8BAA0-9684-4526-BBD8-A578AD859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0584"/>
      </p:ext>
    </p:extLst>
  </p:cSld>
  <p:clrMapOvr>
    <a:masterClrMapping/>
  </p:clrMapOvr>
  <p:transition spd="slow">
    <p:zo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2FD1C4-E3A6-4360-A63A-B79A795FF5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69445"/>
      </p:ext>
    </p:extLst>
  </p:cSld>
  <p:clrMapOvr>
    <a:masterClrMapping/>
  </p:clrMapOvr>
  <p:transition spd="slow">
    <p:zo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BB0CE7-78E3-4750-8525-11AA68916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2756"/>
      </p:ext>
    </p:extLst>
  </p:cSld>
  <p:clrMapOvr>
    <a:masterClrMapping/>
  </p:clrMapOvr>
  <p:transition spd="slow">
    <p:zo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DF48F9-3095-4943-ACE4-349883980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86816"/>
      </p:ext>
    </p:extLst>
  </p:cSld>
  <p:clrMapOvr>
    <a:masterClrMapping/>
  </p:clrMapOvr>
  <p:transition spd="slow">
    <p:zo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398098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56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18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7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17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3.xml"/><Relationship Id="rId16" Type="http://schemas.openxmlformats.org/officeDocument/2006/relationships/slideLayout" Target="../slideLayouts/slideLayout187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1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92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205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199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20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20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17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09.xml"/><Relationship Id="rId16" Type="http://schemas.openxmlformats.org/officeDocument/2006/relationships/slideLayout" Target="../slideLayouts/slideLayout22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17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slideLayout" Target="../slideLayouts/slideLayout22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slideLayout" Target="../slideLayouts/slideLayout237.xml"/><Relationship Id="rId18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27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17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26.xml"/><Relationship Id="rId16" Type="http://schemas.openxmlformats.org/officeDocument/2006/relationships/slideLayout" Target="../slideLayouts/slideLayout240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34.xml"/><Relationship Id="rId19" Type="http://schemas.openxmlformats.org/officeDocument/2006/relationships/theme" Target="../theme/theme1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slideLayout" Target="../slideLayouts/slideLayout23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slideLayout" Target="../slideLayouts/slideLayout255.xml"/><Relationship Id="rId1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4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4.xml"/><Relationship Id="rId17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44.xml"/><Relationship Id="rId16" Type="http://schemas.openxmlformats.org/officeDocument/2006/relationships/slideLayout" Target="../slideLayouts/slideLayout258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52.xml"/><Relationship Id="rId19" Type="http://schemas.openxmlformats.org/officeDocument/2006/relationships/theme" Target="../theme/theme15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slideLayout" Target="../slideLayouts/slideLayout25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13" Type="http://schemas.openxmlformats.org/officeDocument/2006/relationships/slideLayout" Target="../slideLayouts/slideLayout273.xml"/><Relationship Id="rId18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6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67.xml"/><Relationship Id="rId12" Type="http://schemas.openxmlformats.org/officeDocument/2006/relationships/slideLayout" Target="../slideLayouts/slideLayout272.xml"/><Relationship Id="rId17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62.xml"/><Relationship Id="rId16" Type="http://schemas.openxmlformats.org/officeDocument/2006/relationships/slideLayout" Target="../slideLayouts/slideLayout27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65.xml"/><Relationship Id="rId15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70.xml"/><Relationship Id="rId19" Type="http://schemas.openxmlformats.org/officeDocument/2006/relationships/theme" Target="../theme/theme16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Relationship Id="rId14" Type="http://schemas.openxmlformats.org/officeDocument/2006/relationships/slideLayout" Target="../slideLayouts/slideLayout2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13" Type="http://schemas.openxmlformats.org/officeDocument/2006/relationships/slideLayout" Target="../slideLayouts/slideLayout291.xml"/><Relationship Id="rId18" Type="http://schemas.openxmlformats.org/officeDocument/2006/relationships/theme" Target="../theme/theme17.xml"/><Relationship Id="rId3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5.xml"/><Relationship Id="rId12" Type="http://schemas.openxmlformats.org/officeDocument/2006/relationships/slideLayout" Target="../slideLayouts/slideLayout290.xml"/><Relationship Id="rId17" Type="http://schemas.openxmlformats.org/officeDocument/2006/relationships/slideLayout" Target="../slideLayouts/slideLayout295.xml"/><Relationship Id="rId2" Type="http://schemas.openxmlformats.org/officeDocument/2006/relationships/slideLayout" Target="../slideLayouts/slideLayout280.xml"/><Relationship Id="rId16" Type="http://schemas.openxmlformats.org/officeDocument/2006/relationships/slideLayout" Target="../slideLayouts/slideLayout29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83.xml"/><Relationship Id="rId1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88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Relationship Id="rId14" Type="http://schemas.openxmlformats.org/officeDocument/2006/relationships/slideLayout" Target="../slideLayouts/slideLayout29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13" Type="http://schemas.openxmlformats.org/officeDocument/2006/relationships/slideLayout" Target="../slideLayouts/slideLayout308.xml"/><Relationship Id="rId18" Type="http://schemas.openxmlformats.org/officeDocument/2006/relationships/theme" Target="../theme/theme18.xml"/><Relationship Id="rId3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07.xml"/><Relationship Id="rId17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297.xml"/><Relationship Id="rId16" Type="http://schemas.openxmlformats.org/officeDocument/2006/relationships/slideLayout" Target="../slideLayouts/slideLayout31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0.xml"/><Relationship Id="rId15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305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Relationship Id="rId14" Type="http://schemas.openxmlformats.org/officeDocument/2006/relationships/slideLayout" Target="../slideLayouts/slideLayout30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slideLayout" Target="../slideLayouts/slideLayout325.xml"/><Relationship Id="rId18" Type="http://schemas.openxmlformats.org/officeDocument/2006/relationships/slideLayout" Target="../slideLayouts/slideLayout330.xml"/><Relationship Id="rId3" Type="http://schemas.openxmlformats.org/officeDocument/2006/relationships/slideLayout" Target="../slideLayouts/slideLayout31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17" Type="http://schemas.openxmlformats.org/officeDocument/2006/relationships/slideLayout" Target="../slideLayouts/slideLayout329.xml"/><Relationship Id="rId2" Type="http://schemas.openxmlformats.org/officeDocument/2006/relationships/slideLayout" Target="../slideLayouts/slideLayout314.xml"/><Relationship Id="rId16" Type="http://schemas.openxmlformats.org/officeDocument/2006/relationships/slideLayout" Target="../slideLayouts/slideLayout328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5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322.xml"/><Relationship Id="rId19" Type="http://schemas.openxmlformats.org/officeDocument/2006/relationships/theme" Target="../theme/theme19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slideLayout" Target="../slideLayouts/slideLayout32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slideLayout" Target="../slideLayouts/slideLayout343.xml"/><Relationship Id="rId18" Type="http://schemas.openxmlformats.org/officeDocument/2006/relationships/slideLayout" Target="../slideLayouts/slideLayout348.xml"/><Relationship Id="rId3" Type="http://schemas.openxmlformats.org/officeDocument/2006/relationships/slideLayout" Target="../slideLayouts/slideLayout33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337.xml"/><Relationship Id="rId12" Type="http://schemas.openxmlformats.org/officeDocument/2006/relationships/slideLayout" Target="../slideLayouts/slideLayout342.xml"/><Relationship Id="rId17" Type="http://schemas.openxmlformats.org/officeDocument/2006/relationships/slideLayout" Target="../slideLayouts/slideLayout347.xml"/><Relationship Id="rId2" Type="http://schemas.openxmlformats.org/officeDocument/2006/relationships/slideLayout" Target="../slideLayouts/slideLayout332.xml"/><Relationship Id="rId16" Type="http://schemas.openxmlformats.org/officeDocument/2006/relationships/slideLayout" Target="../slideLayouts/slideLayout34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5" Type="http://schemas.openxmlformats.org/officeDocument/2006/relationships/slideLayout" Target="../slideLayouts/slideLayout345.xml"/><Relationship Id="rId10" Type="http://schemas.openxmlformats.org/officeDocument/2006/relationships/slideLayout" Target="../slideLayouts/slideLayout340.xml"/><Relationship Id="rId19" Type="http://schemas.openxmlformats.org/officeDocument/2006/relationships/theme" Target="../theme/theme2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Relationship Id="rId14" Type="http://schemas.openxmlformats.org/officeDocument/2006/relationships/slideLayout" Target="../slideLayouts/slideLayout34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5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355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10" Type="http://schemas.openxmlformats.org/officeDocument/2006/relationships/slideLayout" Target="../slideLayouts/slideLayout358.xml"/><Relationship Id="rId19" Type="http://schemas.openxmlformats.org/officeDocument/2006/relationships/theme" Target="../theme/theme21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4.xml"/><Relationship Id="rId13" Type="http://schemas.openxmlformats.org/officeDocument/2006/relationships/slideLayout" Target="../slideLayouts/slideLayout379.xml"/><Relationship Id="rId18" Type="http://schemas.openxmlformats.org/officeDocument/2006/relationships/slideLayout" Target="../slideLayouts/slideLayout384.xml"/><Relationship Id="rId3" Type="http://schemas.openxmlformats.org/officeDocument/2006/relationships/slideLayout" Target="../slideLayouts/slideLayout369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373.xml"/><Relationship Id="rId12" Type="http://schemas.openxmlformats.org/officeDocument/2006/relationships/slideLayout" Target="../slideLayouts/slideLayout378.xml"/><Relationship Id="rId17" Type="http://schemas.openxmlformats.org/officeDocument/2006/relationships/slideLayout" Target="../slideLayouts/slideLayout383.xml"/><Relationship Id="rId2" Type="http://schemas.openxmlformats.org/officeDocument/2006/relationships/slideLayout" Target="../slideLayouts/slideLayout368.xml"/><Relationship Id="rId16" Type="http://schemas.openxmlformats.org/officeDocument/2006/relationships/slideLayout" Target="../slideLayouts/slideLayout382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367.xml"/><Relationship Id="rId6" Type="http://schemas.openxmlformats.org/officeDocument/2006/relationships/slideLayout" Target="../slideLayouts/slideLayout372.xml"/><Relationship Id="rId11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371.xml"/><Relationship Id="rId1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76.xml"/><Relationship Id="rId19" Type="http://schemas.openxmlformats.org/officeDocument/2006/relationships/theme" Target="../theme/theme22.xml"/><Relationship Id="rId4" Type="http://schemas.openxmlformats.org/officeDocument/2006/relationships/slideLayout" Target="../slideLayouts/slideLayout370.xml"/><Relationship Id="rId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8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2.xml"/><Relationship Id="rId13" Type="http://schemas.openxmlformats.org/officeDocument/2006/relationships/slideLayout" Target="../slideLayouts/slideLayout397.xml"/><Relationship Id="rId18" Type="http://schemas.openxmlformats.org/officeDocument/2006/relationships/theme" Target="../theme/theme23.xml"/><Relationship Id="rId3" Type="http://schemas.openxmlformats.org/officeDocument/2006/relationships/slideLayout" Target="../slideLayouts/slideLayout387.xml"/><Relationship Id="rId7" Type="http://schemas.openxmlformats.org/officeDocument/2006/relationships/slideLayout" Target="../slideLayouts/slideLayout391.xml"/><Relationship Id="rId12" Type="http://schemas.openxmlformats.org/officeDocument/2006/relationships/slideLayout" Target="../slideLayouts/slideLayout396.xml"/><Relationship Id="rId17" Type="http://schemas.openxmlformats.org/officeDocument/2006/relationships/slideLayout" Target="../slideLayouts/slideLayout401.xml"/><Relationship Id="rId2" Type="http://schemas.openxmlformats.org/officeDocument/2006/relationships/slideLayout" Target="../slideLayouts/slideLayout386.xml"/><Relationship Id="rId16" Type="http://schemas.openxmlformats.org/officeDocument/2006/relationships/slideLayout" Target="../slideLayouts/slideLayout40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85.xml"/><Relationship Id="rId6" Type="http://schemas.openxmlformats.org/officeDocument/2006/relationships/slideLayout" Target="../slideLayouts/slideLayout390.xml"/><Relationship Id="rId11" Type="http://schemas.openxmlformats.org/officeDocument/2006/relationships/slideLayout" Target="../slideLayouts/slideLayout395.xml"/><Relationship Id="rId5" Type="http://schemas.openxmlformats.org/officeDocument/2006/relationships/slideLayout" Target="../slideLayouts/slideLayout389.xml"/><Relationship Id="rId15" Type="http://schemas.openxmlformats.org/officeDocument/2006/relationships/slideLayout" Target="../slideLayouts/slideLayout399.xml"/><Relationship Id="rId10" Type="http://schemas.openxmlformats.org/officeDocument/2006/relationships/slideLayout" Target="../slideLayouts/slideLayout394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388.xml"/><Relationship Id="rId9" Type="http://schemas.openxmlformats.org/officeDocument/2006/relationships/slideLayout" Target="../slideLayouts/slideLayout393.xml"/><Relationship Id="rId14" Type="http://schemas.openxmlformats.org/officeDocument/2006/relationships/slideLayout" Target="../slideLayouts/slideLayout398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9.xml"/><Relationship Id="rId13" Type="http://schemas.openxmlformats.org/officeDocument/2006/relationships/slideLayout" Target="../slideLayouts/slideLayout414.xml"/><Relationship Id="rId18" Type="http://schemas.openxmlformats.org/officeDocument/2006/relationships/theme" Target="../theme/theme24.xml"/><Relationship Id="rId3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3.xml"/><Relationship Id="rId17" Type="http://schemas.openxmlformats.org/officeDocument/2006/relationships/slideLayout" Target="../slideLayouts/slideLayout418.xml"/><Relationship Id="rId2" Type="http://schemas.openxmlformats.org/officeDocument/2006/relationships/slideLayout" Target="../slideLayouts/slideLayout403.xml"/><Relationship Id="rId16" Type="http://schemas.openxmlformats.org/officeDocument/2006/relationships/slideLayout" Target="../slideLayouts/slideLayout41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02.xml"/><Relationship Id="rId6" Type="http://schemas.openxmlformats.org/officeDocument/2006/relationships/slideLayout" Target="../slideLayouts/slideLayout407.xml"/><Relationship Id="rId11" Type="http://schemas.openxmlformats.org/officeDocument/2006/relationships/slideLayout" Target="../slideLayouts/slideLayout412.xml"/><Relationship Id="rId5" Type="http://schemas.openxmlformats.org/officeDocument/2006/relationships/slideLayout" Target="../slideLayouts/slideLayout406.xml"/><Relationship Id="rId15" Type="http://schemas.openxmlformats.org/officeDocument/2006/relationships/slideLayout" Target="../slideLayouts/slideLayout416.xml"/><Relationship Id="rId10" Type="http://schemas.openxmlformats.org/officeDocument/2006/relationships/slideLayout" Target="../slideLayouts/slideLayout41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05.xml"/><Relationship Id="rId9" Type="http://schemas.openxmlformats.org/officeDocument/2006/relationships/slideLayout" Target="../slideLayouts/slideLayout410.xml"/><Relationship Id="rId14" Type="http://schemas.openxmlformats.org/officeDocument/2006/relationships/slideLayout" Target="../slideLayouts/slideLayout41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slideLayout" Target="../slideLayouts/slideLayout431.xml"/><Relationship Id="rId18" Type="http://schemas.openxmlformats.org/officeDocument/2006/relationships/theme" Target="../theme/theme25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slideLayout" Target="../slideLayouts/slideLayout430.xml"/><Relationship Id="rId17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20.xml"/><Relationship Id="rId16" Type="http://schemas.openxmlformats.org/officeDocument/2006/relationships/slideLayout" Target="../slideLayouts/slideLayout43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5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428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Relationship Id="rId14" Type="http://schemas.openxmlformats.org/officeDocument/2006/relationships/slideLayout" Target="../slideLayouts/slideLayout432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3.xml"/><Relationship Id="rId13" Type="http://schemas.openxmlformats.org/officeDocument/2006/relationships/slideLayout" Target="../slideLayouts/slideLayout448.xml"/><Relationship Id="rId18" Type="http://schemas.openxmlformats.org/officeDocument/2006/relationships/theme" Target="../theme/theme26.xml"/><Relationship Id="rId3" Type="http://schemas.openxmlformats.org/officeDocument/2006/relationships/slideLayout" Target="../slideLayouts/slideLayout438.xml"/><Relationship Id="rId7" Type="http://schemas.openxmlformats.org/officeDocument/2006/relationships/slideLayout" Target="../slideLayouts/slideLayout442.xml"/><Relationship Id="rId12" Type="http://schemas.openxmlformats.org/officeDocument/2006/relationships/slideLayout" Target="../slideLayouts/slideLayout447.xml"/><Relationship Id="rId17" Type="http://schemas.openxmlformats.org/officeDocument/2006/relationships/slideLayout" Target="../slideLayouts/slideLayout452.xml"/><Relationship Id="rId2" Type="http://schemas.openxmlformats.org/officeDocument/2006/relationships/slideLayout" Target="../slideLayouts/slideLayout437.xml"/><Relationship Id="rId16" Type="http://schemas.openxmlformats.org/officeDocument/2006/relationships/slideLayout" Target="../slideLayouts/slideLayout45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36.xml"/><Relationship Id="rId6" Type="http://schemas.openxmlformats.org/officeDocument/2006/relationships/slideLayout" Target="../slideLayouts/slideLayout441.xml"/><Relationship Id="rId11" Type="http://schemas.openxmlformats.org/officeDocument/2006/relationships/slideLayout" Target="../slideLayouts/slideLayout446.xml"/><Relationship Id="rId5" Type="http://schemas.openxmlformats.org/officeDocument/2006/relationships/slideLayout" Target="../slideLayouts/slideLayout440.xml"/><Relationship Id="rId15" Type="http://schemas.openxmlformats.org/officeDocument/2006/relationships/slideLayout" Target="../slideLayouts/slideLayout450.xml"/><Relationship Id="rId10" Type="http://schemas.openxmlformats.org/officeDocument/2006/relationships/slideLayout" Target="../slideLayouts/slideLayout445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39.xml"/><Relationship Id="rId9" Type="http://schemas.openxmlformats.org/officeDocument/2006/relationships/slideLayout" Target="../slideLayouts/slideLayout444.xml"/><Relationship Id="rId14" Type="http://schemas.openxmlformats.org/officeDocument/2006/relationships/slideLayout" Target="../slideLayouts/slideLayout449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0.xml"/><Relationship Id="rId13" Type="http://schemas.openxmlformats.org/officeDocument/2006/relationships/slideLayout" Target="../slideLayouts/slideLayout465.xml"/><Relationship Id="rId1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5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59.xml"/><Relationship Id="rId12" Type="http://schemas.openxmlformats.org/officeDocument/2006/relationships/slideLayout" Target="../slideLayouts/slideLayout464.xml"/><Relationship Id="rId17" Type="http://schemas.openxmlformats.org/officeDocument/2006/relationships/slideLayout" Target="../slideLayouts/slideLayout469.xml"/><Relationship Id="rId2" Type="http://schemas.openxmlformats.org/officeDocument/2006/relationships/slideLayout" Target="../slideLayouts/slideLayout454.xml"/><Relationship Id="rId16" Type="http://schemas.openxmlformats.org/officeDocument/2006/relationships/slideLayout" Target="../slideLayouts/slideLayout468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453.xml"/><Relationship Id="rId6" Type="http://schemas.openxmlformats.org/officeDocument/2006/relationships/slideLayout" Target="../slideLayouts/slideLayout458.xml"/><Relationship Id="rId11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57.xml"/><Relationship Id="rId1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62.xml"/><Relationship Id="rId19" Type="http://schemas.openxmlformats.org/officeDocument/2006/relationships/theme" Target="../theme/theme27.xml"/><Relationship Id="rId4" Type="http://schemas.openxmlformats.org/officeDocument/2006/relationships/slideLayout" Target="../slideLayouts/slideLayout456.xml"/><Relationship Id="rId9" Type="http://schemas.openxmlformats.org/officeDocument/2006/relationships/slideLayout" Target="../slideLayouts/slideLayout461.xml"/><Relationship Id="rId14" Type="http://schemas.openxmlformats.org/officeDocument/2006/relationships/slideLayout" Target="../slideLayouts/slideLayout46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8.xml"/><Relationship Id="rId13" Type="http://schemas.openxmlformats.org/officeDocument/2006/relationships/slideLayout" Target="../slideLayouts/slideLayout483.xml"/><Relationship Id="rId18" Type="http://schemas.openxmlformats.org/officeDocument/2006/relationships/slideLayout" Target="../slideLayouts/slideLayout488.xml"/><Relationship Id="rId3" Type="http://schemas.openxmlformats.org/officeDocument/2006/relationships/slideLayout" Target="../slideLayouts/slideLayout47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77.xml"/><Relationship Id="rId12" Type="http://schemas.openxmlformats.org/officeDocument/2006/relationships/slideLayout" Target="../slideLayouts/slideLayout482.xml"/><Relationship Id="rId17" Type="http://schemas.openxmlformats.org/officeDocument/2006/relationships/slideLayout" Target="../slideLayouts/slideLayout487.xml"/><Relationship Id="rId2" Type="http://schemas.openxmlformats.org/officeDocument/2006/relationships/slideLayout" Target="../slideLayouts/slideLayout472.xml"/><Relationship Id="rId16" Type="http://schemas.openxmlformats.org/officeDocument/2006/relationships/slideLayout" Target="../slideLayouts/slideLayout48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471.xml"/><Relationship Id="rId6" Type="http://schemas.openxmlformats.org/officeDocument/2006/relationships/slideLayout" Target="../slideLayouts/slideLayout476.xml"/><Relationship Id="rId11" Type="http://schemas.openxmlformats.org/officeDocument/2006/relationships/slideLayout" Target="../slideLayouts/slideLayout481.xml"/><Relationship Id="rId5" Type="http://schemas.openxmlformats.org/officeDocument/2006/relationships/slideLayout" Target="../slideLayouts/slideLayout475.xml"/><Relationship Id="rId15" Type="http://schemas.openxmlformats.org/officeDocument/2006/relationships/slideLayout" Target="../slideLayouts/slideLayout485.xml"/><Relationship Id="rId10" Type="http://schemas.openxmlformats.org/officeDocument/2006/relationships/slideLayout" Target="../slideLayouts/slideLayout480.xml"/><Relationship Id="rId19" Type="http://schemas.openxmlformats.org/officeDocument/2006/relationships/theme" Target="../theme/theme28.xml"/><Relationship Id="rId4" Type="http://schemas.openxmlformats.org/officeDocument/2006/relationships/slideLayout" Target="../slideLayouts/slideLayout474.xml"/><Relationship Id="rId9" Type="http://schemas.openxmlformats.org/officeDocument/2006/relationships/slideLayout" Target="../slideLayouts/slideLayout479.xml"/><Relationship Id="rId14" Type="http://schemas.openxmlformats.org/officeDocument/2006/relationships/slideLayout" Target="../slideLayouts/slideLayout48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6.xml"/><Relationship Id="rId13" Type="http://schemas.openxmlformats.org/officeDocument/2006/relationships/slideLayout" Target="../slideLayouts/slideLayout501.xml"/><Relationship Id="rId18" Type="http://schemas.openxmlformats.org/officeDocument/2006/relationships/theme" Target="../theme/theme29.xml"/><Relationship Id="rId3" Type="http://schemas.openxmlformats.org/officeDocument/2006/relationships/slideLayout" Target="../slideLayouts/slideLayout491.xml"/><Relationship Id="rId7" Type="http://schemas.openxmlformats.org/officeDocument/2006/relationships/slideLayout" Target="../slideLayouts/slideLayout495.xml"/><Relationship Id="rId12" Type="http://schemas.openxmlformats.org/officeDocument/2006/relationships/slideLayout" Target="../slideLayouts/slideLayout500.xml"/><Relationship Id="rId17" Type="http://schemas.openxmlformats.org/officeDocument/2006/relationships/slideLayout" Target="../slideLayouts/slideLayout505.xml"/><Relationship Id="rId2" Type="http://schemas.openxmlformats.org/officeDocument/2006/relationships/slideLayout" Target="../slideLayouts/slideLayout490.xml"/><Relationship Id="rId16" Type="http://schemas.openxmlformats.org/officeDocument/2006/relationships/slideLayout" Target="../slideLayouts/slideLayout50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89.xml"/><Relationship Id="rId6" Type="http://schemas.openxmlformats.org/officeDocument/2006/relationships/slideLayout" Target="../slideLayouts/slideLayout494.xml"/><Relationship Id="rId11" Type="http://schemas.openxmlformats.org/officeDocument/2006/relationships/slideLayout" Target="../slideLayouts/slideLayout499.xml"/><Relationship Id="rId5" Type="http://schemas.openxmlformats.org/officeDocument/2006/relationships/slideLayout" Target="../slideLayouts/slideLayout493.xml"/><Relationship Id="rId15" Type="http://schemas.openxmlformats.org/officeDocument/2006/relationships/slideLayout" Target="../slideLayouts/slideLayout503.xml"/><Relationship Id="rId10" Type="http://schemas.openxmlformats.org/officeDocument/2006/relationships/slideLayout" Target="../slideLayouts/slideLayout498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92.xml"/><Relationship Id="rId9" Type="http://schemas.openxmlformats.org/officeDocument/2006/relationships/slideLayout" Target="../slideLayouts/slideLayout497.xml"/><Relationship Id="rId14" Type="http://schemas.openxmlformats.org/officeDocument/2006/relationships/slideLayout" Target="../slideLayouts/slideLayout50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3.xml"/><Relationship Id="rId13" Type="http://schemas.openxmlformats.org/officeDocument/2006/relationships/slideLayout" Target="../slideLayouts/slideLayout518.xml"/><Relationship Id="rId18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508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512.xml"/><Relationship Id="rId12" Type="http://schemas.openxmlformats.org/officeDocument/2006/relationships/slideLayout" Target="../slideLayouts/slideLayout517.xml"/><Relationship Id="rId17" Type="http://schemas.openxmlformats.org/officeDocument/2006/relationships/slideLayout" Target="../slideLayouts/slideLayout522.xml"/><Relationship Id="rId2" Type="http://schemas.openxmlformats.org/officeDocument/2006/relationships/slideLayout" Target="../slideLayouts/slideLayout507.xml"/><Relationship Id="rId16" Type="http://schemas.openxmlformats.org/officeDocument/2006/relationships/slideLayout" Target="../slideLayouts/slideLayout521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506.xml"/><Relationship Id="rId6" Type="http://schemas.openxmlformats.org/officeDocument/2006/relationships/slideLayout" Target="../slideLayouts/slideLayout511.xml"/><Relationship Id="rId11" Type="http://schemas.openxmlformats.org/officeDocument/2006/relationships/slideLayout" Target="../slideLayouts/slideLayout516.xml"/><Relationship Id="rId5" Type="http://schemas.openxmlformats.org/officeDocument/2006/relationships/slideLayout" Target="../slideLayouts/slideLayout510.xml"/><Relationship Id="rId15" Type="http://schemas.openxmlformats.org/officeDocument/2006/relationships/slideLayout" Target="../slideLayouts/slideLayout520.xml"/><Relationship Id="rId10" Type="http://schemas.openxmlformats.org/officeDocument/2006/relationships/slideLayout" Target="../slideLayouts/slideLayout515.xml"/><Relationship Id="rId19" Type="http://schemas.openxmlformats.org/officeDocument/2006/relationships/theme" Target="../theme/theme30.xml"/><Relationship Id="rId4" Type="http://schemas.openxmlformats.org/officeDocument/2006/relationships/slideLayout" Target="../slideLayouts/slideLayout509.xml"/><Relationship Id="rId9" Type="http://schemas.openxmlformats.org/officeDocument/2006/relationships/slideLayout" Target="../slideLayouts/slideLayout514.xml"/><Relationship Id="rId14" Type="http://schemas.openxmlformats.org/officeDocument/2006/relationships/slideLayout" Target="../slideLayouts/slideLayout51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1.xml"/><Relationship Id="rId13" Type="http://schemas.openxmlformats.org/officeDocument/2006/relationships/slideLayout" Target="../slideLayouts/slideLayout536.xml"/><Relationship Id="rId18" Type="http://schemas.openxmlformats.org/officeDocument/2006/relationships/theme" Target="../theme/theme31.xml"/><Relationship Id="rId3" Type="http://schemas.openxmlformats.org/officeDocument/2006/relationships/slideLayout" Target="../slideLayouts/slideLayout526.xml"/><Relationship Id="rId7" Type="http://schemas.openxmlformats.org/officeDocument/2006/relationships/slideLayout" Target="../slideLayouts/slideLayout530.xml"/><Relationship Id="rId12" Type="http://schemas.openxmlformats.org/officeDocument/2006/relationships/slideLayout" Target="../slideLayouts/slideLayout535.xml"/><Relationship Id="rId17" Type="http://schemas.openxmlformats.org/officeDocument/2006/relationships/slideLayout" Target="../slideLayouts/slideLayout540.xml"/><Relationship Id="rId2" Type="http://schemas.openxmlformats.org/officeDocument/2006/relationships/slideLayout" Target="../slideLayouts/slideLayout525.xml"/><Relationship Id="rId16" Type="http://schemas.openxmlformats.org/officeDocument/2006/relationships/slideLayout" Target="../slideLayouts/slideLayout53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24.xml"/><Relationship Id="rId6" Type="http://schemas.openxmlformats.org/officeDocument/2006/relationships/slideLayout" Target="../slideLayouts/slideLayout529.xml"/><Relationship Id="rId11" Type="http://schemas.openxmlformats.org/officeDocument/2006/relationships/slideLayout" Target="../slideLayouts/slideLayout534.xml"/><Relationship Id="rId5" Type="http://schemas.openxmlformats.org/officeDocument/2006/relationships/slideLayout" Target="../slideLayouts/slideLayout528.xml"/><Relationship Id="rId15" Type="http://schemas.openxmlformats.org/officeDocument/2006/relationships/slideLayout" Target="../slideLayouts/slideLayout538.xml"/><Relationship Id="rId10" Type="http://schemas.openxmlformats.org/officeDocument/2006/relationships/slideLayout" Target="../slideLayouts/slideLayout533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527.xml"/><Relationship Id="rId9" Type="http://schemas.openxmlformats.org/officeDocument/2006/relationships/slideLayout" Target="../slideLayouts/slideLayout532.xml"/><Relationship Id="rId14" Type="http://schemas.openxmlformats.org/officeDocument/2006/relationships/slideLayout" Target="../slideLayouts/slideLayout537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8.xml"/><Relationship Id="rId13" Type="http://schemas.openxmlformats.org/officeDocument/2006/relationships/slideLayout" Target="../slideLayouts/slideLayout553.xml"/><Relationship Id="rId18" Type="http://schemas.openxmlformats.org/officeDocument/2006/relationships/slideLayout" Target="../slideLayouts/slideLayout558.xml"/><Relationship Id="rId3" Type="http://schemas.openxmlformats.org/officeDocument/2006/relationships/slideLayout" Target="../slideLayouts/slideLayout54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547.xml"/><Relationship Id="rId12" Type="http://schemas.openxmlformats.org/officeDocument/2006/relationships/slideLayout" Target="../slideLayouts/slideLayout552.xml"/><Relationship Id="rId17" Type="http://schemas.openxmlformats.org/officeDocument/2006/relationships/slideLayout" Target="../slideLayouts/slideLayout557.xml"/><Relationship Id="rId2" Type="http://schemas.openxmlformats.org/officeDocument/2006/relationships/slideLayout" Target="../slideLayouts/slideLayout542.xml"/><Relationship Id="rId16" Type="http://schemas.openxmlformats.org/officeDocument/2006/relationships/slideLayout" Target="../slideLayouts/slideLayout55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541.xml"/><Relationship Id="rId6" Type="http://schemas.openxmlformats.org/officeDocument/2006/relationships/slideLayout" Target="../slideLayouts/slideLayout546.xml"/><Relationship Id="rId11" Type="http://schemas.openxmlformats.org/officeDocument/2006/relationships/slideLayout" Target="../slideLayouts/slideLayout551.xml"/><Relationship Id="rId5" Type="http://schemas.openxmlformats.org/officeDocument/2006/relationships/slideLayout" Target="../slideLayouts/slideLayout545.xml"/><Relationship Id="rId1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50.xml"/><Relationship Id="rId19" Type="http://schemas.openxmlformats.org/officeDocument/2006/relationships/theme" Target="../theme/theme32.xml"/><Relationship Id="rId4" Type="http://schemas.openxmlformats.org/officeDocument/2006/relationships/slideLayout" Target="../slideLayouts/slideLayout544.xml"/><Relationship Id="rId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38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D1805-371C-466C-B2D5-C4755B19CBF4}" type="datetime1">
              <a:rPr lang="en-US" smtClean="0"/>
              <a:t>6/1/2012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A6929-C45F-4221-BAA4-897BD8958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1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20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7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20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4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20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1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19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3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20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9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20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5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  <p:sldLayoutId id="2147483921" r:id="rId18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20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1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  <p:sldLayoutId id="2147483940" r:id="rId18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19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57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19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1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20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2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  <p:sldLayoutId id="2147483995" r:id="rId18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alphaModFix amt="42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/>
        </p:nvPicPr>
        <p:blipFill>
          <a:blip r:embed="rId20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5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20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88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  <p:sldLayoutId id="2147484013" r:id="rId17"/>
    <p:sldLayoutId id="2147484014" r:id="rId18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20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9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  <p:sldLayoutId id="2147484032" r:id="rId17"/>
    <p:sldLayoutId id="2147484033" r:id="rId18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20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6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  <p:sldLayoutId id="2147484052" r:id="rId18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19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41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0" r:id="rId17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19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0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  <p:sldLayoutId id="2147484085" r:id="rId14"/>
    <p:sldLayoutId id="2147484086" r:id="rId15"/>
    <p:sldLayoutId id="2147484087" r:id="rId16"/>
    <p:sldLayoutId id="2147484088" r:id="rId17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19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04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  <p:sldLayoutId id="2147484103" r:id="rId14"/>
    <p:sldLayoutId id="2147484104" r:id="rId15"/>
    <p:sldLayoutId id="2147484105" r:id="rId16"/>
    <p:sldLayoutId id="2147484106" r:id="rId17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19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55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  <p:sldLayoutId id="2147484120" r:id="rId13"/>
    <p:sldLayoutId id="2147484121" r:id="rId14"/>
    <p:sldLayoutId id="2147484122" r:id="rId15"/>
    <p:sldLayoutId id="2147484123" r:id="rId16"/>
    <p:sldLayoutId id="2147484124" r:id="rId17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20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6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  <p:sldLayoutId id="2147484141" r:id="rId16"/>
    <p:sldLayoutId id="2147484142" r:id="rId17"/>
    <p:sldLayoutId id="2147484236" r:id="rId18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20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40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  <p:sldLayoutId id="2147484157" r:id="rId14"/>
    <p:sldLayoutId id="2147484158" r:id="rId15"/>
    <p:sldLayoutId id="2147484159" r:id="rId16"/>
    <p:sldLayoutId id="2147484160" r:id="rId17"/>
    <p:sldLayoutId id="2147484237" r:id="rId18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19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78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73" r:id="rId12"/>
    <p:sldLayoutId id="2147484174" r:id="rId13"/>
    <p:sldLayoutId id="2147484175" r:id="rId14"/>
    <p:sldLayoutId id="2147484176" r:id="rId15"/>
    <p:sldLayoutId id="2147484177" r:id="rId16"/>
    <p:sldLayoutId id="2147484178" r:id="rId17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19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20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07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  <p:sldLayoutId id="2147484191" r:id="rId12"/>
    <p:sldLayoutId id="2147484192" r:id="rId13"/>
    <p:sldLayoutId id="2147484193" r:id="rId14"/>
    <p:sldLayoutId id="2147484194" r:id="rId15"/>
    <p:sldLayoutId id="2147484195" r:id="rId16"/>
    <p:sldLayoutId id="2147484196" r:id="rId17"/>
    <p:sldLayoutId id="2147484197" r:id="rId18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19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0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  <p:sldLayoutId id="2147484211" r:id="rId13"/>
    <p:sldLayoutId id="2147484212" r:id="rId14"/>
    <p:sldLayoutId id="2147484213" r:id="rId15"/>
    <p:sldLayoutId id="2147484214" r:id="rId16"/>
    <p:sldLayoutId id="2147484215" r:id="rId17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20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  <p:sldLayoutId id="2147484228" r:id="rId12"/>
    <p:sldLayoutId id="2147484229" r:id="rId13"/>
    <p:sldLayoutId id="2147484230" r:id="rId14"/>
    <p:sldLayoutId id="2147484231" r:id="rId15"/>
    <p:sldLayoutId id="2147484232" r:id="rId16"/>
    <p:sldLayoutId id="2147484233" r:id="rId17"/>
    <p:sldLayoutId id="2147484234" r:id="rId18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20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83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19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7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20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74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20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4235" r:id="rId18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20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3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"/>
          <p:cNvPicPr>
            <a:picLocks noChangeAspect="1" noChangeArrowheads="1"/>
          </p:cNvPicPr>
          <p:nvPr userDrawn="1"/>
        </p:nvPicPr>
        <p:blipFill>
          <a:blip r:embed="rId20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0" y="87934800"/>
            <a:ext cx="857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3724413" y="99142550"/>
            <a:ext cx="33050162" cy="746125"/>
          </a:xfrm>
          <a:prstGeom prst="rect">
            <a:avLst/>
          </a:prstGeom>
          <a:solidFill>
            <a:srgbClr val="6922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in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6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1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9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11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191.xml"/><Relationship Id="rId1" Type="http://schemas.openxmlformats.org/officeDocument/2006/relationships/tags" Target="../tags/tag142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144.xml"/><Relationship Id="rId7" Type="http://schemas.openxmlformats.org/officeDocument/2006/relationships/image" Target="../media/image64.jpeg"/><Relationship Id="rId2" Type="http://schemas.openxmlformats.org/officeDocument/2006/relationships/tags" Target="../tags/tag143.xml"/><Relationship Id="rId1" Type="http://schemas.openxmlformats.org/officeDocument/2006/relationships/vmlDrawing" Target="../drawings/vmlDrawing14.vml"/><Relationship Id="rId6" Type="http://schemas.openxmlformats.org/officeDocument/2006/relationships/slideLayout" Target="../slideLayouts/slideLayout207.xml"/><Relationship Id="rId5" Type="http://schemas.openxmlformats.org/officeDocument/2006/relationships/tags" Target="../tags/tag146.xml"/><Relationship Id="rId10" Type="http://schemas.openxmlformats.org/officeDocument/2006/relationships/image" Target="../media/image11.png"/><Relationship Id="rId4" Type="http://schemas.openxmlformats.org/officeDocument/2006/relationships/tags" Target="../tags/tag145.xml"/><Relationship Id="rId9" Type="http://schemas.openxmlformats.org/officeDocument/2006/relationships/image" Target="../media/image63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191.xml"/><Relationship Id="rId1" Type="http://schemas.openxmlformats.org/officeDocument/2006/relationships/tags" Target="../tags/tag147.xml"/><Relationship Id="rId4" Type="http://schemas.openxmlformats.org/officeDocument/2006/relationships/image" Target="../media/image6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04.xml"/><Relationship Id="rId1" Type="http://schemas.openxmlformats.org/officeDocument/2006/relationships/tags" Target="../tags/tag14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191.xml"/><Relationship Id="rId1" Type="http://schemas.openxmlformats.org/officeDocument/2006/relationships/tags" Target="../tags/tag149.xml"/><Relationship Id="rId5" Type="http://schemas.openxmlformats.org/officeDocument/2006/relationships/image" Target="../media/image56.jpeg"/><Relationship Id="rId4" Type="http://schemas.openxmlformats.org/officeDocument/2006/relationships/image" Target="../media/image27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191.xml"/><Relationship Id="rId1" Type="http://schemas.openxmlformats.org/officeDocument/2006/relationships/tags" Target="../tags/tag150.xml"/><Relationship Id="rId4" Type="http://schemas.openxmlformats.org/officeDocument/2006/relationships/image" Target="../media/image66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191.xml"/><Relationship Id="rId1" Type="http://schemas.openxmlformats.org/officeDocument/2006/relationships/tags" Target="../tags/tag151.xml"/><Relationship Id="rId4" Type="http://schemas.openxmlformats.org/officeDocument/2006/relationships/image" Target="../media/image42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04.xml"/><Relationship Id="rId1" Type="http://schemas.openxmlformats.org/officeDocument/2006/relationships/tags" Target="../tags/tag15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02.xml"/><Relationship Id="rId1" Type="http://schemas.openxmlformats.org/officeDocument/2006/relationships/tags" Target="../tags/tag153.xml"/><Relationship Id="rId4" Type="http://schemas.openxmlformats.org/officeDocument/2006/relationships/image" Target="../media/image27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02.xml"/><Relationship Id="rId1" Type="http://schemas.openxmlformats.org/officeDocument/2006/relationships/tags" Target="../tags/tag154.xml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9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3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90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tags" Target="../tags/tag157.xml"/><Relationship Id="rId7" Type="http://schemas.openxmlformats.org/officeDocument/2006/relationships/oleObject" Target="../embeddings/oleObject16.bin"/><Relationship Id="rId2" Type="http://schemas.openxmlformats.org/officeDocument/2006/relationships/tags" Target="../tags/tag156.xml"/><Relationship Id="rId1" Type="http://schemas.openxmlformats.org/officeDocument/2006/relationships/vmlDrawing" Target="../drawings/vmlDrawing16.vml"/><Relationship Id="rId6" Type="http://schemas.openxmlformats.org/officeDocument/2006/relationships/slideLayout" Target="../slideLayouts/slideLayout207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9" Type="http://schemas.openxmlformats.org/officeDocument/2006/relationships/image" Target="../media/image11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09.xml"/><Relationship Id="rId1" Type="http://schemas.openxmlformats.org/officeDocument/2006/relationships/tags" Target="../tags/tag160.xml"/><Relationship Id="rId4" Type="http://schemas.openxmlformats.org/officeDocument/2006/relationships/image" Target="../media/image27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220.xml"/><Relationship Id="rId1" Type="http://schemas.openxmlformats.org/officeDocument/2006/relationships/tags" Target="../tags/tag161.xml"/><Relationship Id="rId4" Type="http://schemas.openxmlformats.org/officeDocument/2006/relationships/image" Target="../media/image70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220.xml"/><Relationship Id="rId1" Type="http://schemas.openxmlformats.org/officeDocument/2006/relationships/tags" Target="../tags/tag162.xml"/><Relationship Id="rId4" Type="http://schemas.openxmlformats.org/officeDocument/2006/relationships/image" Target="../media/image32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20.xml"/><Relationship Id="rId1" Type="http://schemas.openxmlformats.org/officeDocument/2006/relationships/tags" Target="../tags/tag163.xml"/><Relationship Id="rId4" Type="http://schemas.openxmlformats.org/officeDocument/2006/relationships/image" Target="../media/image27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22.xml"/><Relationship Id="rId1" Type="http://schemas.openxmlformats.org/officeDocument/2006/relationships/tags" Target="../tags/tag16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222.xml"/><Relationship Id="rId1" Type="http://schemas.openxmlformats.org/officeDocument/2006/relationships/tags" Target="../tags/tag165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220.xml"/><Relationship Id="rId1" Type="http://schemas.openxmlformats.org/officeDocument/2006/relationships/tags" Target="../tags/tag166.xml"/><Relationship Id="rId5" Type="http://schemas.openxmlformats.org/officeDocument/2006/relationships/image" Target="../media/image71.png"/><Relationship Id="rId4" Type="http://schemas.openxmlformats.org/officeDocument/2006/relationships/image" Target="../media/image27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222.xml"/><Relationship Id="rId1" Type="http://schemas.openxmlformats.org/officeDocument/2006/relationships/tags" Target="../tags/tag16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19.xml"/><Relationship Id="rId7" Type="http://schemas.openxmlformats.org/officeDocument/2006/relationships/oleObject" Target="../embeddings/oleObject2.bin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9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image" Target="../media/image11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36.xml"/><Relationship Id="rId1" Type="http://schemas.openxmlformats.org/officeDocument/2006/relationships/tags" Target="../tags/tag168.xml"/><Relationship Id="rId4" Type="http://schemas.openxmlformats.org/officeDocument/2006/relationships/image" Target="../media/image27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226.xml"/><Relationship Id="rId1" Type="http://schemas.openxmlformats.org/officeDocument/2006/relationships/tags" Target="../tags/tag169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tags" Target="../tags/tag171.xml"/><Relationship Id="rId7" Type="http://schemas.openxmlformats.org/officeDocument/2006/relationships/image" Target="../media/image73.jpeg"/><Relationship Id="rId2" Type="http://schemas.openxmlformats.org/officeDocument/2006/relationships/tags" Target="../tags/tag170.xml"/><Relationship Id="rId1" Type="http://schemas.openxmlformats.org/officeDocument/2006/relationships/vmlDrawing" Target="../drawings/vmlDrawing17.vml"/><Relationship Id="rId6" Type="http://schemas.openxmlformats.org/officeDocument/2006/relationships/slideLayout" Target="../slideLayouts/slideLayout242.xml"/><Relationship Id="rId5" Type="http://schemas.openxmlformats.org/officeDocument/2006/relationships/tags" Target="../tags/tag173.xml"/><Relationship Id="rId10" Type="http://schemas.openxmlformats.org/officeDocument/2006/relationships/image" Target="../media/image11.png"/><Relationship Id="rId4" Type="http://schemas.openxmlformats.org/officeDocument/2006/relationships/tags" Target="../tags/tag172.xml"/><Relationship Id="rId9" Type="http://schemas.openxmlformats.org/officeDocument/2006/relationships/image" Target="../media/image72.e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244.xml"/><Relationship Id="rId1" Type="http://schemas.openxmlformats.org/officeDocument/2006/relationships/tags" Target="../tags/tag17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254.xml"/><Relationship Id="rId1" Type="http://schemas.openxmlformats.org/officeDocument/2006/relationships/tags" Target="../tags/tag175.xml"/><Relationship Id="rId5" Type="http://schemas.openxmlformats.org/officeDocument/2006/relationships/image" Target="../media/image49.jpeg"/><Relationship Id="rId4" Type="http://schemas.openxmlformats.org/officeDocument/2006/relationships/image" Target="../media/image27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244.xml"/><Relationship Id="rId1" Type="http://schemas.openxmlformats.org/officeDocument/2006/relationships/tags" Target="../tags/tag17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255.xml"/><Relationship Id="rId1" Type="http://schemas.openxmlformats.org/officeDocument/2006/relationships/tags" Target="../tags/tag177.xml"/><Relationship Id="rId4" Type="http://schemas.openxmlformats.org/officeDocument/2006/relationships/image" Target="../media/image26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244.xml"/><Relationship Id="rId1" Type="http://schemas.openxmlformats.org/officeDocument/2006/relationships/tags" Target="../tags/tag178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255.xml"/><Relationship Id="rId1" Type="http://schemas.openxmlformats.org/officeDocument/2006/relationships/tags" Target="../tags/tag179.xml"/><Relationship Id="rId4" Type="http://schemas.openxmlformats.org/officeDocument/2006/relationships/image" Target="../media/image16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7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10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2.xml"/><Relationship Id="rId4" Type="http://schemas.openxmlformats.org/officeDocument/2006/relationships/image" Target="../media/image9.jpeg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182.xml"/><Relationship Id="rId7" Type="http://schemas.openxmlformats.org/officeDocument/2006/relationships/image" Target="../media/image76.jpg"/><Relationship Id="rId2" Type="http://schemas.openxmlformats.org/officeDocument/2006/relationships/tags" Target="../tags/tag181.xml"/><Relationship Id="rId1" Type="http://schemas.openxmlformats.org/officeDocument/2006/relationships/vmlDrawing" Target="../drawings/vmlDrawing19.vml"/><Relationship Id="rId6" Type="http://schemas.openxmlformats.org/officeDocument/2006/relationships/slideLayout" Target="../slideLayouts/slideLayout260.xml"/><Relationship Id="rId5" Type="http://schemas.openxmlformats.org/officeDocument/2006/relationships/tags" Target="../tags/tag184.xml"/><Relationship Id="rId10" Type="http://schemas.openxmlformats.org/officeDocument/2006/relationships/image" Target="../media/image11.png"/><Relationship Id="rId4" Type="http://schemas.openxmlformats.org/officeDocument/2006/relationships/tags" Target="../tags/tag183.xml"/><Relationship Id="rId9" Type="http://schemas.openxmlformats.org/officeDocument/2006/relationships/image" Target="../media/image75.em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4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108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273.xml"/><Relationship Id="rId1" Type="http://schemas.openxmlformats.org/officeDocument/2006/relationships/tags" Target="../tags/tag186.xml"/><Relationship Id="rId4" Type="http://schemas.openxmlformats.org/officeDocument/2006/relationships/image" Target="../media/image27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5.xml"/><Relationship Id="rId2" Type="http://schemas.openxmlformats.org/officeDocument/2006/relationships/tags" Target="../tags/tag18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110.xm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189.xml"/><Relationship Id="rId7" Type="http://schemas.openxmlformats.org/officeDocument/2006/relationships/image" Target="../media/image79.png"/><Relationship Id="rId2" Type="http://schemas.openxmlformats.org/officeDocument/2006/relationships/tags" Target="../tags/tag188.xml"/><Relationship Id="rId1" Type="http://schemas.openxmlformats.org/officeDocument/2006/relationships/vmlDrawing" Target="../drawings/vmlDrawing22.vml"/><Relationship Id="rId6" Type="http://schemas.openxmlformats.org/officeDocument/2006/relationships/slideLayout" Target="../slideLayouts/slideLayout278.xml"/><Relationship Id="rId5" Type="http://schemas.openxmlformats.org/officeDocument/2006/relationships/tags" Target="../tags/tag191.xml"/><Relationship Id="rId10" Type="http://schemas.openxmlformats.org/officeDocument/2006/relationships/image" Target="../media/image11.png"/><Relationship Id="rId4" Type="http://schemas.openxmlformats.org/officeDocument/2006/relationships/tags" Target="../tags/tag190.xml"/><Relationship Id="rId9" Type="http://schemas.openxmlformats.org/officeDocument/2006/relationships/image" Target="../media/image75.emf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3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11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291.xml"/><Relationship Id="rId1" Type="http://schemas.openxmlformats.org/officeDocument/2006/relationships/tags" Target="../tags/tag193.xml"/><Relationship Id="rId4" Type="http://schemas.openxmlformats.org/officeDocument/2006/relationships/image" Target="../media/image27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0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11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2" Type="http://schemas.openxmlformats.org/officeDocument/2006/relationships/slideLayout" Target="../slideLayouts/slideLayout325.xml"/><Relationship Id="rId1" Type="http://schemas.openxmlformats.org/officeDocument/2006/relationships/tags" Target="../tags/tag195.xml"/><Relationship Id="rId4" Type="http://schemas.openxmlformats.org/officeDocument/2006/relationships/image" Target="../media/image82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325.xml"/><Relationship Id="rId1" Type="http://schemas.openxmlformats.org/officeDocument/2006/relationships/tags" Target="../tags/tag196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24.xml"/><Relationship Id="rId7" Type="http://schemas.openxmlformats.org/officeDocument/2006/relationships/oleObject" Target="../embeddings/oleObject3.bin"/><Relationship Id="rId2" Type="http://schemas.openxmlformats.org/officeDocument/2006/relationships/tags" Target="../tags/tag23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9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image" Target="../media/image11.png"/></Relationships>
</file>

<file path=ppt/slides/_rels/slide1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16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27.xml"/><Relationship Id="rId1" Type="http://schemas.openxmlformats.org/officeDocument/2006/relationships/tags" Target="../tags/tag19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tags" Target="../tags/tag199.xml"/><Relationship Id="rId7" Type="http://schemas.openxmlformats.org/officeDocument/2006/relationships/image" Target="../media/image84.png"/><Relationship Id="rId2" Type="http://schemas.openxmlformats.org/officeDocument/2006/relationships/tags" Target="../tags/tag198.xml"/><Relationship Id="rId1" Type="http://schemas.openxmlformats.org/officeDocument/2006/relationships/vmlDrawing" Target="../drawings/vmlDrawing25.vml"/><Relationship Id="rId6" Type="http://schemas.openxmlformats.org/officeDocument/2006/relationships/slideLayout" Target="../slideLayouts/slideLayout330.xml"/><Relationship Id="rId5" Type="http://schemas.openxmlformats.org/officeDocument/2006/relationships/tags" Target="../tags/tag201.xml"/><Relationship Id="rId10" Type="http://schemas.openxmlformats.org/officeDocument/2006/relationships/image" Target="../media/image11.png"/><Relationship Id="rId4" Type="http://schemas.openxmlformats.org/officeDocument/2006/relationships/tags" Target="../tags/tag200.xml"/><Relationship Id="rId9" Type="http://schemas.openxmlformats.org/officeDocument/2006/relationships/image" Target="../media/image83.emf"/></Relationships>
</file>

<file path=ppt/slides/_rels/slide1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17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327.xml"/><Relationship Id="rId1" Type="http://schemas.openxmlformats.org/officeDocument/2006/relationships/tags" Target="../tags/tag20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325.xml"/><Relationship Id="rId1" Type="http://schemas.openxmlformats.org/officeDocument/2006/relationships/tags" Target="../tags/tag203.xml"/><Relationship Id="rId4" Type="http://schemas.openxmlformats.org/officeDocument/2006/relationships/image" Target="../media/image16.png"/></Relationships>
</file>

<file path=ppt/slides/_rels/slide1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19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327.xml"/><Relationship Id="rId1" Type="http://schemas.openxmlformats.org/officeDocument/2006/relationships/tags" Target="../tags/tag20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206.xml"/><Relationship Id="rId7" Type="http://schemas.openxmlformats.org/officeDocument/2006/relationships/image" Target="../media/image86.png"/><Relationship Id="rId2" Type="http://schemas.openxmlformats.org/officeDocument/2006/relationships/tags" Target="../tags/tag205.xml"/><Relationship Id="rId1" Type="http://schemas.openxmlformats.org/officeDocument/2006/relationships/vmlDrawing" Target="../drawings/vmlDrawing26.vml"/><Relationship Id="rId6" Type="http://schemas.openxmlformats.org/officeDocument/2006/relationships/slideLayout" Target="../slideLayouts/slideLayout330.xml"/><Relationship Id="rId5" Type="http://schemas.openxmlformats.org/officeDocument/2006/relationships/tags" Target="../tags/tag208.xml"/><Relationship Id="rId10" Type="http://schemas.openxmlformats.org/officeDocument/2006/relationships/image" Target="../media/image11.png"/><Relationship Id="rId4" Type="http://schemas.openxmlformats.org/officeDocument/2006/relationships/tags" Target="../tags/tag207.xml"/><Relationship Id="rId9" Type="http://schemas.openxmlformats.org/officeDocument/2006/relationships/image" Target="../media/image85.emf"/></Relationships>
</file>

<file path=ppt/slides/_rels/slide1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120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345.xml"/><Relationship Id="rId1" Type="http://schemas.openxmlformats.org/officeDocument/2006/relationships/tags" Target="../tags/tag20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1.xml"/><Relationship Id="rId2" Type="http://schemas.openxmlformats.org/officeDocument/2006/relationships/slideLayout" Target="../slideLayouts/slideLayout343.xml"/><Relationship Id="rId1" Type="http://schemas.openxmlformats.org/officeDocument/2006/relationships/tags" Target="../tags/tag210.xml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1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122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345.xml"/><Relationship Id="rId1" Type="http://schemas.openxmlformats.org/officeDocument/2006/relationships/tags" Target="../tags/tag21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tags" Target="../tags/tag213.xml"/><Relationship Id="rId7" Type="http://schemas.openxmlformats.org/officeDocument/2006/relationships/image" Target="../media/image90.png"/><Relationship Id="rId2" Type="http://schemas.openxmlformats.org/officeDocument/2006/relationships/tags" Target="../tags/tag212.xml"/><Relationship Id="rId1" Type="http://schemas.openxmlformats.org/officeDocument/2006/relationships/vmlDrawing" Target="../drawings/vmlDrawing27.vml"/><Relationship Id="rId6" Type="http://schemas.openxmlformats.org/officeDocument/2006/relationships/slideLayout" Target="../slideLayouts/slideLayout348.xml"/><Relationship Id="rId5" Type="http://schemas.openxmlformats.org/officeDocument/2006/relationships/tags" Target="../tags/tag215.xml"/><Relationship Id="rId10" Type="http://schemas.openxmlformats.org/officeDocument/2006/relationships/image" Target="../media/image11.png"/><Relationship Id="rId4" Type="http://schemas.openxmlformats.org/officeDocument/2006/relationships/tags" Target="../tags/tag214.xml"/><Relationship Id="rId9" Type="http://schemas.openxmlformats.org/officeDocument/2006/relationships/image" Target="../media/image8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27.xml"/><Relationship Id="rId4" Type="http://schemas.openxmlformats.org/officeDocument/2006/relationships/image" Target="../media/image9.jpe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3.xml"/><Relationship Id="rId2" Type="http://schemas.openxmlformats.org/officeDocument/2006/relationships/slideLayout" Target="../slideLayouts/slideLayout361.xml"/><Relationship Id="rId1" Type="http://schemas.openxmlformats.org/officeDocument/2006/relationships/tags" Target="../tags/tag216.xml"/><Relationship Id="rId4" Type="http://schemas.openxmlformats.org/officeDocument/2006/relationships/image" Target="../media/image16.png"/></Relationships>
</file>

<file path=ppt/slides/_rels/slide1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124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363.xml"/><Relationship Id="rId1" Type="http://schemas.openxmlformats.org/officeDocument/2006/relationships/tags" Target="../tags/tag21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2" Type="http://schemas.openxmlformats.org/officeDocument/2006/relationships/slideLayout" Target="../slideLayouts/slideLayout361.xml"/><Relationship Id="rId1" Type="http://schemas.openxmlformats.org/officeDocument/2006/relationships/tags" Target="../tags/tag218.xml"/><Relationship Id="rId5" Type="http://schemas.openxmlformats.org/officeDocument/2006/relationships/image" Target="../media/image91.jpeg"/><Relationship Id="rId4" Type="http://schemas.openxmlformats.org/officeDocument/2006/relationships/image" Target="../media/image27.png"/></Relationships>
</file>

<file path=ppt/slides/_rels/slide1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126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363.xml"/><Relationship Id="rId1" Type="http://schemas.openxmlformats.org/officeDocument/2006/relationships/tags" Target="../tags/tag21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tags" Target="../tags/tag221.xml"/><Relationship Id="rId7" Type="http://schemas.openxmlformats.org/officeDocument/2006/relationships/image" Target="../media/image93.jpg"/><Relationship Id="rId2" Type="http://schemas.openxmlformats.org/officeDocument/2006/relationships/tags" Target="../tags/tag220.xml"/><Relationship Id="rId1" Type="http://schemas.openxmlformats.org/officeDocument/2006/relationships/vmlDrawing" Target="../drawings/vmlDrawing28.vml"/><Relationship Id="rId6" Type="http://schemas.openxmlformats.org/officeDocument/2006/relationships/slideLayout" Target="../slideLayouts/slideLayout366.xml"/><Relationship Id="rId5" Type="http://schemas.openxmlformats.org/officeDocument/2006/relationships/tags" Target="../tags/tag223.xml"/><Relationship Id="rId10" Type="http://schemas.openxmlformats.org/officeDocument/2006/relationships/image" Target="../media/image11.png"/><Relationship Id="rId4" Type="http://schemas.openxmlformats.org/officeDocument/2006/relationships/tags" Target="../tags/tag222.xml"/><Relationship Id="rId9" Type="http://schemas.openxmlformats.org/officeDocument/2006/relationships/image" Target="../media/image92.emf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7.xml"/><Relationship Id="rId2" Type="http://schemas.openxmlformats.org/officeDocument/2006/relationships/slideLayout" Target="../slideLayouts/slideLayout379.xml"/><Relationship Id="rId1" Type="http://schemas.openxmlformats.org/officeDocument/2006/relationships/tags" Target="../tags/tag224.xml"/><Relationship Id="rId4" Type="http://schemas.openxmlformats.org/officeDocument/2006/relationships/image" Target="../media/image94.png"/></Relationships>
</file>

<file path=ppt/slides/_rels/slide15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notesSlide" Target="../notesSlides/notesSlide128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381.xml"/><Relationship Id="rId1" Type="http://schemas.openxmlformats.org/officeDocument/2006/relationships/tags" Target="../tags/tag225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379.xml"/><Relationship Id="rId1" Type="http://schemas.openxmlformats.org/officeDocument/2006/relationships/tags" Target="../tags/tag226.xml"/><Relationship Id="rId4" Type="http://schemas.openxmlformats.org/officeDocument/2006/relationships/image" Target="../media/image27.png"/></Relationships>
</file>

<file path=ppt/slides/_rels/slide15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notesSlide" Target="../notesSlides/notesSlide130.xml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381.xml"/><Relationship Id="rId1" Type="http://schemas.openxmlformats.org/officeDocument/2006/relationships/tags" Target="../tags/tag22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379.xml"/><Relationship Id="rId1" Type="http://schemas.openxmlformats.org/officeDocument/2006/relationships/tags" Target="../tags/tag228.xml"/><Relationship Id="rId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28.xml"/><Relationship Id="rId4" Type="http://schemas.openxmlformats.org/officeDocument/2006/relationships/image" Target="../media/image9.jpeg"/></Relationships>
</file>

<file path=ppt/slides/_rels/slide16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notesSlide" Target="../notesSlides/notesSlide132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381.xml"/><Relationship Id="rId1" Type="http://schemas.openxmlformats.org/officeDocument/2006/relationships/tags" Target="../tags/tag229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3.xml"/><Relationship Id="rId2" Type="http://schemas.openxmlformats.org/officeDocument/2006/relationships/slideLayout" Target="../slideLayouts/slideLayout379.xml"/><Relationship Id="rId1" Type="http://schemas.openxmlformats.org/officeDocument/2006/relationships/tags" Target="../tags/tag230.xml"/><Relationship Id="rId4" Type="http://schemas.openxmlformats.org/officeDocument/2006/relationships/image" Target="../media/image27.png"/></Relationships>
</file>

<file path=ppt/slides/_rels/slide16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notesSlide" Target="../notesSlides/notesSlide134.xml"/><Relationship Id="rId7" Type="http://schemas.openxmlformats.org/officeDocument/2006/relationships/diagramColors" Target="../diagrams/colors11.xml"/><Relationship Id="rId2" Type="http://schemas.openxmlformats.org/officeDocument/2006/relationships/slideLayout" Target="../slideLayouts/slideLayout381.xml"/><Relationship Id="rId1" Type="http://schemas.openxmlformats.org/officeDocument/2006/relationships/tags" Target="../tags/tag23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tags" Target="../tags/tag233.xml"/><Relationship Id="rId7" Type="http://schemas.openxmlformats.org/officeDocument/2006/relationships/image" Target="../media/image96.png"/><Relationship Id="rId2" Type="http://schemas.openxmlformats.org/officeDocument/2006/relationships/tags" Target="../tags/tag232.xml"/><Relationship Id="rId1" Type="http://schemas.openxmlformats.org/officeDocument/2006/relationships/vmlDrawing" Target="../drawings/vmlDrawing29.vml"/><Relationship Id="rId6" Type="http://schemas.openxmlformats.org/officeDocument/2006/relationships/slideLayout" Target="../slideLayouts/slideLayout384.xml"/><Relationship Id="rId5" Type="http://schemas.openxmlformats.org/officeDocument/2006/relationships/tags" Target="../tags/tag235.xml"/><Relationship Id="rId10" Type="http://schemas.openxmlformats.org/officeDocument/2006/relationships/image" Target="../media/image11.png"/><Relationship Id="rId4" Type="http://schemas.openxmlformats.org/officeDocument/2006/relationships/tags" Target="../tags/tag234.xml"/><Relationship Id="rId9" Type="http://schemas.openxmlformats.org/officeDocument/2006/relationships/image" Target="../media/image95.emf"/></Relationships>
</file>

<file path=ppt/slides/_rels/slide16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notesSlide" Target="../notesSlides/notesSlide135.xml"/><Relationship Id="rId7" Type="http://schemas.openxmlformats.org/officeDocument/2006/relationships/diagramColors" Target="../diagrams/colors12.xml"/><Relationship Id="rId2" Type="http://schemas.openxmlformats.org/officeDocument/2006/relationships/slideLayout" Target="../slideLayouts/slideLayout381.xml"/><Relationship Id="rId1" Type="http://schemas.openxmlformats.org/officeDocument/2006/relationships/tags" Target="../tags/tag236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6.xml"/><Relationship Id="rId2" Type="http://schemas.openxmlformats.org/officeDocument/2006/relationships/slideLayout" Target="../slideLayouts/slideLayout397.xml"/><Relationship Id="rId1" Type="http://schemas.openxmlformats.org/officeDocument/2006/relationships/tags" Target="../tags/tag237.xml"/><Relationship Id="rId5" Type="http://schemas.openxmlformats.org/officeDocument/2006/relationships/image" Target="../media/image97.jpeg"/><Relationship Id="rId4" Type="http://schemas.openxmlformats.org/officeDocument/2006/relationships/image" Target="../media/image27.png"/></Relationships>
</file>

<file path=ppt/slides/_rels/slide16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notesSlide" Target="../notesSlides/notesSlide137.xml"/><Relationship Id="rId7" Type="http://schemas.openxmlformats.org/officeDocument/2006/relationships/diagramColors" Target="../diagrams/colors13.xml"/><Relationship Id="rId2" Type="http://schemas.openxmlformats.org/officeDocument/2006/relationships/slideLayout" Target="../slideLayouts/slideLayout399.xml"/><Relationship Id="rId1" Type="http://schemas.openxmlformats.org/officeDocument/2006/relationships/tags" Target="../tags/tag238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2" Type="http://schemas.openxmlformats.org/officeDocument/2006/relationships/slideLayout" Target="../slideLayouts/slideLayout398.xml"/><Relationship Id="rId1" Type="http://schemas.openxmlformats.org/officeDocument/2006/relationships/tags" Target="../tags/tag239.xml"/><Relationship Id="rId4" Type="http://schemas.openxmlformats.org/officeDocument/2006/relationships/image" Target="../media/image98.jpe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9.xml"/><Relationship Id="rId2" Type="http://schemas.openxmlformats.org/officeDocument/2006/relationships/slideLayout" Target="../slideLayouts/slideLayout397.xml"/><Relationship Id="rId1" Type="http://schemas.openxmlformats.org/officeDocument/2006/relationships/tags" Target="../tags/tag240.xml"/><Relationship Id="rId5" Type="http://schemas.openxmlformats.org/officeDocument/2006/relationships/image" Target="../media/image98.jpeg"/><Relationship Id="rId4" Type="http://schemas.openxmlformats.org/officeDocument/2006/relationships/image" Target="../media/image27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0.xml"/><Relationship Id="rId2" Type="http://schemas.openxmlformats.org/officeDocument/2006/relationships/slideLayout" Target="../slideLayouts/slideLayout397.xml"/><Relationship Id="rId1" Type="http://schemas.openxmlformats.org/officeDocument/2006/relationships/tags" Target="../tags/tag241.xml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30.xml"/><Relationship Id="rId7" Type="http://schemas.openxmlformats.org/officeDocument/2006/relationships/oleObject" Target="../embeddings/oleObject4.bin"/><Relationship Id="rId2" Type="http://schemas.openxmlformats.org/officeDocument/2006/relationships/tags" Target="../tags/tag29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64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image" Target="../media/image11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1.xml"/><Relationship Id="rId2" Type="http://schemas.openxmlformats.org/officeDocument/2006/relationships/slideLayout" Target="../slideLayouts/slideLayout399.xml"/><Relationship Id="rId1" Type="http://schemas.openxmlformats.org/officeDocument/2006/relationships/tags" Target="../tags/tag24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2.xml"/><Relationship Id="rId2" Type="http://schemas.openxmlformats.org/officeDocument/2006/relationships/slideLayout" Target="../slideLayouts/slideLayout416.xml"/><Relationship Id="rId1" Type="http://schemas.openxmlformats.org/officeDocument/2006/relationships/tags" Target="../tags/tag243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3.xml"/><Relationship Id="rId2" Type="http://schemas.openxmlformats.org/officeDocument/2006/relationships/slideLayout" Target="../slideLayouts/slideLayout414.xml"/><Relationship Id="rId1" Type="http://schemas.openxmlformats.org/officeDocument/2006/relationships/tags" Target="../tags/tag244.xml"/><Relationship Id="rId4" Type="http://schemas.openxmlformats.org/officeDocument/2006/relationships/image" Target="../media/image32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4.xml"/><Relationship Id="rId2" Type="http://schemas.openxmlformats.org/officeDocument/2006/relationships/slideLayout" Target="../slideLayouts/slideLayout403.xml"/><Relationship Id="rId1" Type="http://schemas.openxmlformats.org/officeDocument/2006/relationships/tags" Target="../tags/tag245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5.xml"/><Relationship Id="rId2" Type="http://schemas.openxmlformats.org/officeDocument/2006/relationships/slideLayout" Target="../slideLayouts/slideLayout403.xml"/><Relationship Id="rId1" Type="http://schemas.openxmlformats.org/officeDocument/2006/relationships/tags" Target="../tags/tag246.xml"/><Relationship Id="rId4" Type="http://schemas.openxmlformats.org/officeDocument/2006/relationships/image" Target="../media/image32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6.xml"/><Relationship Id="rId2" Type="http://schemas.openxmlformats.org/officeDocument/2006/relationships/slideLayout" Target="../slideLayouts/slideLayout416.xml"/><Relationship Id="rId1" Type="http://schemas.openxmlformats.org/officeDocument/2006/relationships/tags" Target="../tags/tag247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7.xml"/><Relationship Id="rId2" Type="http://schemas.openxmlformats.org/officeDocument/2006/relationships/slideLayout" Target="../slideLayouts/slideLayout414.xml"/><Relationship Id="rId1" Type="http://schemas.openxmlformats.org/officeDocument/2006/relationships/tags" Target="../tags/tag248.xml"/><Relationship Id="rId4" Type="http://schemas.openxmlformats.org/officeDocument/2006/relationships/image" Target="../media/image17.pn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8.xml"/><Relationship Id="rId2" Type="http://schemas.openxmlformats.org/officeDocument/2006/relationships/slideLayout" Target="../slideLayouts/slideLayout414.xml"/><Relationship Id="rId1" Type="http://schemas.openxmlformats.org/officeDocument/2006/relationships/tags" Target="../tags/tag249.xml"/><Relationship Id="rId4" Type="http://schemas.openxmlformats.org/officeDocument/2006/relationships/image" Target="../media/image32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9.xml"/><Relationship Id="rId2" Type="http://schemas.openxmlformats.org/officeDocument/2006/relationships/slideLayout" Target="../slideLayouts/slideLayout414.xml"/><Relationship Id="rId1" Type="http://schemas.openxmlformats.org/officeDocument/2006/relationships/tags" Target="../tags/tag250.xml"/><Relationship Id="rId4" Type="http://schemas.openxmlformats.org/officeDocument/2006/relationships/image" Target="../media/image16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0.xml"/><Relationship Id="rId2" Type="http://schemas.openxmlformats.org/officeDocument/2006/relationships/slideLayout" Target="../slideLayouts/slideLayout413.xml"/><Relationship Id="rId1" Type="http://schemas.openxmlformats.org/officeDocument/2006/relationships/tags" Target="../tags/tag251.xml"/><Relationship Id="rId4" Type="http://schemas.openxmlformats.org/officeDocument/2006/relationships/image" Target="../media/image9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33.xml"/><Relationship Id="rId4" Type="http://schemas.openxmlformats.org/officeDocument/2006/relationships/image" Target="../media/image15.jpe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1.xml"/><Relationship Id="rId2" Type="http://schemas.openxmlformats.org/officeDocument/2006/relationships/slideLayout" Target="../slideLayouts/slideLayout413.xml"/><Relationship Id="rId1" Type="http://schemas.openxmlformats.org/officeDocument/2006/relationships/tags" Target="../tags/tag252.xml"/><Relationship Id="rId5" Type="http://schemas.openxmlformats.org/officeDocument/2006/relationships/image" Target="../media/image99.jpeg"/><Relationship Id="rId4" Type="http://schemas.openxmlformats.org/officeDocument/2006/relationships/image" Target="../media/image27.png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2.xml"/><Relationship Id="rId2" Type="http://schemas.openxmlformats.org/officeDocument/2006/relationships/slideLayout" Target="../slideLayouts/slideLayout416.xml"/><Relationship Id="rId1" Type="http://schemas.openxmlformats.org/officeDocument/2006/relationships/tags" Target="../tags/tag253.xml"/></Relationships>
</file>

<file path=ppt/slides/_rels/slide18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notesSlide" Target="../notesSlides/notesSlide153.xml"/><Relationship Id="rId7" Type="http://schemas.openxmlformats.org/officeDocument/2006/relationships/diagramColors" Target="../diagrams/colors14.xml"/><Relationship Id="rId2" Type="http://schemas.openxmlformats.org/officeDocument/2006/relationships/slideLayout" Target="../slideLayouts/slideLayout416.xml"/><Relationship Id="rId1" Type="http://schemas.openxmlformats.org/officeDocument/2006/relationships/tags" Target="../tags/tag254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4.xml"/><Relationship Id="rId2" Type="http://schemas.openxmlformats.org/officeDocument/2006/relationships/slideLayout" Target="../slideLayouts/slideLayout414.xml"/><Relationship Id="rId1" Type="http://schemas.openxmlformats.org/officeDocument/2006/relationships/tags" Target="../tags/tag255.xml"/><Relationship Id="rId5" Type="http://schemas.openxmlformats.org/officeDocument/2006/relationships/image" Target="../media/image91.jpeg"/><Relationship Id="rId4" Type="http://schemas.openxmlformats.org/officeDocument/2006/relationships/image" Target="../media/image16.png"/></Relationships>
</file>

<file path=ppt/slides/_rels/slide18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notesSlide" Target="../notesSlides/notesSlide155.xml"/><Relationship Id="rId7" Type="http://schemas.openxmlformats.org/officeDocument/2006/relationships/diagramColors" Target="../diagrams/colors15.xml"/><Relationship Id="rId2" Type="http://schemas.openxmlformats.org/officeDocument/2006/relationships/slideLayout" Target="../slideLayouts/slideLayout416.xml"/><Relationship Id="rId1" Type="http://schemas.openxmlformats.org/officeDocument/2006/relationships/tags" Target="../tags/tag256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8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notesSlide" Target="../notesSlides/notesSlide156.xml"/><Relationship Id="rId7" Type="http://schemas.openxmlformats.org/officeDocument/2006/relationships/diagramColors" Target="../diagrams/colors16.xml"/><Relationship Id="rId2" Type="http://schemas.openxmlformats.org/officeDocument/2006/relationships/slideLayout" Target="../slideLayouts/slideLayout416.xml"/><Relationship Id="rId1" Type="http://schemas.openxmlformats.org/officeDocument/2006/relationships/tags" Target="../tags/tag257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8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notesSlide" Target="../notesSlides/notesSlide157.xml"/><Relationship Id="rId7" Type="http://schemas.openxmlformats.org/officeDocument/2006/relationships/diagramColors" Target="../diagrams/colors17.xml"/><Relationship Id="rId2" Type="http://schemas.openxmlformats.org/officeDocument/2006/relationships/slideLayout" Target="../slideLayouts/slideLayout416.xml"/><Relationship Id="rId1" Type="http://schemas.openxmlformats.org/officeDocument/2006/relationships/tags" Target="../tags/tag258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8.xml"/><Relationship Id="rId2" Type="http://schemas.openxmlformats.org/officeDocument/2006/relationships/slideLayout" Target="../slideLayouts/slideLayout431.xml"/><Relationship Id="rId1" Type="http://schemas.openxmlformats.org/officeDocument/2006/relationships/tags" Target="../tags/tag259.xml"/><Relationship Id="rId4" Type="http://schemas.openxmlformats.org/officeDocument/2006/relationships/image" Target="../media/image39.png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9.xml"/><Relationship Id="rId2" Type="http://schemas.openxmlformats.org/officeDocument/2006/relationships/slideLayout" Target="../slideLayouts/slideLayout430.xml"/><Relationship Id="rId1" Type="http://schemas.openxmlformats.org/officeDocument/2006/relationships/tags" Target="../tags/tag260.xml"/><Relationship Id="rId4" Type="http://schemas.openxmlformats.org/officeDocument/2006/relationships/image" Target="../media/image100.jpeg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0.xml"/><Relationship Id="rId2" Type="http://schemas.openxmlformats.org/officeDocument/2006/relationships/slideLayout" Target="../slideLayouts/slideLayout420.xml"/><Relationship Id="rId1" Type="http://schemas.openxmlformats.org/officeDocument/2006/relationships/tags" Target="../tags/tag261.xml"/><Relationship Id="rId4" Type="http://schemas.openxmlformats.org/officeDocument/2006/relationships/image" Target="../media/image10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3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1.xml"/><Relationship Id="rId2" Type="http://schemas.openxmlformats.org/officeDocument/2006/relationships/slideLayout" Target="../slideLayouts/slideLayout432.xml"/><Relationship Id="rId1" Type="http://schemas.openxmlformats.org/officeDocument/2006/relationships/tags" Target="../tags/tag262.xml"/><Relationship Id="rId4" Type="http://schemas.openxmlformats.org/officeDocument/2006/relationships/image" Target="../media/image102.jpe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2.xml"/><Relationship Id="rId2" Type="http://schemas.openxmlformats.org/officeDocument/2006/relationships/slideLayout" Target="../slideLayouts/slideLayout432.xml"/><Relationship Id="rId1" Type="http://schemas.openxmlformats.org/officeDocument/2006/relationships/tags" Target="../tags/tag263.xml"/><Relationship Id="rId4" Type="http://schemas.openxmlformats.org/officeDocument/2006/relationships/image" Target="../media/image103.jpeg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3.xml"/><Relationship Id="rId2" Type="http://schemas.openxmlformats.org/officeDocument/2006/relationships/slideLayout" Target="../slideLayouts/slideLayout420.xml"/><Relationship Id="rId1" Type="http://schemas.openxmlformats.org/officeDocument/2006/relationships/tags" Target="../tags/tag264.xml"/><Relationship Id="rId4" Type="http://schemas.openxmlformats.org/officeDocument/2006/relationships/image" Target="../media/image104.png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4.xml"/><Relationship Id="rId2" Type="http://schemas.openxmlformats.org/officeDocument/2006/relationships/slideLayout" Target="../slideLayouts/slideLayout432.xml"/><Relationship Id="rId1" Type="http://schemas.openxmlformats.org/officeDocument/2006/relationships/tags" Target="../tags/tag265.xml"/><Relationship Id="rId4" Type="http://schemas.openxmlformats.org/officeDocument/2006/relationships/image" Target="../media/image105.jpe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5.xml"/><Relationship Id="rId2" Type="http://schemas.openxmlformats.org/officeDocument/2006/relationships/slideLayout" Target="../slideLayouts/slideLayout420.xml"/><Relationship Id="rId1" Type="http://schemas.openxmlformats.org/officeDocument/2006/relationships/tags" Target="../tags/tag266.xml"/><Relationship Id="rId4" Type="http://schemas.openxmlformats.org/officeDocument/2006/relationships/image" Target="../media/image106.pn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2.xml"/><Relationship Id="rId2" Type="http://schemas.openxmlformats.org/officeDocument/2006/relationships/tags" Target="../tags/tag26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30.bin"/><Relationship Id="rId4" Type="http://schemas.openxmlformats.org/officeDocument/2006/relationships/notesSlide" Target="../notesSlides/notesSlide166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7.xml"/><Relationship Id="rId2" Type="http://schemas.openxmlformats.org/officeDocument/2006/relationships/slideLayout" Target="../slideLayouts/slideLayout432.xml"/><Relationship Id="rId1" Type="http://schemas.openxmlformats.org/officeDocument/2006/relationships/tags" Target="../tags/tag268.xml"/><Relationship Id="rId4" Type="http://schemas.openxmlformats.org/officeDocument/2006/relationships/image" Target="../media/image16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2.xml"/><Relationship Id="rId2" Type="http://schemas.openxmlformats.org/officeDocument/2006/relationships/tags" Target="../tags/tag269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31.bin"/><Relationship Id="rId4" Type="http://schemas.openxmlformats.org/officeDocument/2006/relationships/notesSlide" Target="../notesSlides/notesSlide168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9.xml"/><Relationship Id="rId2" Type="http://schemas.openxmlformats.org/officeDocument/2006/relationships/slideLayout" Target="../slideLayouts/slideLayout447.xml"/><Relationship Id="rId1" Type="http://schemas.openxmlformats.org/officeDocument/2006/relationships/tags" Target="../tags/tag270.xml"/><Relationship Id="rId4" Type="http://schemas.openxmlformats.org/officeDocument/2006/relationships/image" Target="../media/image109.jpeg"/></Relationships>
</file>

<file path=ppt/slides/_rels/slide19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notesSlide" Target="../notesSlides/notesSlide170.xml"/><Relationship Id="rId7" Type="http://schemas.openxmlformats.org/officeDocument/2006/relationships/diagramColors" Target="../diagrams/colors18.xml"/><Relationship Id="rId2" Type="http://schemas.openxmlformats.org/officeDocument/2006/relationships/slideLayout" Target="../slideLayouts/slideLayout437.xml"/><Relationship Id="rId1" Type="http://schemas.openxmlformats.org/officeDocument/2006/relationships/tags" Target="../tags/tag271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7.xml"/><Relationship Id="rId1" Type="http://schemas.openxmlformats.org/officeDocument/2006/relationships/tags" Target="../tags/tag35.xml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20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notesSlide" Target="../notesSlides/notesSlide171.xml"/><Relationship Id="rId7" Type="http://schemas.openxmlformats.org/officeDocument/2006/relationships/diagramColors" Target="../diagrams/colors19.xml"/><Relationship Id="rId2" Type="http://schemas.openxmlformats.org/officeDocument/2006/relationships/slideLayout" Target="../slideLayouts/slideLayout437.xml"/><Relationship Id="rId1" Type="http://schemas.openxmlformats.org/officeDocument/2006/relationships/tags" Target="../tags/tag27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0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notesSlide" Target="../notesSlides/notesSlide172.xml"/><Relationship Id="rId7" Type="http://schemas.openxmlformats.org/officeDocument/2006/relationships/diagramColors" Target="../diagrams/colors20.xml"/><Relationship Id="rId2" Type="http://schemas.openxmlformats.org/officeDocument/2006/relationships/slideLayout" Target="../slideLayouts/slideLayout437.xml"/><Relationship Id="rId1" Type="http://schemas.openxmlformats.org/officeDocument/2006/relationships/tags" Target="../tags/tag273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0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notesSlide" Target="../notesSlides/notesSlide173.xml"/><Relationship Id="rId7" Type="http://schemas.openxmlformats.org/officeDocument/2006/relationships/diagramColors" Target="../diagrams/colors21.xml"/><Relationship Id="rId2" Type="http://schemas.openxmlformats.org/officeDocument/2006/relationships/slideLayout" Target="../slideLayouts/slideLayout437.xml"/><Relationship Id="rId1" Type="http://schemas.openxmlformats.org/officeDocument/2006/relationships/tags" Target="../tags/tag274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0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notesSlide" Target="../notesSlides/notesSlide174.xml"/><Relationship Id="rId7" Type="http://schemas.openxmlformats.org/officeDocument/2006/relationships/diagramColors" Target="../diagrams/colors22.xml"/><Relationship Id="rId2" Type="http://schemas.openxmlformats.org/officeDocument/2006/relationships/slideLayout" Target="../slideLayouts/slideLayout437.xml"/><Relationship Id="rId1" Type="http://schemas.openxmlformats.org/officeDocument/2006/relationships/tags" Target="../tags/tag275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0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notesSlide" Target="../notesSlides/notesSlide175.xml"/><Relationship Id="rId7" Type="http://schemas.openxmlformats.org/officeDocument/2006/relationships/diagramColors" Target="../diagrams/colors23.xml"/><Relationship Id="rId2" Type="http://schemas.openxmlformats.org/officeDocument/2006/relationships/slideLayout" Target="../slideLayouts/slideLayout437.xml"/><Relationship Id="rId1" Type="http://schemas.openxmlformats.org/officeDocument/2006/relationships/tags" Target="../tags/tag276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6.xml"/><Relationship Id="rId2" Type="http://schemas.openxmlformats.org/officeDocument/2006/relationships/slideLayout" Target="../slideLayouts/slideLayout437.xml"/><Relationship Id="rId1" Type="http://schemas.openxmlformats.org/officeDocument/2006/relationships/tags" Target="../tags/tag277.xml"/><Relationship Id="rId4" Type="http://schemas.openxmlformats.org/officeDocument/2006/relationships/image" Target="../media/image110.jpe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7.xml"/><Relationship Id="rId2" Type="http://schemas.openxmlformats.org/officeDocument/2006/relationships/slideLayout" Target="../slideLayouts/slideLayout449.xml"/><Relationship Id="rId1" Type="http://schemas.openxmlformats.org/officeDocument/2006/relationships/tags" Target="../tags/tag278.xml"/><Relationship Id="rId4" Type="http://schemas.openxmlformats.org/officeDocument/2006/relationships/image" Target="../media/image111.pn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8.xml"/><Relationship Id="rId2" Type="http://schemas.openxmlformats.org/officeDocument/2006/relationships/slideLayout" Target="../slideLayouts/slideLayout449.xml"/><Relationship Id="rId1" Type="http://schemas.openxmlformats.org/officeDocument/2006/relationships/tags" Target="../tags/tag279.xml"/><Relationship Id="rId4" Type="http://schemas.openxmlformats.org/officeDocument/2006/relationships/image" Target="../media/image88.jpeg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9.xml"/><Relationship Id="rId2" Type="http://schemas.openxmlformats.org/officeDocument/2006/relationships/slideLayout" Target="../slideLayouts/slideLayout449.xml"/><Relationship Id="rId1" Type="http://schemas.openxmlformats.org/officeDocument/2006/relationships/tags" Target="../tags/tag280.xml"/><Relationship Id="rId4" Type="http://schemas.openxmlformats.org/officeDocument/2006/relationships/image" Target="../media/image112.wmf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0.xml"/><Relationship Id="rId2" Type="http://schemas.openxmlformats.org/officeDocument/2006/relationships/slideLayout" Target="../slideLayouts/slideLayout437.xml"/><Relationship Id="rId1" Type="http://schemas.openxmlformats.org/officeDocument/2006/relationships/tags" Target="../tags/tag281.xml"/><Relationship Id="rId4" Type="http://schemas.openxmlformats.org/officeDocument/2006/relationships/image" Target="../media/image1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36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1.xml"/><Relationship Id="rId2" Type="http://schemas.openxmlformats.org/officeDocument/2006/relationships/slideLayout" Target="../slideLayouts/slideLayout449.xml"/><Relationship Id="rId1" Type="http://schemas.openxmlformats.org/officeDocument/2006/relationships/tags" Target="../tags/tag282.xml"/><Relationship Id="rId4" Type="http://schemas.openxmlformats.org/officeDocument/2006/relationships/image" Target="../media/image114.jpe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2.xml"/><Relationship Id="rId2" Type="http://schemas.openxmlformats.org/officeDocument/2006/relationships/slideLayout" Target="../slideLayouts/slideLayout437.xml"/><Relationship Id="rId1" Type="http://schemas.openxmlformats.org/officeDocument/2006/relationships/tags" Target="../tags/tag283.xml"/><Relationship Id="rId4" Type="http://schemas.openxmlformats.org/officeDocument/2006/relationships/image" Target="../media/image115.wmf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3.xml"/><Relationship Id="rId2" Type="http://schemas.openxmlformats.org/officeDocument/2006/relationships/slideLayout" Target="../slideLayouts/slideLayout437.xml"/><Relationship Id="rId1" Type="http://schemas.openxmlformats.org/officeDocument/2006/relationships/tags" Target="../tags/tag284.xml"/><Relationship Id="rId4" Type="http://schemas.openxmlformats.org/officeDocument/2006/relationships/image" Target="../media/image116.wmf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4.xml"/><Relationship Id="rId2" Type="http://schemas.openxmlformats.org/officeDocument/2006/relationships/slideLayout" Target="../slideLayouts/slideLayout437.xml"/><Relationship Id="rId1" Type="http://schemas.openxmlformats.org/officeDocument/2006/relationships/tags" Target="../tags/tag285.xml"/><Relationship Id="rId4" Type="http://schemas.openxmlformats.org/officeDocument/2006/relationships/image" Target="../media/image100.jpe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5.xml"/><Relationship Id="rId2" Type="http://schemas.openxmlformats.org/officeDocument/2006/relationships/slideLayout" Target="../slideLayouts/slideLayout437.xml"/><Relationship Id="rId1" Type="http://schemas.openxmlformats.org/officeDocument/2006/relationships/tags" Target="../tags/tag286.xml"/><Relationship Id="rId4" Type="http://schemas.openxmlformats.org/officeDocument/2006/relationships/image" Target="../media/image117.jpe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7.xml"/><Relationship Id="rId2" Type="http://schemas.openxmlformats.org/officeDocument/2006/relationships/tags" Target="../tags/tag28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32.bin"/><Relationship Id="rId4" Type="http://schemas.openxmlformats.org/officeDocument/2006/relationships/notesSlide" Target="../notesSlides/notesSlide186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7.xml"/><Relationship Id="rId2" Type="http://schemas.openxmlformats.org/officeDocument/2006/relationships/slideLayout" Target="../slideLayouts/slideLayout437.xml"/><Relationship Id="rId1" Type="http://schemas.openxmlformats.org/officeDocument/2006/relationships/tags" Target="../tags/tag288.xml"/><Relationship Id="rId4" Type="http://schemas.openxmlformats.org/officeDocument/2006/relationships/image" Target="../media/image119.jpeg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8.xml"/><Relationship Id="rId2" Type="http://schemas.openxmlformats.org/officeDocument/2006/relationships/slideLayout" Target="../slideLayouts/slideLayout464.xml"/><Relationship Id="rId1" Type="http://schemas.openxmlformats.org/officeDocument/2006/relationships/tags" Target="../tags/tag289.xml"/><Relationship Id="rId4" Type="http://schemas.openxmlformats.org/officeDocument/2006/relationships/image" Target="../media/image101.jpe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9.xml"/><Relationship Id="rId2" Type="http://schemas.openxmlformats.org/officeDocument/2006/relationships/slideLayout" Target="../slideLayouts/slideLayout453.xml"/><Relationship Id="rId1" Type="http://schemas.openxmlformats.org/officeDocument/2006/relationships/tags" Target="../tags/tag290.xml"/><Relationship Id="rId4" Type="http://schemas.openxmlformats.org/officeDocument/2006/relationships/image" Target="../media/image120.wmf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0.xml"/><Relationship Id="rId2" Type="http://schemas.openxmlformats.org/officeDocument/2006/relationships/slideLayout" Target="../slideLayouts/slideLayout464.xml"/><Relationship Id="rId1" Type="http://schemas.openxmlformats.org/officeDocument/2006/relationships/tags" Target="../tags/tag291.xml"/><Relationship Id="rId4" Type="http://schemas.openxmlformats.org/officeDocument/2006/relationships/image" Target="../media/image1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37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4.xml"/><Relationship Id="rId2" Type="http://schemas.openxmlformats.org/officeDocument/2006/relationships/tags" Target="../tags/tag29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33.bin"/><Relationship Id="rId4" Type="http://schemas.openxmlformats.org/officeDocument/2006/relationships/notesSlide" Target="../notesSlides/notesSlide191.xml"/></Relationships>
</file>

<file path=ppt/slides/_rels/slide2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3" Type="http://schemas.openxmlformats.org/officeDocument/2006/relationships/tags" Target="../tags/tag294.xml"/><Relationship Id="rId7" Type="http://schemas.openxmlformats.org/officeDocument/2006/relationships/oleObject" Target="../embeddings/oleObject34.bin"/><Relationship Id="rId2" Type="http://schemas.openxmlformats.org/officeDocument/2006/relationships/tags" Target="../tags/tag293.xml"/><Relationship Id="rId1" Type="http://schemas.openxmlformats.org/officeDocument/2006/relationships/vmlDrawing" Target="../drawings/vmlDrawing34.vml"/><Relationship Id="rId6" Type="http://schemas.openxmlformats.org/officeDocument/2006/relationships/slideLayout" Target="../slideLayouts/slideLayout470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9" Type="http://schemas.openxmlformats.org/officeDocument/2006/relationships/image" Target="../media/image11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2.xml"/><Relationship Id="rId2" Type="http://schemas.openxmlformats.org/officeDocument/2006/relationships/slideLayout" Target="../slideLayouts/slideLayout454.xml"/><Relationship Id="rId1" Type="http://schemas.openxmlformats.org/officeDocument/2006/relationships/tags" Target="../tags/tag297.xml"/><Relationship Id="rId4" Type="http://schemas.openxmlformats.org/officeDocument/2006/relationships/image" Target="../media/image38.pn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3.xml"/><Relationship Id="rId2" Type="http://schemas.openxmlformats.org/officeDocument/2006/relationships/slideLayout" Target="../slideLayouts/slideLayout454.xml"/><Relationship Id="rId1" Type="http://schemas.openxmlformats.org/officeDocument/2006/relationships/tags" Target="../tags/tag298.xml"/><Relationship Id="rId4" Type="http://schemas.openxmlformats.org/officeDocument/2006/relationships/image" Target="../media/image123.jpeg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4.xml"/><Relationship Id="rId2" Type="http://schemas.openxmlformats.org/officeDocument/2006/relationships/slideLayout" Target="../slideLayouts/slideLayout464.xml"/><Relationship Id="rId1" Type="http://schemas.openxmlformats.org/officeDocument/2006/relationships/tags" Target="../tags/tag299.xml"/><Relationship Id="rId4" Type="http://schemas.openxmlformats.org/officeDocument/2006/relationships/image" Target="../media/image35.png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5.xml"/><Relationship Id="rId2" Type="http://schemas.openxmlformats.org/officeDocument/2006/relationships/slideLayout" Target="../slideLayouts/slideLayout482.xml"/><Relationship Id="rId1" Type="http://schemas.openxmlformats.org/officeDocument/2006/relationships/tags" Target="../tags/tag300.xml"/><Relationship Id="rId4" Type="http://schemas.openxmlformats.org/officeDocument/2006/relationships/image" Target="../media/image124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6.xml"/><Relationship Id="rId2" Type="http://schemas.openxmlformats.org/officeDocument/2006/relationships/slideLayout" Target="../slideLayouts/slideLayout484.xml"/><Relationship Id="rId1" Type="http://schemas.openxmlformats.org/officeDocument/2006/relationships/tags" Target="../tags/tag301.xml"/><Relationship Id="rId4" Type="http://schemas.openxmlformats.org/officeDocument/2006/relationships/image" Target="../media/image62.jpe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7.xml"/><Relationship Id="rId2" Type="http://schemas.openxmlformats.org/officeDocument/2006/relationships/slideLayout" Target="../slideLayouts/slideLayout482.xml"/><Relationship Id="rId1" Type="http://schemas.openxmlformats.org/officeDocument/2006/relationships/tags" Target="../tags/tag302.xml"/><Relationship Id="rId4" Type="http://schemas.openxmlformats.org/officeDocument/2006/relationships/image" Target="../media/image17.png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6.xml"/><Relationship Id="rId7" Type="http://schemas.openxmlformats.org/officeDocument/2006/relationships/oleObject" Target="../embeddings/oleObject36.bin"/><Relationship Id="rId2" Type="http://schemas.openxmlformats.org/officeDocument/2006/relationships/tags" Target="../tags/tag30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35.bin"/><Relationship Id="rId4" Type="http://schemas.openxmlformats.org/officeDocument/2006/relationships/notesSlide" Target="../notesSlides/notesSlide198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2.xml"/><Relationship Id="rId2" Type="http://schemas.openxmlformats.org/officeDocument/2006/relationships/tags" Target="../tags/tag304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37.bin"/><Relationship Id="rId4" Type="http://schemas.openxmlformats.org/officeDocument/2006/relationships/notesSlide" Target="../notesSlides/notesSlide19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38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0.xml"/><Relationship Id="rId2" Type="http://schemas.openxmlformats.org/officeDocument/2006/relationships/slideLayout" Target="../slideLayouts/slideLayout482.xml"/><Relationship Id="rId1" Type="http://schemas.openxmlformats.org/officeDocument/2006/relationships/tags" Target="../tags/tag305.xml"/><Relationship Id="rId5" Type="http://schemas.openxmlformats.org/officeDocument/2006/relationships/image" Target="../media/image120.wmf"/><Relationship Id="rId4" Type="http://schemas.openxmlformats.org/officeDocument/2006/relationships/image" Target="../media/image125.png"/></Relationships>
</file>

<file path=ppt/slides/_rels/slide2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slideLayout" Target="../slideLayouts/slideLayout486.xml"/><Relationship Id="rId7" Type="http://schemas.openxmlformats.org/officeDocument/2006/relationships/oleObject" Target="../embeddings/oleObject39.bin"/><Relationship Id="rId2" Type="http://schemas.openxmlformats.org/officeDocument/2006/relationships/tags" Target="../tags/tag30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38.bin"/><Relationship Id="rId4" Type="http://schemas.openxmlformats.org/officeDocument/2006/relationships/notesSlide" Target="../notesSlides/notesSlide201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2.xml"/><Relationship Id="rId2" Type="http://schemas.openxmlformats.org/officeDocument/2006/relationships/slideLayout" Target="../slideLayouts/slideLayout484.xml"/><Relationship Id="rId1" Type="http://schemas.openxmlformats.org/officeDocument/2006/relationships/tags" Target="../tags/tag307.xml"/><Relationship Id="rId4" Type="http://schemas.openxmlformats.org/officeDocument/2006/relationships/image" Target="../media/image126.jpeg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5.xml"/><Relationship Id="rId2" Type="http://schemas.openxmlformats.org/officeDocument/2006/relationships/tags" Target="../tags/tag308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41.bin"/><Relationship Id="rId4" Type="http://schemas.openxmlformats.org/officeDocument/2006/relationships/notesSlide" Target="../notesSlides/notesSlide203.xml"/></Relationships>
</file>

<file path=ppt/slides/_rels/slide2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tags" Target="../tags/tag310.xml"/><Relationship Id="rId7" Type="http://schemas.openxmlformats.org/officeDocument/2006/relationships/image" Target="../media/image128.jpg"/><Relationship Id="rId2" Type="http://schemas.openxmlformats.org/officeDocument/2006/relationships/tags" Target="../tags/tag309.xml"/><Relationship Id="rId1" Type="http://schemas.openxmlformats.org/officeDocument/2006/relationships/vmlDrawing" Target="../drawings/vmlDrawing39.vml"/><Relationship Id="rId6" Type="http://schemas.openxmlformats.org/officeDocument/2006/relationships/slideLayout" Target="../slideLayouts/slideLayout488.xml"/><Relationship Id="rId5" Type="http://schemas.openxmlformats.org/officeDocument/2006/relationships/tags" Target="../tags/tag312.xml"/><Relationship Id="rId10" Type="http://schemas.openxmlformats.org/officeDocument/2006/relationships/image" Target="../media/image11.png"/><Relationship Id="rId4" Type="http://schemas.openxmlformats.org/officeDocument/2006/relationships/tags" Target="../tags/tag311.xml"/><Relationship Id="rId9" Type="http://schemas.openxmlformats.org/officeDocument/2006/relationships/image" Target="../media/image75.emf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5.xml"/><Relationship Id="rId7" Type="http://schemas.openxmlformats.org/officeDocument/2006/relationships/image" Target="../media/image130.wmf"/><Relationship Id="rId2" Type="http://schemas.openxmlformats.org/officeDocument/2006/relationships/tags" Target="../tags/tag313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43.bin"/><Relationship Id="rId4" Type="http://schemas.openxmlformats.org/officeDocument/2006/relationships/notesSlide" Target="../notesSlides/notesSlide204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5.xml"/><Relationship Id="rId7" Type="http://schemas.openxmlformats.org/officeDocument/2006/relationships/image" Target="../media/image130.wmf"/><Relationship Id="rId2" Type="http://schemas.openxmlformats.org/officeDocument/2006/relationships/tags" Target="../tags/tag314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44.bin"/><Relationship Id="rId4" Type="http://schemas.openxmlformats.org/officeDocument/2006/relationships/notesSlide" Target="../notesSlides/notesSlide205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6.xml"/><Relationship Id="rId2" Type="http://schemas.openxmlformats.org/officeDocument/2006/relationships/slideLayout" Target="../slideLayouts/slideLayout502.xml"/><Relationship Id="rId1" Type="http://schemas.openxmlformats.org/officeDocument/2006/relationships/tags" Target="../tags/tag315.xml"/><Relationship Id="rId4" Type="http://schemas.openxmlformats.org/officeDocument/2006/relationships/image" Target="../media/image132.jpeg"/></Relationships>
</file>

<file path=ppt/slides/_rels/slide2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notesSlide" Target="../notesSlides/notesSlide207.xml"/><Relationship Id="rId7" Type="http://schemas.openxmlformats.org/officeDocument/2006/relationships/diagramColors" Target="../diagrams/colors24.xml"/><Relationship Id="rId2" Type="http://schemas.openxmlformats.org/officeDocument/2006/relationships/slideLayout" Target="../slideLayouts/slideLayout503.xml"/><Relationship Id="rId1" Type="http://schemas.openxmlformats.org/officeDocument/2006/relationships/tags" Target="../tags/tag316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2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notesSlide" Target="../notesSlides/notesSlide208.xml"/><Relationship Id="rId7" Type="http://schemas.openxmlformats.org/officeDocument/2006/relationships/diagramColors" Target="../diagrams/colors25.xml"/><Relationship Id="rId2" Type="http://schemas.openxmlformats.org/officeDocument/2006/relationships/slideLayout" Target="../slideLayouts/slideLayout490.xml"/><Relationship Id="rId1" Type="http://schemas.openxmlformats.org/officeDocument/2006/relationships/tags" Target="../tags/tag317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Relationship Id="rId9" Type="http://schemas.openxmlformats.org/officeDocument/2006/relationships/image" Target="../media/image13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39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9.xml"/><Relationship Id="rId2" Type="http://schemas.openxmlformats.org/officeDocument/2006/relationships/slideLayout" Target="../slideLayouts/slideLayout502.xml"/><Relationship Id="rId1" Type="http://schemas.openxmlformats.org/officeDocument/2006/relationships/tags" Target="../tags/tag318.xml"/><Relationship Id="rId4" Type="http://schemas.openxmlformats.org/officeDocument/2006/relationships/image" Target="../media/image125.png"/></Relationships>
</file>

<file path=ppt/slides/_rels/slide2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notesSlide" Target="../notesSlides/notesSlide210.xml"/><Relationship Id="rId7" Type="http://schemas.openxmlformats.org/officeDocument/2006/relationships/diagramColors" Target="../diagrams/colors26.xml"/><Relationship Id="rId2" Type="http://schemas.openxmlformats.org/officeDocument/2006/relationships/slideLayout" Target="../slideLayouts/slideLayout503.xml"/><Relationship Id="rId1" Type="http://schemas.openxmlformats.org/officeDocument/2006/relationships/tags" Target="../tags/tag319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Relationship Id="rId9" Type="http://schemas.openxmlformats.org/officeDocument/2006/relationships/image" Target="../media/image130.wmf"/></Relationships>
</file>

<file path=ppt/slides/_rels/slide2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notesSlide" Target="../notesSlides/notesSlide211.xml"/><Relationship Id="rId7" Type="http://schemas.openxmlformats.org/officeDocument/2006/relationships/diagramColors" Target="../diagrams/colors27.xml"/><Relationship Id="rId2" Type="http://schemas.openxmlformats.org/officeDocument/2006/relationships/slideLayout" Target="../slideLayouts/slideLayout505.xml"/><Relationship Id="rId1" Type="http://schemas.openxmlformats.org/officeDocument/2006/relationships/tags" Target="../tags/tag320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2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notesSlide" Target="../notesSlides/notesSlide212.xml"/><Relationship Id="rId7" Type="http://schemas.openxmlformats.org/officeDocument/2006/relationships/diagramColors" Target="../diagrams/colors28.xml"/><Relationship Id="rId2" Type="http://schemas.openxmlformats.org/officeDocument/2006/relationships/slideLayout" Target="../slideLayouts/slideLayout520.xml"/><Relationship Id="rId1" Type="http://schemas.openxmlformats.org/officeDocument/2006/relationships/tags" Target="../tags/tag321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Relationship Id="rId9" Type="http://schemas.openxmlformats.org/officeDocument/2006/relationships/image" Target="../media/image130.wmf"/></Relationships>
</file>

<file path=ppt/slides/_rels/slide2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notesSlide" Target="../notesSlides/notesSlide213.xml"/><Relationship Id="rId7" Type="http://schemas.openxmlformats.org/officeDocument/2006/relationships/diagramColors" Target="../diagrams/colors29.xml"/><Relationship Id="rId2" Type="http://schemas.openxmlformats.org/officeDocument/2006/relationships/slideLayout" Target="../slideLayouts/slideLayout520.xml"/><Relationship Id="rId1" Type="http://schemas.openxmlformats.org/officeDocument/2006/relationships/tags" Target="../tags/tag322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4" Type="http://schemas.openxmlformats.org/officeDocument/2006/relationships/diagramData" Target="../diagrams/data29.xml"/><Relationship Id="rId9" Type="http://schemas.openxmlformats.org/officeDocument/2006/relationships/image" Target="../media/image130.wmf"/></Relationships>
</file>

<file path=ppt/slides/_rels/slide2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notesSlide" Target="../notesSlides/notesSlide214.xml"/><Relationship Id="rId7" Type="http://schemas.openxmlformats.org/officeDocument/2006/relationships/diagramColors" Target="../diagrams/colors30.xml"/><Relationship Id="rId2" Type="http://schemas.openxmlformats.org/officeDocument/2006/relationships/slideLayout" Target="../slideLayouts/slideLayout520.xml"/><Relationship Id="rId1" Type="http://schemas.openxmlformats.org/officeDocument/2006/relationships/tags" Target="../tags/tag323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Relationship Id="rId9" Type="http://schemas.openxmlformats.org/officeDocument/2006/relationships/image" Target="../media/image130.wmf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5.xml"/><Relationship Id="rId2" Type="http://schemas.openxmlformats.org/officeDocument/2006/relationships/slideLayout" Target="../slideLayouts/slideLayout519.xml"/><Relationship Id="rId1" Type="http://schemas.openxmlformats.org/officeDocument/2006/relationships/tags" Target="../tags/tag324.xml"/><Relationship Id="rId4" Type="http://schemas.openxmlformats.org/officeDocument/2006/relationships/image" Target="../media/image39.pn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6.xml"/><Relationship Id="rId2" Type="http://schemas.openxmlformats.org/officeDocument/2006/relationships/slideLayout" Target="../slideLayouts/slideLayout517.xml"/><Relationship Id="rId1" Type="http://schemas.openxmlformats.org/officeDocument/2006/relationships/tags" Target="../tags/tag325.xml"/><Relationship Id="rId4" Type="http://schemas.openxmlformats.org/officeDocument/2006/relationships/image" Target="../media/image98.jpeg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7.xml"/><Relationship Id="rId2" Type="http://schemas.openxmlformats.org/officeDocument/2006/relationships/slideLayout" Target="../slideLayouts/slideLayout507.xml"/><Relationship Id="rId1" Type="http://schemas.openxmlformats.org/officeDocument/2006/relationships/tags" Target="../tags/tag326.xml"/><Relationship Id="rId4" Type="http://schemas.openxmlformats.org/officeDocument/2006/relationships/image" Target="../media/image130.wmf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8.xml"/><Relationship Id="rId2" Type="http://schemas.openxmlformats.org/officeDocument/2006/relationships/slideLayout" Target="../slideLayouts/slideLayout507.xml"/><Relationship Id="rId1" Type="http://schemas.openxmlformats.org/officeDocument/2006/relationships/tags" Target="../tags/tag3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40.xml"/></Relationships>
</file>

<file path=ppt/slides/_rels/slide2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tags" Target="../tags/tag329.xml"/><Relationship Id="rId7" Type="http://schemas.openxmlformats.org/officeDocument/2006/relationships/image" Target="../media/image134.png"/><Relationship Id="rId2" Type="http://schemas.openxmlformats.org/officeDocument/2006/relationships/tags" Target="../tags/tag328.xml"/><Relationship Id="rId1" Type="http://schemas.openxmlformats.org/officeDocument/2006/relationships/vmlDrawing" Target="../drawings/vmlDrawing42.vml"/><Relationship Id="rId6" Type="http://schemas.openxmlformats.org/officeDocument/2006/relationships/slideLayout" Target="../slideLayouts/slideLayout523.xml"/><Relationship Id="rId5" Type="http://schemas.openxmlformats.org/officeDocument/2006/relationships/tags" Target="../tags/tag331.xml"/><Relationship Id="rId10" Type="http://schemas.openxmlformats.org/officeDocument/2006/relationships/image" Target="../media/image11.png"/><Relationship Id="rId4" Type="http://schemas.openxmlformats.org/officeDocument/2006/relationships/tags" Target="../tags/tag330.xml"/><Relationship Id="rId9" Type="http://schemas.openxmlformats.org/officeDocument/2006/relationships/image" Target="../media/image133.emf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9.xml"/><Relationship Id="rId2" Type="http://schemas.openxmlformats.org/officeDocument/2006/relationships/slideLayout" Target="../slideLayouts/slideLayout525.xml"/><Relationship Id="rId1" Type="http://schemas.openxmlformats.org/officeDocument/2006/relationships/tags" Target="../tags/tag332.xml"/><Relationship Id="rId4" Type="http://schemas.openxmlformats.org/officeDocument/2006/relationships/image" Target="../media/image130.wmf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0.xml"/><Relationship Id="rId2" Type="http://schemas.openxmlformats.org/officeDocument/2006/relationships/slideLayout" Target="../slideLayouts/slideLayout525.xml"/><Relationship Id="rId1" Type="http://schemas.openxmlformats.org/officeDocument/2006/relationships/tags" Target="../tags/tag333.xml"/><Relationship Id="rId4" Type="http://schemas.openxmlformats.org/officeDocument/2006/relationships/image" Target="../media/image130.wmf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1.xml"/><Relationship Id="rId2" Type="http://schemas.openxmlformats.org/officeDocument/2006/relationships/slideLayout" Target="../slideLayouts/slideLayout535.xml"/><Relationship Id="rId1" Type="http://schemas.openxmlformats.org/officeDocument/2006/relationships/tags" Target="../tags/tag334.xml"/><Relationship Id="rId4" Type="http://schemas.openxmlformats.org/officeDocument/2006/relationships/image" Target="../media/image135.jpe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2.xml"/><Relationship Id="rId2" Type="http://schemas.openxmlformats.org/officeDocument/2006/relationships/slideLayout" Target="../slideLayouts/slideLayout535.xml"/><Relationship Id="rId1" Type="http://schemas.openxmlformats.org/officeDocument/2006/relationships/tags" Target="../tags/tag335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3.xml"/><Relationship Id="rId2" Type="http://schemas.openxmlformats.org/officeDocument/2006/relationships/slideLayout" Target="../slideLayouts/slideLayout535.xml"/><Relationship Id="rId1" Type="http://schemas.openxmlformats.org/officeDocument/2006/relationships/tags" Target="../tags/tag336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4.xml"/><Relationship Id="rId2" Type="http://schemas.openxmlformats.org/officeDocument/2006/relationships/slideLayout" Target="../slideLayouts/slideLayout535.xml"/><Relationship Id="rId1" Type="http://schemas.openxmlformats.org/officeDocument/2006/relationships/tags" Target="../tags/tag337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5.xml"/><Relationship Id="rId2" Type="http://schemas.openxmlformats.org/officeDocument/2006/relationships/slideLayout" Target="../slideLayouts/slideLayout547.xml"/><Relationship Id="rId1" Type="http://schemas.openxmlformats.org/officeDocument/2006/relationships/tags" Target="../tags/tag338.xml"/><Relationship Id="rId4" Type="http://schemas.openxmlformats.org/officeDocument/2006/relationships/image" Target="../media/image136.jpeg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58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tags" Target="../tags/tag344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41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58.xml"/></Relationships>
</file>

<file path=ppt/slides/_rels/slide2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emf"/><Relationship Id="rId3" Type="http://schemas.openxmlformats.org/officeDocument/2006/relationships/tags" Target="../tags/tag349.xml"/><Relationship Id="rId7" Type="http://schemas.openxmlformats.org/officeDocument/2006/relationships/oleObject" Target="../embeddings/oleObject46.bin"/><Relationship Id="rId2" Type="http://schemas.openxmlformats.org/officeDocument/2006/relationships/tags" Target="../tags/tag348.xml"/><Relationship Id="rId1" Type="http://schemas.openxmlformats.org/officeDocument/2006/relationships/vmlDrawing" Target="../drawings/vmlDrawing43.vml"/><Relationship Id="rId6" Type="http://schemas.openxmlformats.org/officeDocument/2006/relationships/slideLayout" Target="../slideLayouts/slideLayout558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9" Type="http://schemas.openxmlformats.org/officeDocument/2006/relationships/image" Target="../media/image11.png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58.xml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58.xml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6.xml"/><Relationship Id="rId2" Type="http://schemas.openxmlformats.org/officeDocument/2006/relationships/slideLayout" Target="../slideLayouts/slideLayout547.xml"/><Relationship Id="rId1" Type="http://schemas.openxmlformats.org/officeDocument/2006/relationships/tags" Target="../tags/tag358.xml"/><Relationship Id="rId4" Type="http://schemas.openxmlformats.org/officeDocument/2006/relationships/image" Target="../media/image1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7.xml"/><Relationship Id="rId1" Type="http://schemas.openxmlformats.org/officeDocument/2006/relationships/tags" Target="../tags/tag42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44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45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46.xml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47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48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49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50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7.xml"/><Relationship Id="rId1" Type="http://schemas.openxmlformats.org/officeDocument/2006/relationships/tags" Target="../tags/tag51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52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93.xml"/><Relationship Id="rId1" Type="http://schemas.openxmlformats.org/officeDocument/2006/relationships/tags" Target="../tags/tag53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tags" Target="../tags/tag55.xml"/><Relationship Id="rId7" Type="http://schemas.openxmlformats.org/officeDocument/2006/relationships/oleObject" Target="../embeddings/oleObject5.bin"/><Relationship Id="rId2" Type="http://schemas.openxmlformats.org/officeDocument/2006/relationships/tags" Target="../tags/tag54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99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tags" Target="../tags/tag59.xml"/><Relationship Id="rId7" Type="http://schemas.openxmlformats.org/officeDocument/2006/relationships/oleObject" Target="../embeddings/oleObject6.bin"/><Relationship Id="rId2" Type="http://schemas.openxmlformats.org/officeDocument/2006/relationships/tags" Target="../tags/tag58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99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tags" Target="../tags/tag63.xml"/><Relationship Id="rId7" Type="http://schemas.openxmlformats.org/officeDocument/2006/relationships/oleObject" Target="../embeddings/oleObject7.bin"/><Relationship Id="rId2" Type="http://schemas.openxmlformats.org/officeDocument/2006/relationships/tags" Target="../tags/tag62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99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9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13.xml"/><Relationship Id="rId1" Type="http://schemas.openxmlformats.org/officeDocument/2006/relationships/tags" Target="../tags/tag66.xml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11.xml"/><Relationship Id="rId1" Type="http://schemas.openxmlformats.org/officeDocument/2006/relationships/tags" Target="../tags/tag67.xml"/><Relationship Id="rId5" Type="http://schemas.openxmlformats.org/officeDocument/2006/relationships/image" Target="../media/image15.jpeg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68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tags" Target="../tags/tag70.xml"/><Relationship Id="rId7" Type="http://schemas.openxmlformats.org/officeDocument/2006/relationships/oleObject" Target="../embeddings/oleObject8.bin"/><Relationship Id="rId2" Type="http://schemas.openxmlformats.org/officeDocument/2006/relationships/tags" Target="../tags/tag69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99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9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73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74.xml"/><Relationship Id="rId4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75.xml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76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77.xm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7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80.xml"/><Relationship Id="rId7" Type="http://schemas.openxmlformats.org/officeDocument/2006/relationships/oleObject" Target="../embeddings/oleObject9.bin"/><Relationship Id="rId2" Type="http://schemas.openxmlformats.org/officeDocument/2006/relationships/tags" Target="../tags/tag79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117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83.xml"/><Relationship Id="rId4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84.xml"/><Relationship Id="rId4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85.xml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86.xml"/><Relationship Id="rId4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87.xml"/><Relationship Id="rId4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88.xml"/><Relationship Id="rId4" Type="http://schemas.openxmlformats.org/officeDocument/2006/relationships/image" Target="../media/image2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89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9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11.xml"/><Relationship Id="rId1" Type="http://schemas.openxmlformats.org/officeDocument/2006/relationships/tags" Target="../tags/tag91.xml"/><Relationship Id="rId4" Type="http://schemas.openxmlformats.org/officeDocument/2006/relationships/image" Target="../media/image3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92.xml"/><Relationship Id="rId4" Type="http://schemas.openxmlformats.org/officeDocument/2006/relationships/image" Target="../media/image4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13.xml"/><Relationship Id="rId1" Type="http://schemas.openxmlformats.org/officeDocument/2006/relationships/tags" Target="../tags/tag93.xml"/><Relationship Id="rId4" Type="http://schemas.openxmlformats.org/officeDocument/2006/relationships/image" Target="../media/image4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31.xml"/><Relationship Id="rId1" Type="http://schemas.openxmlformats.org/officeDocument/2006/relationships/tags" Target="../tags/tag94.xml"/><Relationship Id="rId4" Type="http://schemas.openxmlformats.org/officeDocument/2006/relationships/image" Target="../media/image44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31.xml"/><Relationship Id="rId1" Type="http://schemas.openxmlformats.org/officeDocument/2006/relationships/tags" Target="../tags/tag95.xml"/><Relationship Id="rId4" Type="http://schemas.openxmlformats.org/officeDocument/2006/relationships/image" Target="../media/image45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29.xml"/><Relationship Id="rId1" Type="http://schemas.openxmlformats.org/officeDocument/2006/relationships/tags" Target="../tags/tag96.xml"/><Relationship Id="rId4" Type="http://schemas.openxmlformats.org/officeDocument/2006/relationships/image" Target="../media/image46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30.xml"/><Relationship Id="rId1" Type="http://schemas.openxmlformats.org/officeDocument/2006/relationships/tags" Target="../tags/tag97.xml"/><Relationship Id="rId4" Type="http://schemas.openxmlformats.org/officeDocument/2006/relationships/image" Target="../media/image1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30.xml"/><Relationship Id="rId1" Type="http://schemas.openxmlformats.org/officeDocument/2006/relationships/tags" Target="../tags/tag98.xml"/><Relationship Id="rId4" Type="http://schemas.openxmlformats.org/officeDocument/2006/relationships/image" Target="../media/image4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30.xml"/><Relationship Id="rId1" Type="http://schemas.openxmlformats.org/officeDocument/2006/relationships/tags" Target="../tags/tag99.xml"/><Relationship Id="rId5" Type="http://schemas.openxmlformats.org/officeDocument/2006/relationships/image" Target="../media/image48.jpe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19.xml"/><Relationship Id="rId1" Type="http://schemas.openxmlformats.org/officeDocument/2006/relationships/tags" Target="../tags/tag100.xml"/><Relationship Id="rId4" Type="http://schemas.openxmlformats.org/officeDocument/2006/relationships/image" Target="../media/image49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19.xml"/><Relationship Id="rId1" Type="http://schemas.openxmlformats.org/officeDocument/2006/relationships/tags" Target="../tags/tag101.xml"/><Relationship Id="rId4" Type="http://schemas.openxmlformats.org/officeDocument/2006/relationships/image" Target="../media/image27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tags" Target="../tags/tag103.xml"/><Relationship Id="rId7" Type="http://schemas.openxmlformats.org/officeDocument/2006/relationships/oleObject" Target="../embeddings/oleObject10.bin"/><Relationship Id="rId2" Type="http://schemas.openxmlformats.org/officeDocument/2006/relationships/tags" Target="../tags/tag102.xml"/><Relationship Id="rId1" Type="http://schemas.openxmlformats.org/officeDocument/2006/relationships/vmlDrawing" Target="../drawings/vmlDrawing10.vml"/><Relationship Id="rId6" Type="http://schemas.openxmlformats.org/officeDocument/2006/relationships/slideLayout" Target="../slideLayouts/slideLayout135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9" Type="http://schemas.openxmlformats.org/officeDocument/2006/relationships/image" Target="../media/image1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48.xml"/><Relationship Id="rId1" Type="http://schemas.openxmlformats.org/officeDocument/2006/relationships/tags" Target="../tags/tag106.xml"/><Relationship Id="rId4" Type="http://schemas.openxmlformats.org/officeDocument/2006/relationships/image" Target="../media/image51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107.xml"/><Relationship Id="rId4" Type="http://schemas.openxmlformats.org/officeDocument/2006/relationships/image" Target="../media/image2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108.xml"/><Relationship Id="rId4" Type="http://schemas.openxmlformats.org/officeDocument/2006/relationships/image" Target="../media/image5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109.xml"/><Relationship Id="rId4" Type="http://schemas.openxmlformats.org/officeDocument/2006/relationships/image" Target="../media/image5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11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111.xml"/><Relationship Id="rId4" Type="http://schemas.openxmlformats.org/officeDocument/2006/relationships/image" Target="../media/image27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113.xml"/><Relationship Id="rId7" Type="http://schemas.openxmlformats.org/officeDocument/2006/relationships/image" Target="../media/image55.jpg"/><Relationship Id="rId2" Type="http://schemas.openxmlformats.org/officeDocument/2006/relationships/tags" Target="../tags/tag112.xml"/><Relationship Id="rId1" Type="http://schemas.openxmlformats.org/officeDocument/2006/relationships/vmlDrawing" Target="../drawings/vmlDrawing11.vml"/><Relationship Id="rId6" Type="http://schemas.openxmlformats.org/officeDocument/2006/relationships/slideLayout" Target="../slideLayouts/slideLayout153.xml"/><Relationship Id="rId5" Type="http://schemas.openxmlformats.org/officeDocument/2006/relationships/tags" Target="../tags/tag115.xml"/><Relationship Id="rId10" Type="http://schemas.openxmlformats.org/officeDocument/2006/relationships/image" Target="../media/image11.png"/><Relationship Id="rId4" Type="http://schemas.openxmlformats.org/officeDocument/2006/relationships/tags" Target="../tags/tag114.xml"/><Relationship Id="rId9" Type="http://schemas.openxmlformats.org/officeDocument/2006/relationships/image" Target="../media/image5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67.xml"/><Relationship Id="rId1" Type="http://schemas.openxmlformats.org/officeDocument/2006/relationships/tags" Target="../tags/tag116.xml"/><Relationship Id="rId4" Type="http://schemas.openxmlformats.org/officeDocument/2006/relationships/image" Target="../media/image4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55.xml"/><Relationship Id="rId1" Type="http://schemas.openxmlformats.org/officeDocument/2006/relationships/tags" Target="../tags/tag1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155.xml"/><Relationship Id="rId1" Type="http://schemas.openxmlformats.org/officeDocument/2006/relationships/tags" Target="../tags/tag118.xml"/><Relationship Id="rId5" Type="http://schemas.openxmlformats.org/officeDocument/2006/relationships/image" Target="../media/image56.jpeg"/><Relationship Id="rId4" Type="http://schemas.openxmlformats.org/officeDocument/2006/relationships/image" Target="../media/image2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55.xml"/><Relationship Id="rId1" Type="http://schemas.openxmlformats.org/officeDocument/2006/relationships/tags" Target="../tags/tag119.xml"/><Relationship Id="rId4" Type="http://schemas.openxmlformats.org/officeDocument/2006/relationships/image" Target="../media/image57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165.xml"/><Relationship Id="rId1" Type="http://schemas.openxmlformats.org/officeDocument/2006/relationships/tags" Target="../tags/tag120.xml"/><Relationship Id="rId4" Type="http://schemas.openxmlformats.org/officeDocument/2006/relationships/image" Target="../media/image57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155.xml"/><Relationship Id="rId1" Type="http://schemas.openxmlformats.org/officeDocument/2006/relationships/tags" Target="../tags/tag121.xml"/><Relationship Id="rId5" Type="http://schemas.openxmlformats.org/officeDocument/2006/relationships/image" Target="../media/image57.jpeg"/><Relationship Id="rId4" Type="http://schemas.openxmlformats.org/officeDocument/2006/relationships/image" Target="../media/image27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tags" Target="../tags/tag123.xml"/><Relationship Id="rId7" Type="http://schemas.openxmlformats.org/officeDocument/2006/relationships/oleObject" Target="../embeddings/oleObject12.bin"/><Relationship Id="rId2" Type="http://schemas.openxmlformats.org/officeDocument/2006/relationships/tags" Target="../tags/tag122.xml"/><Relationship Id="rId1" Type="http://schemas.openxmlformats.org/officeDocument/2006/relationships/vmlDrawing" Target="../drawings/vmlDrawing12.vml"/><Relationship Id="rId6" Type="http://schemas.openxmlformats.org/officeDocument/2006/relationships/slideLayout" Target="../slideLayouts/slideLayout171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9" Type="http://schemas.openxmlformats.org/officeDocument/2006/relationships/image" Target="../media/image1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84.xml"/><Relationship Id="rId1" Type="http://schemas.openxmlformats.org/officeDocument/2006/relationships/tags" Target="../tags/tag126.xml"/><Relationship Id="rId4" Type="http://schemas.openxmlformats.org/officeDocument/2006/relationships/image" Target="../media/image1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183.xml"/><Relationship Id="rId1" Type="http://schemas.openxmlformats.org/officeDocument/2006/relationships/tags" Target="../tags/tag127.xml"/><Relationship Id="rId4" Type="http://schemas.openxmlformats.org/officeDocument/2006/relationships/image" Target="../media/image3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173.xml"/><Relationship Id="rId1" Type="http://schemas.openxmlformats.org/officeDocument/2006/relationships/tags" Target="../tags/tag128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183.xml"/><Relationship Id="rId1" Type="http://schemas.openxmlformats.org/officeDocument/2006/relationships/tags" Target="../tags/tag129.xml"/><Relationship Id="rId4" Type="http://schemas.openxmlformats.org/officeDocument/2006/relationships/image" Target="../media/image1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184.xml"/><Relationship Id="rId1" Type="http://schemas.openxmlformats.org/officeDocument/2006/relationships/tags" Target="../tags/tag130.xml"/><Relationship Id="rId4" Type="http://schemas.openxmlformats.org/officeDocument/2006/relationships/image" Target="../media/image59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173.xml"/><Relationship Id="rId1" Type="http://schemas.openxmlformats.org/officeDocument/2006/relationships/tags" Target="../tags/tag13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173.xml"/><Relationship Id="rId1" Type="http://schemas.openxmlformats.org/officeDocument/2006/relationships/tags" Target="../tags/tag132.xml"/><Relationship Id="rId4" Type="http://schemas.openxmlformats.org/officeDocument/2006/relationships/image" Target="../media/image27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134.xml"/><Relationship Id="rId7" Type="http://schemas.openxmlformats.org/officeDocument/2006/relationships/image" Target="../media/image61.jpeg"/><Relationship Id="rId2" Type="http://schemas.openxmlformats.org/officeDocument/2006/relationships/tags" Target="../tags/tag133.xml"/><Relationship Id="rId1" Type="http://schemas.openxmlformats.org/officeDocument/2006/relationships/vmlDrawing" Target="../drawings/vmlDrawing13.vml"/><Relationship Id="rId6" Type="http://schemas.openxmlformats.org/officeDocument/2006/relationships/slideLayout" Target="../slideLayouts/slideLayout189.xml"/><Relationship Id="rId5" Type="http://schemas.openxmlformats.org/officeDocument/2006/relationships/tags" Target="../tags/tag136.xml"/><Relationship Id="rId10" Type="http://schemas.openxmlformats.org/officeDocument/2006/relationships/image" Target="../media/image11.png"/><Relationship Id="rId4" Type="http://schemas.openxmlformats.org/officeDocument/2006/relationships/tags" Target="../tags/tag135.xml"/><Relationship Id="rId9" Type="http://schemas.openxmlformats.org/officeDocument/2006/relationships/image" Target="../media/image60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03.xml"/><Relationship Id="rId1" Type="http://schemas.openxmlformats.org/officeDocument/2006/relationships/tags" Target="../tags/tag137.xml"/><Relationship Id="rId4" Type="http://schemas.openxmlformats.org/officeDocument/2006/relationships/image" Target="../media/image2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191.xml"/><Relationship Id="rId1" Type="http://schemas.openxmlformats.org/officeDocument/2006/relationships/tags" Target="../tags/tag13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191.xml"/><Relationship Id="rId1" Type="http://schemas.openxmlformats.org/officeDocument/2006/relationships/tags" Target="../tags/tag139.xml"/><Relationship Id="rId4" Type="http://schemas.openxmlformats.org/officeDocument/2006/relationships/image" Target="../media/image2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02.xml"/><Relationship Id="rId1" Type="http://schemas.openxmlformats.org/officeDocument/2006/relationships/tags" Target="../tags/tag140.xml"/><Relationship Id="rId4" Type="http://schemas.openxmlformats.org/officeDocument/2006/relationships/image" Target="../media/image62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191.xml"/><Relationship Id="rId1" Type="http://schemas.openxmlformats.org/officeDocument/2006/relationships/tags" Target="../tags/tag14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7772400" cy="1470025"/>
          </a:xfrm>
        </p:spPr>
        <p:txBody>
          <a:bodyPr>
            <a:noAutofit/>
          </a:bodyPr>
          <a:lstStyle/>
          <a:p>
            <a:r>
              <a:rPr lang="en-US" sz="6200" dirty="0" smtClean="0"/>
              <a:t>American Indian Probate Reform Act of 2004 (AIPRA)</a:t>
            </a:r>
            <a:endParaRPr lang="en-US" sz="6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724400"/>
            <a:ext cx="64008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Polson</a:t>
            </a:r>
            <a:br>
              <a:rPr lang="en-US" sz="4000" dirty="0" smtClean="0"/>
            </a:br>
            <a:r>
              <a:rPr lang="en-US" sz="4000" dirty="0" smtClean="0"/>
              <a:t>June 7, 2012</a:t>
            </a:r>
            <a:endParaRPr lang="en-US" sz="40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4076700"/>
            <a:ext cx="924242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929-C45F-4221-BAA4-897BD895861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7" descr="ExtensionV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48200"/>
            <a:ext cx="1676400" cy="147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95071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Practice:  </a:t>
            </a:r>
            <a:r>
              <a:rPr lang="en-US" dirty="0" smtClean="0">
                <a:solidFill>
                  <a:srgbClr val="000066"/>
                </a:solidFill>
              </a:rPr>
              <a:t>Why I am attending the meeting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6365368"/>
              </p:ext>
            </p:extLst>
          </p:nvPr>
        </p:nvGraphicFramePr>
        <p:xfrm>
          <a:off x="4508500" y="1752600"/>
          <a:ext cx="4572000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Chart" r:id="rId7" imgW="4572000" imgH="5143470" progId="MSGraph.Chart.8">
                  <p:embed followColorScheme="full"/>
                </p:oleObj>
              </mc:Choice>
              <mc:Fallback>
                <p:oleObj name="Chart" r:id="rId7" imgW="4572000" imgH="514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752600"/>
                        <a:ext cx="4572000" cy="504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981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Sounded like information I should know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My spouse made me here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My children suggested I attend</a:t>
            </a:r>
            <a:endParaRPr lang="en-US" sz="3600" dirty="0"/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57945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2" name="Line 6"/>
          <p:cNvSpPr>
            <a:spLocks noChangeShapeType="1"/>
          </p:cNvSpPr>
          <p:nvPr/>
        </p:nvSpPr>
        <p:spPr bwMode="auto">
          <a:xfrm>
            <a:off x="3962400" y="2819400"/>
            <a:ext cx="30480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A01-9EA5-4C3D-9074-1F16DD675185}" type="slidenum">
              <a:rPr lang="en-US">
                <a:solidFill>
                  <a:srgbClr val="000000"/>
                </a:solidFill>
              </a:rPr>
              <a:pPr/>
              <a:t>100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84" name="Line 88"/>
          <p:cNvSpPr>
            <a:spLocks noChangeShapeType="1"/>
          </p:cNvSpPr>
          <p:nvPr/>
        </p:nvSpPr>
        <p:spPr bwMode="auto">
          <a:xfrm flipH="1">
            <a:off x="2514600" y="2743200"/>
            <a:ext cx="1447800" cy="2514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1295400" y="4953000"/>
            <a:ext cx="1828800" cy="1524000"/>
          </a:xfrm>
          <a:prstGeom prst="rect">
            <a:avLst/>
          </a:prstGeom>
          <a:solidFill>
            <a:srgbClr val="66FF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Age 18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3505200" y="4953000"/>
            <a:ext cx="1752600" cy="1524000"/>
          </a:xfrm>
          <a:prstGeom prst="rect">
            <a:avLst/>
          </a:prstGeom>
          <a:solidFill>
            <a:srgbClr val="66FF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Age 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3307" name="Line 11"/>
          <p:cNvSpPr>
            <a:spLocks noChangeShapeType="1"/>
          </p:cNvSpPr>
          <p:nvPr/>
        </p:nvSpPr>
        <p:spPr bwMode="auto">
          <a:xfrm rot="17566692" flipH="1">
            <a:off x="4143375" y="2595563"/>
            <a:ext cx="1371600" cy="2590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4572000" y="1066800"/>
            <a:ext cx="3352800" cy="33528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+mj-lt"/>
              </a:rPr>
              <a:t>Wife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+mj-lt"/>
              </a:rPr>
              <a:t>Lives 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+mj-lt"/>
              </a:rPr>
              <a:t>Flathead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+mj-lt"/>
              </a:rPr>
              <a:t>parcel</a:t>
            </a:r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5638800" y="4953000"/>
            <a:ext cx="1752600" cy="1524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Age 24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838200" y="1981200"/>
            <a:ext cx="2667000" cy="16002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Husband</a:t>
            </a: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 rot="5400000">
            <a:off x="1409700" y="1485900"/>
            <a:ext cx="1524000" cy="25146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dirty="0" smtClean="0">
                <a:solidFill>
                  <a:srgbClr val="000066"/>
                </a:solidFill>
              </a:rPr>
              <a:t>Husband dies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 flipV="1">
            <a:off x="3505200" y="2743200"/>
            <a:ext cx="1066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82" name="Line 86"/>
          <p:cNvSpPr>
            <a:spLocks noChangeShapeType="1"/>
          </p:cNvSpPr>
          <p:nvPr/>
        </p:nvSpPr>
        <p:spPr bwMode="auto">
          <a:xfrm rot="16200000" flipH="1">
            <a:off x="1447800" y="1447800"/>
            <a:ext cx="1524000" cy="25908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83" name="Line 87"/>
          <p:cNvSpPr>
            <a:spLocks noChangeShapeType="1"/>
          </p:cNvSpPr>
          <p:nvPr/>
        </p:nvSpPr>
        <p:spPr bwMode="auto">
          <a:xfrm>
            <a:off x="3676650" y="2738438"/>
            <a:ext cx="895350" cy="47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6814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poictur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80047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000066"/>
                </a:solidFill>
              </a:rPr>
              <a:t>Who receives the interest no will? (</a:t>
            </a:r>
            <a:r>
              <a:rPr lang="en-US" sz="4000" i="1" dirty="0">
                <a:solidFill>
                  <a:srgbClr val="000066"/>
                </a:solidFill>
              </a:rPr>
              <a:t>less than 5%)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101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26784161"/>
              </p:ext>
            </p:extLst>
          </p:nvPr>
        </p:nvGraphicFramePr>
        <p:xfrm>
          <a:off x="4546600" y="1747837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Chart" r:id="rId8" imgW="4572000" imgH="5143470" progId="MSGraph.Chart.8">
                  <p:embed followColorScheme="full"/>
                </p:oleObj>
              </mc:Choice>
              <mc:Fallback>
                <p:oleObj name="Chart" r:id="rId8" imgW="4572000" imgH="514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46600" y="1747837"/>
                        <a:ext cx="4572000" cy="5143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21336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3600" dirty="0" smtClean="0"/>
              <a:t>State of MT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3600" dirty="0" smtClean="0"/>
              <a:t>Tribe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3600" dirty="0" smtClean="0"/>
              <a:t>Wife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3600" dirty="0" smtClean="0"/>
              <a:t>Oldest Child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3600" dirty="0" smtClean="0"/>
              <a:t>All children inherit </a:t>
            </a:r>
            <a:endParaRPr lang="en-US" sz="3600" dirty="0"/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6867035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2AA3-4757-46CB-A0EF-F379B8A3559C}" type="slidenum">
              <a:rPr lang="en-US"/>
              <a:pPr/>
              <a:t>102</a:t>
            </a:fld>
            <a:endParaRPr lang="en-US" dirty="0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Exception: Single Heir Rule</a:t>
            </a:r>
            <a:r>
              <a:rPr lang="en-US" sz="4800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4419600"/>
          </a:xfrm>
        </p:spPr>
        <p:txBody>
          <a:bodyPr/>
          <a:lstStyle/>
          <a:p>
            <a:r>
              <a:rPr lang="en-US" sz="4800" dirty="0"/>
              <a:t>If spouse living on parcel: </a:t>
            </a:r>
          </a:p>
          <a:p>
            <a:pPr lvl="1">
              <a:buFont typeface="Wingdings" pitchFamily="2" charset="2"/>
              <a:buChar char="§"/>
            </a:pPr>
            <a:r>
              <a:rPr lang="en-US" sz="4400" dirty="0"/>
              <a:t>He/she receives </a:t>
            </a:r>
            <a:r>
              <a:rPr lang="en-US" sz="4400" i="1" dirty="0"/>
              <a:t>life estate</a:t>
            </a:r>
            <a:r>
              <a:rPr lang="en-US" sz="4400" dirty="0"/>
              <a:t> on that parcel, including the family home</a:t>
            </a:r>
          </a:p>
          <a:p>
            <a:pPr lvl="2">
              <a:buFont typeface="Wingdings" pitchFamily="2" charset="2"/>
              <a:buNone/>
            </a:pPr>
            <a:endParaRPr lang="en-US" sz="4000" dirty="0"/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304800" y="6019800"/>
            <a:ext cx="868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 smtClean="0">
                <a:solidFill>
                  <a:srgbClr val="000066"/>
                </a:solidFill>
                <a:latin typeface="+mj-lt"/>
              </a:rPr>
              <a:t>(Interests of less </a:t>
            </a:r>
            <a:r>
              <a:rPr lang="en-US" sz="3200" b="1" i="1" dirty="0">
                <a:solidFill>
                  <a:srgbClr val="000066"/>
                </a:solidFill>
                <a:latin typeface="+mj-lt"/>
              </a:rPr>
              <a:t>than 5% &amp; no will)</a:t>
            </a:r>
          </a:p>
        </p:txBody>
      </p:sp>
      <p:pic>
        <p:nvPicPr>
          <p:cNvPr id="186447" name="Picture 79" descr="fthrbar1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886200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68271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F621-389B-4E36-BB8D-008095DBF8F3}" type="slidenum">
              <a:rPr lang="en-US"/>
              <a:pPr/>
              <a:t>103</a:t>
            </a:fld>
            <a:endParaRPr lang="en-US" dirty="0"/>
          </a:p>
        </p:txBody>
      </p:sp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4648200" y="2057400"/>
            <a:ext cx="3505200" cy="167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400" b="1" dirty="0">
                <a:latin typeface="+mj-lt"/>
              </a:rPr>
              <a:t>Wife </a:t>
            </a:r>
          </a:p>
          <a:p>
            <a:pPr algn="ctr" eaLnBrk="0" hangingPunct="0"/>
            <a:r>
              <a:rPr lang="en-US" sz="4400" b="1" i="1" dirty="0">
                <a:latin typeface="+mj-lt"/>
              </a:rPr>
              <a:t>Life Estate</a:t>
            </a:r>
          </a:p>
        </p:txBody>
      </p:sp>
      <p:sp>
        <p:nvSpPr>
          <p:cNvPr id="196611" name="Line 3"/>
          <p:cNvSpPr>
            <a:spLocks noChangeShapeType="1"/>
          </p:cNvSpPr>
          <p:nvPr/>
        </p:nvSpPr>
        <p:spPr bwMode="auto">
          <a:xfrm>
            <a:off x="3810000" y="2971800"/>
            <a:ext cx="304800" cy="205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685800" y="2133600"/>
            <a:ext cx="2667000" cy="16002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+mj-lt"/>
              </a:rPr>
              <a:t>Husband</a:t>
            </a:r>
          </a:p>
        </p:txBody>
      </p:sp>
      <p:sp>
        <p:nvSpPr>
          <p:cNvPr id="196613" name="Line 5"/>
          <p:cNvSpPr>
            <a:spLocks noChangeShapeType="1"/>
          </p:cNvSpPr>
          <p:nvPr/>
        </p:nvSpPr>
        <p:spPr bwMode="auto">
          <a:xfrm>
            <a:off x="762000" y="2209800"/>
            <a:ext cx="2362200" cy="14478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6614" name="Line 6"/>
          <p:cNvSpPr>
            <a:spLocks noChangeShapeType="1"/>
          </p:cNvSpPr>
          <p:nvPr/>
        </p:nvSpPr>
        <p:spPr bwMode="auto">
          <a:xfrm rot="5400000">
            <a:off x="1257300" y="1638300"/>
            <a:ext cx="1524000" cy="25146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334963"/>
            <a:ext cx="7924800" cy="9144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000" dirty="0">
                <a:solidFill>
                  <a:srgbClr val="000066"/>
                </a:solidFill>
              </a:rPr>
              <a:t>Trust Land</a:t>
            </a:r>
          </a:p>
        </p:txBody>
      </p:sp>
      <p:sp>
        <p:nvSpPr>
          <p:cNvPr id="196616" name="Line 8"/>
          <p:cNvSpPr>
            <a:spLocks noChangeShapeType="1"/>
          </p:cNvSpPr>
          <p:nvPr/>
        </p:nvSpPr>
        <p:spPr bwMode="auto">
          <a:xfrm>
            <a:off x="3352800" y="28956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6617" name="Line 9"/>
          <p:cNvSpPr>
            <a:spLocks noChangeShapeType="1"/>
          </p:cNvSpPr>
          <p:nvPr/>
        </p:nvSpPr>
        <p:spPr bwMode="auto">
          <a:xfrm flipH="1">
            <a:off x="2438400" y="2895599"/>
            <a:ext cx="1371600" cy="227684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6618" name="Line 10"/>
          <p:cNvSpPr>
            <a:spLocks noChangeShapeType="1"/>
          </p:cNvSpPr>
          <p:nvPr/>
        </p:nvSpPr>
        <p:spPr bwMode="auto">
          <a:xfrm rot="17566692" flipH="1">
            <a:off x="4038600" y="2743200"/>
            <a:ext cx="1371600" cy="2590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6619" name="Rectangle 11"/>
          <p:cNvSpPr>
            <a:spLocks noChangeArrowheads="1"/>
          </p:cNvSpPr>
          <p:nvPr/>
        </p:nvSpPr>
        <p:spPr bwMode="auto">
          <a:xfrm>
            <a:off x="457200" y="1219200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rgbClr val="000066"/>
                </a:solidFill>
              </a:rPr>
              <a:t>(Interests less </a:t>
            </a:r>
            <a:r>
              <a:rPr lang="en-US" sz="3200" b="1" dirty="0">
                <a:solidFill>
                  <a:srgbClr val="000066"/>
                </a:solidFill>
              </a:rPr>
              <a:t>than 5%&amp; no will)</a:t>
            </a:r>
          </a:p>
        </p:txBody>
      </p:sp>
      <p:sp>
        <p:nvSpPr>
          <p:cNvPr id="196620" name="Rectangle 12"/>
          <p:cNvSpPr>
            <a:spLocks noChangeArrowheads="1"/>
          </p:cNvSpPr>
          <p:nvPr/>
        </p:nvSpPr>
        <p:spPr bwMode="auto">
          <a:xfrm>
            <a:off x="838200" y="4191000"/>
            <a:ext cx="1828800" cy="2133600"/>
          </a:xfrm>
          <a:prstGeom prst="rect">
            <a:avLst/>
          </a:prstGeom>
          <a:solidFill>
            <a:srgbClr val="66FF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800" b="1" dirty="0">
              <a:latin typeface="+mj-lt"/>
            </a:endParaRPr>
          </a:p>
          <a:p>
            <a:pPr algn="ctr" eaLnBrk="0" hangingPunct="0"/>
            <a:r>
              <a:rPr lang="en-US" sz="3600" b="1" dirty="0">
                <a:latin typeface="+mj-lt"/>
              </a:rPr>
              <a:t>Child</a:t>
            </a:r>
          </a:p>
          <a:p>
            <a:pPr algn="ctr" eaLnBrk="0" hangingPunct="0"/>
            <a:r>
              <a:rPr lang="en-US" sz="3600" b="1" dirty="0">
                <a:latin typeface="+mj-lt"/>
              </a:rPr>
              <a:t>Age 18</a:t>
            </a:r>
          </a:p>
          <a:p>
            <a:pPr algn="ctr" eaLnBrk="0" hangingPunct="0"/>
            <a:r>
              <a:rPr lang="en-US" sz="3600" b="1" dirty="0">
                <a:latin typeface="+mj-lt"/>
              </a:rPr>
              <a:t>0</a:t>
            </a:r>
          </a:p>
          <a:p>
            <a:pPr algn="ctr" eaLnBrk="0" hangingPunct="0"/>
            <a:endParaRPr lang="en-US" sz="2800" b="1" dirty="0">
              <a:latin typeface="+mj-lt"/>
            </a:endParaRPr>
          </a:p>
        </p:txBody>
      </p:sp>
      <p:sp>
        <p:nvSpPr>
          <p:cNvPr id="196621" name="Rectangle 13"/>
          <p:cNvSpPr>
            <a:spLocks noChangeArrowheads="1"/>
          </p:cNvSpPr>
          <p:nvPr/>
        </p:nvSpPr>
        <p:spPr bwMode="auto">
          <a:xfrm>
            <a:off x="3276600" y="4191000"/>
            <a:ext cx="1828800" cy="2133600"/>
          </a:xfrm>
          <a:prstGeom prst="rect">
            <a:avLst/>
          </a:prstGeom>
          <a:solidFill>
            <a:srgbClr val="66FF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800" b="1" dirty="0">
              <a:latin typeface="+mj-lt"/>
            </a:endParaRPr>
          </a:p>
          <a:p>
            <a:pPr algn="ctr" eaLnBrk="0" hangingPunct="0"/>
            <a:r>
              <a:rPr lang="en-US" sz="3600" b="1" dirty="0">
                <a:latin typeface="+mj-lt"/>
              </a:rPr>
              <a:t>Child</a:t>
            </a:r>
          </a:p>
          <a:p>
            <a:pPr algn="ctr" eaLnBrk="0" hangingPunct="0"/>
            <a:r>
              <a:rPr lang="en-US" sz="3600" b="1" dirty="0">
                <a:latin typeface="+mj-lt"/>
              </a:rPr>
              <a:t>Age 22</a:t>
            </a:r>
          </a:p>
          <a:p>
            <a:pPr algn="ctr" eaLnBrk="0" hangingPunct="0"/>
            <a:r>
              <a:rPr lang="en-US" sz="3600" b="1" dirty="0">
                <a:latin typeface="+mj-lt"/>
              </a:rPr>
              <a:t>0</a:t>
            </a:r>
          </a:p>
          <a:p>
            <a:pPr algn="ctr" eaLnBrk="0" hangingPunct="0"/>
            <a:endParaRPr lang="en-US" sz="2800" b="1" dirty="0">
              <a:latin typeface="+mj-lt"/>
            </a:endParaRPr>
          </a:p>
        </p:txBody>
      </p:sp>
      <p:sp>
        <p:nvSpPr>
          <p:cNvPr id="196622" name="Rectangle 14"/>
          <p:cNvSpPr>
            <a:spLocks noChangeArrowheads="1"/>
          </p:cNvSpPr>
          <p:nvPr/>
        </p:nvSpPr>
        <p:spPr bwMode="auto">
          <a:xfrm>
            <a:off x="5562600" y="4191000"/>
            <a:ext cx="2286000" cy="2286000"/>
          </a:xfrm>
          <a:prstGeom prst="rect">
            <a:avLst/>
          </a:prstGeom>
          <a:solidFill>
            <a:srgbClr val="FF6699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latin typeface="+mj-lt"/>
              </a:rPr>
              <a:t>Child</a:t>
            </a:r>
          </a:p>
          <a:p>
            <a:pPr algn="ctr" eaLnBrk="0" hangingPunct="0"/>
            <a:r>
              <a:rPr lang="en-US" sz="2800" b="1" dirty="0">
                <a:latin typeface="+mj-lt"/>
              </a:rPr>
              <a:t>Age 24</a:t>
            </a:r>
          </a:p>
          <a:p>
            <a:pPr algn="ctr" eaLnBrk="0" hangingPunct="0"/>
            <a:r>
              <a:rPr lang="en-US" sz="2800" b="1" dirty="0">
                <a:latin typeface="+mj-lt"/>
              </a:rPr>
              <a:t>parcels </a:t>
            </a:r>
          </a:p>
          <a:p>
            <a:pPr algn="ctr" eaLnBrk="0" hangingPunct="0"/>
            <a:r>
              <a:rPr lang="en-US" sz="2800" b="1" dirty="0">
                <a:latin typeface="+mj-lt"/>
              </a:rPr>
              <a:t>with less</a:t>
            </a:r>
          </a:p>
          <a:p>
            <a:pPr algn="ctr" eaLnBrk="0" hangingPunct="0"/>
            <a:r>
              <a:rPr lang="en-US" sz="2800" b="1" dirty="0">
                <a:latin typeface="+mj-lt"/>
              </a:rPr>
              <a:t> than 5%</a:t>
            </a:r>
          </a:p>
        </p:txBody>
      </p:sp>
      <p:sp>
        <p:nvSpPr>
          <p:cNvPr id="196623" name="AutoShape 15"/>
          <p:cNvSpPr>
            <a:spLocks noChangeArrowheads="1"/>
          </p:cNvSpPr>
          <p:nvPr/>
        </p:nvSpPr>
        <p:spPr bwMode="auto">
          <a:xfrm rot="2692763">
            <a:off x="2921000" y="2295525"/>
            <a:ext cx="1447800" cy="990600"/>
          </a:xfrm>
          <a:prstGeom prst="rightArrow">
            <a:avLst>
              <a:gd name="adj1" fmla="val 50000"/>
              <a:gd name="adj2" fmla="val 36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3488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3.33333E-6 L 0.18333 0.13334 " pathEditMode="relative" ptsTypes="AA">
                                      <p:cBhvr>
                                        <p:cTn id="6" dur="2000" fill="hold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DCD6-ED40-46A0-82D3-53B0F1EE1F1F}" type="slidenum">
              <a:rPr lang="en-US"/>
              <a:pPr/>
              <a:t>104</a:t>
            </a:fld>
            <a:endParaRPr lang="en-US" dirty="0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467600" cy="1143000"/>
          </a:xfrm>
        </p:spPr>
        <p:txBody>
          <a:bodyPr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Life Estate</a:t>
            </a:r>
            <a:r>
              <a:rPr lang="en-US" sz="6000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38400"/>
            <a:ext cx="83058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800" dirty="0"/>
              <a:t>Allows life tenant to have possession of property during his/her lifetime</a:t>
            </a:r>
          </a:p>
          <a:p>
            <a:pPr lvl="1">
              <a:lnSpc>
                <a:spcPct val="90000"/>
              </a:lnSpc>
            </a:pPr>
            <a:r>
              <a:rPr lang="en-US" sz="4400" dirty="0"/>
              <a:t>But not ownership of property 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61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000066"/>
                </a:solidFill>
              </a:rPr>
              <a:t>(Interest of less </a:t>
            </a:r>
            <a:r>
              <a:rPr lang="en-US" sz="3200" b="1" dirty="0">
                <a:solidFill>
                  <a:srgbClr val="000066"/>
                </a:solidFill>
              </a:rPr>
              <a:t>than 5% &amp; no will)</a:t>
            </a:r>
          </a:p>
        </p:txBody>
      </p:sp>
      <p:pic>
        <p:nvPicPr>
          <p:cNvPr id="188495" name="Picture 79" descr="bead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68484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96" name="Picture 80" descr="Denise_December_08_023-340x5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0"/>
            <a:ext cx="1414463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87454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CA20-6533-461C-80F4-C784DDD37055}" type="slidenum">
              <a:rPr lang="en-US"/>
              <a:pPr/>
              <a:t>105</a:t>
            </a:fld>
            <a:endParaRPr lang="en-US" dirty="0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Single Heir Rule: No will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382000" cy="5638800"/>
          </a:xfrm>
        </p:spPr>
        <p:txBody>
          <a:bodyPr/>
          <a:lstStyle/>
          <a:p>
            <a:r>
              <a:rPr lang="en-US" sz="4400" dirty="0"/>
              <a:t>After death of </a:t>
            </a:r>
            <a:r>
              <a:rPr lang="en-US" sz="4400" dirty="0" smtClean="0"/>
              <a:t>Mom, </a:t>
            </a:r>
            <a:r>
              <a:rPr lang="en-US" sz="4400" dirty="0"/>
              <a:t>oldest child </a:t>
            </a:r>
            <a:r>
              <a:rPr lang="en-US" sz="4400" i="1" dirty="0"/>
              <a:t>(remainderman) </a:t>
            </a:r>
            <a:r>
              <a:rPr lang="en-US" sz="4400" dirty="0"/>
              <a:t>receives</a:t>
            </a:r>
            <a:r>
              <a:rPr lang="en-US" sz="3600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sz="4000" i="1" dirty="0"/>
              <a:t>Remainder interest</a:t>
            </a:r>
          </a:p>
          <a:p>
            <a:pPr lvl="2">
              <a:buFont typeface="Wingdings" pitchFamily="2" charset="2"/>
              <a:buChar char="§"/>
            </a:pPr>
            <a:r>
              <a:rPr lang="en-US" sz="4400" dirty="0" smtClean="0"/>
              <a:t> home </a:t>
            </a:r>
            <a:endParaRPr lang="en-US" sz="4400" dirty="0"/>
          </a:p>
          <a:p>
            <a:pPr lvl="2">
              <a:buFont typeface="Wingdings" pitchFamily="2" charset="2"/>
              <a:buChar char="§"/>
            </a:pPr>
            <a:r>
              <a:rPr lang="en-US" sz="4400" dirty="0"/>
              <a:t> </a:t>
            </a:r>
            <a:r>
              <a:rPr lang="en-US" sz="4400" dirty="0" smtClean="0"/>
              <a:t>land</a:t>
            </a:r>
            <a:endParaRPr lang="en-US" sz="4400" dirty="0"/>
          </a:p>
        </p:txBody>
      </p:sp>
      <p:pic>
        <p:nvPicPr>
          <p:cNvPr id="190470" name="Picture 6" descr="Image 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08" y="2286000"/>
            <a:ext cx="2626591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293209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0558-684D-4C3C-AEDB-ACA8CCEE1A99}" type="slidenum">
              <a:rPr lang="en-US"/>
              <a:pPr/>
              <a:t>106</a:t>
            </a:fld>
            <a:endParaRPr lang="en-US" dirty="0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543800" cy="1431925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Upon Mother’s passing oldest child receives: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90800"/>
            <a:ext cx="8458200" cy="2209800"/>
          </a:xfrm>
          <a:noFill/>
          <a:ln/>
        </p:spPr>
        <p:txBody>
          <a:bodyPr/>
          <a:lstStyle/>
          <a:p>
            <a:pPr>
              <a:buSzPct val="110000"/>
            </a:pPr>
            <a:r>
              <a:rPr lang="en-US" sz="5400" dirty="0"/>
              <a:t> Remainder interest</a:t>
            </a:r>
          </a:p>
          <a:p>
            <a:pPr lvl="1">
              <a:buSzPct val="110000"/>
            </a:pPr>
            <a:r>
              <a:rPr lang="en-US" sz="4800" dirty="0"/>
              <a:t>1.7% parcel Flathead</a:t>
            </a:r>
          </a:p>
          <a:p>
            <a:pPr lvl="2">
              <a:buSzPct val="110000"/>
            </a:pPr>
            <a:r>
              <a:rPr lang="en-US" sz="4400" dirty="0"/>
              <a:t>Includes family home</a:t>
            </a:r>
          </a:p>
        </p:txBody>
      </p:sp>
      <p:pic>
        <p:nvPicPr>
          <p:cNvPr id="200782" name="Picture 78" descr="fthrbar1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200"/>
            <a:ext cx="30480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83" name="Text Box 79"/>
          <p:cNvSpPr txBox="1">
            <a:spLocks noChangeArrowheads="1"/>
          </p:cNvSpPr>
          <p:nvPr/>
        </p:nvSpPr>
        <p:spPr bwMode="auto">
          <a:xfrm>
            <a:off x="838200" y="5334000"/>
            <a:ext cx="731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i="1" dirty="0">
                <a:solidFill>
                  <a:srgbClr val="000066"/>
                </a:solidFill>
              </a:rPr>
              <a:t>(less than 5% &amp; no 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25540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7832-838E-401F-AA26-B5A6A3B74025}" type="slidenum">
              <a:rPr lang="en-US"/>
              <a:pPr/>
              <a:t>107</a:t>
            </a:fld>
            <a:endParaRPr lang="en-US" dirty="0"/>
          </a:p>
        </p:txBody>
      </p:sp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4876800" y="2057400"/>
            <a:ext cx="3200400" cy="16764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400" b="1" dirty="0">
                <a:solidFill>
                  <a:schemeClr val="bg1"/>
                </a:solidFill>
              </a:rPr>
              <a:t>Wife</a:t>
            </a:r>
            <a:endParaRPr lang="en-US" sz="4400" b="1" i="1" dirty="0"/>
          </a:p>
        </p:txBody>
      </p:sp>
      <p:sp>
        <p:nvSpPr>
          <p:cNvPr id="198659" name="Line 3"/>
          <p:cNvSpPr>
            <a:spLocks noChangeShapeType="1"/>
          </p:cNvSpPr>
          <p:nvPr/>
        </p:nvSpPr>
        <p:spPr bwMode="auto">
          <a:xfrm>
            <a:off x="4038600" y="3048000"/>
            <a:ext cx="304800" cy="205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914400" y="2209800"/>
            <a:ext cx="2667000" cy="16002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solidFill>
                  <a:schemeClr val="bg1"/>
                </a:solidFill>
              </a:rPr>
              <a:t>Husband</a:t>
            </a:r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title"/>
          </p:nvPr>
        </p:nvSpPr>
        <p:spPr>
          <a:xfrm>
            <a:off x="295253" y="158246"/>
            <a:ext cx="8763000" cy="9906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Spouse passes</a:t>
            </a:r>
            <a:r>
              <a:rPr lang="en-US" sz="4800" dirty="0">
                <a:solidFill>
                  <a:srgbClr val="000066"/>
                </a:solidFill>
              </a:rPr>
              <a:t> away</a:t>
            </a:r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>
            <a:off x="3581400" y="29718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3" name="Line 7"/>
          <p:cNvSpPr>
            <a:spLocks noChangeShapeType="1"/>
          </p:cNvSpPr>
          <p:nvPr/>
        </p:nvSpPr>
        <p:spPr bwMode="auto">
          <a:xfrm flipH="1">
            <a:off x="2743200" y="2971800"/>
            <a:ext cx="129540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4" name="Line 8"/>
          <p:cNvSpPr>
            <a:spLocks noChangeShapeType="1"/>
          </p:cNvSpPr>
          <p:nvPr/>
        </p:nvSpPr>
        <p:spPr bwMode="auto">
          <a:xfrm rot="17566692" flipH="1">
            <a:off x="4219575" y="2824163"/>
            <a:ext cx="1371600" cy="2590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98665" name="Group 9"/>
          <p:cNvGrpSpPr>
            <a:grpSpLocks/>
          </p:cNvGrpSpPr>
          <p:nvPr/>
        </p:nvGrpSpPr>
        <p:grpSpPr bwMode="auto">
          <a:xfrm>
            <a:off x="4800600" y="1981200"/>
            <a:ext cx="3429000" cy="1828800"/>
            <a:chOff x="2321" y="864"/>
            <a:chExt cx="1471" cy="1287"/>
          </a:xfrm>
        </p:grpSpPr>
        <p:sp>
          <p:nvSpPr>
            <p:cNvPr id="198666" name="Line 10"/>
            <p:cNvSpPr>
              <a:spLocks noChangeShapeType="1"/>
            </p:cNvSpPr>
            <p:nvPr/>
          </p:nvSpPr>
          <p:spPr bwMode="auto">
            <a:xfrm rot="20780140" flipV="1">
              <a:off x="2321" y="1007"/>
              <a:ext cx="1471" cy="1027"/>
            </a:xfrm>
            <a:prstGeom prst="line">
              <a:avLst/>
            </a:prstGeom>
            <a:noFill/>
            <a:ln w="5715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667" name="Line 11"/>
            <p:cNvSpPr>
              <a:spLocks noChangeShapeType="1"/>
            </p:cNvSpPr>
            <p:nvPr/>
          </p:nvSpPr>
          <p:spPr bwMode="auto">
            <a:xfrm rot="15896893" flipV="1">
              <a:off x="2387" y="1014"/>
              <a:ext cx="1287" cy="987"/>
            </a:xfrm>
            <a:prstGeom prst="line">
              <a:avLst/>
            </a:prstGeom>
            <a:noFill/>
            <a:ln w="5715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98668" name="Rectangle 12"/>
          <p:cNvSpPr>
            <a:spLocks noChangeArrowheads="1"/>
          </p:cNvSpPr>
          <p:nvPr/>
        </p:nvSpPr>
        <p:spPr bwMode="auto">
          <a:xfrm>
            <a:off x="365760" y="990600"/>
            <a:ext cx="830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rgbClr val="000066"/>
                </a:solidFill>
              </a:rPr>
              <a:t>(Interests of less </a:t>
            </a:r>
            <a:r>
              <a:rPr lang="en-US" sz="2800" b="1" dirty="0">
                <a:solidFill>
                  <a:srgbClr val="000066"/>
                </a:solidFill>
              </a:rPr>
              <a:t>than 5% &amp; no will)</a:t>
            </a:r>
          </a:p>
        </p:txBody>
      </p:sp>
      <p:sp>
        <p:nvSpPr>
          <p:cNvPr id="198669" name="Rectangle 13"/>
          <p:cNvSpPr>
            <a:spLocks noChangeArrowheads="1"/>
          </p:cNvSpPr>
          <p:nvPr/>
        </p:nvSpPr>
        <p:spPr bwMode="auto">
          <a:xfrm>
            <a:off x="3505200" y="4495800"/>
            <a:ext cx="1828800" cy="1905000"/>
          </a:xfrm>
          <a:prstGeom prst="rect">
            <a:avLst/>
          </a:prstGeom>
          <a:solidFill>
            <a:srgbClr val="66FF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800" b="1" dirty="0"/>
          </a:p>
          <a:p>
            <a:pPr algn="ctr" eaLnBrk="0" hangingPunct="0"/>
            <a:r>
              <a:rPr lang="en-US" sz="3600" b="1" dirty="0"/>
              <a:t>Child</a:t>
            </a:r>
          </a:p>
          <a:p>
            <a:pPr algn="ctr" eaLnBrk="0" hangingPunct="0"/>
            <a:r>
              <a:rPr lang="en-US" sz="3600" b="1" dirty="0"/>
              <a:t>0</a:t>
            </a:r>
          </a:p>
          <a:p>
            <a:pPr algn="ctr" eaLnBrk="0" hangingPunct="0"/>
            <a:endParaRPr lang="en-US" sz="2800" b="1" dirty="0"/>
          </a:p>
        </p:txBody>
      </p:sp>
      <p:sp>
        <p:nvSpPr>
          <p:cNvPr id="198670" name="Rectangle 14"/>
          <p:cNvSpPr>
            <a:spLocks noChangeArrowheads="1"/>
          </p:cNvSpPr>
          <p:nvPr/>
        </p:nvSpPr>
        <p:spPr bwMode="auto">
          <a:xfrm>
            <a:off x="5715000" y="4495800"/>
            <a:ext cx="2971800" cy="2057400"/>
          </a:xfrm>
          <a:prstGeom prst="rect">
            <a:avLst/>
          </a:prstGeom>
          <a:solidFill>
            <a:srgbClr val="FF6699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 b="1" dirty="0" smtClean="0"/>
              <a:t>Oldest child </a:t>
            </a:r>
          </a:p>
          <a:p>
            <a:pPr eaLnBrk="0" hangingPunct="0"/>
            <a:r>
              <a:rPr lang="en-US" sz="2800" b="1" dirty="0" smtClean="0"/>
              <a:t>Receives </a:t>
            </a:r>
          </a:p>
          <a:p>
            <a:pPr eaLnBrk="0" hangingPunct="0"/>
            <a:r>
              <a:rPr lang="en-US" sz="2800" b="1" dirty="0" smtClean="0"/>
              <a:t>Flathead</a:t>
            </a:r>
          </a:p>
          <a:p>
            <a:pPr eaLnBrk="0" hangingPunct="0"/>
            <a:r>
              <a:rPr lang="en-US" sz="2800" b="1" dirty="0" smtClean="0"/>
              <a:t>interest</a:t>
            </a:r>
            <a:endParaRPr lang="en-US" sz="2800" b="1" dirty="0"/>
          </a:p>
        </p:txBody>
      </p:sp>
      <p:sp>
        <p:nvSpPr>
          <p:cNvPr id="198671" name="Rectangle 15"/>
          <p:cNvSpPr>
            <a:spLocks noChangeArrowheads="1"/>
          </p:cNvSpPr>
          <p:nvPr/>
        </p:nvSpPr>
        <p:spPr bwMode="auto">
          <a:xfrm>
            <a:off x="1143000" y="4495800"/>
            <a:ext cx="1752600" cy="1828800"/>
          </a:xfrm>
          <a:prstGeom prst="rect">
            <a:avLst/>
          </a:prstGeom>
          <a:solidFill>
            <a:srgbClr val="66FF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800" b="1" dirty="0"/>
          </a:p>
          <a:p>
            <a:pPr algn="ctr" eaLnBrk="0" hangingPunct="0"/>
            <a:r>
              <a:rPr lang="en-US" sz="3600" b="1" dirty="0"/>
              <a:t>Child</a:t>
            </a:r>
          </a:p>
          <a:p>
            <a:pPr algn="ctr" eaLnBrk="0" hangingPunct="0"/>
            <a:r>
              <a:rPr lang="en-US" sz="3600" b="1" dirty="0"/>
              <a:t>0</a:t>
            </a:r>
          </a:p>
          <a:p>
            <a:pPr algn="ctr" eaLnBrk="0" hangingPunct="0"/>
            <a:endParaRPr lang="en-US" sz="2800" b="1" dirty="0"/>
          </a:p>
        </p:txBody>
      </p:sp>
      <p:grpSp>
        <p:nvGrpSpPr>
          <p:cNvPr id="198673" name="Group 17"/>
          <p:cNvGrpSpPr>
            <a:grpSpLocks/>
          </p:cNvGrpSpPr>
          <p:nvPr/>
        </p:nvGrpSpPr>
        <p:grpSpPr bwMode="auto">
          <a:xfrm>
            <a:off x="609600" y="2057400"/>
            <a:ext cx="3200400" cy="1905000"/>
            <a:chOff x="2321" y="864"/>
            <a:chExt cx="1471" cy="1287"/>
          </a:xfrm>
        </p:grpSpPr>
        <p:sp>
          <p:nvSpPr>
            <p:cNvPr id="198674" name="Line 18"/>
            <p:cNvSpPr>
              <a:spLocks noChangeShapeType="1"/>
            </p:cNvSpPr>
            <p:nvPr/>
          </p:nvSpPr>
          <p:spPr bwMode="auto">
            <a:xfrm rot="20780140" flipV="1">
              <a:off x="2321" y="1007"/>
              <a:ext cx="1471" cy="1027"/>
            </a:xfrm>
            <a:prstGeom prst="line">
              <a:avLst/>
            </a:prstGeom>
            <a:noFill/>
            <a:ln w="5715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675" name="Line 19"/>
            <p:cNvSpPr>
              <a:spLocks noChangeShapeType="1"/>
            </p:cNvSpPr>
            <p:nvPr/>
          </p:nvSpPr>
          <p:spPr bwMode="auto">
            <a:xfrm rot="15896893" flipV="1">
              <a:off x="2387" y="1014"/>
              <a:ext cx="1287" cy="987"/>
            </a:xfrm>
            <a:prstGeom prst="line">
              <a:avLst/>
            </a:prstGeom>
            <a:noFill/>
            <a:ln w="5715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98676" name="AutoShape 20"/>
          <p:cNvSpPr>
            <a:spLocks noChangeArrowheads="1"/>
          </p:cNvSpPr>
          <p:nvPr/>
        </p:nvSpPr>
        <p:spPr bwMode="auto">
          <a:xfrm rot="4945899">
            <a:off x="5734050" y="1733550"/>
            <a:ext cx="1219200" cy="647700"/>
          </a:xfrm>
          <a:prstGeom prst="rightArrow">
            <a:avLst>
              <a:gd name="adj1" fmla="val 50000"/>
              <a:gd name="adj2" fmla="val 4705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727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3.17919E-6 L -0.00208 0.299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4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76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0560-B992-4F3D-8A37-0614D1D11368}" type="slidenum">
              <a:rPr lang="en-US"/>
              <a:pPr/>
              <a:t>108</a:t>
            </a:fld>
            <a:endParaRPr lang="en-US" dirty="0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391400" cy="1143000"/>
          </a:xfrm>
        </p:spPr>
        <p:txBody>
          <a:bodyPr/>
          <a:lstStyle/>
          <a:p>
            <a:r>
              <a:rPr lang="en-US" sz="5400" dirty="0">
                <a:solidFill>
                  <a:srgbClr val="000066"/>
                </a:solidFill>
              </a:rPr>
              <a:t>More information</a:t>
            </a:r>
            <a:r>
              <a:rPr lang="en-US" sz="5400" b="0" dirty="0">
                <a:solidFill>
                  <a:srgbClr val="000066"/>
                </a:solidFill>
              </a:rPr>
              <a:t>:</a:t>
            </a:r>
            <a:endParaRPr lang="en-US" sz="5400" dirty="0">
              <a:solidFill>
                <a:srgbClr val="000066"/>
              </a:solidFill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8153400" cy="4525963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6600" dirty="0"/>
              <a:t>Fact Sheet #7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4800" dirty="0"/>
              <a:t>Your </a:t>
            </a:r>
            <a:r>
              <a:rPr lang="en-US" sz="4800" dirty="0" smtClean="0"/>
              <a:t>undivided  interest </a:t>
            </a:r>
            <a:r>
              <a:rPr lang="en-US" sz="4800" dirty="0"/>
              <a:t>of </a:t>
            </a:r>
            <a:r>
              <a:rPr lang="en-US" sz="4800" i="1" dirty="0"/>
              <a:t>less than 5%</a:t>
            </a:r>
            <a:r>
              <a:rPr lang="en-US" sz="4800" dirty="0"/>
              <a:t>: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4400" dirty="0"/>
              <a:t>What Happens </a:t>
            </a:r>
            <a:r>
              <a:rPr lang="en-US" sz="4400" dirty="0" smtClean="0"/>
              <a:t>if </a:t>
            </a:r>
            <a:r>
              <a:rPr lang="en-US" sz="4400" dirty="0"/>
              <a:t>y</a:t>
            </a:r>
            <a:r>
              <a:rPr lang="en-US" sz="4400" dirty="0" smtClean="0"/>
              <a:t>ou pass away w</a:t>
            </a:r>
            <a:r>
              <a:rPr lang="en-US" sz="4400" i="1" dirty="0" smtClean="0"/>
              <a:t>ithout </a:t>
            </a:r>
            <a:r>
              <a:rPr lang="en-US" sz="4400" i="1" dirty="0"/>
              <a:t>a </a:t>
            </a:r>
            <a:r>
              <a:rPr lang="en-US" sz="4400" i="1" dirty="0" smtClean="0"/>
              <a:t>written will </a:t>
            </a:r>
            <a:r>
              <a:rPr lang="en-US" sz="4400" dirty="0"/>
              <a:t>?</a:t>
            </a:r>
          </a:p>
        </p:txBody>
      </p:sp>
      <p:pic>
        <p:nvPicPr>
          <p:cNvPr id="206852" name="Picture 4" descr="beadb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95400"/>
            <a:ext cx="594360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50670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F243-D105-48DB-8C3B-A7892D4B2DAD}" type="slidenum">
              <a:rPr lang="en-US"/>
              <a:pPr/>
              <a:t>109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70104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Fact Sheet #6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800600"/>
          </a:xfrm>
          <a:noFill/>
          <a:ln/>
        </p:spPr>
        <p:txBody>
          <a:bodyPr lIns="92075" tIns="46038" rIns="92075" bIns="46038"/>
          <a:lstStyle/>
          <a:p>
            <a:pPr eaLnBrk="0" hangingPunct="0">
              <a:spcBef>
                <a:spcPct val="0"/>
              </a:spcBef>
              <a:buSzPct val="145000"/>
            </a:pPr>
            <a:r>
              <a:rPr lang="en-US" sz="5400" dirty="0"/>
              <a:t>Your Undivided  </a:t>
            </a:r>
            <a:br>
              <a:rPr lang="en-US" sz="5400" dirty="0"/>
            </a:br>
            <a:r>
              <a:rPr lang="en-US" sz="5400" dirty="0"/>
              <a:t>Interest:</a:t>
            </a:r>
            <a:r>
              <a:rPr lang="en-US" sz="4400" dirty="0"/>
              <a:t> </a:t>
            </a:r>
          </a:p>
          <a:p>
            <a:pPr eaLnBrk="0" hangingPunct="0">
              <a:spcBef>
                <a:spcPct val="0"/>
              </a:spcBef>
              <a:buSzPct val="145000"/>
              <a:buFontTx/>
              <a:buNone/>
            </a:pPr>
            <a:r>
              <a:rPr lang="en-US" sz="4400" dirty="0"/>
              <a:t>		</a:t>
            </a:r>
            <a:r>
              <a:rPr lang="en-US" sz="6600" i="1" dirty="0"/>
              <a:t>5% or more</a:t>
            </a:r>
            <a:endParaRPr lang="en-US" sz="6600" dirty="0"/>
          </a:p>
          <a:p>
            <a:pPr eaLnBrk="0" hangingPunct="0">
              <a:spcBef>
                <a:spcPct val="0"/>
              </a:spcBef>
              <a:buSzPct val="145000"/>
            </a:pPr>
            <a:r>
              <a:rPr lang="en-US" sz="4400" dirty="0"/>
              <a:t>What </a:t>
            </a:r>
            <a:r>
              <a:rPr lang="en-US" sz="4400" dirty="0" smtClean="0"/>
              <a:t>happens if you pass away without </a:t>
            </a:r>
            <a:r>
              <a:rPr lang="en-US" sz="4400" dirty="0"/>
              <a:t>a </a:t>
            </a:r>
            <a:r>
              <a:rPr lang="en-US" sz="4400" dirty="0" smtClean="0"/>
              <a:t>written will</a:t>
            </a:r>
            <a:r>
              <a:rPr lang="en-US" sz="4400" dirty="0"/>
              <a:t>?</a:t>
            </a:r>
          </a:p>
        </p:txBody>
      </p:sp>
      <p:pic>
        <p:nvPicPr>
          <p:cNvPr id="208900" name="Picture 4" descr="dream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457200"/>
            <a:ext cx="1981200" cy="1978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238353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1017065"/>
            <a:ext cx="8229600" cy="1143000"/>
          </a:xfrm>
        </p:spPr>
        <p:txBody>
          <a:bodyPr/>
          <a:lstStyle/>
          <a:p>
            <a:pPr algn="l"/>
            <a:r>
              <a:rPr lang="en-US" sz="6600" dirty="0">
                <a:solidFill>
                  <a:srgbClr val="000066"/>
                </a:solidFill>
              </a:rPr>
              <a:t>Must respond before end of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-3048000" y="2360612"/>
            <a:ext cx="2590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Enter answer text...</a:t>
            </a:r>
            <a:endParaRPr lang="en-US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 rot="12918734">
            <a:off x="3039809" y="3428999"/>
            <a:ext cx="5135563" cy="2133600"/>
          </a:xfrm>
          <a:prstGeom prst="leftArrow">
            <a:avLst>
              <a:gd name="adj1" fmla="val 50000"/>
              <a:gd name="adj2" fmla="val 601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9" name="CountdownNew"/>
          <p:cNvGrpSpPr/>
          <p:nvPr>
            <p:custDataLst>
              <p:tags r:id="rId3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6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4268568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3023-B9D6-4DB6-87A3-CC997D6FDDFA}" type="slidenum">
              <a:rPr lang="en-US"/>
              <a:pPr/>
              <a:t>110</a:t>
            </a:fld>
            <a:endParaRPr lang="en-US" dirty="0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2954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To find out how much interest you own: 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7620000" cy="4191000"/>
          </a:xfrm>
          <a:noFill/>
          <a:ln/>
        </p:spPr>
        <p:txBody>
          <a:bodyPr lIns="92075" tIns="46038" rIns="92075" bIns="46038"/>
          <a:lstStyle/>
          <a:p>
            <a:r>
              <a:rPr lang="en-US" sz="4400" dirty="0"/>
              <a:t> </a:t>
            </a:r>
            <a:r>
              <a:rPr lang="en-US" sz="6000" dirty="0"/>
              <a:t>Check your </a:t>
            </a:r>
            <a:r>
              <a:rPr lang="en-US" sz="6000" i="1" dirty="0"/>
              <a:t>Individual Trust Interest </a:t>
            </a:r>
            <a:r>
              <a:rPr lang="en-US" sz="6000" i="1" dirty="0" smtClean="0"/>
              <a:t>Statement</a:t>
            </a:r>
            <a:endParaRPr lang="en-US" sz="6000" dirty="0"/>
          </a:p>
        </p:txBody>
      </p:sp>
      <p:graphicFrame>
        <p:nvGraphicFramePr>
          <p:cNvPr id="210948" name="Object 4"/>
          <p:cNvGraphicFramePr>
            <a:graphicFrameLocks noChangeAspect="1"/>
          </p:cNvGraphicFramePr>
          <p:nvPr/>
        </p:nvGraphicFramePr>
        <p:xfrm>
          <a:off x="6934200" y="1371600"/>
          <a:ext cx="1828800" cy="171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ClipArt" r:id="rId5" imgW="2979360" imgH="2795040" progId="MS_ClipArt_Gallery.2">
                  <p:embed/>
                </p:oleObj>
              </mc:Choice>
              <mc:Fallback>
                <p:oleObj name="ClipArt" r:id="rId5" imgW="2979360" imgH="2795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371600"/>
                        <a:ext cx="1828800" cy="171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1600200" y="5791200"/>
            <a:ext cx="655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400" i="1" dirty="0">
              <a:latin typeface="Tahoma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6040290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ITI </a:t>
            </a:r>
            <a:r>
              <a:rPr lang="en-US" sz="4800" dirty="0" smtClean="0">
                <a:solidFill>
                  <a:srgbClr val="000066"/>
                </a:solidFill>
              </a:rPr>
              <a:t>Statement…Which </a:t>
            </a:r>
            <a:r>
              <a:rPr lang="en-US" sz="4800" dirty="0">
                <a:solidFill>
                  <a:srgbClr val="000066"/>
                </a:solidFill>
              </a:rPr>
              <a:t>one is 5% or more?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111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03926665"/>
              </p:ext>
            </p:extLst>
          </p:nvPr>
        </p:nvGraphicFramePr>
        <p:xfrm>
          <a:off x="4724400" y="1828800"/>
          <a:ext cx="4356100" cy="49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Chart" r:id="rId7" imgW="4572000" imgH="5143470" progId="MSGraph.Chart.8">
                  <p:embed followColorScheme="full"/>
                </p:oleObj>
              </mc:Choice>
              <mc:Fallback>
                <p:oleObj name="Chart" r:id="rId7" imgW="4572000" imgH="514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24400" y="1828800"/>
                        <a:ext cx="4356100" cy="496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057400"/>
            <a:ext cx="4495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 0.0173661111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 0.1056250000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 0.0078125000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 0.0114583333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 0.0478125000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 0.0260416667</a:t>
            </a:r>
            <a:endParaRPr lang="en-US" dirty="0"/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7349050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F87B-1AFE-425F-B2BD-61C9AFF07D96}" type="slidenum">
              <a:rPr lang="en-US">
                <a:solidFill>
                  <a:srgbClr val="000000"/>
                </a:solidFill>
              </a:rPr>
              <a:pPr/>
              <a:t>112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391400" cy="1431925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ITI </a:t>
            </a:r>
            <a:r>
              <a:rPr lang="en-US" dirty="0" smtClean="0">
                <a:solidFill>
                  <a:srgbClr val="000066"/>
                </a:solidFill>
              </a:rPr>
              <a:t>Statement </a:t>
            </a:r>
            <a:r>
              <a:rPr lang="en-US" dirty="0">
                <a:solidFill>
                  <a:srgbClr val="000066"/>
                </a:solidFill>
              </a:rPr>
              <a:t>which is 5% or more??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362200"/>
            <a:ext cx="8839200" cy="3962400"/>
          </a:xfrm>
          <a:noFill/>
          <a:ln/>
        </p:spPr>
        <p:txBody>
          <a:bodyPr/>
          <a:lstStyle/>
          <a:p>
            <a:pPr>
              <a:buClr>
                <a:srgbClr val="FF0000"/>
              </a:buClr>
              <a:buFontTx/>
              <a:buNone/>
            </a:pPr>
            <a:r>
              <a:rPr lang="en-US" dirty="0" smtClean="0"/>
              <a:t>0.0173661111  </a:t>
            </a:r>
            <a:r>
              <a:rPr lang="en-US" dirty="0"/>
              <a:t>on   Ft Peck</a:t>
            </a:r>
          </a:p>
          <a:p>
            <a:pPr>
              <a:buClr>
                <a:srgbClr val="FF0000"/>
              </a:buClr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0.</a:t>
            </a:r>
            <a:r>
              <a:rPr lang="en-US" dirty="0" smtClean="0">
                <a:solidFill>
                  <a:srgbClr val="CC0000"/>
                </a:solidFill>
              </a:rPr>
              <a:t>1056250000  </a:t>
            </a:r>
            <a:r>
              <a:rPr lang="en-US" dirty="0">
                <a:solidFill>
                  <a:srgbClr val="CC0000"/>
                </a:solidFill>
              </a:rPr>
              <a:t>on  </a:t>
            </a:r>
            <a:r>
              <a:rPr lang="en-US" dirty="0" smtClean="0">
                <a:solidFill>
                  <a:srgbClr val="CC0000"/>
                </a:solidFill>
              </a:rPr>
              <a:t>Flathead </a:t>
            </a:r>
            <a:r>
              <a:rPr lang="en-US" dirty="0">
                <a:solidFill>
                  <a:srgbClr val="CC0000"/>
                </a:solidFill>
              </a:rPr>
              <a:t>= 10.5%</a:t>
            </a:r>
          </a:p>
          <a:p>
            <a:pPr>
              <a:buClr>
                <a:srgbClr val="FF0000"/>
              </a:buClr>
              <a:buFontTx/>
              <a:buNone/>
            </a:pPr>
            <a:r>
              <a:rPr lang="en-US" dirty="0" smtClean="0"/>
              <a:t>0.0078125000  </a:t>
            </a:r>
            <a:r>
              <a:rPr lang="en-US" dirty="0"/>
              <a:t>on   Blackfeet</a:t>
            </a:r>
          </a:p>
          <a:p>
            <a:pPr>
              <a:buClr>
                <a:srgbClr val="FF0000"/>
              </a:buClr>
              <a:buFontTx/>
              <a:buNone/>
            </a:pPr>
            <a:r>
              <a:rPr lang="en-US" dirty="0" smtClean="0"/>
              <a:t>0.0114583333  </a:t>
            </a:r>
            <a:r>
              <a:rPr lang="en-US" dirty="0"/>
              <a:t>on   Ft Peck</a:t>
            </a:r>
          </a:p>
          <a:p>
            <a:pPr>
              <a:buClr>
                <a:srgbClr val="FF0000"/>
              </a:buClr>
              <a:buFontTx/>
              <a:buNone/>
            </a:pPr>
            <a:r>
              <a:rPr lang="en-US" dirty="0" smtClean="0"/>
              <a:t>0.0478125000  </a:t>
            </a:r>
            <a:r>
              <a:rPr lang="en-US" dirty="0"/>
              <a:t>on   Flathead</a:t>
            </a:r>
          </a:p>
          <a:p>
            <a:pPr>
              <a:buClr>
                <a:srgbClr val="FF0000"/>
              </a:buClr>
              <a:buFontTx/>
              <a:buNone/>
            </a:pPr>
            <a:r>
              <a:rPr lang="en-US" dirty="0" smtClean="0"/>
              <a:t>0.0260416667  </a:t>
            </a:r>
            <a:r>
              <a:rPr lang="en-US" dirty="0"/>
              <a:t>on   Ft Hall</a:t>
            </a:r>
          </a:p>
        </p:txBody>
      </p:sp>
      <p:pic>
        <p:nvPicPr>
          <p:cNvPr id="214020" name="Picture 4" descr="bead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68484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65883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2591-155B-4A28-B592-0A69CC3241D5}" type="slidenum">
              <a:rPr lang="en-US">
                <a:solidFill>
                  <a:srgbClr val="000000"/>
                </a:solidFill>
              </a:rPr>
              <a:pPr/>
              <a:t>113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1143000"/>
          </a:xfrm>
        </p:spPr>
        <p:txBody>
          <a:bodyPr/>
          <a:lstStyle/>
          <a:p>
            <a:pPr algn="l"/>
            <a:r>
              <a:rPr lang="en-US" sz="6000" dirty="0">
                <a:solidFill>
                  <a:srgbClr val="000066"/>
                </a:solidFill>
              </a:rPr>
              <a:t>Family Situations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05000"/>
            <a:ext cx="7162800" cy="4724400"/>
          </a:xfrm>
        </p:spPr>
        <p:txBody>
          <a:bodyPr/>
          <a:lstStyle/>
          <a:p>
            <a:pPr lvl="1">
              <a:buSzPct val="70000"/>
              <a:buFont typeface="Wingdings" pitchFamily="2" charset="2"/>
              <a:buChar char="§"/>
            </a:pPr>
            <a:r>
              <a:rPr lang="en-US" sz="7200" dirty="0"/>
              <a:t> </a:t>
            </a:r>
            <a:r>
              <a:rPr lang="en-US" sz="7200" dirty="0" smtClean="0"/>
              <a:t>Single</a:t>
            </a:r>
            <a:endParaRPr lang="en-US" sz="7200" dirty="0"/>
          </a:p>
          <a:p>
            <a:pPr lvl="1">
              <a:buSzPct val="70000"/>
              <a:buFont typeface="Wingdings" pitchFamily="2" charset="2"/>
              <a:buChar char="§"/>
            </a:pPr>
            <a:r>
              <a:rPr lang="en-US" sz="7200" dirty="0"/>
              <a:t> Married</a:t>
            </a: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762000" y="4648200"/>
            <a:ext cx="7467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000066"/>
                </a:solidFill>
                <a:latin typeface="Tahoma" pitchFamily="34" charset="0"/>
              </a:rPr>
              <a:t>(Interests of 5% &amp; more, no will)</a:t>
            </a:r>
          </a:p>
        </p:txBody>
      </p:sp>
      <p:pic>
        <p:nvPicPr>
          <p:cNvPr id="218120" name="Picture 8" descr="rep_sgcouple_300x2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8575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10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CA07-8936-4B88-B21D-A179EDF3313C}" type="slidenum">
              <a:rPr lang="en-US">
                <a:solidFill>
                  <a:srgbClr val="000000"/>
                </a:solidFill>
              </a:rPr>
              <a:pPr/>
              <a:t>114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467600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000066"/>
                </a:solidFill>
              </a:rPr>
              <a:t>Example 1:  </a:t>
            </a:r>
            <a:br>
              <a:rPr lang="en-US" sz="4000" dirty="0">
                <a:solidFill>
                  <a:srgbClr val="000066"/>
                </a:solidFill>
              </a:rPr>
            </a:br>
            <a:r>
              <a:rPr lang="en-US" sz="5400" dirty="0">
                <a:solidFill>
                  <a:srgbClr val="000066"/>
                </a:solidFill>
              </a:rPr>
              <a:t>Single Person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895600"/>
            <a:ext cx="8686800" cy="2057400"/>
          </a:xfrm>
        </p:spPr>
        <p:txBody>
          <a:bodyPr/>
          <a:lstStyle/>
          <a:p>
            <a:r>
              <a:rPr lang="en-US" sz="5400" dirty="0"/>
              <a:t> No Children</a:t>
            </a:r>
          </a:p>
          <a:p>
            <a:r>
              <a:rPr lang="en-US" sz="5400" dirty="0"/>
              <a:t> Parents are </a:t>
            </a:r>
            <a:r>
              <a:rPr lang="en-US" sz="5400" dirty="0" smtClean="0"/>
              <a:t>living</a:t>
            </a:r>
            <a:endParaRPr lang="en-US" sz="4400" dirty="0"/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381000" y="5410200"/>
            <a:ext cx="822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Tahoma" pitchFamily="34" charset="0"/>
              </a:rPr>
              <a:t>(Interests of 5% or more, no will)</a:t>
            </a:r>
          </a:p>
        </p:txBody>
      </p:sp>
      <p:pic>
        <p:nvPicPr>
          <p:cNvPr id="220165" name="Picture 5" descr="spea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981200"/>
            <a:ext cx="8686800" cy="99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31662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E8A4-EE15-42BB-A80A-09AF12AE8B8E}" type="slidenum">
              <a:rPr lang="en-US">
                <a:solidFill>
                  <a:srgbClr val="000000"/>
                </a:solidFill>
              </a:rPr>
              <a:pPr/>
              <a:t>115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010400" cy="1143000"/>
          </a:xfrm>
        </p:spPr>
        <p:txBody>
          <a:bodyPr/>
          <a:lstStyle/>
          <a:p>
            <a:r>
              <a:rPr lang="en-US" sz="4800" dirty="0">
                <a:solidFill>
                  <a:srgbClr val="000066"/>
                </a:solidFill>
              </a:rPr>
              <a:t>5% or more on ITI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534400" cy="4525963"/>
          </a:xfrm>
          <a:noFill/>
          <a:ln/>
        </p:spPr>
        <p:txBody>
          <a:bodyPr/>
          <a:lstStyle/>
          <a:p>
            <a:pPr>
              <a:buClr>
                <a:srgbClr val="FF6600"/>
              </a:buClr>
              <a:buFontTx/>
              <a:buNone/>
            </a:pPr>
            <a:r>
              <a:rPr lang="en-US" dirty="0"/>
              <a:t>.0173661111 =   1.7%  Ft Peck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en-US" dirty="0"/>
              <a:t>.</a:t>
            </a:r>
            <a:r>
              <a:rPr lang="en-US" dirty="0">
                <a:solidFill>
                  <a:srgbClr val="FF0000"/>
                </a:solidFill>
              </a:rPr>
              <a:t>1056250000 = 10.0%  Flathead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en-US" dirty="0"/>
              <a:t>.</a:t>
            </a:r>
            <a:r>
              <a:rPr lang="en-US" dirty="0">
                <a:solidFill>
                  <a:srgbClr val="FF0000"/>
                </a:solidFill>
              </a:rPr>
              <a:t>5078125000 = 50.0%  Blackfeet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en-US" dirty="0"/>
              <a:t>.0114583333 =   1.1%  Ft Peck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en-US" dirty="0"/>
              <a:t>.</a:t>
            </a:r>
            <a:r>
              <a:rPr lang="en-US" dirty="0">
                <a:solidFill>
                  <a:srgbClr val="FF0000"/>
                </a:solidFill>
              </a:rPr>
              <a:t>0878125000 =   8.0%  Flathead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en-US" dirty="0"/>
              <a:t>.0260416667 =   2.6%  Ft Hall</a:t>
            </a:r>
          </a:p>
        </p:txBody>
      </p:sp>
      <p:pic>
        <p:nvPicPr>
          <p:cNvPr id="222212" name="Picture 4" descr="beadb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5181600" cy="236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77013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3E65-8FDE-4C6F-BE41-4456BAB401F9}" type="slidenum">
              <a:rPr lang="en-US">
                <a:solidFill>
                  <a:srgbClr val="000000"/>
                </a:solidFill>
              </a:rPr>
              <a:pPr/>
              <a:t>116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1143000" y="1524000"/>
            <a:ext cx="2743200" cy="19050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000000"/>
                </a:solidFill>
                <a:latin typeface="Tahoma" pitchFamily="34" charset="0"/>
              </a:rPr>
              <a:t>Mother</a:t>
            </a:r>
            <a:endParaRPr lang="en-US" sz="7200" b="1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2362200" y="3810000"/>
            <a:ext cx="3962400" cy="1828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  <a:latin typeface="Arial" charset="0"/>
              </a:rPr>
              <a:t>Single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  <a:latin typeface="Arial" charset="0"/>
              </a:rPr>
              <a:t>Person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  <a:latin typeface="Arial" charset="0"/>
              </a:rPr>
              <a:t>Passed Away</a:t>
            </a:r>
          </a:p>
        </p:txBody>
      </p:sp>
      <p:sp>
        <p:nvSpPr>
          <p:cNvPr id="224260" name="Line 4"/>
          <p:cNvSpPr>
            <a:spLocks noChangeShapeType="1"/>
          </p:cNvSpPr>
          <p:nvPr/>
        </p:nvSpPr>
        <p:spPr bwMode="auto">
          <a:xfrm flipH="1" flipV="1">
            <a:off x="2514600" y="3810000"/>
            <a:ext cx="3581400" cy="1828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4261" name="Line 5"/>
          <p:cNvSpPr>
            <a:spLocks noChangeShapeType="1"/>
          </p:cNvSpPr>
          <p:nvPr/>
        </p:nvSpPr>
        <p:spPr bwMode="auto">
          <a:xfrm rot="5864756" flipH="1" flipV="1">
            <a:off x="3229769" y="3207544"/>
            <a:ext cx="2252662" cy="3035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5029200" y="1524000"/>
            <a:ext cx="2895600" cy="19050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000000"/>
                </a:solidFill>
                <a:latin typeface="Tahoma" pitchFamily="34" charset="0"/>
              </a:rPr>
              <a:t>Father</a:t>
            </a:r>
            <a:endParaRPr lang="en-US" sz="7200" b="1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Both parents alive</a:t>
            </a:r>
          </a:p>
        </p:txBody>
      </p: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152400" y="5943600"/>
            <a:ext cx="883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000066"/>
                </a:solidFill>
                <a:latin typeface="+mj-lt"/>
              </a:rPr>
              <a:t>(Interests of 5% or more, no 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014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4219-1328-4042-BEEC-32BBA18BF7C0}" type="slidenum">
              <a:rPr lang="en-US">
                <a:solidFill>
                  <a:srgbClr val="000000"/>
                </a:solidFill>
              </a:rPr>
              <a:pPr/>
              <a:t>117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1219200" y="1371600"/>
            <a:ext cx="2743200" cy="19050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000000"/>
                </a:solidFill>
                <a:latin typeface="Tahoma" pitchFamily="34" charset="0"/>
              </a:rPr>
              <a:t>Mother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>
                <a:solidFill>
                  <a:srgbClr val="000000"/>
                </a:solidFill>
                <a:latin typeface="Tahoma" pitchFamily="34" charset="0"/>
              </a:rPr>
              <a:t>1/2</a:t>
            </a:r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2362200" y="3429000"/>
            <a:ext cx="3962400" cy="20574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FFFF"/>
                </a:solidFill>
                <a:latin typeface="Arial" charset="0"/>
              </a:rPr>
              <a:t>Single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FFFF"/>
                </a:solidFill>
                <a:latin typeface="Arial" charset="0"/>
              </a:rPr>
              <a:t>Person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FFFF"/>
                </a:solidFill>
                <a:latin typeface="Arial" charset="0"/>
              </a:rPr>
              <a:t>Passed Away</a:t>
            </a:r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 flipH="1" flipV="1">
            <a:off x="2895600" y="3505200"/>
            <a:ext cx="2819400" cy="1981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 rot="5864756" flipH="1" flipV="1">
            <a:off x="3333750" y="3514726"/>
            <a:ext cx="2046287" cy="20812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4953000" y="1371600"/>
            <a:ext cx="2895600" cy="18288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000000"/>
                </a:solidFill>
                <a:latin typeface="Tahoma" pitchFamily="34" charset="0"/>
              </a:rPr>
              <a:t>Father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>
                <a:solidFill>
                  <a:srgbClr val="000000"/>
                </a:solidFill>
                <a:latin typeface="Tahoma" pitchFamily="34" charset="0"/>
              </a:rPr>
              <a:t>1/2</a:t>
            </a:r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4800" dirty="0">
                <a:solidFill>
                  <a:srgbClr val="000066"/>
                </a:solidFill>
              </a:rPr>
              <a:t>Parents inherit equally</a:t>
            </a:r>
          </a:p>
        </p:txBody>
      </p:sp>
      <p:sp>
        <p:nvSpPr>
          <p:cNvPr id="226312" name="AutoShape 8"/>
          <p:cNvSpPr>
            <a:spLocks noChangeArrowheads="1"/>
          </p:cNvSpPr>
          <p:nvPr/>
        </p:nvSpPr>
        <p:spPr bwMode="auto">
          <a:xfrm rot="-1547539">
            <a:off x="2286000" y="3657600"/>
            <a:ext cx="609600" cy="1219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6313" name="AutoShape 9"/>
          <p:cNvSpPr>
            <a:spLocks noChangeArrowheads="1"/>
          </p:cNvSpPr>
          <p:nvPr/>
        </p:nvSpPr>
        <p:spPr bwMode="auto">
          <a:xfrm rot="2879583">
            <a:off x="5715000" y="3733800"/>
            <a:ext cx="609600" cy="1295400"/>
          </a:xfrm>
          <a:prstGeom prst="upArrow">
            <a:avLst>
              <a:gd name="adj1" fmla="val 50000"/>
              <a:gd name="adj2" fmla="val 53125"/>
            </a:avLst>
          </a:prstGeom>
          <a:solidFill>
            <a:srgbClr val="FF00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152400" y="5791200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000066"/>
                </a:solidFill>
                <a:latin typeface="+mj-lt"/>
              </a:rPr>
              <a:t>(Interests of 5% or more, no 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386593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0.06111 L 0.15834 -0.1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6667 L -0.11666 -0.1333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2" grpId="0" animBg="1"/>
      <p:bldP spid="226313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8BE7-17BF-4990-AFA6-52A0442BF8D9}" type="slidenum">
              <a:rPr lang="en-US">
                <a:solidFill>
                  <a:srgbClr val="000000"/>
                </a:solidFill>
              </a:rPr>
              <a:pPr/>
              <a:t>118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Example 2: </a:t>
            </a:r>
            <a:br>
              <a:rPr lang="en-US" sz="5400" dirty="0">
                <a:solidFill>
                  <a:srgbClr val="000066"/>
                </a:solidFill>
              </a:rPr>
            </a:br>
            <a:r>
              <a:rPr lang="en-US" sz="5400" dirty="0">
                <a:solidFill>
                  <a:srgbClr val="000066"/>
                </a:solidFill>
              </a:rPr>
              <a:t>Single Person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362200"/>
            <a:ext cx="8229600" cy="3581400"/>
          </a:xfrm>
        </p:spPr>
        <p:txBody>
          <a:bodyPr/>
          <a:lstStyle/>
          <a:p>
            <a:r>
              <a:rPr lang="en-US" sz="6000" dirty="0"/>
              <a:t> No children</a:t>
            </a:r>
          </a:p>
          <a:p>
            <a:r>
              <a:rPr lang="en-US" sz="6000" dirty="0"/>
              <a:t> Mother is only </a:t>
            </a:r>
            <a:br>
              <a:rPr lang="en-US" sz="6000" dirty="0"/>
            </a:br>
            <a:r>
              <a:rPr lang="en-US" sz="6000" dirty="0"/>
              <a:t> living parent</a:t>
            </a:r>
            <a:endParaRPr lang="en-US" sz="4800" dirty="0"/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167640" y="5468034"/>
            <a:ext cx="883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000066"/>
                </a:solidFill>
                <a:latin typeface="+mj-lt"/>
              </a:rPr>
              <a:t>(Interests of 5% or more, no will)</a:t>
            </a:r>
          </a:p>
        </p:txBody>
      </p:sp>
      <p:pic>
        <p:nvPicPr>
          <p:cNvPr id="228357" name="Picture 5" descr="beadb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05000"/>
            <a:ext cx="571500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8359" name="Picture 7" descr="NA_240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22860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104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D02C-8077-42C4-9E6D-BB347AAB4386}" type="slidenum">
              <a:rPr lang="en-US">
                <a:solidFill>
                  <a:srgbClr val="000000"/>
                </a:solidFill>
              </a:rPr>
              <a:pPr/>
              <a:t>119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1066800" y="1295400"/>
            <a:ext cx="2743200" cy="1905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000000"/>
                </a:solidFill>
                <a:latin typeface="Arial" charset="0"/>
              </a:rPr>
              <a:t>Mother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>
                <a:solidFill>
                  <a:srgbClr val="000000"/>
                </a:solidFill>
                <a:latin typeface="Arial" charset="0"/>
              </a:rPr>
              <a:t>ALL</a:t>
            </a:r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2209800" y="3733800"/>
            <a:ext cx="3810000" cy="22860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FFFF"/>
                </a:solidFill>
                <a:latin typeface="Arial" charset="0"/>
              </a:rPr>
              <a:t>Single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FFFF"/>
                </a:solidFill>
                <a:latin typeface="Arial" charset="0"/>
              </a:rPr>
              <a:t>Person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FFFF"/>
                </a:solidFill>
                <a:latin typeface="Arial" charset="0"/>
              </a:rPr>
              <a:t>Passed Away</a:t>
            </a:r>
          </a:p>
        </p:txBody>
      </p:sp>
      <p:sp>
        <p:nvSpPr>
          <p:cNvPr id="234500" name="Line 4"/>
          <p:cNvSpPr>
            <a:spLocks noChangeShapeType="1"/>
          </p:cNvSpPr>
          <p:nvPr/>
        </p:nvSpPr>
        <p:spPr bwMode="auto">
          <a:xfrm flipH="1" flipV="1">
            <a:off x="2743200" y="3810000"/>
            <a:ext cx="2590800" cy="1981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4501" name="Line 5"/>
          <p:cNvSpPr>
            <a:spLocks noChangeShapeType="1"/>
          </p:cNvSpPr>
          <p:nvPr/>
        </p:nvSpPr>
        <p:spPr bwMode="auto">
          <a:xfrm rot="5864756" flipH="1" flipV="1">
            <a:off x="2976562" y="3686176"/>
            <a:ext cx="2157413" cy="20812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4343400" y="1295400"/>
            <a:ext cx="3352800" cy="19050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FFFFFF"/>
                </a:solidFill>
                <a:latin typeface="Arial" charset="0"/>
              </a:rPr>
              <a:t>Father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FFFFFF"/>
                </a:solidFill>
                <a:latin typeface="Arial" charset="0"/>
              </a:rPr>
              <a:t>Deceased</a:t>
            </a:r>
          </a:p>
        </p:txBody>
      </p:sp>
      <p:sp>
        <p:nvSpPr>
          <p:cNvPr id="234503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Mother receives all</a:t>
            </a:r>
          </a:p>
        </p:txBody>
      </p:sp>
      <p:sp>
        <p:nvSpPr>
          <p:cNvPr id="234504" name="Line 8"/>
          <p:cNvSpPr>
            <a:spLocks noChangeShapeType="1"/>
          </p:cNvSpPr>
          <p:nvPr/>
        </p:nvSpPr>
        <p:spPr bwMode="auto">
          <a:xfrm rot="5864756" flipH="1" flipV="1">
            <a:off x="5187950" y="1330325"/>
            <a:ext cx="2514600" cy="1828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4505" name="Line 9"/>
          <p:cNvSpPr>
            <a:spLocks noChangeShapeType="1"/>
          </p:cNvSpPr>
          <p:nvPr/>
        </p:nvSpPr>
        <p:spPr bwMode="auto">
          <a:xfrm rot="284624" flipH="1" flipV="1">
            <a:off x="5181600" y="1219200"/>
            <a:ext cx="2057400" cy="1828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4506" name="AutoShape 10"/>
          <p:cNvSpPr>
            <a:spLocks noChangeArrowheads="1"/>
          </p:cNvSpPr>
          <p:nvPr/>
        </p:nvSpPr>
        <p:spPr bwMode="auto">
          <a:xfrm rot="-1547539">
            <a:off x="2342356" y="4506063"/>
            <a:ext cx="801688" cy="1425575"/>
          </a:xfrm>
          <a:prstGeom prst="upArrow">
            <a:avLst>
              <a:gd name="adj1" fmla="val 50000"/>
              <a:gd name="adj2" fmla="val 44455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228600" y="60198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66"/>
                </a:solidFill>
                <a:latin typeface="+mj-lt"/>
              </a:rPr>
              <a:t>(Interests of 5% or more, no will)</a:t>
            </a:r>
          </a:p>
        </p:txBody>
      </p:sp>
      <p:sp>
        <p:nvSpPr>
          <p:cNvPr id="234508" name="AutoShape 12"/>
          <p:cNvSpPr>
            <a:spLocks noChangeArrowheads="1"/>
          </p:cNvSpPr>
          <p:nvPr/>
        </p:nvSpPr>
        <p:spPr bwMode="auto">
          <a:xfrm rot="5245047">
            <a:off x="4953000" y="2438400"/>
            <a:ext cx="3124200" cy="25146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115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0.10718 L -0.11875 -0.2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Practice:  At this point in time are you?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33927694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Chart" r:id="rId7" imgW="4572000" imgH="5143470" progId="MSGraph.Chart.8">
                  <p:embed followColorScheme="full"/>
                </p:oleObj>
              </mc:Choice>
              <mc:Fallback>
                <p:oleObj name="Chart" r:id="rId7" imgW="4572000" imgH="514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981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3600" dirty="0" smtClean="0"/>
              <a:t> Married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3600" dirty="0" smtClean="0"/>
              <a:t> Single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3600" dirty="0"/>
              <a:t> </a:t>
            </a:r>
            <a:r>
              <a:rPr lang="en-US" sz="3600" dirty="0" smtClean="0"/>
              <a:t>Divorced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3600" dirty="0"/>
              <a:t> </a:t>
            </a:r>
            <a:r>
              <a:rPr lang="en-US" sz="3600" dirty="0" smtClean="0"/>
              <a:t>Separated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3600" dirty="0"/>
              <a:t> </a:t>
            </a:r>
            <a:r>
              <a:rPr lang="en-US" sz="3600" dirty="0" smtClean="0"/>
              <a:t>Widowed</a:t>
            </a:r>
            <a:endParaRPr lang="en-US" sz="3600" dirty="0"/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642877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2550-B28E-423C-8A7F-EAE43E6B0649}" type="slidenum">
              <a:rPr lang="en-US">
                <a:solidFill>
                  <a:srgbClr val="000000"/>
                </a:solidFill>
              </a:rPr>
              <a:pPr/>
              <a:t>120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162800" cy="1143000"/>
          </a:xfrm>
        </p:spPr>
        <p:txBody>
          <a:bodyPr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Example : </a:t>
            </a:r>
            <a:br>
              <a:rPr lang="en-US" sz="5400" dirty="0">
                <a:solidFill>
                  <a:srgbClr val="000066"/>
                </a:solidFill>
              </a:rPr>
            </a:br>
            <a:r>
              <a:rPr lang="en-US" sz="5400" dirty="0">
                <a:solidFill>
                  <a:srgbClr val="000066"/>
                </a:solidFill>
              </a:rPr>
              <a:t>Single Person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86000"/>
            <a:ext cx="7848600" cy="3429000"/>
          </a:xfrm>
        </p:spPr>
        <p:txBody>
          <a:bodyPr/>
          <a:lstStyle/>
          <a:p>
            <a:r>
              <a:rPr lang="en-US" sz="6000" dirty="0"/>
              <a:t>No children</a:t>
            </a:r>
          </a:p>
          <a:p>
            <a:r>
              <a:rPr lang="en-US" sz="6000" dirty="0"/>
              <a:t>Parents are alive</a:t>
            </a:r>
          </a:p>
          <a:p>
            <a:r>
              <a:rPr lang="en-US" sz="6000" dirty="0"/>
              <a:t>3 living sisters</a:t>
            </a:r>
          </a:p>
        </p:txBody>
      </p:sp>
      <p:pic>
        <p:nvPicPr>
          <p:cNvPr id="236550" name="Picture 6" descr="beadba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05000"/>
            <a:ext cx="72612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8600" y="60198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66"/>
                </a:solidFill>
                <a:latin typeface="+mj-lt"/>
              </a:rPr>
              <a:t>(Interests of 5% or more, no 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3017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B4CB-4677-42BE-8326-8F650C130856}" type="slidenum">
              <a:rPr lang="en-US">
                <a:solidFill>
                  <a:srgbClr val="000000"/>
                </a:solidFill>
              </a:rPr>
              <a:pPr/>
              <a:t>121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0674" name="Rectangle 2"/>
          <p:cNvSpPr>
            <a:spLocks noChangeArrowheads="1"/>
          </p:cNvSpPr>
          <p:nvPr/>
        </p:nvSpPr>
        <p:spPr bwMode="auto">
          <a:xfrm>
            <a:off x="228600" y="3352800"/>
            <a:ext cx="2895600" cy="22860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FFFFFF"/>
                </a:solidFill>
                <a:latin typeface="Arial" charset="0"/>
              </a:rPr>
              <a:t>Single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FFFFFF"/>
                </a:solidFill>
                <a:latin typeface="Arial" charset="0"/>
              </a:rPr>
              <a:t>person passed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FFFFFF"/>
                </a:solidFill>
                <a:latin typeface="Arial" charset="0"/>
              </a:rPr>
              <a:t> away after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FFFFFF"/>
                </a:solidFill>
                <a:latin typeface="Arial" charset="0"/>
              </a:rPr>
              <a:t>Father &amp; Mother</a:t>
            </a:r>
            <a:r>
              <a:rPr lang="en-US" sz="26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600" b="1" dirty="0" smtClean="0">
                <a:solidFill>
                  <a:srgbClr val="808080"/>
                </a:solidFill>
                <a:latin typeface="Arial" charset="0"/>
              </a:rPr>
              <a:t> </a:t>
            </a:r>
          </a:p>
        </p:txBody>
      </p:sp>
      <p:sp>
        <p:nvSpPr>
          <p:cNvPr id="540675" name="Rectangle 3"/>
          <p:cNvSpPr>
            <a:spLocks noChangeArrowheads="1"/>
          </p:cNvSpPr>
          <p:nvPr/>
        </p:nvSpPr>
        <p:spPr bwMode="auto">
          <a:xfrm>
            <a:off x="3352800" y="3810000"/>
            <a:ext cx="1676400" cy="1524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>
                <a:solidFill>
                  <a:srgbClr val="000000"/>
                </a:solidFill>
                <a:latin typeface="Arial" charset="0"/>
              </a:rPr>
              <a:t>Sis</a:t>
            </a:r>
          </a:p>
        </p:txBody>
      </p:sp>
      <p:sp>
        <p:nvSpPr>
          <p:cNvPr id="540676" name="Rectangle 4"/>
          <p:cNvSpPr>
            <a:spLocks noChangeArrowheads="1"/>
          </p:cNvSpPr>
          <p:nvPr/>
        </p:nvSpPr>
        <p:spPr bwMode="auto">
          <a:xfrm>
            <a:off x="5257800" y="3810000"/>
            <a:ext cx="1600200" cy="1524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>
                <a:solidFill>
                  <a:srgbClr val="000000"/>
                </a:solidFill>
                <a:latin typeface="Arial" charset="0"/>
              </a:rPr>
              <a:t>Sis</a:t>
            </a:r>
          </a:p>
        </p:txBody>
      </p:sp>
      <p:sp>
        <p:nvSpPr>
          <p:cNvPr id="540677" name="Rectangle 5"/>
          <p:cNvSpPr>
            <a:spLocks noChangeArrowheads="1"/>
          </p:cNvSpPr>
          <p:nvPr/>
        </p:nvSpPr>
        <p:spPr bwMode="auto">
          <a:xfrm>
            <a:off x="7162800" y="3810000"/>
            <a:ext cx="1600200" cy="1524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>
                <a:solidFill>
                  <a:srgbClr val="000000"/>
                </a:solidFill>
                <a:latin typeface="Arial" charset="0"/>
              </a:rPr>
              <a:t>Sis</a:t>
            </a:r>
          </a:p>
        </p:txBody>
      </p:sp>
      <p:sp>
        <p:nvSpPr>
          <p:cNvPr id="540678" name="Rectangle 6"/>
          <p:cNvSpPr>
            <a:spLocks noGrp="1" noChangeArrowheads="1"/>
          </p:cNvSpPr>
          <p:nvPr>
            <p:ph type="title"/>
          </p:nvPr>
        </p:nvSpPr>
        <p:spPr>
          <a:xfrm>
            <a:off x="723900" y="289560"/>
            <a:ext cx="73914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Survivors:  3 </a:t>
            </a:r>
            <a:r>
              <a:rPr lang="en-US" sz="4800" dirty="0" smtClean="0">
                <a:solidFill>
                  <a:srgbClr val="000066"/>
                </a:solidFill>
              </a:rPr>
              <a:t>sisters &amp; parents</a:t>
            </a:r>
            <a:endParaRPr lang="en-US" sz="4800" dirty="0">
              <a:solidFill>
                <a:srgbClr val="000066"/>
              </a:solidFill>
            </a:endParaRPr>
          </a:p>
        </p:txBody>
      </p:sp>
      <p:sp>
        <p:nvSpPr>
          <p:cNvPr id="540679" name="Rectangle 7"/>
          <p:cNvSpPr>
            <a:spLocks noChangeArrowheads="1"/>
          </p:cNvSpPr>
          <p:nvPr/>
        </p:nvSpPr>
        <p:spPr bwMode="auto">
          <a:xfrm>
            <a:off x="2057400" y="1752600"/>
            <a:ext cx="2362200" cy="1371600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Father</a:t>
            </a:r>
          </a:p>
        </p:txBody>
      </p:sp>
      <p:grpSp>
        <p:nvGrpSpPr>
          <p:cNvPr id="540680" name="Group 8"/>
          <p:cNvGrpSpPr>
            <a:grpSpLocks/>
          </p:cNvGrpSpPr>
          <p:nvPr/>
        </p:nvGrpSpPr>
        <p:grpSpPr bwMode="auto">
          <a:xfrm>
            <a:off x="533400" y="3505200"/>
            <a:ext cx="2057400" cy="2057400"/>
            <a:chOff x="1704" y="2016"/>
            <a:chExt cx="2160" cy="2160"/>
          </a:xfrm>
        </p:grpSpPr>
        <p:sp>
          <p:nvSpPr>
            <p:cNvPr id="540681" name="Line 9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0682" name="Line 10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540686" name="Rectangle 14"/>
          <p:cNvSpPr>
            <a:spLocks noChangeArrowheads="1"/>
          </p:cNvSpPr>
          <p:nvPr/>
        </p:nvSpPr>
        <p:spPr bwMode="auto">
          <a:xfrm>
            <a:off x="5334000" y="1752600"/>
            <a:ext cx="2362200" cy="1371600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Mother</a:t>
            </a:r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540691" name="AutoShape 19"/>
          <p:cNvSpPr>
            <a:spLocks noChangeArrowheads="1"/>
          </p:cNvSpPr>
          <p:nvPr/>
        </p:nvSpPr>
        <p:spPr bwMode="auto">
          <a:xfrm>
            <a:off x="609600" y="1447800"/>
            <a:ext cx="838200" cy="27432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28600" y="60198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66"/>
                </a:solidFill>
                <a:latin typeface="+mj-lt"/>
              </a:rPr>
              <a:t>(Interests of 5% or more, no 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160036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71800"/>
            <a:ext cx="3572022" cy="1667423"/>
          </a:xfrm>
          <a:prstGeom prst="rect">
            <a:avLst/>
          </a:prstGeom>
        </p:spPr>
      </p:pic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36255738"/>
              </p:ext>
            </p:extLst>
          </p:nvPr>
        </p:nvGraphicFramePr>
        <p:xfrm>
          <a:off x="4591050" y="1882775"/>
          <a:ext cx="4572000" cy="49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Chart" r:id="rId8" imgW="4572000" imgH="5143470" progId="MSGraph.Chart.8">
                  <p:embed followColorScheme="full"/>
                </p:oleObj>
              </mc:Choice>
              <mc:Fallback>
                <p:oleObj name="Chart" r:id="rId8" imgW="4572000" imgH="514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91050" y="1882775"/>
                        <a:ext cx="4572000" cy="4965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000066"/>
                </a:solidFill>
              </a:rPr>
              <a:t>Who receives the interests </a:t>
            </a:r>
            <a:r>
              <a:rPr lang="en-US" sz="3200" dirty="0" smtClean="0">
                <a:solidFill>
                  <a:srgbClr val="000066"/>
                </a:solidFill>
              </a:rPr>
              <a:t>if they are 5% or more when a single person dies without a will?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122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0574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Mother &amp; Dad equally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Sisters equally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1/5 to each (mother, dad, three sisters)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Tribe with jurisdiction</a:t>
            </a:r>
            <a:endParaRPr lang="en-US" dirty="0"/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8787332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91E4-B1AA-4CF8-A6E5-B5D40E649467}" type="slidenum">
              <a:rPr lang="en-US">
                <a:solidFill>
                  <a:srgbClr val="000000"/>
                </a:solidFill>
              </a:rPr>
              <a:pPr/>
              <a:t>123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3746" name="Rectangle 2"/>
          <p:cNvSpPr>
            <a:spLocks noChangeArrowheads="1"/>
          </p:cNvSpPr>
          <p:nvPr/>
        </p:nvSpPr>
        <p:spPr bwMode="auto">
          <a:xfrm>
            <a:off x="228600" y="3352800"/>
            <a:ext cx="2895600" cy="22860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FFFFFF"/>
                </a:solidFill>
                <a:latin typeface="Arial" charset="0"/>
              </a:rPr>
              <a:t>Single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FFFFFF"/>
                </a:solidFill>
                <a:latin typeface="Arial" charset="0"/>
              </a:rPr>
              <a:t>person passed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FFFFFF"/>
                </a:solidFill>
                <a:latin typeface="Arial" charset="0"/>
              </a:rPr>
              <a:t> away after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FFFFFF"/>
                </a:solidFill>
                <a:latin typeface="Arial" charset="0"/>
              </a:rPr>
              <a:t>Father &amp; Mother</a:t>
            </a:r>
            <a:r>
              <a:rPr lang="en-US" sz="26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600" b="1" dirty="0" smtClean="0">
                <a:solidFill>
                  <a:srgbClr val="808080"/>
                </a:solidFill>
                <a:latin typeface="Arial" charset="0"/>
              </a:rPr>
              <a:t> </a:t>
            </a:r>
          </a:p>
        </p:txBody>
      </p:sp>
      <p:sp>
        <p:nvSpPr>
          <p:cNvPr id="543747" name="Rectangle 3"/>
          <p:cNvSpPr>
            <a:spLocks noChangeArrowheads="1"/>
          </p:cNvSpPr>
          <p:nvPr/>
        </p:nvSpPr>
        <p:spPr bwMode="auto">
          <a:xfrm>
            <a:off x="3352800" y="3810000"/>
            <a:ext cx="1676400" cy="1524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Arial" charset="0"/>
              </a:rPr>
              <a:t>Sis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543748" name="Rectangle 4"/>
          <p:cNvSpPr>
            <a:spLocks noChangeArrowheads="1"/>
          </p:cNvSpPr>
          <p:nvPr/>
        </p:nvSpPr>
        <p:spPr bwMode="auto">
          <a:xfrm>
            <a:off x="5257800" y="3810000"/>
            <a:ext cx="1600200" cy="1524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Arial" charset="0"/>
              </a:rPr>
              <a:t>Sis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Arial" charset="0"/>
              </a:rPr>
              <a:t>0</a:t>
            </a:r>
            <a:endParaRPr lang="en-US" sz="14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749" name="Rectangle 5"/>
          <p:cNvSpPr>
            <a:spLocks noChangeArrowheads="1"/>
          </p:cNvSpPr>
          <p:nvPr/>
        </p:nvSpPr>
        <p:spPr bwMode="auto">
          <a:xfrm>
            <a:off x="7086600" y="3810000"/>
            <a:ext cx="1600200" cy="1524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Sis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0</a:t>
            </a:r>
            <a:endParaRPr lang="en-US" sz="129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750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Priority </a:t>
            </a:r>
            <a:r>
              <a:rPr lang="en-US" sz="4800" dirty="0" smtClean="0">
                <a:solidFill>
                  <a:srgbClr val="000066"/>
                </a:solidFill>
              </a:rPr>
              <a:t>are parents</a:t>
            </a:r>
            <a:endParaRPr lang="en-US" sz="4800" dirty="0">
              <a:solidFill>
                <a:srgbClr val="000066"/>
              </a:solidFill>
            </a:endParaRPr>
          </a:p>
        </p:txBody>
      </p:sp>
      <p:grpSp>
        <p:nvGrpSpPr>
          <p:cNvPr id="543752" name="Group 8"/>
          <p:cNvGrpSpPr>
            <a:grpSpLocks/>
          </p:cNvGrpSpPr>
          <p:nvPr/>
        </p:nvGrpSpPr>
        <p:grpSpPr bwMode="auto">
          <a:xfrm>
            <a:off x="533400" y="3505200"/>
            <a:ext cx="2057400" cy="2057400"/>
            <a:chOff x="1704" y="2016"/>
            <a:chExt cx="2160" cy="2160"/>
          </a:xfrm>
        </p:grpSpPr>
        <p:sp>
          <p:nvSpPr>
            <p:cNvPr id="543753" name="Line 9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754" name="Line 10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543763" name="AutoShape 19"/>
          <p:cNvSpPr>
            <a:spLocks noChangeArrowheads="1"/>
          </p:cNvSpPr>
          <p:nvPr/>
        </p:nvSpPr>
        <p:spPr bwMode="auto">
          <a:xfrm>
            <a:off x="609600" y="1447800"/>
            <a:ext cx="838200" cy="27432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3764" name="Rectangle 20"/>
          <p:cNvSpPr>
            <a:spLocks noChangeArrowheads="1"/>
          </p:cNvSpPr>
          <p:nvPr/>
        </p:nvSpPr>
        <p:spPr bwMode="auto">
          <a:xfrm>
            <a:off x="2057400" y="1752600"/>
            <a:ext cx="2362200" cy="1371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Father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FFFF"/>
                </a:solidFill>
                <a:latin typeface="Arial" charset="0"/>
              </a:rPr>
              <a:t>1/2</a:t>
            </a:r>
          </a:p>
        </p:txBody>
      </p:sp>
      <p:sp>
        <p:nvSpPr>
          <p:cNvPr id="543765" name="Rectangle 21"/>
          <p:cNvSpPr>
            <a:spLocks noChangeArrowheads="1"/>
          </p:cNvSpPr>
          <p:nvPr/>
        </p:nvSpPr>
        <p:spPr bwMode="auto">
          <a:xfrm>
            <a:off x="5334000" y="1752600"/>
            <a:ext cx="2362200" cy="1371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Mother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charset="0"/>
              </a:rPr>
              <a:t>1/2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28600" y="60198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66"/>
                </a:solidFill>
                <a:latin typeface="+mj-lt"/>
              </a:rPr>
              <a:t>(Interests of 5% or more, no 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42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69D6-8775-4380-B938-4E279EA959B3}" type="slidenum">
              <a:rPr lang="en-US">
                <a:solidFill>
                  <a:srgbClr val="000000"/>
                </a:solidFill>
              </a:rPr>
              <a:pPr/>
              <a:t>124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162800" cy="1143000"/>
          </a:xfrm>
        </p:spPr>
        <p:txBody>
          <a:bodyPr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Example 3: </a:t>
            </a:r>
            <a:br>
              <a:rPr lang="en-US" sz="5400" dirty="0">
                <a:solidFill>
                  <a:srgbClr val="000066"/>
                </a:solidFill>
              </a:rPr>
            </a:br>
            <a:r>
              <a:rPr lang="en-US" sz="5400" dirty="0">
                <a:solidFill>
                  <a:srgbClr val="000066"/>
                </a:solidFill>
              </a:rPr>
              <a:t>Single Person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86000"/>
            <a:ext cx="7848600" cy="3429000"/>
          </a:xfrm>
        </p:spPr>
        <p:txBody>
          <a:bodyPr/>
          <a:lstStyle/>
          <a:p>
            <a:r>
              <a:rPr lang="en-US" sz="6000" dirty="0"/>
              <a:t>No children</a:t>
            </a:r>
          </a:p>
          <a:p>
            <a:r>
              <a:rPr lang="en-US" sz="6000" dirty="0"/>
              <a:t>Parents are deceased</a:t>
            </a:r>
          </a:p>
          <a:p>
            <a:r>
              <a:rPr lang="en-US" sz="6000" dirty="0"/>
              <a:t>3 living sisters</a:t>
            </a:r>
          </a:p>
        </p:txBody>
      </p:sp>
      <p:sp>
        <p:nvSpPr>
          <p:cNvPr id="538628" name="Text Box 4"/>
          <p:cNvSpPr txBox="1">
            <a:spLocks noChangeArrowheads="1"/>
          </p:cNvSpPr>
          <p:nvPr/>
        </p:nvSpPr>
        <p:spPr bwMode="auto">
          <a:xfrm>
            <a:off x="5867400" y="228600"/>
            <a:ext cx="3276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Tahoma" pitchFamily="34" charset="0"/>
              </a:rPr>
              <a:t>(Interests of 5% or more, no will)</a:t>
            </a:r>
          </a:p>
        </p:txBody>
      </p:sp>
      <p:pic>
        <p:nvPicPr>
          <p:cNvPr id="538629" name="Picture 5" descr="beadba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05000"/>
            <a:ext cx="72612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0" descr="4134942518_e95fa8da28-249x2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0800"/>
            <a:ext cx="2252662" cy="256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079900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ED43-4B51-4D58-BF2C-F680AA7D3BAE}" type="slidenum">
              <a:rPr lang="en-US">
                <a:solidFill>
                  <a:srgbClr val="000000"/>
                </a:solidFill>
              </a:rPr>
              <a:pPr/>
              <a:t>125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228600" y="3352800"/>
            <a:ext cx="2895600" cy="22860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FFFFFF"/>
                </a:solidFill>
                <a:latin typeface="Arial" charset="0"/>
              </a:rPr>
              <a:t>Single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FFFFFF"/>
                </a:solidFill>
                <a:latin typeface="Arial" charset="0"/>
              </a:rPr>
              <a:t>person passed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FFFFFF"/>
                </a:solidFill>
                <a:latin typeface="Arial" charset="0"/>
              </a:rPr>
              <a:t> away after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FFFFFF"/>
                </a:solidFill>
                <a:latin typeface="Arial" charset="0"/>
              </a:rPr>
              <a:t>Father &amp; Mother</a:t>
            </a:r>
            <a:r>
              <a:rPr lang="en-US" sz="26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600" b="1" dirty="0" smtClean="0">
                <a:solidFill>
                  <a:srgbClr val="808080"/>
                </a:solidFill>
                <a:latin typeface="Arial" charset="0"/>
              </a:rPr>
              <a:t> </a:t>
            </a:r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3352800" y="3810000"/>
            <a:ext cx="1676400" cy="1524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>
                <a:solidFill>
                  <a:srgbClr val="000000"/>
                </a:solidFill>
                <a:latin typeface="Arial" charset="0"/>
              </a:rPr>
              <a:t>Sis</a:t>
            </a:r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5257800" y="3810000"/>
            <a:ext cx="1600200" cy="1524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>
                <a:solidFill>
                  <a:srgbClr val="000000"/>
                </a:solidFill>
                <a:latin typeface="Arial" charset="0"/>
              </a:rPr>
              <a:t>Sis</a:t>
            </a:r>
          </a:p>
        </p:txBody>
      </p:sp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7162800" y="3810000"/>
            <a:ext cx="1600200" cy="1524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>
                <a:solidFill>
                  <a:srgbClr val="000000"/>
                </a:solidFill>
                <a:latin typeface="Arial" charset="0"/>
              </a:rPr>
              <a:t>Sis</a:t>
            </a:r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3914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Survivors:  3 sisters</a:t>
            </a:r>
          </a:p>
        </p:txBody>
      </p:sp>
      <p:sp>
        <p:nvSpPr>
          <p:cNvPr id="238599" name="Rectangle 7"/>
          <p:cNvSpPr>
            <a:spLocks noChangeArrowheads="1"/>
          </p:cNvSpPr>
          <p:nvPr/>
        </p:nvSpPr>
        <p:spPr bwMode="auto">
          <a:xfrm>
            <a:off x="2057400" y="1752600"/>
            <a:ext cx="2362200" cy="13716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Father</a:t>
            </a:r>
          </a:p>
        </p:txBody>
      </p:sp>
      <p:grpSp>
        <p:nvGrpSpPr>
          <p:cNvPr id="238600" name="Group 8"/>
          <p:cNvGrpSpPr>
            <a:grpSpLocks/>
          </p:cNvGrpSpPr>
          <p:nvPr/>
        </p:nvGrpSpPr>
        <p:grpSpPr bwMode="auto">
          <a:xfrm>
            <a:off x="533400" y="3505200"/>
            <a:ext cx="2057400" cy="2057400"/>
            <a:chOff x="1704" y="2016"/>
            <a:chExt cx="2160" cy="2160"/>
          </a:xfrm>
        </p:grpSpPr>
        <p:sp>
          <p:nvSpPr>
            <p:cNvPr id="238601" name="Line 9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02" name="Line 10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38603" name="Group 11"/>
          <p:cNvGrpSpPr>
            <a:grpSpLocks/>
          </p:cNvGrpSpPr>
          <p:nvPr/>
        </p:nvGrpSpPr>
        <p:grpSpPr bwMode="auto">
          <a:xfrm>
            <a:off x="2438400" y="1752600"/>
            <a:ext cx="1104900" cy="1371600"/>
            <a:chOff x="1704" y="2016"/>
            <a:chExt cx="2160" cy="2160"/>
          </a:xfrm>
        </p:grpSpPr>
        <p:sp>
          <p:nvSpPr>
            <p:cNvPr id="238604" name="Line 12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05" name="Line 13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38606" name="Rectangle 14"/>
          <p:cNvSpPr>
            <a:spLocks noChangeArrowheads="1"/>
          </p:cNvSpPr>
          <p:nvPr/>
        </p:nvSpPr>
        <p:spPr bwMode="auto">
          <a:xfrm>
            <a:off x="5334000" y="1752600"/>
            <a:ext cx="2362200" cy="13716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Mother </a:t>
            </a:r>
          </a:p>
        </p:txBody>
      </p:sp>
      <p:grpSp>
        <p:nvGrpSpPr>
          <p:cNvPr id="238607" name="Group 15"/>
          <p:cNvGrpSpPr>
            <a:grpSpLocks/>
          </p:cNvGrpSpPr>
          <p:nvPr/>
        </p:nvGrpSpPr>
        <p:grpSpPr bwMode="auto">
          <a:xfrm>
            <a:off x="5791200" y="1752600"/>
            <a:ext cx="1104900" cy="1371600"/>
            <a:chOff x="1704" y="2016"/>
            <a:chExt cx="2160" cy="2160"/>
          </a:xfrm>
        </p:grpSpPr>
        <p:sp>
          <p:nvSpPr>
            <p:cNvPr id="238608" name="Line 16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09" name="Line 17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38611" name="AutoShape 19"/>
          <p:cNvSpPr>
            <a:spLocks noChangeArrowheads="1"/>
          </p:cNvSpPr>
          <p:nvPr/>
        </p:nvSpPr>
        <p:spPr bwMode="auto">
          <a:xfrm>
            <a:off x="609600" y="1447800"/>
            <a:ext cx="838200" cy="27432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28600" y="60198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66"/>
                </a:solidFill>
                <a:latin typeface="+mj-lt"/>
              </a:rPr>
              <a:t>(Interests of 5% or more, no 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2904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A77B-3EAB-4F25-B056-CBD65EC58A67}" type="slidenum">
              <a:rPr lang="en-US">
                <a:solidFill>
                  <a:srgbClr val="000000"/>
                </a:solidFill>
              </a:rPr>
              <a:pPr/>
              <a:t>126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010400" cy="1143000"/>
          </a:xfrm>
        </p:spPr>
        <p:txBody>
          <a:bodyPr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Single Person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09800"/>
            <a:ext cx="7467600" cy="32004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4000" dirty="0"/>
              <a:t>  If parents are deceased, undivided interest passes equally to:</a:t>
            </a:r>
          </a:p>
          <a:p>
            <a:r>
              <a:rPr lang="en-US" sz="4800" i="1" dirty="0"/>
              <a:t>Brothers &amp; Sisters</a:t>
            </a:r>
          </a:p>
        </p:txBody>
      </p:sp>
      <p:pic>
        <p:nvPicPr>
          <p:cNvPr id="240645" name="Picture 5" descr="bbann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5791200"/>
            <a:ext cx="3886200" cy="730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9075" y="13716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66"/>
                </a:solidFill>
                <a:latin typeface="+mj-lt"/>
              </a:rPr>
              <a:t>(Interests of 5% or more, no 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2864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D107-64CD-4D4C-8043-B91DA43A979D}" type="slidenum">
              <a:rPr lang="en-US">
                <a:solidFill>
                  <a:srgbClr val="000000"/>
                </a:solidFill>
              </a:rPr>
              <a:pPr/>
              <a:t>127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228600" y="3505200"/>
            <a:ext cx="2895600" cy="22098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Arial" charset="0"/>
              </a:rPr>
              <a:t>Single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Arial" charset="0"/>
              </a:rPr>
              <a:t>person passed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Arial" charset="0"/>
              </a:rPr>
              <a:t> away after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Arial" charset="0"/>
              </a:rPr>
              <a:t>Father &amp; Mother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3352800" y="3810000"/>
            <a:ext cx="1676400" cy="1524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>
                <a:solidFill>
                  <a:srgbClr val="000000"/>
                </a:solidFill>
                <a:latin typeface="Arial" charset="0"/>
              </a:rPr>
              <a:t>1/3</a:t>
            </a: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5257800" y="3810000"/>
            <a:ext cx="1600200" cy="1524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>
                <a:solidFill>
                  <a:srgbClr val="000000"/>
                </a:solidFill>
                <a:latin typeface="Arial" charset="0"/>
              </a:rPr>
              <a:t>1/3</a:t>
            </a:r>
          </a:p>
        </p:txBody>
      </p:sp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7162800" y="3810000"/>
            <a:ext cx="1600200" cy="1524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>
                <a:solidFill>
                  <a:srgbClr val="000000"/>
                </a:solidFill>
                <a:latin typeface="Arial" charset="0"/>
              </a:rPr>
              <a:t>1/3</a:t>
            </a:r>
          </a:p>
        </p:txBody>
      </p:sp>
      <p:sp>
        <p:nvSpPr>
          <p:cNvPr id="242695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6200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Equal Amounts to Sisters</a:t>
            </a:r>
          </a:p>
        </p:txBody>
      </p:sp>
      <p:sp>
        <p:nvSpPr>
          <p:cNvPr id="242696" name="Rectangle 8"/>
          <p:cNvSpPr>
            <a:spLocks noChangeArrowheads="1"/>
          </p:cNvSpPr>
          <p:nvPr/>
        </p:nvSpPr>
        <p:spPr bwMode="auto">
          <a:xfrm>
            <a:off x="2057400" y="1752600"/>
            <a:ext cx="2362200" cy="13716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Father</a:t>
            </a:r>
          </a:p>
        </p:txBody>
      </p:sp>
      <p:grpSp>
        <p:nvGrpSpPr>
          <p:cNvPr id="242697" name="Group 9"/>
          <p:cNvGrpSpPr>
            <a:grpSpLocks/>
          </p:cNvGrpSpPr>
          <p:nvPr/>
        </p:nvGrpSpPr>
        <p:grpSpPr bwMode="auto">
          <a:xfrm>
            <a:off x="533400" y="3505200"/>
            <a:ext cx="2057400" cy="2057400"/>
            <a:chOff x="1704" y="2016"/>
            <a:chExt cx="2160" cy="2160"/>
          </a:xfrm>
        </p:grpSpPr>
        <p:sp>
          <p:nvSpPr>
            <p:cNvPr id="242698" name="Line 10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2699" name="Line 11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42700" name="Group 12"/>
          <p:cNvGrpSpPr>
            <a:grpSpLocks/>
          </p:cNvGrpSpPr>
          <p:nvPr/>
        </p:nvGrpSpPr>
        <p:grpSpPr bwMode="auto">
          <a:xfrm>
            <a:off x="2438400" y="1752600"/>
            <a:ext cx="1104900" cy="1371600"/>
            <a:chOff x="1704" y="2016"/>
            <a:chExt cx="2160" cy="2160"/>
          </a:xfrm>
        </p:grpSpPr>
        <p:sp>
          <p:nvSpPr>
            <p:cNvPr id="242701" name="Line 13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2702" name="Line 14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42703" name="Rectangle 15"/>
          <p:cNvSpPr>
            <a:spLocks noChangeArrowheads="1"/>
          </p:cNvSpPr>
          <p:nvPr/>
        </p:nvSpPr>
        <p:spPr bwMode="auto">
          <a:xfrm>
            <a:off x="5334000" y="1752600"/>
            <a:ext cx="2362200" cy="13716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Mother </a:t>
            </a:r>
          </a:p>
        </p:txBody>
      </p:sp>
      <p:grpSp>
        <p:nvGrpSpPr>
          <p:cNvPr id="242704" name="Group 16"/>
          <p:cNvGrpSpPr>
            <a:grpSpLocks/>
          </p:cNvGrpSpPr>
          <p:nvPr/>
        </p:nvGrpSpPr>
        <p:grpSpPr bwMode="auto">
          <a:xfrm>
            <a:off x="5791200" y="1752600"/>
            <a:ext cx="1104900" cy="1371600"/>
            <a:chOff x="1704" y="2016"/>
            <a:chExt cx="2160" cy="2160"/>
          </a:xfrm>
        </p:grpSpPr>
        <p:sp>
          <p:nvSpPr>
            <p:cNvPr id="242705" name="Line 1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2706" name="Line 1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42708" name="AutoShape 20"/>
          <p:cNvSpPr>
            <a:spLocks noChangeArrowheads="1"/>
          </p:cNvSpPr>
          <p:nvPr/>
        </p:nvSpPr>
        <p:spPr bwMode="auto">
          <a:xfrm>
            <a:off x="228600" y="304800"/>
            <a:ext cx="1295400" cy="38100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28600" y="60198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66"/>
                </a:solidFill>
                <a:latin typeface="+mj-lt"/>
              </a:rPr>
              <a:t>(Interests of 5% or more, no 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472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B509-81A9-4CA3-ADF1-C5B25B7E2F64}" type="slidenum">
              <a:rPr lang="en-US">
                <a:solidFill>
                  <a:srgbClr val="000000"/>
                </a:solidFill>
              </a:rPr>
              <a:pPr/>
              <a:t>128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solidFill>
                  <a:srgbClr val="000066"/>
                </a:solidFill>
              </a:rPr>
              <a:t>Example 4: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br>
              <a:rPr lang="en-US" sz="2800" dirty="0">
                <a:solidFill>
                  <a:srgbClr val="000066"/>
                </a:solidFill>
              </a:rPr>
            </a:br>
            <a:r>
              <a:rPr lang="en-US" sz="6000" dirty="0">
                <a:solidFill>
                  <a:srgbClr val="000066"/>
                </a:solidFill>
              </a:rPr>
              <a:t>Single Person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09800"/>
            <a:ext cx="7543800" cy="3581400"/>
          </a:xfrm>
        </p:spPr>
        <p:txBody>
          <a:bodyPr/>
          <a:lstStyle/>
          <a:p>
            <a:r>
              <a:rPr lang="en-US" sz="4400" dirty="0"/>
              <a:t>No children</a:t>
            </a:r>
          </a:p>
          <a:p>
            <a:r>
              <a:rPr lang="en-US" sz="4400" dirty="0"/>
              <a:t>Parents are deceased</a:t>
            </a:r>
          </a:p>
          <a:p>
            <a:r>
              <a:rPr lang="en-US" sz="4400" dirty="0"/>
              <a:t>2 sisters are deceased</a:t>
            </a:r>
          </a:p>
          <a:p>
            <a:r>
              <a:rPr lang="en-US" sz="4400" dirty="0"/>
              <a:t>2 brothers are living</a:t>
            </a:r>
          </a:p>
        </p:txBody>
      </p:sp>
      <p:pic>
        <p:nvPicPr>
          <p:cNvPr id="244741" name="Picture 5" descr="barr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80010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8600" y="551563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66"/>
                </a:solidFill>
                <a:latin typeface="+mj-lt"/>
              </a:rPr>
              <a:t>(Interests of 5% or more, no 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06677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275B-480E-4300-B5DF-2BBEDBCA4EA3}" type="slidenum">
              <a:rPr lang="en-US">
                <a:solidFill>
                  <a:srgbClr val="000000"/>
                </a:solidFill>
              </a:rPr>
              <a:pPr/>
              <a:t>129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46786" name="Object 2"/>
          <p:cNvGraphicFramePr>
            <a:graphicFrameLocks noGrp="1"/>
          </p:cNvGraphicFramePr>
          <p:nvPr>
            <p:ph type="dgm" idx="1"/>
          </p:nvPr>
        </p:nvGraphicFramePr>
        <p:xfrm>
          <a:off x="30163" y="3103563"/>
          <a:ext cx="9113837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Organization Chart" r:id="rId5" imgW="3644640" imgH="717480" progId="OrgPlusWOPX.4">
                  <p:embed followColorScheme="full"/>
                </p:oleObj>
              </mc:Choice>
              <mc:Fallback>
                <p:oleObj name="Organization Chart" r:id="rId5" imgW="3644640" imgH="717480" progId="OrgPlusWOPX.4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3103563"/>
                        <a:ext cx="9113837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228600" y="304800"/>
            <a:ext cx="8915400" cy="94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66"/>
                </a:solidFill>
              </a:rPr>
              <a:t>2 Brothers survive</a:t>
            </a:r>
          </a:p>
        </p:txBody>
      </p:sp>
      <p:grpSp>
        <p:nvGrpSpPr>
          <p:cNvPr id="246788" name="Group 4"/>
          <p:cNvGrpSpPr>
            <a:grpSpLocks/>
          </p:cNvGrpSpPr>
          <p:nvPr/>
        </p:nvGrpSpPr>
        <p:grpSpPr bwMode="auto">
          <a:xfrm>
            <a:off x="3338408" y="3053686"/>
            <a:ext cx="1104900" cy="1371600"/>
            <a:chOff x="1704" y="2016"/>
            <a:chExt cx="2160" cy="2160"/>
          </a:xfrm>
        </p:grpSpPr>
        <p:sp>
          <p:nvSpPr>
            <p:cNvPr id="246789" name="Line 5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6790" name="Line 6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46791" name="Group 7"/>
          <p:cNvGrpSpPr>
            <a:grpSpLocks/>
          </p:cNvGrpSpPr>
          <p:nvPr/>
        </p:nvGrpSpPr>
        <p:grpSpPr bwMode="auto">
          <a:xfrm>
            <a:off x="-62970" y="3177511"/>
            <a:ext cx="1333500" cy="1066800"/>
            <a:chOff x="1704" y="2016"/>
            <a:chExt cx="2160" cy="2160"/>
          </a:xfrm>
        </p:grpSpPr>
        <p:sp>
          <p:nvSpPr>
            <p:cNvPr id="246792" name="Line 8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6793" name="Line 9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46794" name="Group 10"/>
          <p:cNvGrpSpPr>
            <a:grpSpLocks/>
          </p:cNvGrpSpPr>
          <p:nvPr/>
        </p:nvGrpSpPr>
        <p:grpSpPr bwMode="auto">
          <a:xfrm>
            <a:off x="1371600" y="3025111"/>
            <a:ext cx="1104900" cy="1371600"/>
            <a:chOff x="1704" y="2016"/>
            <a:chExt cx="2160" cy="2160"/>
          </a:xfrm>
        </p:grpSpPr>
        <p:sp>
          <p:nvSpPr>
            <p:cNvPr id="246795" name="Line 11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6796" name="Line 12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46798" name="AutoShape 14"/>
          <p:cNvSpPr>
            <a:spLocks noChangeArrowheads="1"/>
          </p:cNvSpPr>
          <p:nvPr/>
        </p:nvSpPr>
        <p:spPr bwMode="auto">
          <a:xfrm>
            <a:off x="155755" y="1249864"/>
            <a:ext cx="7620001" cy="1600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Sisters passed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away before brother</a:t>
            </a:r>
          </a:p>
        </p:txBody>
      </p:sp>
      <p:sp>
        <p:nvSpPr>
          <p:cNvPr id="2" name="Lightning Bolt 1"/>
          <p:cNvSpPr/>
          <p:nvPr/>
        </p:nvSpPr>
        <p:spPr bwMode="auto">
          <a:xfrm rot="661431">
            <a:off x="-21377" y="1324187"/>
            <a:ext cx="990600" cy="2209800"/>
          </a:xfrm>
          <a:prstGeom prst="lightningBol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80975" y="5525155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66"/>
                </a:solidFill>
                <a:latin typeface="+mj-lt"/>
              </a:rPr>
              <a:t>(Interests of 5% or more, no will)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6428007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E73E-CCE6-4B1D-91A1-4AF6F87015F2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304800" y="533400"/>
            <a:ext cx="8610600" cy="1143000"/>
          </a:xfrm>
        </p:spPr>
        <p:txBody>
          <a:bodyPr/>
          <a:lstStyle/>
          <a:p>
            <a:pPr algn="l"/>
            <a:r>
              <a:rPr lang="en-US" sz="4100" dirty="0">
                <a:solidFill>
                  <a:srgbClr val="000066"/>
                </a:solidFill>
              </a:rPr>
              <a:t>What if I entered </a:t>
            </a:r>
            <a:r>
              <a:rPr lang="en-US" sz="4100" dirty="0" smtClean="0">
                <a:solidFill>
                  <a:srgbClr val="000066"/>
                </a:solidFill>
              </a:rPr>
              <a:t>a wrong </a:t>
            </a:r>
            <a:r>
              <a:rPr lang="en-US" sz="4100" dirty="0">
                <a:solidFill>
                  <a:srgbClr val="000066"/>
                </a:solidFill>
              </a:rPr>
              <a:t>answer? Last response counts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81000" y="2209800"/>
            <a:ext cx="73914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663300"/>
              </a:buClr>
              <a:buFontTx/>
              <a:buChar char="•"/>
            </a:pPr>
            <a:r>
              <a:rPr lang="en-US" sz="6000" b="1" dirty="0" smtClean="0">
                <a:solidFill>
                  <a:srgbClr val="000000"/>
                </a:solidFill>
              </a:rPr>
              <a:t> 1/A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663300"/>
              </a:buClr>
              <a:buFontTx/>
              <a:buChar char="•"/>
            </a:pPr>
            <a:r>
              <a:rPr lang="en-US" sz="6000" b="1" dirty="0" smtClean="0">
                <a:solidFill>
                  <a:srgbClr val="000000"/>
                </a:solidFill>
              </a:rPr>
              <a:t> 2/B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663300"/>
              </a:buClr>
              <a:buFontTx/>
              <a:buChar char="•"/>
            </a:pPr>
            <a:r>
              <a:rPr lang="en-US" sz="6000" b="1" dirty="0" smtClean="0">
                <a:solidFill>
                  <a:srgbClr val="000000"/>
                </a:solidFill>
              </a:rPr>
              <a:t> 3/C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663300"/>
              </a:buClr>
              <a:buFontTx/>
              <a:buChar char="•"/>
            </a:pPr>
            <a:r>
              <a:rPr lang="en-US" sz="6000" b="1" dirty="0" smtClean="0">
                <a:solidFill>
                  <a:srgbClr val="000000"/>
                </a:solidFill>
              </a:rPr>
              <a:t> 4/D</a:t>
            </a:r>
          </a:p>
        </p:txBody>
      </p:sp>
      <p:pic>
        <p:nvPicPr>
          <p:cNvPr id="19460" name="Picture 5" descr="Clicker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2942" r="50000"/>
          <a:stretch>
            <a:fillRect/>
          </a:stretch>
        </p:blipFill>
        <p:spPr bwMode="auto">
          <a:xfrm>
            <a:off x="6172200" y="1676400"/>
            <a:ext cx="25082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2983" name="Rectangle 7"/>
          <p:cNvSpPr>
            <a:spLocks noChangeArrowheads="1"/>
          </p:cNvSpPr>
          <p:nvPr/>
        </p:nvSpPr>
        <p:spPr bwMode="auto">
          <a:xfrm>
            <a:off x="5791200" y="1905000"/>
            <a:ext cx="30480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Your Answer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Arial Black" pitchFamily="34" charset="0"/>
              </a:rPr>
              <a:t>4D</a:t>
            </a:r>
          </a:p>
        </p:txBody>
      </p:sp>
      <p:sp>
        <p:nvSpPr>
          <p:cNvPr id="5" name="Right Arrow 4"/>
          <p:cNvSpPr>
            <a:spLocks noChangeArrowheads="1"/>
          </p:cNvSpPr>
          <p:nvPr/>
        </p:nvSpPr>
        <p:spPr bwMode="auto">
          <a:xfrm rot="8368859">
            <a:off x="2743200" y="2590800"/>
            <a:ext cx="1676400" cy="885825"/>
          </a:xfrm>
          <a:prstGeom prst="rightArrow">
            <a:avLst>
              <a:gd name="adj1" fmla="val 50000"/>
              <a:gd name="adj2" fmla="val 68821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ight Arrow 4"/>
          <p:cNvSpPr>
            <a:spLocks noChangeArrowheads="1"/>
          </p:cNvSpPr>
          <p:nvPr/>
        </p:nvSpPr>
        <p:spPr bwMode="auto">
          <a:xfrm rot="7955240">
            <a:off x="2728913" y="4357687"/>
            <a:ext cx="1676400" cy="885825"/>
          </a:xfrm>
          <a:prstGeom prst="rightArrow">
            <a:avLst>
              <a:gd name="adj1" fmla="val 50000"/>
              <a:gd name="adj2" fmla="val 68821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02986" name="Oval 10"/>
          <p:cNvSpPr>
            <a:spLocks noChangeArrowheads="1"/>
          </p:cNvSpPr>
          <p:nvPr/>
        </p:nvSpPr>
        <p:spPr bwMode="auto">
          <a:xfrm>
            <a:off x="6858000" y="4343400"/>
            <a:ext cx="4572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02987" name="Oval 11"/>
          <p:cNvSpPr>
            <a:spLocks noChangeArrowheads="1"/>
          </p:cNvSpPr>
          <p:nvPr/>
        </p:nvSpPr>
        <p:spPr bwMode="auto">
          <a:xfrm>
            <a:off x="7239000" y="3886200"/>
            <a:ext cx="457200" cy="457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00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53482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0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0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0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2983" grpId="0" animBg="1"/>
      <p:bldP spid="5" grpId="0" animBg="1"/>
      <p:bldP spid="5" grpId="1" animBg="1"/>
      <p:bldP spid="2" grpId="0" animBg="1"/>
      <p:bldP spid="2302986" grpId="0" animBg="1"/>
      <p:bldP spid="2302987" grpId="0" animBg="1"/>
      <p:bldP spid="2302987" grpId="1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82" y="2895600"/>
            <a:ext cx="4424066" cy="1752600"/>
          </a:xfrm>
          <a:prstGeom prst="rect">
            <a:avLst/>
          </a:prstGeom>
        </p:spPr>
      </p:pic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76779064"/>
              </p:ext>
            </p:extLst>
          </p:nvPr>
        </p:nvGraphicFramePr>
        <p:xfrm>
          <a:off x="4546600" y="17145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46600" y="1714500"/>
                        <a:ext cx="4572000" cy="5143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z="4000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Who receives the interests of 5% or more no will?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130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04800" y="182403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800" dirty="0" smtClean="0"/>
              <a:t>Brothers equally 1/2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800" dirty="0" smtClean="0"/>
              <a:t>Niece &amp; nephews equally 1/6 each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800" dirty="0" smtClean="0"/>
              <a:t>Brothers, niece &amp; nephews equally 1/8 each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800" dirty="0" smtClean="0"/>
              <a:t>Tribe with jurisdiction</a:t>
            </a:r>
            <a:endParaRPr lang="en-US" sz="2800" dirty="0"/>
          </a:p>
        </p:txBody>
      </p:sp>
      <p:grpSp>
        <p:nvGrpSpPr>
          <p:cNvPr id="9" name="CountdownNew" hidden="1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588" cy="1588"/>
            <a:chOff x="8318500" y="6032500"/>
            <a:chExt cx="1270000" cy="1016000"/>
          </a:xfrm>
        </p:grpSpPr>
        <p:pic>
          <p:nvPicPr>
            <p:cNvPr id="8" name="CDShape" hidden="1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 hidden="1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 hidden="1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41645732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38964"/>
            <a:ext cx="2133600" cy="476250"/>
          </a:xfrm>
        </p:spPr>
        <p:txBody>
          <a:bodyPr/>
          <a:lstStyle/>
          <a:p>
            <a:fld id="{541C7AAE-884E-4E43-AD2A-9A5FA017CEB6}" type="slidenum">
              <a:rPr lang="en-US">
                <a:solidFill>
                  <a:srgbClr val="000000"/>
                </a:solidFill>
              </a:rPr>
              <a:pPr/>
              <a:t>131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49871" name="Object 15"/>
          <p:cNvGraphicFramePr>
            <a:graphicFrameLocks noGrp="1"/>
          </p:cNvGraphicFramePr>
          <p:nvPr>
            <p:ph sz="half" idx="2"/>
          </p:nvPr>
        </p:nvGraphicFramePr>
        <p:xfrm>
          <a:off x="152400" y="2133600"/>
          <a:ext cx="8610600" cy="308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Organization Chart" r:id="rId5" imgW="3213000" imgH="838080" progId="OrgPlusWOPX.4">
                  <p:embed followColorScheme="full"/>
                </p:oleObj>
              </mc:Choice>
              <mc:Fallback>
                <p:oleObj name="Organization Chart" r:id="rId5" imgW="3213000" imgH="838080" progId="OrgPlusWOPX.4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133600"/>
                        <a:ext cx="8610600" cy="308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381000" y="685800"/>
            <a:ext cx="7696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600" b="1" dirty="0" smtClean="0">
                <a:solidFill>
                  <a:srgbClr val="000066"/>
                </a:solidFill>
              </a:rPr>
              <a:t>Equally to Living Brothers </a:t>
            </a:r>
          </a:p>
        </p:txBody>
      </p:sp>
      <p:grpSp>
        <p:nvGrpSpPr>
          <p:cNvPr id="249860" name="Group 4"/>
          <p:cNvGrpSpPr>
            <a:grpSpLocks/>
          </p:cNvGrpSpPr>
          <p:nvPr/>
        </p:nvGrpSpPr>
        <p:grpSpPr bwMode="auto">
          <a:xfrm>
            <a:off x="3276600" y="2209800"/>
            <a:ext cx="1104900" cy="1371600"/>
            <a:chOff x="1704" y="2016"/>
            <a:chExt cx="2160" cy="2160"/>
          </a:xfrm>
        </p:grpSpPr>
        <p:sp>
          <p:nvSpPr>
            <p:cNvPr id="249861" name="Line 5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9862" name="Line 6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49863" name="Group 7"/>
          <p:cNvGrpSpPr>
            <a:grpSpLocks/>
          </p:cNvGrpSpPr>
          <p:nvPr/>
        </p:nvGrpSpPr>
        <p:grpSpPr bwMode="auto">
          <a:xfrm>
            <a:off x="152400" y="2133600"/>
            <a:ext cx="1104900" cy="1371600"/>
            <a:chOff x="1704" y="2016"/>
            <a:chExt cx="2160" cy="2160"/>
          </a:xfrm>
        </p:grpSpPr>
        <p:sp>
          <p:nvSpPr>
            <p:cNvPr id="249864" name="Line 8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9865" name="Line 9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49866" name="Group 10"/>
          <p:cNvGrpSpPr>
            <a:grpSpLocks/>
          </p:cNvGrpSpPr>
          <p:nvPr/>
        </p:nvGrpSpPr>
        <p:grpSpPr bwMode="auto">
          <a:xfrm>
            <a:off x="1371600" y="2209800"/>
            <a:ext cx="1104900" cy="1371600"/>
            <a:chOff x="1704" y="2016"/>
            <a:chExt cx="2160" cy="2160"/>
          </a:xfrm>
        </p:grpSpPr>
        <p:sp>
          <p:nvSpPr>
            <p:cNvPr id="249867" name="Line 11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9868" name="Line 12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49869" name="Rectangle 13"/>
          <p:cNvSpPr>
            <a:spLocks noChangeArrowheads="1"/>
          </p:cNvSpPr>
          <p:nvPr/>
        </p:nvSpPr>
        <p:spPr bwMode="auto">
          <a:xfrm>
            <a:off x="223597" y="5334000"/>
            <a:ext cx="861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000066"/>
                </a:solidFill>
              </a:rPr>
              <a:t>(Interests of 5% or more &amp; no will)</a:t>
            </a:r>
          </a:p>
        </p:txBody>
      </p:sp>
      <p:sp>
        <p:nvSpPr>
          <p:cNvPr id="15" name="Lightning Bolt 14"/>
          <p:cNvSpPr/>
          <p:nvPr/>
        </p:nvSpPr>
        <p:spPr bwMode="auto">
          <a:xfrm rot="661431">
            <a:off x="-21377" y="1324187"/>
            <a:ext cx="990600" cy="2209800"/>
          </a:xfrm>
          <a:prstGeom prst="lightningBol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993731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8FCE-5289-4522-9574-E72E374357B3}" type="slidenum">
              <a:rPr lang="en-US">
                <a:solidFill>
                  <a:srgbClr val="000000"/>
                </a:solidFill>
              </a:rPr>
              <a:pPr/>
              <a:t>132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Example 5: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br>
              <a:rPr lang="en-US" sz="4000" dirty="0">
                <a:solidFill>
                  <a:srgbClr val="000066"/>
                </a:solidFill>
              </a:rPr>
            </a:br>
            <a:r>
              <a:rPr lang="en-US" sz="5400" dirty="0">
                <a:solidFill>
                  <a:srgbClr val="000066"/>
                </a:solidFill>
              </a:rPr>
              <a:t>Single Person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09800"/>
            <a:ext cx="7543800" cy="3886200"/>
          </a:xfrm>
        </p:spPr>
        <p:txBody>
          <a:bodyPr/>
          <a:lstStyle/>
          <a:p>
            <a:r>
              <a:rPr lang="en-US" sz="4400" dirty="0"/>
              <a:t>No children</a:t>
            </a:r>
          </a:p>
          <a:p>
            <a:r>
              <a:rPr lang="en-US" sz="4400" dirty="0"/>
              <a:t>Parents are deceased</a:t>
            </a:r>
          </a:p>
          <a:p>
            <a:r>
              <a:rPr lang="en-US" sz="4400" dirty="0"/>
              <a:t>2 sisters &amp; 1 brother are deceased</a:t>
            </a:r>
          </a:p>
          <a:p>
            <a:r>
              <a:rPr lang="en-US" sz="4400" dirty="0"/>
              <a:t>1 brother is living</a:t>
            </a: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6172200" y="304800"/>
            <a:ext cx="2667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000066"/>
                </a:solidFill>
                <a:latin typeface="Tahoma" pitchFamily="34" charset="0"/>
              </a:rPr>
              <a:t>(Interests of 5% or more, no will)</a:t>
            </a:r>
          </a:p>
        </p:txBody>
      </p:sp>
      <p:pic>
        <p:nvPicPr>
          <p:cNvPr id="251909" name="Picture 5" descr="beadb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752600"/>
            <a:ext cx="533400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059825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520C-B2E8-4F4D-B7B0-92DCBE1068BF}" type="slidenum">
              <a:rPr lang="en-US">
                <a:solidFill>
                  <a:srgbClr val="000000"/>
                </a:solidFill>
              </a:rPr>
              <a:pPr/>
              <a:t>133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53955" name="Object 3"/>
          <p:cNvGraphicFramePr>
            <a:graphicFrameLocks noGrp="1"/>
          </p:cNvGraphicFramePr>
          <p:nvPr>
            <p:ph type="dgm" idx="1"/>
          </p:nvPr>
        </p:nvGraphicFramePr>
        <p:xfrm>
          <a:off x="30163" y="2830513"/>
          <a:ext cx="9113837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Organization Chart" r:id="rId5" imgW="3644640" imgH="698400" progId="OrgPlusWOPX.4">
                  <p:embed followColorScheme="full"/>
                </p:oleObj>
              </mc:Choice>
              <mc:Fallback>
                <p:oleObj name="Organization Chart" r:id="rId5" imgW="3644640" imgH="698400" progId="OrgPlusWOPX.4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2830513"/>
                        <a:ext cx="9113837" cy="273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3956" name="Group 4"/>
          <p:cNvGrpSpPr>
            <a:grpSpLocks/>
          </p:cNvGrpSpPr>
          <p:nvPr/>
        </p:nvGrpSpPr>
        <p:grpSpPr bwMode="auto">
          <a:xfrm>
            <a:off x="5562600" y="2971800"/>
            <a:ext cx="838200" cy="914400"/>
            <a:chOff x="1704" y="2016"/>
            <a:chExt cx="2160" cy="2160"/>
          </a:xfrm>
        </p:grpSpPr>
        <p:sp>
          <p:nvSpPr>
            <p:cNvPr id="253957" name="Line 5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3958" name="Line 6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0" y="57150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000066"/>
                </a:solidFill>
              </a:rPr>
              <a:t>(Interests of 5% or more &amp; no will)</a:t>
            </a:r>
          </a:p>
        </p:txBody>
      </p:sp>
      <p:grpSp>
        <p:nvGrpSpPr>
          <p:cNvPr id="253960" name="Group 8"/>
          <p:cNvGrpSpPr>
            <a:grpSpLocks/>
          </p:cNvGrpSpPr>
          <p:nvPr/>
        </p:nvGrpSpPr>
        <p:grpSpPr bwMode="auto">
          <a:xfrm>
            <a:off x="3581400" y="3048000"/>
            <a:ext cx="838200" cy="914400"/>
            <a:chOff x="1704" y="2016"/>
            <a:chExt cx="2160" cy="2160"/>
          </a:xfrm>
        </p:grpSpPr>
        <p:sp>
          <p:nvSpPr>
            <p:cNvPr id="253961" name="Line 9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3962" name="Line 10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53963" name="Group 11"/>
          <p:cNvGrpSpPr>
            <a:grpSpLocks/>
          </p:cNvGrpSpPr>
          <p:nvPr/>
        </p:nvGrpSpPr>
        <p:grpSpPr bwMode="auto">
          <a:xfrm>
            <a:off x="1600200" y="3048000"/>
            <a:ext cx="838200" cy="914400"/>
            <a:chOff x="1704" y="2016"/>
            <a:chExt cx="2160" cy="2160"/>
          </a:xfrm>
        </p:grpSpPr>
        <p:sp>
          <p:nvSpPr>
            <p:cNvPr id="253964" name="Line 12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3965" name="Line 13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53966" name="Group 14"/>
          <p:cNvGrpSpPr>
            <a:grpSpLocks/>
          </p:cNvGrpSpPr>
          <p:nvPr/>
        </p:nvGrpSpPr>
        <p:grpSpPr bwMode="auto">
          <a:xfrm>
            <a:off x="304800" y="3048000"/>
            <a:ext cx="838200" cy="914400"/>
            <a:chOff x="1704" y="2016"/>
            <a:chExt cx="2160" cy="2160"/>
          </a:xfrm>
        </p:grpSpPr>
        <p:sp>
          <p:nvSpPr>
            <p:cNvPr id="253967" name="Line 15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3968" name="Line 16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53969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524000"/>
          </a:xfrm>
          <a:noFill/>
          <a:ln/>
        </p:spPr>
        <p:txBody>
          <a:bodyPr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Example 5: </a:t>
            </a:r>
            <a:br>
              <a:rPr lang="en-US" sz="5400" dirty="0">
                <a:solidFill>
                  <a:srgbClr val="000066"/>
                </a:solidFill>
              </a:rPr>
            </a:br>
            <a:r>
              <a:rPr lang="en-US" sz="5400" dirty="0">
                <a:solidFill>
                  <a:srgbClr val="000066"/>
                </a:solidFill>
              </a:rPr>
              <a:t>Single Person</a:t>
            </a:r>
          </a:p>
        </p:txBody>
      </p:sp>
      <p:sp>
        <p:nvSpPr>
          <p:cNvPr id="18" name="Lightning Bolt 17"/>
          <p:cNvSpPr/>
          <p:nvPr/>
        </p:nvSpPr>
        <p:spPr bwMode="auto">
          <a:xfrm rot="661431">
            <a:off x="-21377" y="1324187"/>
            <a:ext cx="990600" cy="2209800"/>
          </a:xfrm>
          <a:prstGeom prst="lightningBol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979765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48000"/>
            <a:ext cx="4184042" cy="1256335"/>
          </a:xfrm>
          <a:prstGeom prst="rect">
            <a:avLst/>
          </a:prstGeom>
        </p:spPr>
      </p:pic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27081236"/>
              </p:ext>
            </p:extLst>
          </p:nvPr>
        </p:nvGraphicFramePr>
        <p:xfrm>
          <a:off x="4575175" y="173355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7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5175" y="1733550"/>
                        <a:ext cx="4572000" cy="5143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Who receives 5% or more interests no will?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134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8288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800" dirty="0" smtClean="0"/>
              <a:t>Living brother receives all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800" dirty="0" smtClean="0"/>
              <a:t>Niece &amp; nephews equally 1/6 each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800" dirty="0" smtClean="0"/>
              <a:t>Living brother, niece &amp; nephew equally 1/7 each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800" dirty="0" smtClean="0"/>
              <a:t>Tribe with jurisdiction</a:t>
            </a:r>
            <a:endParaRPr lang="en-US" sz="2800" dirty="0"/>
          </a:p>
        </p:txBody>
      </p:sp>
      <p:grpSp>
        <p:nvGrpSpPr>
          <p:cNvPr id="9" name="CountdownNew" hidden="1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588" cy="1588"/>
            <a:chOff x="8318500" y="6032500"/>
            <a:chExt cx="1270000" cy="1016000"/>
          </a:xfrm>
        </p:grpSpPr>
        <p:pic>
          <p:nvPicPr>
            <p:cNvPr id="8" name="CDShape" hidden="1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 hidden="1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 hidden="1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8455140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2DD5-DB93-4DEC-9EA0-8EBBAEC7AC79}" type="slidenum">
              <a:rPr lang="en-US">
                <a:solidFill>
                  <a:srgbClr val="000000"/>
                </a:solidFill>
              </a:rPr>
              <a:pPr/>
              <a:t>135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57026" name="Object 2"/>
          <p:cNvGraphicFramePr>
            <a:graphicFrameLocks noGrp="1"/>
          </p:cNvGraphicFramePr>
          <p:nvPr>
            <p:ph type="dgm" idx="1"/>
          </p:nvPr>
        </p:nvGraphicFramePr>
        <p:xfrm>
          <a:off x="0" y="2057400"/>
          <a:ext cx="911383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Organization Chart" r:id="rId5" imgW="3282840" imgH="838080" progId="OrgPlusWOPX.4">
                  <p:embed followColorScheme="full"/>
                </p:oleObj>
              </mc:Choice>
              <mc:Fallback>
                <p:oleObj name="Organization Chart" r:id="rId5" imgW="3282840" imgH="838080" progId="OrgPlusWOPX.4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57400"/>
                        <a:ext cx="911383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609600" y="609600"/>
            <a:ext cx="7239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66"/>
                </a:solidFill>
                <a:latin typeface="Tahoma" pitchFamily="34" charset="0"/>
              </a:rPr>
              <a:t>Living brother receives all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257028" name="Group 4"/>
          <p:cNvGrpSpPr>
            <a:grpSpLocks/>
          </p:cNvGrpSpPr>
          <p:nvPr/>
        </p:nvGrpSpPr>
        <p:grpSpPr bwMode="auto">
          <a:xfrm>
            <a:off x="3352800" y="2438400"/>
            <a:ext cx="1104900" cy="1371600"/>
            <a:chOff x="1704" y="2016"/>
            <a:chExt cx="2160" cy="2160"/>
          </a:xfrm>
        </p:grpSpPr>
        <p:sp>
          <p:nvSpPr>
            <p:cNvPr id="257029" name="Line 5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7030" name="Line 6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57031" name="Group 7"/>
          <p:cNvGrpSpPr>
            <a:grpSpLocks/>
          </p:cNvGrpSpPr>
          <p:nvPr/>
        </p:nvGrpSpPr>
        <p:grpSpPr bwMode="auto">
          <a:xfrm>
            <a:off x="0" y="2438400"/>
            <a:ext cx="1104900" cy="1371600"/>
            <a:chOff x="1704" y="2016"/>
            <a:chExt cx="2160" cy="2160"/>
          </a:xfrm>
        </p:grpSpPr>
        <p:sp>
          <p:nvSpPr>
            <p:cNvPr id="257032" name="Line 8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7033" name="Line 9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57034" name="Group 10"/>
          <p:cNvGrpSpPr>
            <a:grpSpLocks/>
          </p:cNvGrpSpPr>
          <p:nvPr/>
        </p:nvGrpSpPr>
        <p:grpSpPr bwMode="auto">
          <a:xfrm>
            <a:off x="1524000" y="2514600"/>
            <a:ext cx="1104900" cy="1371600"/>
            <a:chOff x="1704" y="2016"/>
            <a:chExt cx="2160" cy="2160"/>
          </a:xfrm>
        </p:grpSpPr>
        <p:sp>
          <p:nvSpPr>
            <p:cNvPr id="257035" name="Line 11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7036" name="Line 12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57037" name="Rectangle 13"/>
          <p:cNvSpPr>
            <a:spLocks noChangeArrowheads="1"/>
          </p:cNvSpPr>
          <p:nvPr/>
        </p:nvSpPr>
        <p:spPr bwMode="auto">
          <a:xfrm>
            <a:off x="71197" y="5867400"/>
            <a:ext cx="89204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66"/>
                </a:solidFill>
              </a:rPr>
              <a:t>(</a:t>
            </a:r>
            <a:r>
              <a:rPr lang="en-US" sz="3200" b="1" i="1" dirty="0" smtClean="0">
                <a:solidFill>
                  <a:srgbClr val="000066"/>
                </a:solidFill>
              </a:rPr>
              <a:t>Interests of 5% or more &amp; no will</a:t>
            </a:r>
            <a:r>
              <a:rPr lang="en-US" sz="3600" b="1" dirty="0" smtClean="0">
                <a:solidFill>
                  <a:srgbClr val="000066"/>
                </a:solidFill>
              </a:rPr>
              <a:t>)</a:t>
            </a:r>
          </a:p>
        </p:txBody>
      </p:sp>
      <p:grpSp>
        <p:nvGrpSpPr>
          <p:cNvPr id="257039" name="Group 15"/>
          <p:cNvGrpSpPr>
            <a:grpSpLocks/>
          </p:cNvGrpSpPr>
          <p:nvPr/>
        </p:nvGrpSpPr>
        <p:grpSpPr bwMode="auto">
          <a:xfrm>
            <a:off x="5257800" y="2362200"/>
            <a:ext cx="1104900" cy="1371600"/>
            <a:chOff x="1704" y="2016"/>
            <a:chExt cx="2160" cy="2160"/>
          </a:xfrm>
        </p:grpSpPr>
        <p:sp>
          <p:nvSpPr>
            <p:cNvPr id="257040" name="Line 16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7041" name="Line 17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9" name="Lightning Bolt 18"/>
          <p:cNvSpPr/>
          <p:nvPr/>
        </p:nvSpPr>
        <p:spPr bwMode="auto">
          <a:xfrm rot="661431">
            <a:off x="-21377" y="1324187"/>
            <a:ext cx="990600" cy="2209800"/>
          </a:xfrm>
          <a:prstGeom prst="lightningBol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258901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73D3-315F-4801-A484-E1CA2E28E832}" type="slidenum">
              <a:rPr lang="en-US">
                <a:solidFill>
                  <a:srgbClr val="000000"/>
                </a:solidFill>
              </a:rPr>
              <a:pPr/>
              <a:t>136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Example 6: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br>
              <a:rPr lang="en-US" sz="3200" dirty="0">
                <a:solidFill>
                  <a:srgbClr val="000066"/>
                </a:solidFill>
              </a:rPr>
            </a:br>
            <a:r>
              <a:rPr lang="en-US" sz="6600" dirty="0">
                <a:solidFill>
                  <a:srgbClr val="000066"/>
                </a:solidFill>
              </a:rPr>
              <a:t>Single Person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57400"/>
            <a:ext cx="7620000" cy="3276600"/>
          </a:xfrm>
        </p:spPr>
        <p:txBody>
          <a:bodyPr/>
          <a:lstStyle/>
          <a:p>
            <a:r>
              <a:rPr lang="en-US" sz="4400" dirty="0"/>
              <a:t>No children</a:t>
            </a:r>
          </a:p>
          <a:p>
            <a:r>
              <a:rPr lang="en-US" sz="4400" dirty="0"/>
              <a:t>Parents are deceased</a:t>
            </a:r>
          </a:p>
          <a:p>
            <a:r>
              <a:rPr lang="en-US" sz="4400" dirty="0"/>
              <a:t>All sisters &amp; brothers deceased</a:t>
            </a:r>
          </a:p>
          <a:p>
            <a:r>
              <a:rPr lang="en-US" sz="4400" dirty="0"/>
              <a:t>Survived by niece &amp; nephews </a:t>
            </a:r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3947160" y="91440"/>
            <a:ext cx="4953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(Interests of 5% or more, no will)</a:t>
            </a:r>
          </a:p>
        </p:txBody>
      </p:sp>
      <p:pic>
        <p:nvPicPr>
          <p:cNvPr id="259077" name="Picture 5" descr="beadb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05000"/>
            <a:ext cx="745490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926932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522A-D967-4E95-91B2-17BA84707090}" type="slidenum">
              <a:rPr lang="en-US">
                <a:solidFill>
                  <a:srgbClr val="000000"/>
                </a:solidFill>
              </a:rPr>
              <a:pPr/>
              <a:t>137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45794" name="Object 2"/>
          <p:cNvGraphicFramePr>
            <a:graphicFrameLocks noGrp="1"/>
          </p:cNvGraphicFramePr>
          <p:nvPr>
            <p:ph type="dgm" idx="1"/>
          </p:nvPr>
        </p:nvGraphicFramePr>
        <p:xfrm>
          <a:off x="0" y="2057400"/>
          <a:ext cx="911383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8" name="Organization Chart" r:id="rId5" imgW="3301920" imgH="838080" progId="OrgPlusWOPX.4">
                  <p:embed followColorScheme="full"/>
                </p:oleObj>
              </mc:Choice>
              <mc:Fallback>
                <p:oleObj name="Organization Chart" r:id="rId5" imgW="3301920" imgH="838080" progId="OrgPlusWOPX.4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57400"/>
                        <a:ext cx="911383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5795" name="Rectangle 3"/>
          <p:cNvSpPr>
            <a:spLocks noChangeArrowheads="1"/>
          </p:cNvSpPr>
          <p:nvPr/>
        </p:nvSpPr>
        <p:spPr bwMode="auto">
          <a:xfrm>
            <a:off x="1066800" y="457200"/>
            <a:ext cx="7696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000066"/>
                </a:solidFill>
                <a:latin typeface="Tahoma" pitchFamily="34" charset="0"/>
              </a:rPr>
              <a:t>Nieces &amp; Nephews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000066"/>
                </a:solidFill>
                <a:latin typeface="Tahoma" pitchFamily="34" charset="0"/>
              </a:rPr>
              <a:t>Do NOT Inherit </a:t>
            </a:r>
          </a:p>
        </p:txBody>
      </p:sp>
      <p:sp>
        <p:nvSpPr>
          <p:cNvPr id="545796" name="Rectangle 4"/>
          <p:cNvSpPr>
            <a:spLocks noChangeArrowheads="1"/>
          </p:cNvSpPr>
          <p:nvPr/>
        </p:nvSpPr>
        <p:spPr bwMode="auto">
          <a:xfrm>
            <a:off x="71197" y="5943600"/>
            <a:ext cx="86918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Arial" charset="0"/>
              </a:rPr>
              <a:t>(Interests of 5% or more no will)</a:t>
            </a:r>
          </a:p>
        </p:txBody>
      </p:sp>
      <p:grpSp>
        <p:nvGrpSpPr>
          <p:cNvPr id="545797" name="Group 5"/>
          <p:cNvGrpSpPr>
            <a:grpSpLocks/>
          </p:cNvGrpSpPr>
          <p:nvPr/>
        </p:nvGrpSpPr>
        <p:grpSpPr bwMode="auto">
          <a:xfrm>
            <a:off x="3352800" y="2438400"/>
            <a:ext cx="1104900" cy="1371600"/>
            <a:chOff x="1704" y="2016"/>
            <a:chExt cx="2160" cy="2160"/>
          </a:xfrm>
        </p:grpSpPr>
        <p:sp>
          <p:nvSpPr>
            <p:cNvPr id="545798" name="Line 6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5799" name="Line 7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45800" name="Group 8"/>
          <p:cNvGrpSpPr>
            <a:grpSpLocks/>
          </p:cNvGrpSpPr>
          <p:nvPr/>
        </p:nvGrpSpPr>
        <p:grpSpPr bwMode="auto">
          <a:xfrm>
            <a:off x="5410200" y="2438400"/>
            <a:ext cx="1104900" cy="1371600"/>
            <a:chOff x="1704" y="2016"/>
            <a:chExt cx="2160" cy="2160"/>
          </a:xfrm>
        </p:grpSpPr>
        <p:sp>
          <p:nvSpPr>
            <p:cNvPr id="545801" name="Line 9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5802" name="Line 10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45803" name="Group 11"/>
          <p:cNvGrpSpPr>
            <a:grpSpLocks/>
          </p:cNvGrpSpPr>
          <p:nvPr/>
        </p:nvGrpSpPr>
        <p:grpSpPr bwMode="auto">
          <a:xfrm>
            <a:off x="7239000" y="2286000"/>
            <a:ext cx="1104900" cy="1371600"/>
            <a:chOff x="1704" y="2016"/>
            <a:chExt cx="2160" cy="2160"/>
          </a:xfrm>
        </p:grpSpPr>
        <p:sp>
          <p:nvSpPr>
            <p:cNvPr id="545804" name="Line 12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5805" name="Line 13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45806" name="Group 14"/>
          <p:cNvGrpSpPr>
            <a:grpSpLocks/>
          </p:cNvGrpSpPr>
          <p:nvPr/>
        </p:nvGrpSpPr>
        <p:grpSpPr bwMode="auto">
          <a:xfrm>
            <a:off x="1600200" y="2514600"/>
            <a:ext cx="1104900" cy="1371600"/>
            <a:chOff x="1704" y="2016"/>
            <a:chExt cx="2160" cy="2160"/>
          </a:xfrm>
        </p:grpSpPr>
        <p:sp>
          <p:nvSpPr>
            <p:cNvPr id="545807" name="Line 15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5808" name="Line 16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45809" name="Group 17"/>
          <p:cNvGrpSpPr>
            <a:grpSpLocks/>
          </p:cNvGrpSpPr>
          <p:nvPr/>
        </p:nvGrpSpPr>
        <p:grpSpPr bwMode="auto">
          <a:xfrm>
            <a:off x="0" y="2514600"/>
            <a:ext cx="1104900" cy="1371600"/>
            <a:chOff x="1704" y="2016"/>
            <a:chExt cx="2160" cy="2160"/>
          </a:xfrm>
        </p:grpSpPr>
        <p:sp>
          <p:nvSpPr>
            <p:cNvPr id="545810" name="Line 18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5811" name="Line 19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112729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8BD8-57DA-49A8-B132-E11827DE2E09}" type="slidenum">
              <a:rPr lang="en-US">
                <a:solidFill>
                  <a:srgbClr val="000000"/>
                </a:solidFill>
              </a:rPr>
              <a:pPr/>
              <a:t>138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600" dirty="0">
                <a:solidFill>
                  <a:srgbClr val="000066"/>
                </a:solidFill>
              </a:rPr>
              <a:t>Distribution</a:t>
            </a:r>
            <a:r>
              <a:rPr lang="en-US" sz="5400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4582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6000" dirty="0" smtClean="0"/>
              <a:t>Land </a:t>
            </a:r>
            <a:r>
              <a:rPr lang="en-US" sz="6000" dirty="0"/>
              <a:t>passes to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7200" i="1" dirty="0"/>
              <a:t>Tribe </a:t>
            </a:r>
            <a:r>
              <a:rPr lang="en-US" sz="6000" i="1" dirty="0"/>
              <a:t>where interest in parcel is located</a:t>
            </a:r>
            <a:endParaRPr lang="en-US" sz="6000" dirty="0"/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304800" y="6019800"/>
            <a:ext cx="883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Tahoma" pitchFamily="34" charset="0"/>
              </a:rPr>
              <a:t>(Interests of 5% or more, no will)</a:t>
            </a:r>
          </a:p>
        </p:txBody>
      </p:sp>
      <p:pic>
        <p:nvPicPr>
          <p:cNvPr id="263173" name="Picture 5" descr="beadbar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5791200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727560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A04D-C22E-4D04-B4AC-4A7ED8D54BD2}" type="slidenum">
              <a:rPr lang="en-US">
                <a:solidFill>
                  <a:srgbClr val="000000"/>
                </a:solidFill>
              </a:rPr>
              <a:pPr/>
              <a:t>139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600" dirty="0">
                <a:solidFill>
                  <a:srgbClr val="000066"/>
                </a:solidFill>
              </a:rPr>
              <a:t>Example 7: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7543800" cy="2925763"/>
          </a:xfrm>
        </p:spPr>
        <p:txBody>
          <a:bodyPr/>
          <a:lstStyle/>
          <a:p>
            <a:r>
              <a:rPr lang="en-US" sz="6600" dirty="0"/>
              <a:t> Single</a:t>
            </a:r>
          </a:p>
          <a:p>
            <a:pPr lvl="1">
              <a:buFont typeface="Wingdings" pitchFamily="2" charset="2"/>
              <a:buChar char="§"/>
            </a:pPr>
            <a:r>
              <a:rPr lang="en-US" sz="6000" dirty="0"/>
              <a:t> With Children</a:t>
            </a:r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381000" y="4876800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Tahoma" pitchFamily="34" charset="0"/>
              </a:rPr>
              <a:t>(Interests of 5% &amp; more, no will)</a:t>
            </a:r>
          </a:p>
        </p:txBody>
      </p:sp>
      <p:pic>
        <p:nvPicPr>
          <p:cNvPr id="265222" name="Picture 6" descr="spea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24000"/>
            <a:ext cx="8153400" cy="68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805968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Practice:  Number of </a:t>
            </a:r>
            <a:r>
              <a:rPr lang="en-US" dirty="0" smtClean="0">
                <a:solidFill>
                  <a:srgbClr val="000066"/>
                </a:solidFill>
              </a:rPr>
              <a:t>years living </a:t>
            </a:r>
            <a:r>
              <a:rPr lang="en-US" dirty="0">
                <a:solidFill>
                  <a:srgbClr val="000066"/>
                </a:solidFill>
              </a:rPr>
              <a:t>in </a:t>
            </a:r>
            <a:r>
              <a:rPr lang="en-US" dirty="0" smtClean="0">
                <a:solidFill>
                  <a:srgbClr val="000066"/>
                </a:solidFill>
              </a:rPr>
              <a:t>Montana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48082722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Chart" r:id="rId7" imgW="4572000" imgH="5143470" progId="MSGraph.Chart.8">
                  <p:embed followColorScheme="full"/>
                </p:oleObj>
              </mc:Choice>
              <mc:Fallback>
                <p:oleObj name="Chart" r:id="rId7" imgW="4572000" imgH="514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210978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3600" dirty="0" smtClean="0"/>
              <a:t>   0 – 9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3600" dirty="0"/>
              <a:t> </a:t>
            </a:r>
            <a:r>
              <a:rPr lang="en-US" sz="3600" dirty="0" smtClean="0"/>
              <a:t>10 – 19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3600" dirty="0"/>
              <a:t> </a:t>
            </a:r>
            <a:r>
              <a:rPr lang="en-US" sz="3600" dirty="0" smtClean="0"/>
              <a:t>20 – 29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3600" dirty="0"/>
              <a:t> </a:t>
            </a:r>
            <a:r>
              <a:rPr lang="en-US" sz="3600" dirty="0" smtClean="0"/>
              <a:t>30 – 39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3600" dirty="0"/>
              <a:t> </a:t>
            </a:r>
            <a:r>
              <a:rPr lang="en-US" sz="3600" dirty="0" smtClean="0"/>
              <a:t>40 – 49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3600" dirty="0"/>
              <a:t> </a:t>
            </a:r>
            <a:r>
              <a:rPr lang="en-US" sz="3600" dirty="0" smtClean="0"/>
              <a:t>50 &amp; over</a:t>
            </a:r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31720891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B9A3-472D-49AD-93C1-281DC7FDB1EC}" type="slidenum">
              <a:rPr lang="en-US">
                <a:solidFill>
                  <a:srgbClr val="000000"/>
                </a:solidFill>
              </a:rPr>
              <a:pPr/>
              <a:t>140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382000" cy="762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000" dirty="0">
                <a:solidFill>
                  <a:srgbClr val="000066"/>
                </a:solidFill>
              </a:rPr>
              <a:t>Survivors : 3 children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37314568"/>
              </p:ext>
            </p:extLst>
          </p:nvPr>
        </p:nvGraphicFramePr>
        <p:xfrm>
          <a:off x="457200" y="1501775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7276" name="Text Box 12"/>
          <p:cNvSpPr txBox="1">
            <a:spLocks noChangeArrowheads="1"/>
          </p:cNvSpPr>
          <p:nvPr/>
        </p:nvSpPr>
        <p:spPr bwMode="auto">
          <a:xfrm>
            <a:off x="164253" y="1967570"/>
            <a:ext cx="899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Tahoma" pitchFamily="34" charset="0"/>
              </a:rPr>
              <a:t>(Interests of 5% &amp; more, no will)</a:t>
            </a:r>
          </a:p>
        </p:txBody>
      </p:sp>
      <p:grpSp>
        <p:nvGrpSpPr>
          <p:cNvPr id="267286" name="Group 22"/>
          <p:cNvGrpSpPr>
            <a:grpSpLocks/>
          </p:cNvGrpSpPr>
          <p:nvPr/>
        </p:nvGrpSpPr>
        <p:grpSpPr bwMode="auto">
          <a:xfrm>
            <a:off x="3581400" y="2743200"/>
            <a:ext cx="1981200" cy="1066800"/>
            <a:chOff x="1704" y="2016"/>
            <a:chExt cx="2160" cy="2160"/>
          </a:xfrm>
        </p:grpSpPr>
        <p:sp>
          <p:nvSpPr>
            <p:cNvPr id="267287" name="Line 23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7288" name="Line 24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7394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338346" cy="2748922"/>
          </a:xfrm>
          <a:prstGeom prst="rect">
            <a:avLst/>
          </a:prstGeom>
        </p:spPr>
      </p:pic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96701071"/>
              </p:ext>
            </p:extLst>
          </p:nvPr>
        </p:nvGraphicFramePr>
        <p:xfrm>
          <a:off x="4572000" y="1724025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9" name="Chart" r:id="rId8" imgW="4572000" imgH="5143470" progId="MSGraph.Chart.8">
                  <p:embed followColorScheme="full"/>
                </p:oleObj>
              </mc:Choice>
              <mc:Fallback>
                <p:oleObj name="Chart" r:id="rId8" imgW="4572000" imgH="514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0" y="1724025"/>
                        <a:ext cx="4572000" cy="5143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Who receives interest of 5% or more with no will?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141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9050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Children equally 1/3 each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Tribe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State of MT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Federal Government</a:t>
            </a:r>
            <a:endParaRPr lang="en-US" dirty="0"/>
          </a:p>
        </p:txBody>
      </p:sp>
      <p:grpSp>
        <p:nvGrpSpPr>
          <p:cNvPr id="10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9" name="CDShape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8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7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1798454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DE6-9725-41FC-A432-B4AD639DBCD3}" type="slidenum">
              <a:rPr lang="en-US"/>
              <a:pPr/>
              <a:t>142</a:t>
            </a:fld>
            <a:endParaRPr lang="en-US" dirty="0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762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Children Share Equally</a:t>
            </a:r>
          </a:p>
        </p:txBody>
      </p:sp>
      <p:sp>
        <p:nvSpPr>
          <p:cNvPr id="270351" name="Text Box 15"/>
          <p:cNvSpPr txBox="1">
            <a:spLocks noChangeArrowheads="1"/>
          </p:cNvSpPr>
          <p:nvPr/>
        </p:nvSpPr>
        <p:spPr bwMode="auto">
          <a:xfrm>
            <a:off x="0" y="1295400"/>
            <a:ext cx="906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i="1" dirty="0" smtClean="0">
                <a:solidFill>
                  <a:srgbClr val="000066"/>
                </a:solidFill>
              </a:rPr>
              <a:t>(Interests of 5% </a:t>
            </a:r>
            <a:r>
              <a:rPr lang="en-US" sz="3600" b="1" i="1" dirty="0">
                <a:solidFill>
                  <a:srgbClr val="000066"/>
                </a:solidFill>
              </a:rPr>
              <a:t>&amp; more, no will)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54425650"/>
              </p:ext>
            </p:extLst>
          </p:nvPr>
        </p:nvGraphicFramePr>
        <p:xfrm>
          <a:off x="457200" y="1752599"/>
          <a:ext cx="8153400" cy="493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3581400" y="2743200"/>
            <a:ext cx="1981200" cy="1066800"/>
            <a:chOff x="1704" y="2016"/>
            <a:chExt cx="2160" cy="2160"/>
          </a:xfrm>
        </p:grpSpPr>
        <p:sp>
          <p:nvSpPr>
            <p:cNvPr id="12" name="Line 23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8992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BF5E-49FC-4C67-8719-31581B589153}" type="slidenum">
              <a:rPr lang="en-US"/>
              <a:pPr/>
              <a:t>143</a:t>
            </a:fld>
            <a:endParaRPr lang="en-US" dirty="0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Example 8: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667000"/>
            <a:ext cx="7620000" cy="2895600"/>
          </a:xfrm>
        </p:spPr>
        <p:txBody>
          <a:bodyPr/>
          <a:lstStyle/>
          <a:p>
            <a:r>
              <a:rPr lang="en-US" sz="5400" dirty="0"/>
              <a:t> Single person:</a:t>
            </a:r>
          </a:p>
          <a:p>
            <a:pPr lvl="1">
              <a:buFont typeface="Wingdings" pitchFamily="2" charset="2"/>
              <a:buChar char="§"/>
            </a:pPr>
            <a:r>
              <a:rPr lang="en-US" sz="4000" dirty="0"/>
              <a:t> 3 living children</a:t>
            </a:r>
          </a:p>
          <a:p>
            <a:pPr lvl="1">
              <a:buFont typeface="Wingdings" pitchFamily="2" charset="2"/>
              <a:buChar char="§"/>
            </a:pPr>
            <a:r>
              <a:rPr lang="en-US" sz="4000" dirty="0"/>
              <a:t> 6 living grandchildren</a:t>
            </a:r>
            <a:endParaRPr lang="en-US" sz="4800" dirty="0"/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0" y="1371600"/>
            <a:ext cx="906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i="1" dirty="0" smtClean="0">
                <a:solidFill>
                  <a:srgbClr val="000066"/>
                </a:solidFill>
              </a:rPr>
              <a:t>(Interests of 5% </a:t>
            </a:r>
            <a:r>
              <a:rPr lang="en-US" sz="3600" b="1" i="1" dirty="0">
                <a:solidFill>
                  <a:srgbClr val="000066"/>
                </a:solidFill>
              </a:rPr>
              <a:t>&amp; more, no will)</a:t>
            </a:r>
          </a:p>
        </p:txBody>
      </p:sp>
      <p:pic>
        <p:nvPicPr>
          <p:cNvPr id="272390" name="Picture 6" descr="barr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09800"/>
            <a:ext cx="7543800" cy="31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487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A2B7-FCDA-432D-AE73-5BC2CAB70876}" type="slidenum">
              <a:rPr lang="en-US"/>
              <a:pPr/>
              <a:t>144</a:t>
            </a:fld>
            <a:endParaRPr lang="en-US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Survivors Children &amp; Grandchildren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55079895"/>
              </p:ext>
            </p:extLst>
          </p:nvPr>
        </p:nvGraphicFramePr>
        <p:xfrm>
          <a:off x="226104" y="1847165"/>
          <a:ext cx="8458200" cy="4248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4457" name="AutoShape 25"/>
          <p:cNvSpPr>
            <a:spLocks noChangeArrowheads="1"/>
          </p:cNvSpPr>
          <p:nvPr/>
        </p:nvSpPr>
        <p:spPr bwMode="auto">
          <a:xfrm>
            <a:off x="1828800" y="5168836"/>
            <a:ext cx="5562599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600" b="1" dirty="0">
                <a:solidFill>
                  <a:srgbClr val="000000"/>
                </a:solidFill>
              </a:rPr>
              <a:t>Grandchildren</a:t>
            </a:r>
          </a:p>
        </p:txBody>
      </p:sp>
      <p:grpSp>
        <p:nvGrpSpPr>
          <p:cNvPr id="274458" name="Group 26"/>
          <p:cNvGrpSpPr>
            <a:grpSpLocks/>
          </p:cNvGrpSpPr>
          <p:nvPr/>
        </p:nvGrpSpPr>
        <p:grpSpPr bwMode="auto">
          <a:xfrm>
            <a:off x="3124200" y="2709268"/>
            <a:ext cx="1066800" cy="762000"/>
            <a:chOff x="1704" y="2016"/>
            <a:chExt cx="2160" cy="2160"/>
          </a:xfrm>
        </p:grpSpPr>
        <p:sp>
          <p:nvSpPr>
            <p:cNvPr id="274459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4460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74461" name="Text Box 29"/>
          <p:cNvSpPr txBox="1">
            <a:spLocks noChangeArrowheads="1"/>
          </p:cNvSpPr>
          <p:nvPr/>
        </p:nvSpPr>
        <p:spPr bwMode="auto">
          <a:xfrm>
            <a:off x="228600" y="1524000"/>
            <a:ext cx="891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i="1" dirty="0" smtClean="0">
                <a:solidFill>
                  <a:srgbClr val="000066"/>
                </a:solidFill>
              </a:rPr>
              <a:t>(Interests of 5%</a:t>
            </a:r>
            <a:r>
              <a:rPr lang="en-US" sz="2800" b="1" i="1" dirty="0" smtClean="0">
                <a:solidFill>
                  <a:srgbClr val="000066"/>
                </a:solidFill>
              </a:rPr>
              <a:t> </a:t>
            </a:r>
            <a:r>
              <a:rPr lang="en-US" sz="3600" b="1" i="1" dirty="0">
                <a:solidFill>
                  <a:srgbClr val="000066"/>
                </a:solidFill>
              </a:rPr>
              <a:t>&amp; more, no 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86843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38" y="2667000"/>
            <a:ext cx="4381801" cy="1981200"/>
          </a:xfrm>
          <a:prstGeom prst="rect">
            <a:avLst/>
          </a:prstGeom>
        </p:spPr>
      </p:pic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000066"/>
                </a:solidFill>
              </a:rPr>
              <a:t>Who receives interests of 5% or more no written will?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145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78854545"/>
              </p:ext>
            </p:extLst>
          </p:nvPr>
        </p:nvGraphicFramePr>
        <p:xfrm>
          <a:off x="4543425" y="17145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name="Chart" r:id="rId8" imgW="4572000" imgH="5143470" progId="MSGraph.Chart.8">
                  <p:embed followColorScheme="full"/>
                </p:oleObj>
              </mc:Choice>
              <mc:Fallback>
                <p:oleObj name="Chart" r:id="rId8" imgW="4572000" imgH="514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43425" y="1714500"/>
                        <a:ext cx="4572000" cy="5143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764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3000" dirty="0" smtClean="0"/>
              <a:t>Children equally 1/3 each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3000" dirty="0" smtClean="0"/>
              <a:t>Grandchildren equally 1/6 each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3000" dirty="0" smtClean="0"/>
              <a:t>Children and grandchildren 1/9 each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3000" dirty="0" smtClean="0"/>
              <a:t>Tribe</a:t>
            </a:r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5043242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BEC5-D416-431E-A996-0A874C754E96}" type="slidenum">
              <a:rPr lang="en-US">
                <a:solidFill>
                  <a:srgbClr val="000000"/>
                </a:solidFill>
              </a:rPr>
              <a:pPr/>
              <a:t>146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Children Share Equally</a:t>
            </a:r>
          </a:p>
        </p:txBody>
      </p:sp>
      <p:sp>
        <p:nvSpPr>
          <p:cNvPr id="277532" name="Text Box 28"/>
          <p:cNvSpPr txBox="1">
            <a:spLocks noChangeArrowheads="1"/>
          </p:cNvSpPr>
          <p:nvPr/>
        </p:nvSpPr>
        <p:spPr bwMode="auto">
          <a:xfrm>
            <a:off x="5105400" y="1219200"/>
            <a:ext cx="4038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Tahoma" pitchFamily="34" charset="0"/>
              </a:rPr>
              <a:t>(Interests of 5% &amp; more,           no will)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110272986"/>
              </p:ext>
            </p:extLst>
          </p:nvPr>
        </p:nvGraphicFramePr>
        <p:xfrm>
          <a:off x="457200" y="1447800"/>
          <a:ext cx="8458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1828800" y="5372100"/>
            <a:ext cx="5562599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600" b="1" dirty="0">
                <a:solidFill>
                  <a:srgbClr val="000000"/>
                </a:solidFill>
              </a:rPr>
              <a:t>Grandchildren</a:t>
            </a:r>
          </a:p>
        </p:txBody>
      </p: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3400213" y="2641599"/>
            <a:ext cx="1066800" cy="762000"/>
            <a:chOff x="1704" y="2016"/>
            <a:chExt cx="2160" cy="2160"/>
          </a:xfrm>
        </p:grpSpPr>
        <p:sp>
          <p:nvSpPr>
            <p:cNvPr id="14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629676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693A-92F2-42E3-8A0D-18BB6ED3E529}" type="slidenum">
              <a:rPr lang="en-US">
                <a:solidFill>
                  <a:srgbClr val="000000"/>
                </a:solidFill>
              </a:rPr>
              <a:pPr/>
              <a:t>147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6781800" cy="1143000"/>
          </a:xfrm>
        </p:spPr>
        <p:txBody>
          <a:bodyPr/>
          <a:lstStyle/>
          <a:p>
            <a:pPr algn="l"/>
            <a:r>
              <a:rPr lang="en-US" sz="6000" dirty="0">
                <a:solidFill>
                  <a:srgbClr val="000066"/>
                </a:solidFill>
              </a:rPr>
              <a:t>Example 9: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783628"/>
            <a:ext cx="8305800" cy="3886200"/>
          </a:xfrm>
        </p:spPr>
        <p:txBody>
          <a:bodyPr/>
          <a:lstStyle/>
          <a:p>
            <a:r>
              <a:rPr lang="en-US" sz="4400" i="1" dirty="0"/>
              <a:t>What if </a:t>
            </a:r>
            <a:r>
              <a:rPr lang="en-US" sz="4400" i="1" dirty="0" smtClean="0"/>
              <a:t>survivors are ?</a:t>
            </a:r>
            <a:endParaRPr lang="en-US" sz="4400" i="1" dirty="0"/>
          </a:p>
          <a:p>
            <a:pPr lvl="1">
              <a:buFontTx/>
              <a:buChar char="•"/>
            </a:pPr>
            <a:r>
              <a:rPr lang="en-US" sz="4000" dirty="0"/>
              <a:t>1 deceased child who is survived by a child</a:t>
            </a:r>
          </a:p>
          <a:p>
            <a:pPr lvl="1">
              <a:buFontTx/>
              <a:buChar char="•"/>
            </a:pPr>
            <a:r>
              <a:rPr lang="en-US" sz="4000" dirty="0"/>
              <a:t>2 living children who have children</a:t>
            </a:r>
            <a:endParaRPr lang="en-US" sz="3200" dirty="0"/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6629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Tahoma" pitchFamily="34" charset="0"/>
              </a:rPr>
              <a:t>(Interests of 5% or more, no will)</a:t>
            </a:r>
          </a:p>
        </p:txBody>
      </p:sp>
      <p:pic>
        <p:nvPicPr>
          <p:cNvPr id="279557" name="Picture 5" descr="bfthrb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404533"/>
            <a:ext cx="3484563" cy="409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9558" name="Picture 6" descr="Image Det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2147"/>
            <a:ext cx="2286000" cy="15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40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107857037"/>
              </p:ext>
            </p:extLst>
          </p:nvPr>
        </p:nvGraphicFramePr>
        <p:xfrm>
          <a:off x="457200" y="1981200"/>
          <a:ext cx="8458200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F25E-DE6C-4339-BA02-7B2114A918C9}" type="slidenum">
              <a:rPr lang="en-US">
                <a:solidFill>
                  <a:srgbClr val="000000"/>
                </a:solidFill>
              </a:rPr>
              <a:pPr/>
              <a:t>148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1623" name="AutoShape 23"/>
          <p:cNvSpPr>
            <a:spLocks noChangeArrowheads="1"/>
          </p:cNvSpPr>
          <p:nvPr/>
        </p:nvSpPr>
        <p:spPr bwMode="auto">
          <a:xfrm>
            <a:off x="0" y="228600"/>
            <a:ext cx="3124200" cy="3124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Child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passed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away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 before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 parent</a:t>
            </a:r>
          </a:p>
        </p:txBody>
      </p:sp>
      <p:sp>
        <p:nvSpPr>
          <p:cNvPr id="281631" name="Text Box 31"/>
          <p:cNvSpPr txBox="1">
            <a:spLocks noChangeArrowheads="1"/>
          </p:cNvSpPr>
          <p:nvPr/>
        </p:nvSpPr>
        <p:spPr bwMode="auto">
          <a:xfrm>
            <a:off x="5067300" y="1737782"/>
            <a:ext cx="358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66"/>
                </a:solidFill>
                <a:latin typeface="+mj-lt"/>
              </a:rPr>
              <a:t>(Interests of 5% &amp; more, no will)</a:t>
            </a:r>
          </a:p>
        </p:txBody>
      </p:sp>
      <p:sp>
        <p:nvSpPr>
          <p:cNvPr id="281632" name="Rectangle 32"/>
          <p:cNvSpPr>
            <a:spLocks noChangeArrowheads="1"/>
          </p:cNvSpPr>
          <p:nvPr/>
        </p:nvSpPr>
        <p:spPr bwMode="auto">
          <a:xfrm>
            <a:off x="2438400" y="533400"/>
            <a:ext cx="6705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742950" indent="-28575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3600" b="1" dirty="0" smtClean="0">
                <a:solidFill>
                  <a:srgbClr val="000066"/>
                </a:solidFill>
                <a:latin typeface="+mj-lt"/>
              </a:rPr>
              <a:t>What does grandchild </a:t>
            </a:r>
          </a:p>
          <a:p>
            <a:pPr marL="742950" indent="-28575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3600" b="1" dirty="0" smtClean="0">
                <a:solidFill>
                  <a:srgbClr val="000066"/>
                </a:solidFill>
                <a:latin typeface="+mj-lt"/>
              </a:rPr>
              <a:t>receive, if any?</a:t>
            </a:r>
          </a:p>
        </p:txBody>
      </p:sp>
      <p:sp>
        <p:nvSpPr>
          <p:cNvPr id="281633" name="AutoShape 33"/>
          <p:cNvSpPr>
            <a:spLocks noChangeArrowheads="1"/>
          </p:cNvSpPr>
          <p:nvPr/>
        </p:nvSpPr>
        <p:spPr bwMode="auto">
          <a:xfrm rot="4559222">
            <a:off x="1625657" y="3438650"/>
            <a:ext cx="730177" cy="1105001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1828800" y="4991100"/>
            <a:ext cx="5562599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600" b="1" dirty="0">
                <a:solidFill>
                  <a:srgbClr val="000000"/>
                </a:solidFill>
              </a:rPr>
              <a:t>Grandchildren</a:t>
            </a:r>
          </a:p>
        </p:txBody>
      </p: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3400213" y="2641599"/>
            <a:ext cx="1066800" cy="762000"/>
            <a:chOff x="1704" y="2016"/>
            <a:chExt cx="2160" cy="2160"/>
          </a:xfrm>
        </p:grpSpPr>
        <p:sp>
          <p:nvSpPr>
            <p:cNvPr id="19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" name="Group 26"/>
          <p:cNvGrpSpPr>
            <a:grpSpLocks/>
          </p:cNvGrpSpPr>
          <p:nvPr/>
        </p:nvGrpSpPr>
        <p:grpSpPr bwMode="auto">
          <a:xfrm>
            <a:off x="533400" y="3460811"/>
            <a:ext cx="1066800" cy="762000"/>
            <a:chOff x="1704" y="2016"/>
            <a:chExt cx="2160" cy="2160"/>
          </a:xfrm>
        </p:grpSpPr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19048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21" y="2590800"/>
            <a:ext cx="4272435" cy="2667000"/>
          </a:xfrm>
          <a:prstGeom prst="rect">
            <a:avLst/>
          </a:prstGeom>
        </p:spPr>
      </p:pic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en-US" sz="3600" kern="1200" dirty="0">
                <a:solidFill>
                  <a:srgbClr val="000066"/>
                </a:solidFill>
                <a:ea typeface="+mn-ea"/>
                <a:cs typeface="+mn-cs"/>
              </a:rPr>
              <a:t>What share does grandchild receive, if any, if parent owned 5% or more and </a:t>
            </a:r>
            <a:r>
              <a:rPr lang="en-US" sz="3600" kern="1200" dirty="0" smtClean="0">
                <a:solidFill>
                  <a:srgbClr val="000066"/>
                </a:solidFill>
                <a:ea typeface="+mn-ea"/>
                <a:cs typeface="+mn-cs"/>
              </a:rPr>
              <a:t>had no </a:t>
            </a:r>
            <a:r>
              <a:rPr lang="en-US" sz="3600" kern="1200" dirty="0">
                <a:solidFill>
                  <a:srgbClr val="000066"/>
                </a:solidFill>
                <a:ea typeface="+mn-ea"/>
                <a:cs typeface="+mn-cs"/>
              </a:rPr>
              <a:t>will?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149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4287545"/>
              </p:ext>
            </p:extLst>
          </p:nvPr>
        </p:nvGraphicFramePr>
        <p:xfrm>
          <a:off x="4648200" y="1981200"/>
          <a:ext cx="44704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9" name="Chart" r:id="rId8" imgW="4572000" imgH="5143470" progId="MSGraph.Chart.8">
                  <p:embed followColorScheme="full"/>
                </p:oleObj>
              </mc:Choice>
              <mc:Fallback>
                <p:oleObj name="Chart" r:id="rId8" imgW="4572000" imgH="514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48200" y="1981200"/>
                        <a:ext cx="4470400" cy="487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33203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4800" dirty="0" smtClean="0"/>
              <a:t>None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4800" dirty="0" smtClean="0"/>
              <a:t>1/3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4800" dirty="0" smtClean="0"/>
              <a:t>1/8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4800" dirty="0" smtClean="0"/>
              <a:t>1/6</a:t>
            </a:r>
            <a:endParaRPr lang="en-US" sz="4800" dirty="0"/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83162789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908A-5CE6-45A8-B695-7D2C3B385384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534400" cy="1143000"/>
          </a:xfrm>
        </p:spPr>
        <p:txBody>
          <a:bodyPr/>
          <a:lstStyle/>
          <a:p>
            <a:pPr algn="l"/>
            <a:r>
              <a:rPr lang="en-US" sz="5400" dirty="0" smtClean="0">
                <a:solidFill>
                  <a:srgbClr val="000066"/>
                </a:solidFill>
              </a:rPr>
              <a:t>For Yes </a:t>
            </a:r>
            <a:r>
              <a:rPr lang="en-US" sz="5400" dirty="0">
                <a:solidFill>
                  <a:srgbClr val="000066"/>
                </a:solidFill>
              </a:rPr>
              <a:t>No </a:t>
            </a:r>
            <a:r>
              <a:rPr lang="en-US" sz="5400" dirty="0" smtClean="0">
                <a:solidFill>
                  <a:srgbClr val="000066"/>
                </a:solidFill>
              </a:rPr>
              <a:t>questions</a:t>
            </a:r>
            <a:endParaRPr lang="en-US" sz="5400" dirty="0">
              <a:solidFill>
                <a:srgbClr val="000066"/>
              </a:solidFill>
            </a:endParaRPr>
          </a:p>
        </p:txBody>
      </p:sp>
      <p:pic>
        <p:nvPicPr>
          <p:cNvPr id="25603" name="Picture 5" descr="Clicker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2942" r="50000"/>
          <a:stretch>
            <a:fillRect/>
          </a:stretch>
        </p:blipFill>
        <p:spPr bwMode="auto">
          <a:xfrm>
            <a:off x="6172200" y="1447800"/>
            <a:ext cx="25082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Line 6"/>
          <p:cNvSpPr>
            <a:spLocks noChangeShapeType="1"/>
          </p:cNvSpPr>
          <p:nvPr/>
        </p:nvSpPr>
        <p:spPr bwMode="auto">
          <a:xfrm>
            <a:off x="7096125" y="2657475"/>
            <a:ext cx="0" cy="762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>
            <a:off x="7858125" y="2657475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6" name="Line 8"/>
          <p:cNvSpPr>
            <a:spLocks noChangeShapeType="1"/>
          </p:cNvSpPr>
          <p:nvPr/>
        </p:nvSpPr>
        <p:spPr bwMode="auto">
          <a:xfrm>
            <a:off x="6943725" y="3419475"/>
            <a:ext cx="2286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7" name="Line 9"/>
          <p:cNvSpPr>
            <a:spLocks noChangeShapeType="1"/>
          </p:cNvSpPr>
          <p:nvPr/>
        </p:nvSpPr>
        <p:spPr bwMode="auto">
          <a:xfrm flipV="1">
            <a:off x="6943725" y="3419475"/>
            <a:ext cx="2286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8" name="Line 10"/>
          <p:cNvSpPr>
            <a:spLocks noChangeShapeType="1"/>
          </p:cNvSpPr>
          <p:nvPr/>
        </p:nvSpPr>
        <p:spPr bwMode="auto">
          <a:xfrm>
            <a:off x="7705725" y="3419475"/>
            <a:ext cx="2286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9" name="Line 11"/>
          <p:cNvSpPr>
            <a:spLocks noChangeShapeType="1"/>
          </p:cNvSpPr>
          <p:nvPr/>
        </p:nvSpPr>
        <p:spPr bwMode="auto">
          <a:xfrm flipV="1">
            <a:off x="7705725" y="3419475"/>
            <a:ext cx="2286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10" name="Rectangle 4"/>
          <p:cNvSpPr>
            <a:spLocks noChangeArrowheads="1"/>
          </p:cNvSpPr>
          <p:nvPr/>
        </p:nvSpPr>
        <p:spPr bwMode="auto">
          <a:xfrm>
            <a:off x="381000" y="1905000"/>
            <a:ext cx="73914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663300"/>
              </a:buClr>
              <a:buFontTx/>
              <a:buChar char="•"/>
            </a:pPr>
            <a:r>
              <a:rPr lang="en-US" sz="5400" b="1" dirty="0" smtClean="0">
                <a:solidFill>
                  <a:srgbClr val="000000"/>
                </a:solidFill>
              </a:rPr>
              <a:t> Do not use </a:t>
            </a:r>
            <a:br>
              <a:rPr lang="en-US" sz="5400" b="1" dirty="0" smtClean="0">
                <a:solidFill>
                  <a:srgbClr val="000000"/>
                </a:solidFill>
              </a:rPr>
            </a:br>
            <a:r>
              <a:rPr lang="en-US" sz="5400" b="1" dirty="0" smtClean="0">
                <a:solidFill>
                  <a:srgbClr val="000000"/>
                </a:solidFill>
              </a:rPr>
              <a:t>  these keys: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663300"/>
              </a:buClr>
              <a:buFontTx/>
              <a:buChar char="•"/>
            </a:pPr>
            <a:r>
              <a:rPr lang="en-US" sz="5400" b="1" dirty="0" smtClean="0">
                <a:solidFill>
                  <a:srgbClr val="000000"/>
                </a:solidFill>
              </a:rPr>
              <a:t>“Yes” or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663300"/>
              </a:buClr>
              <a:buFontTx/>
              <a:buChar char="•"/>
            </a:pPr>
            <a:r>
              <a:rPr lang="en-US" sz="5400" b="1" dirty="0" smtClean="0">
                <a:solidFill>
                  <a:srgbClr val="000000"/>
                </a:solidFill>
              </a:rPr>
              <a:t> “No”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9914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DAD6-5EE1-4852-ADDF-3D51DA7DCBE8}" type="slidenum">
              <a:rPr lang="en-US">
                <a:solidFill>
                  <a:srgbClr val="000000"/>
                </a:solidFill>
              </a:rPr>
              <a:pPr/>
              <a:t>150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algn="l"/>
            <a:r>
              <a:rPr lang="en-US" sz="6600" dirty="0">
                <a:solidFill>
                  <a:srgbClr val="000066"/>
                </a:solidFill>
              </a:rPr>
              <a:t>Legal Term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8305800" cy="4038600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5400" i="1" dirty="0"/>
              <a:t>Right of Representation</a:t>
            </a:r>
          </a:p>
          <a:p>
            <a:pPr>
              <a:lnSpc>
                <a:spcPct val="80000"/>
              </a:lnSpc>
            </a:pPr>
            <a:r>
              <a:rPr lang="en-US" sz="4800" dirty="0"/>
              <a:t>Grandchildren have a right to inherit what their parent would have received if he/she had lived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endParaRPr lang="en-US" sz="3200" i="1" dirty="0"/>
          </a:p>
        </p:txBody>
      </p:sp>
      <p:pic>
        <p:nvPicPr>
          <p:cNvPr id="284676" name="Picture 4" descr="barr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24000"/>
            <a:ext cx="6781800" cy="35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6019800" y="304800"/>
            <a:ext cx="2667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66"/>
                </a:solidFill>
                <a:latin typeface="+mj-lt"/>
              </a:rPr>
              <a:t>(Interests of 5% &amp; more, no 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05956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6519-0A87-4191-A257-A104202B65C1}" type="slidenum">
              <a:rPr lang="en-US">
                <a:solidFill>
                  <a:srgbClr val="000000"/>
                </a:solidFill>
              </a:rPr>
              <a:pPr/>
              <a:t>151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61722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4000" dirty="0">
                <a:solidFill>
                  <a:srgbClr val="000066"/>
                </a:solidFill>
              </a:rPr>
              <a:t>Grandchild inherits by right of representation</a:t>
            </a:r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288801" name="Text Box 33"/>
          <p:cNvSpPr txBox="1">
            <a:spLocks noChangeArrowheads="1"/>
          </p:cNvSpPr>
          <p:nvPr/>
        </p:nvSpPr>
        <p:spPr bwMode="auto">
          <a:xfrm>
            <a:off x="5562600" y="1981200"/>
            <a:ext cx="3581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000066"/>
                </a:solidFill>
                <a:latin typeface="Tahoma" pitchFamily="34" charset="0"/>
              </a:rPr>
              <a:t>(Interests of 5% &amp; more, no will)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098099359"/>
              </p:ext>
            </p:extLst>
          </p:nvPr>
        </p:nvGraphicFramePr>
        <p:xfrm>
          <a:off x="380999" y="2590800"/>
          <a:ext cx="8229601" cy="331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-76201" y="457200"/>
            <a:ext cx="3124200" cy="3124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Child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passed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away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 before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 parent</a:t>
            </a: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1752599" y="5219700"/>
            <a:ext cx="5562599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600" b="1" dirty="0">
                <a:solidFill>
                  <a:srgbClr val="000000"/>
                </a:solidFill>
              </a:rPr>
              <a:t>Grandchildren</a:t>
            </a:r>
          </a:p>
        </p:txBody>
      </p: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3388192" y="2819400"/>
            <a:ext cx="1066800" cy="762000"/>
            <a:chOff x="1704" y="2016"/>
            <a:chExt cx="2160" cy="2160"/>
          </a:xfrm>
        </p:grpSpPr>
        <p:sp>
          <p:nvSpPr>
            <p:cNvPr id="19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" name="Group 26"/>
          <p:cNvGrpSpPr>
            <a:grpSpLocks/>
          </p:cNvGrpSpPr>
          <p:nvPr/>
        </p:nvGrpSpPr>
        <p:grpSpPr bwMode="auto">
          <a:xfrm>
            <a:off x="419099" y="3680945"/>
            <a:ext cx="1066800" cy="762000"/>
            <a:chOff x="1704" y="2016"/>
            <a:chExt cx="2160" cy="2160"/>
          </a:xfrm>
        </p:grpSpPr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7365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E17D-7454-42E9-8B99-8ABA048D7D28}" type="slidenum">
              <a:rPr lang="en-US">
                <a:solidFill>
                  <a:srgbClr val="000000"/>
                </a:solidFill>
              </a:rPr>
              <a:pPr/>
              <a:t>152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600" dirty="0">
                <a:solidFill>
                  <a:srgbClr val="000066"/>
                </a:solidFill>
              </a:rPr>
              <a:t>Example 10: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382000" cy="3429000"/>
          </a:xfrm>
        </p:spPr>
        <p:txBody>
          <a:bodyPr/>
          <a:lstStyle/>
          <a:p>
            <a:r>
              <a:rPr lang="en-US" sz="4800" i="1" dirty="0"/>
              <a:t>What if </a:t>
            </a:r>
            <a:r>
              <a:rPr lang="en-US" sz="4800" i="1" dirty="0" smtClean="0"/>
              <a:t>survivors are?</a:t>
            </a:r>
            <a:endParaRPr lang="en-US" sz="4800" i="1" dirty="0"/>
          </a:p>
          <a:p>
            <a:pPr lvl="1">
              <a:buFont typeface="Wingdings" pitchFamily="2" charset="2"/>
              <a:buChar char="§"/>
            </a:pPr>
            <a:r>
              <a:rPr lang="en-US" sz="3600" dirty="0"/>
              <a:t> a deceased son who is survived by 1 child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dirty="0"/>
              <a:t> a deceased daughter who is survived by 2 children</a:t>
            </a: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762000" y="5486400"/>
            <a:ext cx="6629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</a:rPr>
              <a:t>(Interests of 5% or more, no will)</a:t>
            </a:r>
          </a:p>
        </p:txBody>
      </p:sp>
      <p:pic>
        <p:nvPicPr>
          <p:cNvPr id="290821" name="Picture 5" descr="beadb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571500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0822" name="Picture 6" descr="Image Deta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"/>
            <a:ext cx="24384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468669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E7BE-4EA6-4E48-8E1C-3828541F3C15}" type="slidenum">
              <a:rPr lang="en-US">
                <a:solidFill>
                  <a:srgbClr val="000000"/>
                </a:solidFill>
              </a:rPr>
              <a:pPr/>
              <a:t>153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2921" name="Text Box 57"/>
          <p:cNvSpPr txBox="1">
            <a:spLocks noChangeArrowheads="1"/>
          </p:cNvSpPr>
          <p:nvPr/>
        </p:nvSpPr>
        <p:spPr bwMode="auto">
          <a:xfrm>
            <a:off x="4191000" y="1447800"/>
            <a:ext cx="4419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66"/>
                </a:solidFill>
                <a:latin typeface="+mj-lt"/>
              </a:rPr>
              <a:t>(Interests of 5% &amp; more, no will)</a:t>
            </a:r>
          </a:p>
        </p:txBody>
      </p:sp>
      <p:sp>
        <p:nvSpPr>
          <p:cNvPr id="292922" name="Rectangle 58"/>
          <p:cNvSpPr>
            <a:spLocks noGrp="1" noChangeArrowheads="1"/>
          </p:cNvSpPr>
          <p:nvPr>
            <p:ph type="title"/>
          </p:nvPr>
        </p:nvSpPr>
        <p:spPr>
          <a:xfrm>
            <a:off x="3352800" y="304800"/>
            <a:ext cx="5791200" cy="990600"/>
          </a:xfrm>
          <a:noFill/>
          <a:ln/>
        </p:spPr>
        <p:txBody>
          <a:bodyPr lIns="92075" tIns="46038" rIns="92075" bIns="46038"/>
          <a:lstStyle/>
          <a:p>
            <a:r>
              <a:rPr lang="en-US" sz="4000" dirty="0">
                <a:solidFill>
                  <a:srgbClr val="000066"/>
                </a:solidFill>
              </a:rPr>
              <a:t>Survivors: 1 Child &amp; 6 Grandchildren</a:t>
            </a: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603921495"/>
              </p:ext>
            </p:extLst>
          </p:nvPr>
        </p:nvGraphicFramePr>
        <p:xfrm>
          <a:off x="457200" y="1981200"/>
          <a:ext cx="8458200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AutoShape 23"/>
          <p:cNvSpPr>
            <a:spLocks noChangeArrowheads="1"/>
          </p:cNvSpPr>
          <p:nvPr/>
        </p:nvSpPr>
        <p:spPr bwMode="auto">
          <a:xfrm>
            <a:off x="0" y="228600"/>
            <a:ext cx="3657600" cy="3124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Two</a:t>
            </a:r>
            <a:br>
              <a:rPr lang="en-US" sz="2800" b="1" dirty="0" smtClean="0">
                <a:solidFill>
                  <a:srgbClr val="000000"/>
                </a:solidFill>
                <a:latin typeface="+mj-lt"/>
              </a:rPr>
            </a:b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Children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passed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away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 before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 parent</a:t>
            </a:r>
          </a:p>
        </p:txBody>
      </p:sp>
      <p:sp>
        <p:nvSpPr>
          <p:cNvPr id="29" name="AutoShape 25"/>
          <p:cNvSpPr>
            <a:spLocks noChangeArrowheads="1"/>
          </p:cNvSpPr>
          <p:nvPr/>
        </p:nvSpPr>
        <p:spPr bwMode="auto">
          <a:xfrm>
            <a:off x="1828800" y="4991100"/>
            <a:ext cx="5562599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600" b="1" dirty="0">
                <a:solidFill>
                  <a:srgbClr val="000000"/>
                </a:solidFill>
              </a:rPr>
              <a:t>Grandchildren</a:t>
            </a:r>
          </a:p>
        </p:txBody>
      </p:sp>
      <p:grpSp>
        <p:nvGrpSpPr>
          <p:cNvPr id="30" name="Group 26"/>
          <p:cNvGrpSpPr>
            <a:grpSpLocks/>
          </p:cNvGrpSpPr>
          <p:nvPr/>
        </p:nvGrpSpPr>
        <p:grpSpPr bwMode="auto">
          <a:xfrm>
            <a:off x="3400213" y="2641599"/>
            <a:ext cx="1066800" cy="762000"/>
            <a:chOff x="1704" y="2016"/>
            <a:chExt cx="2160" cy="2160"/>
          </a:xfrm>
        </p:grpSpPr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3" name="Group 26"/>
          <p:cNvGrpSpPr>
            <a:grpSpLocks/>
          </p:cNvGrpSpPr>
          <p:nvPr/>
        </p:nvGrpSpPr>
        <p:grpSpPr bwMode="auto">
          <a:xfrm>
            <a:off x="533400" y="3460811"/>
            <a:ext cx="1066800" cy="762000"/>
            <a:chOff x="1704" y="2016"/>
            <a:chExt cx="2160" cy="2160"/>
          </a:xfrm>
        </p:grpSpPr>
        <p:sp>
          <p:nvSpPr>
            <p:cNvPr id="34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2743200" y="3470398"/>
            <a:ext cx="1066800" cy="762000"/>
            <a:chOff x="1704" y="2016"/>
            <a:chExt cx="2160" cy="2160"/>
          </a:xfrm>
        </p:grpSpPr>
        <p:sp>
          <p:nvSpPr>
            <p:cNvPr id="37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AutoShape 33"/>
          <p:cNvSpPr>
            <a:spLocks noChangeArrowheads="1"/>
          </p:cNvSpPr>
          <p:nvPr/>
        </p:nvSpPr>
        <p:spPr bwMode="auto">
          <a:xfrm rot="4026983">
            <a:off x="4476556" y="1928881"/>
            <a:ext cx="1467044" cy="2820613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6208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31028"/>
            <a:ext cx="4114800" cy="2578758"/>
          </a:xfrm>
          <a:prstGeom prst="rect">
            <a:avLst/>
          </a:prstGeom>
        </p:spPr>
      </p:pic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66066470"/>
              </p:ext>
            </p:extLst>
          </p:nvPr>
        </p:nvGraphicFramePr>
        <p:xfrm>
          <a:off x="4346423" y="1781175"/>
          <a:ext cx="4800600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5" name="Chart" r:id="rId8" imgW="4572000" imgH="5143470" progId="MSGraph.Chart.8">
                  <p:embed followColorScheme="full"/>
                </p:oleObj>
              </mc:Choice>
              <mc:Fallback>
                <p:oleObj name="Chart" r:id="rId8" imgW="4572000" imgH="514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46423" y="1781175"/>
                        <a:ext cx="4800600" cy="5076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000066"/>
                </a:solidFill>
              </a:rPr>
              <a:t>What will grandchild with red lighting bolt receive, if anything, if grandparent owned 5% more?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154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10978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4000" dirty="0" smtClean="0"/>
              <a:t>Nothing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4000" dirty="0" smtClean="0"/>
              <a:t>1/3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4000" dirty="0" smtClean="0"/>
              <a:t>1/6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4000" dirty="0" smtClean="0"/>
              <a:t>1/7</a:t>
            </a:r>
            <a:endParaRPr lang="en-US" sz="4000" dirty="0"/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79293328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EEDF-47F7-49E4-A7AC-E2311137827C}" type="slidenum">
              <a:rPr lang="en-US">
                <a:solidFill>
                  <a:srgbClr val="000000"/>
                </a:solidFill>
              </a:rPr>
              <a:pPr/>
              <a:t>155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1143000"/>
          </a:xfrm>
        </p:spPr>
        <p:txBody>
          <a:bodyPr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Right of Representation</a:t>
            </a:r>
            <a:r>
              <a:rPr lang="en-US" sz="6600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8305800" cy="2743200"/>
          </a:xfrm>
        </p:spPr>
        <p:txBody>
          <a:bodyPr/>
          <a:lstStyle/>
          <a:p>
            <a:r>
              <a:rPr lang="en-US" sz="4800" dirty="0"/>
              <a:t>Grandchildren receive the share their parent would have received if he/she had lived.</a:t>
            </a:r>
            <a:endParaRPr lang="en-US" sz="4000" i="1" dirty="0"/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304800" y="5334000"/>
            <a:ext cx="8686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Tahoma" pitchFamily="34" charset="0"/>
              </a:rPr>
              <a:t>(Interests of 5% &amp; more, no will)</a:t>
            </a:r>
          </a:p>
        </p:txBody>
      </p:sp>
      <p:pic>
        <p:nvPicPr>
          <p:cNvPr id="295941" name="Picture 5" descr="conchba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4419600"/>
            <a:ext cx="2438400" cy="736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2973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7BC0-CD19-45E9-A9CA-B53A43E42D46}" type="slidenum">
              <a:rPr lang="en-US">
                <a:solidFill>
                  <a:srgbClr val="000000"/>
                </a:solidFill>
              </a:rPr>
              <a:pPr/>
              <a:t>156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8018" name="Text Box 34"/>
          <p:cNvSpPr txBox="1">
            <a:spLocks noChangeArrowheads="1"/>
          </p:cNvSpPr>
          <p:nvPr/>
        </p:nvSpPr>
        <p:spPr bwMode="auto">
          <a:xfrm>
            <a:off x="4876800" y="1828800"/>
            <a:ext cx="3962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+mj-lt"/>
              </a:rPr>
              <a:t>(Interests of 5% &amp; more, no will)</a:t>
            </a:r>
          </a:p>
        </p:txBody>
      </p:sp>
      <p:sp>
        <p:nvSpPr>
          <p:cNvPr id="298019" name="Rectangle 35"/>
          <p:cNvSpPr>
            <a:spLocks noGrp="1" noChangeArrowheads="1"/>
          </p:cNvSpPr>
          <p:nvPr>
            <p:ph type="title"/>
          </p:nvPr>
        </p:nvSpPr>
        <p:spPr>
          <a:xfrm>
            <a:off x="3352800" y="457200"/>
            <a:ext cx="5791200" cy="990600"/>
          </a:xfrm>
          <a:noFill/>
          <a:ln/>
        </p:spPr>
        <p:txBody>
          <a:bodyPr lIns="92075" tIns="46038" rIns="92075" bIns="46038"/>
          <a:lstStyle/>
          <a:p>
            <a:r>
              <a:rPr lang="en-US" sz="4000" dirty="0">
                <a:solidFill>
                  <a:srgbClr val="000066"/>
                </a:solidFill>
              </a:rPr>
              <a:t>Survivors: 1 Child &amp; 6 Grandchildren</a:t>
            </a: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098533149"/>
              </p:ext>
            </p:extLst>
          </p:nvPr>
        </p:nvGraphicFramePr>
        <p:xfrm>
          <a:off x="361950" y="2264894"/>
          <a:ext cx="8458200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-95250" y="512294"/>
            <a:ext cx="3657600" cy="3124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Two</a:t>
            </a:r>
            <a:br>
              <a:rPr lang="en-US" sz="2800" b="1" dirty="0" smtClean="0">
                <a:solidFill>
                  <a:srgbClr val="000000"/>
                </a:solidFill>
                <a:latin typeface="+mj-lt"/>
              </a:rPr>
            </a:b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Children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passed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away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 before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 parent</a:t>
            </a:r>
          </a:p>
        </p:txBody>
      </p:sp>
      <p:sp>
        <p:nvSpPr>
          <p:cNvPr id="21" name="AutoShape 25"/>
          <p:cNvSpPr>
            <a:spLocks noChangeArrowheads="1"/>
          </p:cNvSpPr>
          <p:nvPr/>
        </p:nvSpPr>
        <p:spPr bwMode="auto">
          <a:xfrm>
            <a:off x="1733550" y="5274794"/>
            <a:ext cx="5562599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600" b="1" dirty="0">
                <a:solidFill>
                  <a:srgbClr val="000000"/>
                </a:solidFill>
              </a:rPr>
              <a:t>Grandchildren</a:t>
            </a:r>
          </a:p>
        </p:txBody>
      </p:sp>
      <p:grpSp>
        <p:nvGrpSpPr>
          <p:cNvPr id="22" name="Group 26"/>
          <p:cNvGrpSpPr>
            <a:grpSpLocks/>
          </p:cNvGrpSpPr>
          <p:nvPr/>
        </p:nvGrpSpPr>
        <p:grpSpPr bwMode="auto">
          <a:xfrm>
            <a:off x="3304963" y="2925293"/>
            <a:ext cx="1066800" cy="762000"/>
            <a:chOff x="1704" y="2016"/>
            <a:chExt cx="2160" cy="2160"/>
          </a:xfrm>
        </p:grpSpPr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5" name="Group 26"/>
          <p:cNvGrpSpPr>
            <a:grpSpLocks/>
          </p:cNvGrpSpPr>
          <p:nvPr/>
        </p:nvGrpSpPr>
        <p:grpSpPr bwMode="auto">
          <a:xfrm>
            <a:off x="438150" y="3744505"/>
            <a:ext cx="1066800" cy="762000"/>
            <a:chOff x="1704" y="2016"/>
            <a:chExt cx="2160" cy="2160"/>
          </a:xfrm>
        </p:grpSpPr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2647950" y="3754092"/>
            <a:ext cx="1066800" cy="762000"/>
            <a:chOff x="1704" y="2016"/>
            <a:chExt cx="2160" cy="2160"/>
          </a:xfrm>
        </p:grpSpPr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155117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6F29-2634-49FF-92EE-E4AEA0E01634}" type="slidenum">
              <a:rPr lang="en-US">
                <a:solidFill>
                  <a:srgbClr val="000000"/>
                </a:solidFill>
              </a:rPr>
              <a:pPr/>
              <a:t>157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010400" cy="1143000"/>
          </a:xfrm>
        </p:spPr>
        <p:txBody>
          <a:bodyPr/>
          <a:lstStyle/>
          <a:p>
            <a:pPr algn="l"/>
            <a:r>
              <a:rPr lang="en-US" sz="6600" dirty="0">
                <a:solidFill>
                  <a:srgbClr val="000066"/>
                </a:solidFill>
              </a:rPr>
              <a:t>Example 11: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8458200" cy="3810000"/>
          </a:xfrm>
        </p:spPr>
        <p:txBody>
          <a:bodyPr/>
          <a:lstStyle/>
          <a:p>
            <a:r>
              <a:rPr lang="en-US" sz="4800" i="1" dirty="0"/>
              <a:t>What </a:t>
            </a:r>
            <a:r>
              <a:rPr lang="en-US" sz="4800" i="1" dirty="0" smtClean="0"/>
              <a:t>if survivors are?</a:t>
            </a:r>
            <a:endParaRPr lang="en-US" sz="3600" dirty="0"/>
          </a:p>
          <a:p>
            <a:pPr lvl="1">
              <a:buFont typeface="Wingdings" pitchFamily="2" charset="2"/>
              <a:buChar char="§"/>
            </a:pPr>
            <a:r>
              <a:rPr lang="en-US" sz="3600" dirty="0"/>
              <a:t>a deceased son who is survived by 1 child 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dirty="0"/>
              <a:t>a deceased daughter who is survived by 3 </a:t>
            </a:r>
            <a:r>
              <a:rPr lang="en-US" sz="3600" dirty="0" smtClean="0"/>
              <a:t>children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dirty="0" smtClean="0"/>
              <a:t>a living child with two kids</a:t>
            </a:r>
          </a:p>
          <a:p>
            <a:pPr lvl="1">
              <a:buFont typeface="Wingdings" pitchFamily="2" charset="2"/>
              <a:buChar char="§"/>
            </a:pPr>
            <a:endParaRPr lang="en-US" sz="4000" dirty="0"/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30480" y="57912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+mj-lt"/>
              </a:rPr>
              <a:t>(Interests of 5% or more, no will)</a:t>
            </a:r>
          </a:p>
        </p:txBody>
      </p:sp>
      <p:pic>
        <p:nvPicPr>
          <p:cNvPr id="300037" name="Picture 5" descr="beadb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601980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62633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736-7562-46B9-81C1-CEE9F6F0B6B3}" type="slidenum">
              <a:rPr lang="en-US">
                <a:solidFill>
                  <a:srgbClr val="000000"/>
                </a:solidFill>
              </a:rPr>
              <a:pPr/>
              <a:t>158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5715000" cy="9906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3200" dirty="0">
                <a:solidFill>
                  <a:srgbClr val="000066"/>
                </a:solidFill>
              </a:rPr>
              <a:t>Survivors: Child &amp; Grandchildren</a:t>
            </a:r>
          </a:p>
        </p:txBody>
      </p:sp>
      <p:sp>
        <p:nvSpPr>
          <p:cNvPr id="302114" name="Text Box 34"/>
          <p:cNvSpPr txBox="1">
            <a:spLocks noChangeArrowheads="1"/>
          </p:cNvSpPr>
          <p:nvPr/>
        </p:nvSpPr>
        <p:spPr bwMode="auto">
          <a:xfrm>
            <a:off x="2514600" y="1295400"/>
            <a:ext cx="3733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66"/>
                </a:solidFill>
                <a:latin typeface="+mj-lt"/>
              </a:rPr>
              <a:t>(Interests of 5% &amp; more, </a:t>
            </a:r>
            <a:br>
              <a:rPr lang="en-US" sz="2800" b="1" i="1" dirty="0" smtClean="0">
                <a:solidFill>
                  <a:srgbClr val="000066"/>
                </a:solidFill>
                <a:latin typeface="+mj-lt"/>
              </a:rPr>
            </a:br>
            <a:r>
              <a:rPr lang="en-US" sz="2800" b="1" i="1" dirty="0" smtClean="0">
                <a:solidFill>
                  <a:srgbClr val="000066"/>
                </a:solidFill>
                <a:latin typeface="+mj-lt"/>
              </a:rPr>
              <a:t>no will)</a:t>
            </a: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179790475"/>
              </p:ext>
            </p:extLst>
          </p:nvPr>
        </p:nvGraphicFramePr>
        <p:xfrm>
          <a:off x="361950" y="2264894"/>
          <a:ext cx="8458200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152400" y="838200"/>
            <a:ext cx="3076363" cy="279829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passed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away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 before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 parent</a:t>
            </a:r>
          </a:p>
        </p:txBody>
      </p:sp>
      <p:sp>
        <p:nvSpPr>
          <p:cNvPr id="20" name="AutoShape 25"/>
          <p:cNvSpPr>
            <a:spLocks noChangeArrowheads="1"/>
          </p:cNvSpPr>
          <p:nvPr/>
        </p:nvSpPr>
        <p:spPr bwMode="auto">
          <a:xfrm>
            <a:off x="1733550" y="5274794"/>
            <a:ext cx="5562599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600" b="1" dirty="0">
                <a:solidFill>
                  <a:srgbClr val="000000"/>
                </a:solidFill>
              </a:rPr>
              <a:t>Grandchildren</a:t>
            </a:r>
          </a:p>
        </p:txBody>
      </p:sp>
      <p:grpSp>
        <p:nvGrpSpPr>
          <p:cNvPr id="21" name="Group 26"/>
          <p:cNvGrpSpPr>
            <a:grpSpLocks/>
          </p:cNvGrpSpPr>
          <p:nvPr/>
        </p:nvGrpSpPr>
        <p:grpSpPr bwMode="auto">
          <a:xfrm>
            <a:off x="3304963" y="2925293"/>
            <a:ext cx="1066800" cy="762000"/>
            <a:chOff x="1704" y="2016"/>
            <a:chExt cx="2160" cy="2160"/>
          </a:xfrm>
        </p:grpSpPr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4" name="Group 26"/>
          <p:cNvGrpSpPr>
            <a:grpSpLocks/>
          </p:cNvGrpSpPr>
          <p:nvPr/>
        </p:nvGrpSpPr>
        <p:grpSpPr bwMode="auto">
          <a:xfrm>
            <a:off x="438150" y="3744505"/>
            <a:ext cx="1066800" cy="762000"/>
            <a:chOff x="1704" y="2016"/>
            <a:chExt cx="2160" cy="2160"/>
          </a:xfrm>
        </p:grpSpPr>
        <p:sp>
          <p:nvSpPr>
            <p:cNvPr id="25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0" name="AutoShape 23"/>
          <p:cNvSpPr>
            <a:spLocks noChangeArrowheads="1"/>
          </p:cNvSpPr>
          <p:nvPr/>
        </p:nvSpPr>
        <p:spPr bwMode="auto">
          <a:xfrm>
            <a:off x="5172074" y="1205625"/>
            <a:ext cx="3657600" cy="2590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passed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away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 before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 parent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248400" y="3754092"/>
            <a:ext cx="1066800" cy="762000"/>
            <a:chOff x="1704" y="2016"/>
            <a:chExt cx="2160" cy="2160"/>
          </a:xfrm>
        </p:grpSpPr>
        <p:sp>
          <p:nvSpPr>
            <p:cNvPr id="32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501981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ADB-6149-499D-970C-B9B0998B2921}" type="slidenum">
              <a:rPr lang="en-US">
                <a:solidFill>
                  <a:srgbClr val="000000"/>
                </a:solidFill>
              </a:rPr>
              <a:pPr/>
              <a:t>159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91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Right of Representation</a:t>
            </a:r>
            <a:r>
              <a:rPr lang="en-US" sz="6000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8229600" cy="2743200"/>
          </a:xfrm>
        </p:spPr>
        <p:txBody>
          <a:bodyPr/>
          <a:lstStyle/>
          <a:p>
            <a:r>
              <a:rPr lang="en-US" sz="4800" dirty="0"/>
              <a:t>Grandchildren receive the share their parent would have received if he/she had lived.</a:t>
            </a:r>
            <a:endParaRPr lang="en-US" sz="4000" i="1" dirty="0"/>
          </a:p>
        </p:txBody>
      </p:sp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381000" y="5181600"/>
            <a:ext cx="5105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Tahoma" pitchFamily="34" charset="0"/>
              </a:rPr>
              <a:t>(Interests of 5% &amp; more, no will)</a:t>
            </a:r>
          </a:p>
        </p:txBody>
      </p:sp>
      <p:pic>
        <p:nvPicPr>
          <p:cNvPr id="304133" name="Picture 5" descr="conchba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648200"/>
            <a:ext cx="2971800" cy="898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909187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034F-6A70-4D2E-93B5-C2BDAB2CAC78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763000" cy="1143000"/>
          </a:xfrm>
        </p:spPr>
        <p:txBody>
          <a:bodyPr/>
          <a:lstStyle/>
          <a:p>
            <a:pPr algn="l"/>
            <a:r>
              <a:rPr lang="en-US" sz="4800" dirty="0" smtClean="0">
                <a:solidFill>
                  <a:srgbClr val="000066"/>
                </a:solidFill>
              </a:rPr>
              <a:t>For Yes </a:t>
            </a:r>
            <a:r>
              <a:rPr lang="en-US" sz="4800" dirty="0">
                <a:solidFill>
                  <a:srgbClr val="000066"/>
                </a:solidFill>
              </a:rPr>
              <a:t>or No </a:t>
            </a:r>
            <a:r>
              <a:rPr lang="en-US" sz="4800" dirty="0" smtClean="0">
                <a:solidFill>
                  <a:srgbClr val="000066"/>
                </a:solidFill>
              </a:rPr>
              <a:t>questions</a:t>
            </a:r>
            <a:endParaRPr lang="en-US" sz="4800" dirty="0">
              <a:solidFill>
                <a:srgbClr val="000066"/>
              </a:solidFill>
            </a:endParaRPr>
          </a:p>
        </p:txBody>
      </p:sp>
      <p:pic>
        <p:nvPicPr>
          <p:cNvPr id="27651" name="Picture 5" descr="Clicker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2942" r="50000"/>
          <a:stretch>
            <a:fillRect/>
          </a:stretch>
        </p:blipFill>
        <p:spPr bwMode="auto">
          <a:xfrm>
            <a:off x="6400800" y="1524000"/>
            <a:ext cx="25082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7318" name="Line 6"/>
          <p:cNvSpPr>
            <a:spLocks noChangeShapeType="1"/>
          </p:cNvSpPr>
          <p:nvPr/>
        </p:nvSpPr>
        <p:spPr bwMode="auto">
          <a:xfrm rot="5881874" flipH="1" flipV="1">
            <a:off x="6209507" y="3078956"/>
            <a:ext cx="152400" cy="17414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17319" name="Line 7"/>
          <p:cNvSpPr>
            <a:spLocks noChangeShapeType="1"/>
          </p:cNvSpPr>
          <p:nvPr/>
        </p:nvSpPr>
        <p:spPr bwMode="auto">
          <a:xfrm rot="-6268698">
            <a:off x="6282532" y="3142456"/>
            <a:ext cx="76200" cy="27416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609600" y="2362200"/>
            <a:ext cx="53340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663300"/>
              </a:buClr>
              <a:buFontTx/>
              <a:buChar char="•"/>
            </a:pPr>
            <a:r>
              <a:rPr lang="en-US" sz="4800" b="1" dirty="0" smtClean="0">
                <a:solidFill>
                  <a:srgbClr val="000000"/>
                </a:solidFill>
              </a:rPr>
              <a:t> </a:t>
            </a:r>
            <a:r>
              <a:rPr lang="en-US" sz="6600" b="1" dirty="0" smtClean="0">
                <a:solidFill>
                  <a:srgbClr val="000000"/>
                </a:solidFill>
              </a:rPr>
              <a:t>Use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663300"/>
              </a:buClr>
              <a:buFontTx/>
              <a:buChar char="•"/>
            </a:pPr>
            <a:r>
              <a:rPr lang="en-US" sz="6600" b="1" dirty="0" smtClean="0">
                <a:solidFill>
                  <a:srgbClr val="000000"/>
                </a:solidFill>
              </a:rPr>
              <a:t>1, if yes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663300"/>
              </a:buClr>
              <a:buFontTx/>
              <a:buChar char="•"/>
            </a:pPr>
            <a:r>
              <a:rPr lang="en-US" sz="6600" b="1" dirty="0" smtClean="0">
                <a:solidFill>
                  <a:srgbClr val="000000"/>
                </a:solidFill>
              </a:rPr>
              <a:t>2, if no</a:t>
            </a:r>
          </a:p>
        </p:txBody>
      </p:sp>
      <p:sp>
        <p:nvSpPr>
          <p:cNvPr id="2317321" name="Oval 9"/>
          <p:cNvSpPr>
            <a:spLocks noChangeArrowheads="1"/>
          </p:cNvSpPr>
          <p:nvPr/>
        </p:nvSpPr>
        <p:spPr bwMode="auto">
          <a:xfrm>
            <a:off x="7010400" y="3762375"/>
            <a:ext cx="457200" cy="457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17322" name="Oval 10"/>
          <p:cNvSpPr>
            <a:spLocks noChangeArrowheads="1"/>
          </p:cNvSpPr>
          <p:nvPr/>
        </p:nvSpPr>
        <p:spPr bwMode="auto">
          <a:xfrm>
            <a:off x="7467600" y="3762375"/>
            <a:ext cx="533400" cy="457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00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37951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7318" grpId="0" animBg="1"/>
      <p:bldP spid="2317318" grpId="1" animBg="1"/>
      <p:bldP spid="2317319" grpId="0" animBg="1"/>
      <p:bldP spid="2317321" grpId="0" animBg="1"/>
      <p:bldP spid="2317321" grpId="1" animBg="1"/>
      <p:bldP spid="2317322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736-7562-46B9-81C1-CEE9F6F0B6B3}" type="slidenum">
              <a:rPr lang="en-US">
                <a:solidFill>
                  <a:srgbClr val="000000"/>
                </a:solidFill>
              </a:rPr>
              <a:pPr/>
              <a:t>160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5715000" cy="9906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3200" dirty="0">
                <a:solidFill>
                  <a:srgbClr val="000066"/>
                </a:solidFill>
              </a:rPr>
              <a:t>Survivors: Child &amp; Grandchildren</a:t>
            </a:r>
          </a:p>
        </p:txBody>
      </p:sp>
      <p:sp>
        <p:nvSpPr>
          <p:cNvPr id="302114" name="Text Box 34"/>
          <p:cNvSpPr txBox="1">
            <a:spLocks noChangeArrowheads="1"/>
          </p:cNvSpPr>
          <p:nvPr/>
        </p:nvSpPr>
        <p:spPr bwMode="auto">
          <a:xfrm>
            <a:off x="2563661" y="1295400"/>
            <a:ext cx="3733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66"/>
                </a:solidFill>
                <a:latin typeface="+mj-lt"/>
              </a:rPr>
              <a:t>(Interests of 5% &amp; more, </a:t>
            </a:r>
            <a:br>
              <a:rPr lang="en-US" sz="2800" b="1" i="1" dirty="0" smtClean="0">
                <a:solidFill>
                  <a:srgbClr val="000066"/>
                </a:solidFill>
                <a:latin typeface="+mj-lt"/>
              </a:rPr>
            </a:br>
            <a:r>
              <a:rPr lang="en-US" sz="2800" b="1" i="1" dirty="0" smtClean="0">
                <a:solidFill>
                  <a:srgbClr val="000066"/>
                </a:solidFill>
                <a:latin typeface="+mj-lt"/>
              </a:rPr>
              <a:t>no will)</a:t>
            </a: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961822066"/>
              </p:ext>
            </p:extLst>
          </p:nvPr>
        </p:nvGraphicFramePr>
        <p:xfrm>
          <a:off x="361950" y="2264894"/>
          <a:ext cx="8458200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152400" y="838200"/>
            <a:ext cx="3076363" cy="279829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passed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away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 before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 parent</a:t>
            </a:r>
          </a:p>
        </p:txBody>
      </p:sp>
      <p:sp>
        <p:nvSpPr>
          <p:cNvPr id="20" name="AutoShape 25"/>
          <p:cNvSpPr>
            <a:spLocks noChangeArrowheads="1"/>
          </p:cNvSpPr>
          <p:nvPr/>
        </p:nvSpPr>
        <p:spPr bwMode="auto">
          <a:xfrm>
            <a:off x="1733550" y="5274794"/>
            <a:ext cx="5562599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600" b="1" dirty="0">
                <a:solidFill>
                  <a:srgbClr val="000000"/>
                </a:solidFill>
              </a:rPr>
              <a:t>Grandchildren</a:t>
            </a:r>
          </a:p>
        </p:txBody>
      </p:sp>
      <p:grpSp>
        <p:nvGrpSpPr>
          <p:cNvPr id="21" name="Group 26"/>
          <p:cNvGrpSpPr>
            <a:grpSpLocks/>
          </p:cNvGrpSpPr>
          <p:nvPr/>
        </p:nvGrpSpPr>
        <p:grpSpPr bwMode="auto">
          <a:xfrm>
            <a:off x="3304963" y="2925293"/>
            <a:ext cx="1066800" cy="762000"/>
            <a:chOff x="1704" y="2016"/>
            <a:chExt cx="2160" cy="2160"/>
          </a:xfrm>
        </p:grpSpPr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4" name="Group 26"/>
          <p:cNvGrpSpPr>
            <a:grpSpLocks/>
          </p:cNvGrpSpPr>
          <p:nvPr/>
        </p:nvGrpSpPr>
        <p:grpSpPr bwMode="auto">
          <a:xfrm>
            <a:off x="438150" y="3744505"/>
            <a:ext cx="1066800" cy="762000"/>
            <a:chOff x="1704" y="2016"/>
            <a:chExt cx="2160" cy="2160"/>
          </a:xfrm>
        </p:grpSpPr>
        <p:sp>
          <p:nvSpPr>
            <p:cNvPr id="25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0" name="AutoShape 23"/>
          <p:cNvSpPr>
            <a:spLocks noChangeArrowheads="1"/>
          </p:cNvSpPr>
          <p:nvPr/>
        </p:nvSpPr>
        <p:spPr bwMode="auto">
          <a:xfrm>
            <a:off x="5172074" y="1205625"/>
            <a:ext cx="3657600" cy="2590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passed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away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 before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 parent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248400" y="3754092"/>
            <a:ext cx="1066800" cy="762000"/>
            <a:chOff x="1704" y="2016"/>
            <a:chExt cx="2160" cy="2160"/>
          </a:xfrm>
        </p:grpSpPr>
        <p:sp>
          <p:nvSpPr>
            <p:cNvPr id="32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247563" y="6036794"/>
            <a:ext cx="6248400" cy="59260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Right of Representation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85346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DCEA-B98A-446D-8CF6-86E6ACD93969}" type="slidenum">
              <a:rPr lang="en-US">
                <a:solidFill>
                  <a:srgbClr val="000000"/>
                </a:solidFill>
              </a:rPr>
              <a:pPr/>
              <a:t>161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543800" cy="1143000"/>
          </a:xfrm>
        </p:spPr>
        <p:txBody>
          <a:bodyPr/>
          <a:lstStyle/>
          <a:p>
            <a:pPr algn="l"/>
            <a:r>
              <a:rPr lang="en-US" sz="6000" dirty="0">
                <a:solidFill>
                  <a:srgbClr val="000066"/>
                </a:solidFill>
              </a:rPr>
              <a:t>Example 12: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8305800" cy="2895600"/>
          </a:xfrm>
        </p:spPr>
        <p:txBody>
          <a:bodyPr/>
          <a:lstStyle/>
          <a:p>
            <a:r>
              <a:rPr lang="en-US" sz="5400" i="1" dirty="0"/>
              <a:t> What if?</a:t>
            </a:r>
            <a:endParaRPr lang="en-US" sz="5400" dirty="0"/>
          </a:p>
          <a:p>
            <a:pPr lvl="1">
              <a:buFontTx/>
              <a:buChar char="•"/>
            </a:pPr>
            <a:r>
              <a:rPr lang="en-US" sz="4000" dirty="0"/>
              <a:t> All children passed away before their parents &amp;  grandchildren are living?</a:t>
            </a:r>
          </a:p>
        </p:txBody>
      </p:sp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1143000" y="4876800"/>
            <a:ext cx="6629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Tahoma" pitchFamily="34" charset="0"/>
              </a:rPr>
              <a:t>(Interests of 5% or more, no will)</a:t>
            </a:r>
          </a:p>
        </p:txBody>
      </p:sp>
      <p:pic>
        <p:nvPicPr>
          <p:cNvPr id="308229" name="Picture 5" descr="beadb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601980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77947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A8E2-FAB6-45F5-9692-17CBFF99B40F}" type="slidenum">
              <a:rPr lang="en-US">
                <a:solidFill>
                  <a:srgbClr val="000000"/>
                </a:solidFill>
              </a:rPr>
              <a:pPr/>
              <a:t>162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title"/>
          </p:nvPr>
        </p:nvSpPr>
        <p:spPr>
          <a:xfrm>
            <a:off x="400049" y="634125"/>
            <a:ext cx="82296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Survivors:  Grandchildren</a:t>
            </a:r>
            <a:endParaRPr lang="en-US" i="1" dirty="0">
              <a:solidFill>
                <a:srgbClr val="000066"/>
              </a:solidFill>
            </a:endParaRP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200024" y="6172200"/>
            <a:ext cx="8629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66"/>
                </a:solidFill>
                <a:latin typeface="+mj-lt"/>
              </a:rPr>
              <a:t>(Interests of 5% &amp; more, no will)</a:t>
            </a: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024040626"/>
              </p:ext>
            </p:extLst>
          </p:nvPr>
        </p:nvGraphicFramePr>
        <p:xfrm>
          <a:off x="361950" y="2264894"/>
          <a:ext cx="8458200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1733550" y="5274794"/>
            <a:ext cx="5562599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600" b="1" dirty="0">
                <a:solidFill>
                  <a:srgbClr val="000000"/>
                </a:solidFill>
              </a:rPr>
              <a:t>Grandchildren</a:t>
            </a:r>
          </a:p>
        </p:txBody>
      </p:sp>
      <p:grpSp>
        <p:nvGrpSpPr>
          <p:cNvPr id="25" name="Group 26"/>
          <p:cNvGrpSpPr>
            <a:grpSpLocks/>
          </p:cNvGrpSpPr>
          <p:nvPr/>
        </p:nvGrpSpPr>
        <p:grpSpPr bwMode="auto">
          <a:xfrm>
            <a:off x="3304963" y="2925293"/>
            <a:ext cx="1066800" cy="762000"/>
            <a:chOff x="1704" y="2016"/>
            <a:chExt cx="2160" cy="2160"/>
          </a:xfrm>
        </p:grpSpPr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438150" y="3744505"/>
            <a:ext cx="1066800" cy="762000"/>
            <a:chOff x="1704" y="2016"/>
            <a:chExt cx="2160" cy="2160"/>
          </a:xfrm>
        </p:grpSpPr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5172074" y="1205625"/>
            <a:ext cx="3657600" cy="2590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All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Children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passed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away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 before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 parent</a:t>
            </a: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248400" y="3754092"/>
            <a:ext cx="1066800" cy="762000"/>
            <a:chOff x="1704" y="2016"/>
            <a:chExt cx="2160" cy="2160"/>
          </a:xfrm>
        </p:grpSpPr>
        <p:sp>
          <p:nvSpPr>
            <p:cNvPr id="33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5" name="Group 26"/>
          <p:cNvGrpSpPr>
            <a:grpSpLocks/>
          </p:cNvGrpSpPr>
          <p:nvPr/>
        </p:nvGrpSpPr>
        <p:grpSpPr bwMode="auto">
          <a:xfrm>
            <a:off x="2667000" y="3794431"/>
            <a:ext cx="1066800" cy="762000"/>
            <a:chOff x="1704" y="2016"/>
            <a:chExt cx="2160" cy="2160"/>
          </a:xfrm>
        </p:grpSpPr>
        <p:sp>
          <p:nvSpPr>
            <p:cNvPr id="36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AutoShape 40"/>
          <p:cNvSpPr>
            <a:spLocks noChangeArrowheads="1"/>
          </p:cNvSpPr>
          <p:nvPr/>
        </p:nvSpPr>
        <p:spPr bwMode="auto">
          <a:xfrm rot="21387282">
            <a:off x="4070647" y="3699683"/>
            <a:ext cx="1283328" cy="1076217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346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38400"/>
            <a:ext cx="4139618" cy="2393817"/>
          </a:xfrm>
          <a:prstGeom prst="rect">
            <a:avLst/>
          </a:prstGeom>
        </p:spPr>
      </p:pic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000066"/>
                </a:solidFill>
              </a:rPr>
              <a:t>What share, if any, will grandchild D receive if grandchildren are only survivors &amp; Grandparent owned 5% or more?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163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78070871"/>
              </p:ext>
            </p:extLst>
          </p:nvPr>
        </p:nvGraphicFramePr>
        <p:xfrm>
          <a:off x="4572000" y="17145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name="Chart" r:id="rId8" imgW="4572000" imgH="5143470" progId="MSGraph.Chart.8">
                  <p:embed followColorScheme="full"/>
                </p:oleObj>
              </mc:Choice>
              <mc:Fallback>
                <p:oleObj name="Chart" r:id="rId8" imgW="4572000" imgH="514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0" y="1714500"/>
                        <a:ext cx="4572000" cy="5143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22098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1/9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1/3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1/6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None, passes to Tribe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None, passes to Federal government</a:t>
            </a:r>
            <a:endParaRPr lang="en-US" dirty="0"/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9257413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A8E2-FAB6-45F5-9692-17CBFF99B40F}" type="slidenum">
              <a:rPr lang="en-US">
                <a:solidFill>
                  <a:srgbClr val="000000"/>
                </a:solidFill>
              </a:rPr>
              <a:pPr/>
              <a:t>164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title"/>
          </p:nvPr>
        </p:nvSpPr>
        <p:spPr>
          <a:xfrm>
            <a:off x="400049" y="634125"/>
            <a:ext cx="82296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Survivors:  Grandchildren</a:t>
            </a:r>
            <a:endParaRPr lang="en-US" i="1" dirty="0">
              <a:solidFill>
                <a:srgbClr val="000066"/>
              </a:solidFill>
            </a:endParaRP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316229" y="6135048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66"/>
                </a:solidFill>
                <a:latin typeface="+mj-lt"/>
              </a:rPr>
              <a:t>(Interests of 5% &amp; more, no will)</a:t>
            </a: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610234206"/>
              </p:ext>
            </p:extLst>
          </p:nvPr>
        </p:nvGraphicFramePr>
        <p:xfrm>
          <a:off x="361950" y="2264894"/>
          <a:ext cx="8458200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1733550" y="5274794"/>
            <a:ext cx="5562599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600" b="1" dirty="0">
                <a:solidFill>
                  <a:srgbClr val="000000"/>
                </a:solidFill>
              </a:rPr>
              <a:t>Grandchildren</a:t>
            </a:r>
          </a:p>
        </p:txBody>
      </p:sp>
      <p:grpSp>
        <p:nvGrpSpPr>
          <p:cNvPr id="25" name="Group 26"/>
          <p:cNvGrpSpPr>
            <a:grpSpLocks/>
          </p:cNvGrpSpPr>
          <p:nvPr/>
        </p:nvGrpSpPr>
        <p:grpSpPr bwMode="auto">
          <a:xfrm>
            <a:off x="3304963" y="2925293"/>
            <a:ext cx="1066800" cy="762000"/>
            <a:chOff x="1704" y="2016"/>
            <a:chExt cx="2160" cy="2160"/>
          </a:xfrm>
        </p:grpSpPr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438150" y="3744505"/>
            <a:ext cx="1066800" cy="762000"/>
            <a:chOff x="1704" y="2016"/>
            <a:chExt cx="2160" cy="2160"/>
          </a:xfrm>
        </p:grpSpPr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5172074" y="1205625"/>
            <a:ext cx="3657600" cy="2590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All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Children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passed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away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 before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 parent</a:t>
            </a: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248400" y="3754092"/>
            <a:ext cx="1066800" cy="762000"/>
            <a:chOff x="1704" y="2016"/>
            <a:chExt cx="2160" cy="2160"/>
          </a:xfrm>
        </p:grpSpPr>
        <p:sp>
          <p:nvSpPr>
            <p:cNvPr id="33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5" name="Group 26"/>
          <p:cNvGrpSpPr>
            <a:grpSpLocks/>
          </p:cNvGrpSpPr>
          <p:nvPr/>
        </p:nvGrpSpPr>
        <p:grpSpPr bwMode="auto">
          <a:xfrm>
            <a:off x="2667000" y="3794431"/>
            <a:ext cx="1066800" cy="762000"/>
            <a:chOff x="1704" y="2016"/>
            <a:chExt cx="2160" cy="2160"/>
          </a:xfrm>
        </p:grpSpPr>
        <p:sp>
          <p:nvSpPr>
            <p:cNvPr id="36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AutoShape 40"/>
          <p:cNvSpPr>
            <a:spLocks noChangeArrowheads="1"/>
          </p:cNvSpPr>
          <p:nvPr/>
        </p:nvSpPr>
        <p:spPr bwMode="auto">
          <a:xfrm rot="21387282">
            <a:off x="4070647" y="3699683"/>
            <a:ext cx="1283328" cy="1076217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196297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63FA-07FC-454C-B677-6C6D9B48F2B8}" type="slidenum">
              <a:rPr lang="en-US">
                <a:solidFill>
                  <a:srgbClr val="000000"/>
                </a:solidFill>
              </a:rPr>
              <a:pPr/>
              <a:t>165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43800" cy="1143000"/>
          </a:xfrm>
        </p:spPr>
        <p:txBody>
          <a:bodyPr/>
          <a:lstStyle/>
          <a:p>
            <a:pPr algn="l"/>
            <a:r>
              <a:rPr lang="en-US" sz="6000" dirty="0">
                <a:solidFill>
                  <a:srgbClr val="000066"/>
                </a:solidFill>
              </a:rPr>
              <a:t>Example 13: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71650"/>
            <a:ext cx="81534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5400" i="1" dirty="0"/>
              <a:t> What if?</a:t>
            </a:r>
            <a:endParaRPr lang="en-US" sz="5400" dirty="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4000" dirty="0"/>
              <a:t> </a:t>
            </a:r>
            <a:r>
              <a:rPr lang="en-US" sz="4800" dirty="0"/>
              <a:t>survivors are children, grandchildren &amp; great grandchildren?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152400" y="5330874"/>
            <a:ext cx="93954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+mj-lt"/>
              </a:rPr>
              <a:t>(Interests of 5% or more, no will)</a:t>
            </a:r>
          </a:p>
        </p:txBody>
      </p:sp>
      <p:pic>
        <p:nvPicPr>
          <p:cNvPr id="315397" name="Picture 5" descr="beadb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0"/>
            <a:ext cx="601980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01" name="Picture 9" descr="Image Det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8575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7510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2154744" y="4072867"/>
            <a:ext cx="0" cy="3467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A837-C5E5-4148-A49D-46CD6FA001DB}" type="slidenum">
              <a:rPr lang="en-US">
                <a:solidFill>
                  <a:srgbClr val="000000"/>
                </a:solidFill>
              </a:rPr>
              <a:pPr/>
              <a:t>166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70607051"/>
              </p:ext>
            </p:extLst>
          </p:nvPr>
        </p:nvGraphicFramePr>
        <p:xfrm>
          <a:off x="1066800" y="1143000"/>
          <a:ext cx="7772400" cy="465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7468" name="AutoShape 28"/>
          <p:cNvSpPr>
            <a:spLocks noChangeArrowheads="1"/>
          </p:cNvSpPr>
          <p:nvPr/>
        </p:nvSpPr>
        <p:spPr bwMode="auto">
          <a:xfrm>
            <a:off x="609600" y="228600"/>
            <a:ext cx="3048000" cy="2286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Child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passed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away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 before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 parent</a:t>
            </a:r>
          </a:p>
        </p:txBody>
      </p:sp>
      <p:sp>
        <p:nvSpPr>
          <p:cNvPr id="317469" name="AutoShape 29"/>
          <p:cNvSpPr>
            <a:spLocks noChangeArrowheads="1"/>
          </p:cNvSpPr>
          <p:nvPr/>
        </p:nvSpPr>
        <p:spPr bwMode="auto">
          <a:xfrm>
            <a:off x="3886200" y="4158453"/>
            <a:ext cx="4343400" cy="838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66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John’s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Grandchildren</a:t>
            </a:r>
          </a:p>
        </p:txBody>
      </p:sp>
      <p:sp>
        <p:nvSpPr>
          <p:cNvPr id="317470" name="AutoShape 30"/>
          <p:cNvSpPr>
            <a:spLocks noChangeArrowheads="1"/>
          </p:cNvSpPr>
          <p:nvPr/>
        </p:nvSpPr>
        <p:spPr bwMode="auto">
          <a:xfrm>
            <a:off x="5562600" y="228600"/>
            <a:ext cx="3048000" cy="2286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Child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passed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away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 before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 parent</a:t>
            </a:r>
          </a:p>
        </p:txBody>
      </p:sp>
      <p:grpSp>
        <p:nvGrpSpPr>
          <p:cNvPr id="317471" name="Group 31"/>
          <p:cNvGrpSpPr>
            <a:grpSpLocks/>
          </p:cNvGrpSpPr>
          <p:nvPr/>
        </p:nvGrpSpPr>
        <p:grpSpPr bwMode="auto">
          <a:xfrm>
            <a:off x="1600200" y="2892102"/>
            <a:ext cx="1066801" cy="384498"/>
            <a:chOff x="2321" y="864"/>
            <a:chExt cx="1471" cy="1287"/>
          </a:xfrm>
        </p:grpSpPr>
        <p:sp>
          <p:nvSpPr>
            <p:cNvPr id="317472" name="Line 32"/>
            <p:cNvSpPr>
              <a:spLocks noChangeShapeType="1"/>
            </p:cNvSpPr>
            <p:nvPr/>
          </p:nvSpPr>
          <p:spPr bwMode="auto">
            <a:xfrm rot="20780140" flipV="1">
              <a:off x="2321" y="1007"/>
              <a:ext cx="1471" cy="102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473" name="Line 33"/>
            <p:cNvSpPr>
              <a:spLocks noChangeShapeType="1"/>
            </p:cNvSpPr>
            <p:nvPr/>
          </p:nvSpPr>
          <p:spPr bwMode="auto">
            <a:xfrm rot="15896893" flipV="1">
              <a:off x="2387" y="1014"/>
              <a:ext cx="1287" cy="98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17477" name="AutoShape 37"/>
          <p:cNvSpPr>
            <a:spLocks noChangeArrowheads="1"/>
          </p:cNvSpPr>
          <p:nvPr/>
        </p:nvSpPr>
        <p:spPr bwMode="auto">
          <a:xfrm rot="-21600000">
            <a:off x="518401" y="4905374"/>
            <a:ext cx="3192687" cy="1295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66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+mj-lt"/>
              </a:rPr>
              <a:t>John’s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+mj-lt"/>
              </a:rPr>
              <a:t>Great-</a:t>
            </a:r>
            <a:br>
              <a:rPr lang="en-US" b="1" dirty="0" smtClean="0">
                <a:solidFill>
                  <a:srgbClr val="000000"/>
                </a:solidFill>
                <a:latin typeface="+mj-lt"/>
              </a:rPr>
            </a:br>
            <a:r>
              <a:rPr lang="en-US" b="1" dirty="0" smtClean="0">
                <a:solidFill>
                  <a:srgbClr val="000000"/>
                </a:solidFill>
                <a:latin typeface="+mj-lt"/>
              </a:rPr>
              <a:t>grandchild</a:t>
            </a:r>
          </a:p>
        </p:txBody>
      </p:sp>
      <p:grpSp>
        <p:nvGrpSpPr>
          <p:cNvPr id="317478" name="Group 38"/>
          <p:cNvGrpSpPr>
            <a:grpSpLocks/>
          </p:cNvGrpSpPr>
          <p:nvPr/>
        </p:nvGrpSpPr>
        <p:grpSpPr bwMode="auto">
          <a:xfrm>
            <a:off x="4251070" y="2146520"/>
            <a:ext cx="912525" cy="457200"/>
            <a:chOff x="2321" y="864"/>
            <a:chExt cx="1471" cy="1287"/>
          </a:xfrm>
        </p:grpSpPr>
        <p:sp>
          <p:nvSpPr>
            <p:cNvPr id="317479" name="Line 39"/>
            <p:cNvSpPr>
              <a:spLocks noChangeShapeType="1"/>
            </p:cNvSpPr>
            <p:nvPr/>
          </p:nvSpPr>
          <p:spPr bwMode="auto">
            <a:xfrm rot="20780140" flipV="1">
              <a:off x="2321" y="1007"/>
              <a:ext cx="1471" cy="102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480" name="Line 40"/>
            <p:cNvSpPr>
              <a:spLocks noChangeShapeType="1"/>
            </p:cNvSpPr>
            <p:nvPr/>
          </p:nvSpPr>
          <p:spPr bwMode="auto">
            <a:xfrm rot="15896893" flipV="1">
              <a:off x="2387" y="1014"/>
              <a:ext cx="1287" cy="98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1621344" y="3657600"/>
            <a:ext cx="1066801" cy="384498"/>
            <a:chOff x="2321" y="864"/>
            <a:chExt cx="1471" cy="1287"/>
          </a:xfrm>
        </p:grpSpPr>
        <p:sp>
          <p:nvSpPr>
            <p:cNvPr id="22" name="Line 32"/>
            <p:cNvSpPr>
              <a:spLocks noChangeShapeType="1"/>
            </p:cNvSpPr>
            <p:nvPr/>
          </p:nvSpPr>
          <p:spPr bwMode="auto">
            <a:xfrm rot="20780140" flipV="1">
              <a:off x="2321" y="1007"/>
              <a:ext cx="1471" cy="102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Line 33"/>
            <p:cNvSpPr>
              <a:spLocks noChangeShapeType="1"/>
            </p:cNvSpPr>
            <p:nvPr/>
          </p:nvSpPr>
          <p:spPr bwMode="auto">
            <a:xfrm rot="15896893" flipV="1">
              <a:off x="2387" y="1014"/>
              <a:ext cx="1287" cy="98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4" name="Group 38"/>
          <p:cNvGrpSpPr>
            <a:grpSpLocks/>
          </p:cNvGrpSpPr>
          <p:nvPr/>
        </p:nvGrpSpPr>
        <p:grpSpPr bwMode="auto">
          <a:xfrm>
            <a:off x="6630337" y="2909506"/>
            <a:ext cx="912525" cy="457200"/>
            <a:chOff x="2321" y="864"/>
            <a:chExt cx="1471" cy="1287"/>
          </a:xfrm>
        </p:grpSpPr>
        <p:sp>
          <p:nvSpPr>
            <p:cNvPr id="25" name="Line 39"/>
            <p:cNvSpPr>
              <a:spLocks noChangeShapeType="1"/>
            </p:cNvSpPr>
            <p:nvPr/>
          </p:nvSpPr>
          <p:spPr bwMode="auto">
            <a:xfrm rot="20780140" flipV="1">
              <a:off x="2321" y="1007"/>
              <a:ext cx="1471" cy="102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Line 40"/>
            <p:cNvSpPr>
              <a:spLocks noChangeShapeType="1"/>
            </p:cNvSpPr>
            <p:nvPr/>
          </p:nvSpPr>
          <p:spPr bwMode="auto">
            <a:xfrm rot="15896893" flipV="1">
              <a:off x="2387" y="1014"/>
              <a:ext cx="1287" cy="98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820313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D2CC-7885-4E2A-93EC-81E8466F850C}" type="slidenum">
              <a:rPr lang="en-US">
                <a:solidFill>
                  <a:srgbClr val="000000"/>
                </a:solidFill>
              </a:rPr>
              <a:pPr/>
              <a:t>167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1143000"/>
          </a:xfrm>
        </p:spPr>
        <p:txBody>
          <a:bodyPr/>
          <a:lstStyle/>
          <a:p>
            <a:pPr algn="l"/>
            <a:r>
              <a:rPr lang="en-US" sz="6600" dirty="0">
                <a:solidFill>
                  <a:srgbClr val="000066"/>
                </a:solidFill>
              </a:rPr>
              <a:t>Family </a:t>
            </a:r>
            <a:r>
              <a:rPr lang="en-US" sz="6600" dirty="0" smtClean="0">
                <a:solidFill>
                  <a:srgbClr val="000066"/>
                </a:solidFill>
              </a:rPr>
              <a:t>situation</a:t>
            </a:r>
            <a:endParaRPr lang="en-US" sz="6600" dirty="0">
              <a:solidFill>
                <a:srgbClr val="000066"/>
              </a:solidFill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86000"/>
            <a:ext cx="5638800" cy="4038600"/>
          </a:xfrm>
        </p:spPr>
        <p:txBody>
          <a:bodyPr/>
          <a:lstStyle/>
          <a:p>
            <a:r>
              <a:rPr lang="en-US" sz="8800" dirty="0"/>
              <a:t>Married person</a:t>
            </a:r>
            <a:endParaRPr lang="en-US" sz="6600" dirty="0"/>
          </a:p>
        </p:txBody>
      </p:sp>
      <p:pic>
        <p:nvPicPr>
          <p:cNvPr id="319494" name="Picture 6" descr="Image 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9"/>
          <a:stretch>
            <a:fillRect/>
          </a:stretch>
        </p:blipFill>
        <p:spPr bwMode="auto">
          <a:xfrm>
            <a:off x="5715000" y="3733800"/>
            <a:ext cx="3124200" cy="20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17955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D359-9EF3-44BE-8B81-1975C567578D}" type="slidenum">
              <a:rPr lang="en-US">
                <a:solidFill>
                  <a:srgbClr val="000000"/>
                </a:solidFill>
              </a:rPr>
              <a:pPr/>
              <a:t>168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077200" cy="1143000"/>
          </a:xfrm>
        </p:spPr>
        <p:txBody>
          <a:bodyPr/>
          <a:lstStyle/>
          <a:p>
            <a:pPr algn="l"/>
            <a:r>
              <a:rPr lang="en-US" sz="6000" dirty="0">
                <a:solidFill>
                  <a:srgbClr val="000066"/>
                </a:solidFill>
              </a:rPr>
              <a:t>Example 1:  Married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505200"/>
            <a:ext cx="7543800" cy="1905000"/>
          </a:xfrm>
        </p:spPr>
        <p:txBody>
          <a:bodyPr/>
          <a:lstStyle/>
          <a:p>
            <a:r>
              <a:rPr lang="en-US" sz="5400" dirty="0"/>
              <a:t> No children</a:t>
            </a:r>
          </a:p>
          <a:p>
            <a:r>
              <a:rPr lang="en-US" sz="5400" dirty="0"/>
              <a:t> Parents are alive </a:t>
            </a: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472439" y="5562600"/>
            <a:ext cx="84677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000" b="1" i="1" dirty="0" smtClean="0">
                <a:solidFill>
                  <a:srgbClr val="000066"/>
                </a:solidFill>
                <a:latin typeface="+mj-lt"/>
              </a:rPr>
              <a:t>(Interests of 5% or more,  no will)</a:t>
            </a:r>
          </a:p>
        </p:txBody>
      </p:sp>
      <p:pic>
        <p:nvPicPr>
          <p:cNvPr id="321541" name="Picture 5" descr="bead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6553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43" name="Picture 7" descr="Image Det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9"/>
          <a:stretch>
            <a:fillRect/>
          </a:stretch>
        </p:blipFill>
        <p:spPr bwMode="auto">
          <a:xfrm>
            <a:off x="5385434" y="431631"/>
            <a:ext cx="3524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751243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6949-E578-4B9E-B6A6-92617BA60101}" type="slidenum">
              <a:rPr lang="en-US">
                <a:solidFill>
                  <a:srgbClr val="000000"/>
                </a:solidFill>
              </a:rPr>
              <a:pPr/>
              <a:t>169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ITI </a:t>
            </a:r>
            <a:r>
              <a:rPr lang="en-US" dirty="0" smtClean="0">
                <a:solidFill>
                  <a:srgbClr val="000066"/>
                </a:solidFill>
              </a:rPr>
              <a:t>Statement ownership 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8686800" cy="3505200"/>
          </a:xfrm>
          <a:noFill/>
          <a:ln/>
        </p:spPr>
        <p:txBody>
          <a:bodyPr/>
          <a:lstStyle/>
          <a:p>
            <a:pPr>
              <a:buClr>
                <a:srgbClr val="FF6600"/>
              </a:buClr>
            </a:pPr>
            <a:r>
              <a:rPr lang="en-US" dirty="0"/>
              <a:t>.0173661111 =   1.7%  Ft Peck</a:t>
            </a:r>
          </a:p>
          <a:p>
            <a:pPr>
              <a:buClr>
                <a:srgbClr val="FF6600"/>
              </a:buClr>
            </a:pPr>
            <a:r>
              <a:rPr lang="en-US" dirty="0"/>
              <a:t>.1056250000 = </a:t>
            </a:r>
            <a:r>
              <a:rPr lang="en-US" dirty="0">
                <a:solidFill>
                  <a:srgbClr val="FF0000"/>
                </a:solidFill>
              </a:rPr>
              <a:t>10.0%  Ft Belknap</a:t>
            </a:r>
          </a:p>
          <a:p>
            <a:pPr>
              <a:buClr>
                <a:srgbClr val="FF6600"/>
              </a:buClr>
            </a:pPr>
            <a:r>
              <a:rPr lang="en-US" dirty="0"/>
              <a:t>.5078125000 = </a:t>
            </a:r>
            <a:r>
              <a:rPr lang="en-US" dirty="0">
                <a:solidFill>
                  <a:srgbClr val="FF0000"/>
                </a:solidFill>
              </a:rPr>
              <a:t>50.0%  Blackfeet</a:t>
            </a:r>
          </a:p>
          <a:p>
            <a:pPr>
              <a:buClr>
                <a:srgbClr val="FF6600"/>
              </a:buClr>
            </a:pPr>
            <a:r>
              <a:rPr lang="en-US" dirty="0"/>
              <a:t>.0114583333 =   1.1%  Ft Peck</a:t>
            </a:r>
          </a:p>
          <a:p>
            <a:pPr>
              <a:buClr>
                <a:srgbClr val="FF6600"/>
              </a:buClr>
            </a:pPr>
            <a:r>
              <a:rPr lang="en-US" dirty="0"/>
              <a:t>.0878125000 =   </a:t>
            </a:r>
            <a:r>
              <a:rPr lang="en-US" dirty="0">
                <a:solidFill>
                  <a:srgbClr val="FF0000"/>
                </a:solidFill>
              </a:rPr>
              <a:t>8.0%  Standing R</a:t>
            </a:r>
          </a:p>
          <a:p>
            <a:pPr>
              <a:buClr>
                <a:srgbClr val="FF6600"/>
              </a:buClr>
            </a:pPr>
            <a:r>
              <a:rPr lang="en-US" dirty="0"/>
              <a:t>.0260416667 =   2.6%  Ft Hall</a:t>
            </a: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304800" y="5791200"/>
            <a:ext cx="883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000066"/>
                </a:solidFill>
                <a:latin typeface="+mj-lt"/>
              </a:rPr>
              <a:t>(Interests of 5% or more, no will)</a:t>
            </a:r>
          </a:p>
        </p:txBody>
      </p:sp>
      <p:pic>
        <p:nvPicPr>
          <p:cNvPr id="323589" name="Picture 5" descr="beadbar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6705600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30740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000066"/>
                </a:solidFill>
              </a:rPr>
              <a:t>Have you previously attended a session explaining the American Indian Probate Reform Act (AIPRA)?</a:t>
            </a:r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28113483"/>
              </p:ext>
            </p:extLst>
          </p:nvPr>
        </p:nvGraphicFramePr>
        <p:xfrm>
          <a:off x="4508500" y="2743200"/>
          <a:ext cx="4572000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7" name="Chart" r:id="rId7" imgW="4572000" imgH="5143470" progId="MSGraph.Chart.8">
                  <p:embed followColorScheme="full"/>
                </p:oleObj>
              </mc:Choice>
              <mc:Fallback>
                <p:oleObj name="Chart" r:id="rId7" imgW="4572000" imgH="514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2743200"/>
                        <a:ext cx="4572000" cy="405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2895600"/>
            <a:ext cx="4114800" cy="381635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6600" dirty="0" smtClean="0"/>
              <a:t> Yes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6600" dirty="0" smtClean="0"/>
              <a:t> No</a:t>
            </a:r>
            <a:endParaRPr lang="en-US" sz="6600" dirty="0"/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18693490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110B-3326-4DD2-BA74-7C9093543D93}" type="slidenum">
              <a:rPr lang="en-US">
                <a:solidFill>
                  <a:srgbClr val="000000"/>
                </a:solidFill>
              </a:rPr>
              <a:pPr/>
              <a:t>170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0104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Husband dies; Wife Has Priority</a:t>
            </a:r>
          </a:p>
        </p:txBody>
      </p:sp>
      <p:sp>
        <p:nvSpPr>
          <p:cNvPr id="325635" name="Rectangle 3"/>
          <p:cNvSpPr>
            <a:spLocks noChangeArrowheads="1"/>
          </p:cNvSpPr>
          <p:nvPr/>
        </p:nvSpPr>
        <p:spPr bwMode="auto">
          <a:xfrm>
            <a:off x="1447800" y="2133600"/>
            <a:ext cx="2590800" cy="17526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+mj-lt"/>
              </a:rPr>
              <a:t>Father</a:t>
            </a:r>
            <a:endParaRPr lang="en-US" sz="28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4876800" y="2057400"/>
            <a:ext cx="2438400" cy="17526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+mj-lt"/>
              </a:rPr>
              <a:t>Mother</a:t>
            </a:r>
            <a:endParaRPr lang="en-US" sz="44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1447800" y="4572000"/>
            <a:ext cx="2743200" cy="17526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Husband</a:t>
            </a:r>
            <a:endParaRPr lang="en-US" sz="4000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4800600" y="4038600"/>
            <a:ext cx="2819400" cy="2286000"/>
          </a:xfrm>
          <a:prstGeom prst="rect">
            <a:avLst/>
          </a:prstGeom>
          <a:solidFill>
            <a:srgbClr val="FF66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Wife </a:t>
            </a:r>
            <a:br>
              <a:rPr lang="en-US" sz="3600" b="1" dirty="0" smtClean="0">
                <a:solidFill>
                  <a:srgbClr val="000000"/>
                </a:solidFill>
                <a:latin typeface="+mj-lt"/>
              </a:rPr>
            </a:br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receives </a:t>
            </a:r>
            <a:br>
              <a:rPr lang="en-US" sz="3600" b="1" dirty="0" smtClean="0">
                <a:solidFill>
                  <a:srgbClr val="000000"/>
                </a:solidFill>
                <a:latin typeface="+mj-lt"/>
              </a:rPr>
            </a:br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life estate</a:t>
            </a:r>
          </a:p>
        </p:txBody>
      </p:sp>
      <p:sp>
        <p:nvSpPr>
          <p:cNvPr id="325639" name="Line 7"/>
          <p:cNvSpPr>
            <a:spLocks noChangeShapeType="1"/>
          </p:cNvSpPr>
          <p:nvPr/>
        </p:nvSpPr>
        <p:spPr bwMode="auto">
          <a:xfrm flipV="1">
            <a:off x="4038600" y="29718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5640" name="Line 8"/>
          <p:cNvSpPr>
            <a:spLocks noChangeShapeType="1"/>
          </p:cNvSpPr>
          <p:nvPr/>
        </p:nvSpPr>
        <p:spPr bwMode="auto">
          <a:xfrm>
            <a:off x="2895600" y="38862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25641" name="Group 9"/>
          <p:cNvGrpSpPr>
            <a:grpSpLocks/>
          </p:cNvGrpSpPr>
          <p:nvPr/>
        </p:nvGrpSpPr>
        <p:grpSpPr bwMode="auto">
          <a:xfrm>
            <a:off x="1752600" y="4648200"/>
            <a:ext cx="1866900" cy="1524000"/>
            <a:chOff x="1704" y="2016"/>
            <a:chExt cx="2160" cy="2160"/>
          </a:xfrm>
        </p:grpSpPr>
        <p:sp>
          <p:nvSpPr>
            <p:cNvPr id="325642" name="Line 10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5643" name="Line 11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25644" name="Rectangle 12"/>
          <p:cNvSpPr>
            <a:spLocks noChangeArrowheads="1"/>
          </p:cNvSpPr>
          <p:nvPr/>
        </p:nvSpPr>
        <p:spPr bwMode="auto">
          <a:xfrm>
            <a:off x="152400" y="1397000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000066"/>
                </a:solidFill>
              </a:rPr>
              <a:t>(Interests of 5% &amp; more, no will)</a:t>
            </a:r>
          </a:p>
        </p:txBody>
      </p:sp>
      <p:sp>
        <p:nvSpPr>
          <p:cNvPr id="325645" name="AutoShape 13"/>
          <p:cNvSpPr>
            <a:spLocks noChangeArrowheads="1"/>
          </p:cNvSpPr>
          <p:nvPr/>
        </p:nvSpPr>
        <p:spPr bwMode="auto">
          <a:xfrm>
            <a:off x="3733800" y="4267200"/>
            <a:ext cx="1447800" cy="1066800"/>
          </a:xfrm>
          <a:prstGeom prst="rightArrow">
            <a:avLst>
              <a:gd name="adj1" fmla="val 50000"/>
              <a:gd name="adj2" fmla="val 3392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66037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3.33333E-6 L -3.33333E-6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45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0B30-026C-4AD5-8E0E-1B6769AC5099}" type="slidenum">
              <a:rPr lang="en-US">
                <a:solidFill>
                  <a:srgbClr val="000000"/>
                </a:solidFill>
              </a:rPr>
              <a:pPr/>
              <a:t>171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4000" dirty="0">
                <a:solidFill>
                  <a:srgbClr val="000066"/>
                </a:solidFill>
              </a:rPr>
              <a:t>Wife dies; Husband has priority</a:t>
            </a:r>
          </a:p>
        </p:txBody>
      </p:sp>
      <p:sp>
        <p:nvSpPr>
          <p:cNvPr id="327683" name="Rectangle 3"/>
          <p:cNvSpPr>
            <a:spLocks noChangeArrowheads="1"/>
          </p:cNvSpPr>
          <p:nvPr/>
        </p:nvSpPr>
        <p:spPr bwMode="auto">
          <a:xfrm>
            <a:off x="1524000" y="1905000"/>
            <a:ext cx="2590800" cy="17526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Father</a:t>
            </a:r>
            <a:endParaRPr lang="en-US" sz="24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7684" name="Rectangle 4"/>
          <p:cNvSpPr>
            <a:spLocks noChangeArrowheads="1"/>
          </p:cNvSpPr>
          <p:nvPr/>
        </p:nvSpPr>
        <p:spPr bwMode="auto">
          <a:xfrm>
            <a:off x="4876800" y="1905000"/>
            <a:ext cx="2438400" cy="17526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Mother</a:t>
            </a:r>
            <a:endParaRPr lang="en-US" sz="40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1143000" y="4114800"/>
            <a:ext cx="3048000" cy="2438400"/>
          </a:xfrm>
          <a:prstGeom prst="rect">
            <a:avLst/>
          </a:prstGeom>
          <a:solidFill>
            <a:srgbClr val="00B0F0"/>
          </a:solidFill>
          <a:ln w="3175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Husband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receives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life estate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4800600" y="4419600"/>
            <a:ext cx="2743200" cy="17526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Wife </a:t>
            </a:r>
            <a:br>
              <a:rPr lang="en-US" sz="4000" b="1" dirty="0" smtClean="0">
                <a:solidFill>
                  <a:srgbClr val="FFFFFF"/>
                </a:solidFill>
                <a:latin typeface="+mj-lt"/>
              </a:rPr>
            </a:br>
            <a:endParaRPr lang="en-US" sz="2400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27687" name="Line 7"/>
          <p:cNvSpPr>
            <a:spLocks noChangeShapeType="1"/>
          </p:cNvSpPr>
          <p:nvPr/>
        </p:nvSpPr>
        <p:spPr bwMode="auto">
          <a:xfrm flipV="1">
            <a:off x="4114800" y="28194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7688" name="Line 8"/>
          <p:cNvSpPr>
            <a:spLocks noChangeShapeType="1"/>
          </p:cNvSpPr>
          <p:nvPr/>
        </p:nvSpPr>
        <p:spPr bwMode="auto">
          <a:xfrm>
            <a:off x="6019800" y="36576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27689" name="Group 9"/>
          <p:cNvGrpSpPr>
            <a:grpSpLocks/>
          </p:cNvGrpSpPr>
          <p:nvPr/>
        </p:nvGrpSpPr>
        <p:grpSpPr bwMode="auto">
          <a:xfrm>
            <a:off x="5257800" y="4495800"/>
            <a:ext cx="1866900" cy="1524000"/>
            <a:chOff x="1704" y="2016"/>
            <a:chExt cx="2160" cy="2160"/>
          </a:xfrm>
        </p:grpSpPr>
        <p:sp>
          <p:nvSpPr>
            <p:cNvPr id="327690" name="Line 10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7691" name="Line 11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27692" name="Rectangle 12"/>
          <p:cNvSpPr>
            <a:spLocks noChangeArrowheads="1"/>
          </p:cNvSpPr>
          <p:nvPr/>
        </p:nvSpPr>
        <p:spPr bwMode="auto">
          <a:xfrm>
            <a:off x="327660" y="1320225"/>
            <a:ext cx="83362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000066"/>
                </a:solidFill>
              </a:rPr>
              <a:t>(Interests of 5% &amp; more, no will)</a:t>
            </a:r>
          </a:p>
        </p:txBody>
      </p:sp>
      <p:sp>
        <p:nvSpPr>
          <p:cNvPr id="327693" name="Line 13"/>
          <p:cNvSpPr>
            <a:spLocks noChangeShapeType="1"/>
          </p:cNvSpPr>
          <p:nvPr/>
        </p:nvSpPr>
        <p:spPr bwMode="auto">
          <a:xfrm>
            <a:off x="4191000" y="5334000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7694" name="AutoShape 14"/>
          <p:cNvSpPr>
            <a:spLocks noChangeArrowheads="1"/>
          </p:cNvSpPr>
          <p:nvPr/>
        </p:nvSpPr>
        <p:spPr bwMode="auto">
          <a:xfrm rot="10800000">
            <a:off x="5943600" y="4648200"/>
            <a:ext cx="1447800" cy="1066800"/>
          </a:xfrm>
          <a:prstGeom prst="rightArrow">
            <a:avLst>
              <a:gd name="adj1" fmla="val 50000"/>
              <a:gd name="adj2" fmla="val 3392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1078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1111 L -0.2125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4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F58-DF2A-4D83-925E-3A46EB84F08B}" type="slidenum">
              <a:rPr lang="en-US">
                <a:solidFill>
                  <a:srgbClr val="000000"/>
                </a:solidFill>
              </a:rPr>
              <a:pPr/>
              <a:t>172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Example 2:  Married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09800"/>
            <a:ext cx="8763000" cy="3657600"/>
          </a:xfrm>
        </p:spPr>
        <p:txBody>
          <a:bodyPr/>
          <a:lstStyle/>
          <a:p>
            <a:r>
              <a:rPr lang="en-US" sz="4800" dirty="0"/>
              <a:t> Husband passes away</a:t>
            </a:r>
          </a:p>
          <a:p>
            <a:pPr lvl="1">
              <a:buFont typeface="Wingdings" pitchFamily="2" charset="2"/>
              <a:buChar char="§"/>
            </a:pPr>
            <a:r>
              <a:rPr lang="en-US" sz="4400" dirty="0"/>
              <a:t> Wife living</a:t>
            </a:r>
          </a:p>
          <a:p>
            <a:pPr lvl="1">
              <a:buFont typeface="Wingdings" pitchFamily="2" charset="2"/>
              <a:buChar char="§"/>
            </a:pPr>
            <a:r>
              <a:rPr lang="en-US" sz="4400" dirty="0"/>
              <a:t> 3 living children</a:t>
            </a:r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152400" y="5334000"/>
            <a:ext cx="899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+mj-lt"/>
              </a:rPr>
              <a:t>(Interests of 5% or more, no will)</a:t>
            </a:r>
          </a:p>
        </p:txBody>
      </p:sp>
      <p:pic>
        <p:nvPicPr>
          <p:cNvPr id="329733" name="Picture 5" descr="spea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8153400" cy="76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949422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5988337"/>
            <a:ext cx="2133600" cy="476250"/>
          </a:xfrm>
        </p:spPr>
        <p:txBody>
          <a:bodyPr/>
          <a:lstStyle/>
          <a:p>
            <a:fld id="{480B6981-5D25-466E-8AEE-76F3458982D5}" type="slidenum">
              <a:rPr lang="en-US">
                <a:solidFill>
                  <a:srgbClr val="000000"/>
                </a:solidFill>
              </a:rPr>
              <a:pPr/>
              <a:t>173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5105400" y="1676400"/>
            <a:ext cx="2895600" cy="1905000"/>
          </a:xfrm>
          <a:prstGeom prst="rect">
            <a:avLst/>
          </a:prstGeom>
          <a:solidFill>
            <a:srgbClr val="FF66FF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000000"/>
                </a:solidFill>
                <a:latin typeface="+mj-lt"/>
              </a:rPr>
              <a:t>Wife</a:t>
            </a:r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1409700" y="4267200"/>
            <a:ext cx="1828800" cy="15240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Their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3540361" y="4267200"/>
            <a:ext cx="1752600" cy="15240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Their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5527066" y="4267200"/>
            <a:ext cx="1828800" cy="14478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Their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1782" name="Line 6"/>
          <p:cNvSpPr>
            <a:spLocks noChangeShapeType="1"/>
          </p:cNvSpPr>
          <p:nvPr/>
        </p:nvSpPr>
        <p:spPr bwMode="auto">
          <a:xfrm>
            <a:off x="4089001" y="2571750"/>
            <a:ext cx="152400" cy="1695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1783" name="Rectangle 7"/>
          <p:cNvSpPr>
            <a:spLocks noChangeArrowheads="1"/>
          </p:cNvSpPr>
          <p:nvPr/>
        </p:nvSpPr>
        <p:spPr bwMode="auto">
          <a:xfrm>
            <a:off x="990600" y="1828800"/>
            <a:ext cx="2667000" cy="16002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Husband</a:t>
            </a:r>
          </a:p>
        </p:txBody>
      </p:sp>
      <p:sp>
        <p:nvSpPr>
          <p:cNvPr id="331784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3152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600" dirty="0">
                <a:solidFill>
                  <a:srgbClr val="000066"/>
                </a:solidFill>
              </a:rPr>
              <a:t>Survivors</a:t>
            </a:r>
          </a:p>
        </p:txBody>
      </p:sp>
      <p:sp>
        <p:nvSpPr>
          <p:cNvPr id="331785" name="Line 9"/>
          <p:cNvSpPr>
            <a:spLocks noChangeShapeType="1"/>
          </p:cNvSpPr>
          <p:nvPr/>
        </p:nvSpPr>
        <p:spPr bwMode="auto">
          <a:xfrm>
            <a:off x="3657600" y="2590800"/>
            <a:ext cx="1447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1786" name="Line 10"/>
          <p:cNvSpPr>
            <a:spLocks noChangeShapeType="1"/>
          </p:cNvSpPr>
          <p:nvPr/>
        </p:nvSpPr>
        <p:spPr bwMode="auto">
          <a:xfrm flipH="1">
            <a:off x="2435860" y="2529840"/>
            <a:ext cx="1678940" cy="173736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1787" name="Line 11"/>
          <p:cNvSpPr>
            <a:spLocks noChangeShapeType="1"/>
          </p:cNvSpPr>
          <p:nvPr/>
        </p:nvSpPr>
        <p:spPr bwMode="auto">
          <a:xfrm rot="17566692" flipH="1">
            <a:off x="4833734" y="2043245"/>
            <a:ext cx="695729" cy="277151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1788" name="Rectangle 12"/>
          <p:cNvSpPr>
            <a:spLocks noChangeArrowheads="1"/>
          </p:cNvSpPr>
          <p:nvPr/>
        </p:nvSpPr>
        <p:spPr bwMode="auto">
          <a:xfrm>
            <a:off x="228600" y="60198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000066"/>
                </a:solidFill>
              </a:rPr>
              <a:t>(Interests of 5% or more, no will)</a:t>
            </a:r>
          </a:p>
        </p:txBody>
      </p:sp>
      <p:grpSp>
        <p:nvGrpSpPr>
          <p:cNvPr id="331789" name="Group 13"/>
          <p:cNvGrpSpPr>
            <a:grpSpLocks/>
          </p:cNvGrpSpPr>
          <p:nvPr/>
        </p:nvGrpSpPr>
        <p:grpSpPr bwMode="auto">
          <a:xfrm>
            <a:off x="1066800" y="1828800"/>
            <a:ext cx="2514600" cy="1600200"/>
            <a:chOff x="1704" y="2016"/>
            <a:chExt cx="2160" cy="2160"/>
          </a:xfrm>
        </p:grpSpPr>
        <p:sp>
          <p:nvSpPr>
            <p:cNvPr id="331790" name="Line 14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1791" name="Line 15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388272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AE34-E5E5-4486-ACEE-64B927246A4B}" type="slidenum">
              <a:rPr lang="en-US">
                <a:solidFill>
                  <a:srgbClr val="000000"/>
                </a:solidFill>
              </a:rPr>
              <a:pPr/>
              <a:t>174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1431925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ITI </a:t>
            </a:r>
            <a:r>
              <a:rPr lang="en-US" dirty="0" smtClean="0">
                <a:solidFill>
                  <a:srgbClr val="000066"/>
                </a:solidFill>
              </a:rPr>
              <a:t>Statement ownership 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382000" cy="4038600"/>
          </a:xfrm>
          <a:noFill/>
          <a:ln/>
        </p:spPr>
        <p:txBody>
          <a:bodyPr/>
          <a:lstStyle/>
          <a:p>
            <a:pPr>
              <a:buClr>
                <a:srgbClr val="FF6600"/>
              </a:buClr>
              <a:buFontTx/>
              <a:buNone/>
            </a:pPr>
            <a:r>
              <a:rPr lang="en-US" dirty="0"/>
              <a:t>.0173661111 = 1.7%  Ft Peck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en-US" dirty="0"/>
              <a:t>.1056250000 = </a:t>
            </a:r>
            <a:r>
              <a:rPr lang="en-US" dirty="0">
                <a:solidFill>
                  <a:srgbClr val="FF0000"/>
                </a:solidFill>
              </a:rPr>
              <a:t>10.0%  Ft Belknap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en-US" dirty="0"/>
              <a:t>.5078125000 = </a:t>
            </a:r>
            <a:r>
              <a:rPr lang="en-US" dirty="0">
                <a:solidFill>
                  <a:srgbClr val="FF0000"/>
                </a:solidFill>
              </a:rPr>
              <a:t>50.0%  Blackfeet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en-US" dirty="0"/>
              <a:t>.0114583333 = 1.1%  Ft Peck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en-US" dirty="0"/>
              <a:t>.0878125000 = </a:t>
            </a:r>
            <a:r>
              <a:rPr lang="en-US" dirty="0">
                <a:solidFill>
                  <a:srgbClr val="FF0000"/>
                </a:solidFill>
              </a:rPr>
              <a:t>8.0%  Standing R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en-US" dirty="0"/>
              <a:t>.0260416667 = 2.6%  Ft Hall</a:t>
            </a:r>
          </a:p>
        </p:txBody>
      </p:sp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152400" y="5334000"/>
            <a:ext cx="899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+mj-lt"/>
              </a:rPr>
              <a:t>(Interests of 5% or more, no will)</a:t>
            </a:r>
          </a:p>
        </p:txBody>
      </p:sp>
      <p:pic>
        <p:nvPicPr>
          <p:cNvPr id="333829" name="Picture 5" descr="spea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09700"/>
            <a:ext cx="510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60921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0B5F-C2A9-4E23-AEA7-E638B13C7768}" type="slidenum">
              <a:rPr lang="en-US">
                <a:solidFill>
                  <a:srgbClr val="000000"/>
                </a:solidFill>
              </a:rPr>
              <a:pPr/>
              <a:t>175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5874" name="Rectangle 2"/>
          <p:cNvSpPr>
            <a:spLocks noChangeArrowheads="1"/>
          </p:cNvSpPr>
          <p:nvPr/>
        </p:nvSpPr>
        <p:spPr bwMode="auto">
          <a:xfrm>
            <a:off x="4800600" y="1447800"/>
            <a:ext cx="3962400" cy="1981200"/>
          </a:xfrm>
          <a:prstGeom prst="rect">
            <a:avLst/>
          </a:prstGeom>
          <a:solidFill>
            <a:srgbClr val="FF66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+mj-lt"/>
              </a:rPr>
              <a:t>Wife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 smtClean="0">
                <a:solidFill>
                  <a:srgbClr val="000000"/>
                </a:solidFill>
                <a:latin typeface="+mj-lt"/>
              </a:rPr>
              <a:t>Life Estate </a:t>
            </a:r>
            <a:endParaRPr lang="en-US" sz="3600" i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1295400" y="4419600"/>
            <a:ext cx="1828800" cy="1524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Their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3505200" y="4419600"/>
            <a:ext cx="1752600" cy="1524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Their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5638800" y="4419600"/>
            <a:ext cx="1828800" cy="1447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Their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5878" name="Line 6"/>
          <p:cNvSpPr>
            <a:spLocks noChangeShapeType="1"/>
          </p:cNvSpPr>
          <p:nvPr/>
        </p:nvSpPr>
        <p:spPr bwMode="auto">
          <a:xfrm>
            <a:off x="3962400" y="2286000"/>
            <a:ext cx="304800" cy="213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5879" name="Rectangle 7"/>
          <p:cNvSpPr>
            <a:spLocks noChangeArrowheads="1"/>
          </p:cNvSpPr>
          <p:nvPr/>
        </p:nvSpPr>
        <p:spPr bwMode="auto">
          <a:xfrm>
            <a:off x="914400" y="1752600"/>
            <a:ext cx="2667000" cy="16002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Husband</a:t>
            </a:r>
          </a:p>
        </p:txBody>
      </p:sp>
      <p:sp>
        <p:nvSpPr>
          <p:cNvPr id="335880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5438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000" dirty="0">
                <a:solidFill>
                  <a:srgbClr val="000066"/>
                </a:solidFill>
              </a:rPr>
              <a:t>Wife – Life </a:t>
            </a:r>
            <a:r>
              <a:rPr lang="en-US" sz="5400" dirty="0">
                <a:solidFill>
                  <a:srgbClr val="000066"/>
                </a:solidFill>
              </a:rPr>
              <a:t>Estate</a:t>
            </a:r>
          </a:p>
        </p:txBody>
      </p:sp>
      <p:sp>
        <p:nvSpPr>
          <p:cNvPr id="335881" name="Line 9"/>
          <p:cNvSpPr>
            <a:spLocks noChangeShapeType="1"/>
          </p:cNvSpPr>
          <p:nvPr/>
        </p:nvSpPr>
        <p:spPr bwMode="auto">
          <a:xfrm>
            <a:off x="3505200" y="2209800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5882" name="Line 10"/>
          <p:cNvSpPr>
            <a:spLocks noChangeShapeType="1"/>
          </p:cNvSpPr>
          <p:nvPr/>
        </p:nvSpPr>
        <p:spPr bwMode="auto">
          <a:xfrm flipH="1">
            <a:off x="2667000" y="2209800"/>
            <a:ext cx="129540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5883" name="Line 11"/>
          <p:cNvSpPr>
            <a:spLocks noChangeShapeType="1"/>
          </p:cNvSpPr>
          <p:nvPr/>
        </p:nvSpPr>
        <p:spPr bwMode="auto">
          <a:xfrm rot="17566692" flipH="1">
            <a:off x="4096544" y="2091531"/>
            <a:ext cx="1366838" cy="2486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35885" name="Group 13"/>
          <p:cNvGrpSpPr>
            <a:grpSpLocks/>
          </p:cNvGrpSpPr>
          <p:nvPr/>
        </p:nvGrpSpPr>
        <p:grpSpPr bwMode="auto">
          <a:xfrm>
            <a:off x="1143000" y="1752600"/>
            <a:ext cx="1866900" cy="1524000"/>
            <a:chOff x="1704" y="2016"/>
            <a:chExt cx="2160" cy="2160"/>
          </a:xfrm>
        </p:grpSpPr>
        <p:sp>
          <p:nvSpPr>
            <p:cNvPr id="335886" name="Line 14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5887" name="Line 15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35888" name="AutoShape 16"/>
          <p:cNvSpPr>
            <a:spLocks noChangeArrowheads="1"/>
          </p:cNvSpPr>
          <p:nvPr/>
        </p:nvSpPr>
        <p:spPr bwMode="auto">
          <a:xfrm>
            <a:off x="1219200" y="1524000"/>
            <a:ext cx="1828800" cy="990600"/>
          </a:xfrm>
          <a:prstGeom prst="rightArrow">
            <a:avLst>
              <a:gd name="adj1" fmla="val 50000"/>
              <a:gd name="adj2" fmla="val 461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5889" name="Text Box 17"/>
          <p:cNvSpPr txBox="1">
            <a:spLocks noChangeArrowheads="1"/>
          </p:cNvSpPr>
          <p:nvPr/>
        </p:nvSpPr>
        <p:spPr bwMode="auto">
          <a:xfrm>
            <a:off x="152400" y="6019800"/>
            <a:ext cx="883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000066"/>
                </a:solidFill>
                <a:latin typeface="+mj-lt"/>
              </a:rPr>
              <a:t>(Interests of 5% or more, no 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5856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7 -0.00555 L 0.26667 -0.0055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88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D17B-3A96-4417-8FC2-3EB9EB9DB7F8}" type="slidenum">
              <a:rPr lang="en-US">
                <a:solidFill>
                  <a:srgbClr val="000000"/>
                </a:solidFill>
              </a:rPr>
              <a:pPr/>
              <a:t>176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12954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Married – no will</a:t>
            </a:r>
            <a:br>
              <a:rPr lang="en-US" sz="4800" dirty="0">
                <a:solidFill>
                  <a:srgbClr val="000066"/>
                </a:solidFill>
              </a:rPr>
            </a:br>
            <a:r>
              <a:rPr lang="en-US" sz="4800" dirty="0">
                <a:solidFill>
                  <a:srgbClr val="000066"/>
                </a:solidFill>
              </a:rPr>
              <a:t>5% or more interest</a:t>
            </a:r>
            <a:endParaRPr lang="en-US" sz="5400" dirty="0">
              <a:solidFill>
                <a:srgbClr val="000066"/>
              </a:solidFill>
            </a:endParaRP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8305800" cy="25146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3600" dirty="0"/>
              <a:t> </a:t>
            </a:r>
            <a:r>
              <a:rPr lang="en-US" sz="4800" dirty="0"/>
              <a:t>Trust property passes to surviving spouse as a </a:t>
            </a:r>
            <a:r>
              <a:rPr lang="en-US" sz="4800" i="1" dirty="0"/>
              <a:t>life estate without regard to waste.</a:t>
            </a:r>
            <a:endParaRPr lang="en-US" sz="4800" dirty="0"/>
          </a:p>
        </p:txBody>
      </p:sp>
      <p:pic>
        <p:nvPicPr>
          <p:cNvPr id="337924" name="Picture 4" descr="bsku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4191000"/>
            <a:ext cx="227965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568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E870-CAE8-42F7-9934-2ED3141552E0}" type="slidenum">
              <a:rPr lang="en-US">
                <a:solidFill>
                  <a:srgbClr val="000000"/>
                </a:solidFill>
              </a:rPr>
              <a:pPr/>
              <a:t>177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7200" dirty="0">
                <a:solidFill>
                  <a:srgbClr val="000066"/>
                </a:solidFill>
              </a:rPr>
              <a:t>Legal Term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32038"/>
            <a:ext cx="8382000" cy="4525962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5400" i="1" dirty="0"/>
              <a:t>Without regard to waste:</a:t>
            </a:r>
            <a:endParaRPr lang="en-US" sz="5400" dirty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4000" dirty="0"/>
              <a:t> </a:t>
            </a:r>
            <a:r>
              <a:rPr lang="en-US" sz="4400" dirty="0"/>
              <a:t>Life tenant can do anything to land while the he/she is alive</a:t>
            </a:r>
          </a:p>
        </p:txBody>
      </p:sp>
      <p:pic>
        <p:nvPicPr>
          <p:cNvPr id="339973" name="Picture 5" descr="spea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76400"/>
            <a:ext cx="4267200" cy="639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284043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561F-90B8-4A29-975E-F79E860E6DEA}" type="slidenum">
              <a:rPr lang="en-US">
                <a:solidFill>
                  <a:srgbClr val="000000"/>
                </a:solidFill>
              </a:rPr>
              <a:pPr/>
              <a:t>178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6868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Life </a:t>
            </a:r>
            <a:r>
              <a:rPr lang="en-US" sz="5400" dirty="0" smtClean="0">
                <a:solidFill>
                  <a:srgbClr val="000066"/>
                </a:solidFill>
              </a:rPr>
              <a:t>estate </a:t>
            </a:r>
            <a:r>
              <a:rPr lang="en-US" sz="5400" dirty="0">
                <a:solidFill>
                  <a:srgbClr val="000066"/>
                </a:solidFill>
              </a:rPr>
              <a:t>for </a:t>
            </a:r>
            <a:r>
              <a:rPr lang="en-US" sz="5400" dirty="0" smtClean="0">
                <a:solidFill>
                  <a:srgbClr val="000066"/>
                </a:solidFill>
              </a:rPr>
              <a:t>surviving s</a:t>
            </a:r>
            <a:r>
              <a:rPr lang="en-US" sz="6000" dirty="0" smtClean="0">
                <a:solidFill>
                  <a:srgbClr val="000066"/>
                </a:solidFill>
              </a:rPr>
              <a:t>pouse</a:t>
            </a:r>
            <a:endParaRPr lang="en-US" sz="6000" dirty="0">
              <a:solidFill>
                <a:srgbClr val="000066"/>
              </a:solidFill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667000"/>
            <a:ext cx="8458200" cy="3611563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6000" dirty="0"/>
              <a:t> Any income from trust lands during his/her lifetime</a:t>
            </a:r>
            <a:endParaRPr lang="en-US" sz="7200" dirty="0"/>
          </a:p>
        </p:txBody>
      </p:sp>
      <p:pic>
        <p:nvPicPr>
          <p:cNvPr id="342021" name="Picture 5" descr="barr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057400"/>
            <a:ext cx="5033963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94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9409-0B2C-4B0A-8F84-25B5ECFD74C6}" type="slidenum">
              <a:rPr lang="en-US"/>
              <a:pPr/>
              <a:t>179</a:t>
            </a:fld>
            <a:endParaRPr lang="en-US" dirty="0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2192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Life estate income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67600" cy="4525963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sz="5400" dirty="0"/>
              <a:t> Spouse receives</a:t>
            </a:r>
          </a:p>
          <a:p>
            <a:pPr lvl="1">
              <a:buFont typeface="Wingdings" pitchFamily="2" charset="2"/>
              <a:buChar char="§"/>
            </a:pPr>
            <a:r>
              <a:rPr lang="en-US" sz="4800" dirty="0"/>
              <a:t> Lease </a:t>
            </a:r>
          </a:p>
          <a:p>
            <a:pPr lvl="1">
              <a:buFont typeface="Wingdings" pitchFamily="2" charset="2"/>
              <a:buChar char="§"/>
            </a:pPr>
            <a:r>
              <a:rPr lang="en-US" sz="4800" dirty="0"/>
              <a:t> Royalties</a:t>
            </a:r>
          </a:p>
          <a:p>
            <a:pPr lvl="1">
              <a:buFont typeface="Wingdings" pitchFamily="2" charset="2"/>
              <a:buChar char="§"/>
            </a:pPr>
            <a:r>
              <a:rPr lang="en-US" sz="4800" dirty="0"/>
              <a:t> Mineral income</a:t>
            </a:r>
          </a:p>
          <a:p>
            <a:pPr lvl="1">
              <a:buFont typeface="Wingdings" pitchFamily="2" charset="2"/>
              <a:buChar char="§"/>
            </a:pPr>
            <a:r>
              <a:rPr lang="en-US" sz="4800" dirty="0"/>
              <a:t> Rent</a:t>
            </a:r>
          </a:p>
        </p:txBody>
      </p:sp>
      <p:pic>
        <p:nvPicPr>
          <p:cNvPr id="344073" name="Picture 9" descr="Image 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9"/>
          <a:stretch>
            <a:fillRect/>
          </a:stretch>
        </p:blipFill>
        <p:spPr bwMode="auto">
          <a:xfrm>
            <a:off x="6248400" y="2667000"/>
            <a:ext cx="2609850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86668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F5EB-45A0-4B39-A430-985E28899571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600" dirty="0">
                <a:solidFill>
                  <a:srgbClr val="000066"/>
                </a:solidFill>
              </a:rPr>
              <a:t>Purpose of AIPRA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229600" cy="3602038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4000" dirty="0"/>
              <a:t>To Prevent Further </a:t>
            </a:r>
            <a:r>
              <a:rPr lang="en-US" sz="4000" i="1" dirty="0"/>
              <a:t>Fractionation</a:t>
            </a:r>
            <a:r>
              <a:rPr lang="en-US" sz="4000" dirty="0"/>
              <a:t> of Trust Lands</a:t>
            </a:r>
            <a:endParaRPr lang="en-US" sz="3600" dirty="0"/>
          </a:p>
          <a:p>
            <a:pPr>
              <a:lnSpc>
                <a:spcPct val="80000"/>
              </a:lnSpc>
            </a:pPr>
            <a:r>
              <a:rPr lang="en-US" sz="4000" dirty="0"/>
              <a:t>To Encourage </a:t>
            </a:r>
            <a:r>
              <a:rPr lang="en-US" sz="4000" i="1" dirty="0"/>
              <a:t>Consolidation</a:t>
            </a:r>
            <a:r>
              <a:rPr lang="en-US" sz="4000" dirty="0"/>
              <a:t> of </a:t>
            </a:r>
            <a:br>
              <a:rPr lang="en-US" sz="4000" dirty="0"/>
            </a:br>
            <a:r>
              <a:rPr lang="en-US" sz="4000" dirty="0"/>
              <a:t>Indian Land </a:t>
            </a:r>
            <a:br>
              <a:rPr lang="en-US" sz="4000" dirty="0"/>
            </a:br>
            <a:r>
              <a:rPr lang="en-US" sz="4000" dirty="0"/>
              <a:t>Ownership</a:t>
            </a:r>
          </a:p>
        </p:txBody>
      </p:sp>
      <p:pic>
        <p:nvPicPr>
          <p:cNvPr id="30725" name="Picture 5" descr="MC900189571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3048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55114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04D6-F7BC-47F3-8C1D-407569C66415}" type="slidenum">
              <a:rPr lang="en-US"/>
              <a:pPr/>
              <a:t>180</a:t>
            </a:fld>
            <a:endParaRPr lang="en-US" dirty="0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Passing of </a:t>
            </a:r>
            <a:r>
              <a:rPr lang="en-US" sz="5400" dirty="0" smtClean="0">
                <a:solidFill>
                  <a:srgbClr val="000066"/>
                </a:solidFill>
              </a:rPr>
              <a:t>spouse</a:t>
            </a:r>
            <a:endParaRPr lang="en-US" sz="5400" dirty="0">
              <a:solidFill>
                <a:srgbClr val="000066"/>
              </a:solidFill>
            </a:endParaRP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133600"/>
            <a:ext cx="8229600" cy="41148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sz="4800" dirty="0"/>
              <a:t>Property held in life estate for wife (mother) passes to the </a:t>
            </a:r>
            <a:r>
              <a:rPr lang="en-US" sz="4800" i="1" dirty="0"/>
              <a:t>remaindermen</a:t>
            </a:r>
          </a:p>
          <a:p>
            <a:pPr lvl="1">
              <a:buFont typeface="Wingdings" pitchFamily="2" charset="2"/>
              <a:buChar char="§"/>
            </a:pPr>
            <a:r>
              <a:rPr lang="en-US" sz="4800" dirty="0"/>
              <a:t>Children</a:t>
            </a:r>
          </a:p>
        </p:txBody>
      </p:sp>
      <p:pic>
        <p:nvPicPr>
          <p:cNvPr id="346116" name="Picture 4" descr="beadba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6096000" cy="30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6121" name="Picture 9" descr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05400"/>
            <a:ext cx="21812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115656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5CD0-07D1-4BB5-9D69-0272A9829CC2}" type="slidenum">
              <a:rPr lang="en-US"/>
              <a:pPr/>
              <a:t>181</a:t>
            </a:fld>
            <a:endParaRPr lang="en-US" dirty="0"/>
          </a:p>
        </p:txBody>
      </p:sp>
      <p:sp>
        <p:nvSpPr>
          <p:cNvPr id="348162" name="Rectangle 2"/>
          <p:cNvSpPr>
            <a:spLocks noChangeArrowheads="1"/>
          </p:cNvSpPr>
          <p:nvPr/>
        </p:nvSpPr>
        <p:spPr bwMode="auto">
          <a:xfrm>
            <a:off x="4800600" y="1600200"/>
            <a:ext cx="3810000" cy="2133600"/>
          </a:xfrm>
          <a:prstGeom prst="rect">
            <a:avLst/>
          </a:prstGeom>
          <a:solidFill>
            <a:srgbClr val="FF66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 b="1" dirty="0"/>
              <a:t>Wife </a:t>
            </a:r>
          </a:p>
          <a:p>
            <a:pPr algn="ctr" eaLnBrk="0" hangingPunct="0"/>
            <a:r>
              <a:rPr lang="en-US" sz="4800" b="1" i="1" dirty="0"/>
              <a:t>Life Estate</a:t>
            </a:r>
          </a:p>
          <a:p>
            <a:pPr algn="ctr" eaLnBrk="0" hangingPunct="0"/>
            <a:endParaRPr lang="en-US" sz="3600" b="1" i="1" dirty="0"/>
          </a:p>
        </p:txBody>
      </p:sp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1447800" y="4724400"/>
            <a:ext cx="1828800" cy="1524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000000"/>
              </a:solidFill>
            </a:endParaRPr>
          </a:p>
          <a:p>
            <a:pPr algn="ctr" eaLnBrk="0" hangingPunct="0"/>
            <a:endParaRPr lang="en-US" sz="3200" b="1" dirty="0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Their</a:t>
            </a:r>
          </a:p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Child</a:t>
            </a:r>
          </a:p>
          <a:p>
            <a:pPr algn="ctr" eaLnBrk="0" hangingPunct="0"/>
            <a:endParaRPr lang="en-US" sz="3200" b="1" dirty="0">
              <a:solidFill>
                <a:srgbClr val="000000"/>
              </a:solidFill>
            </a:endParaRPr>
          </a:p>
          <a:p>
            <a:pPr algn="ctr" eaLnBrk="0" hangingPunct="0"/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3657600" y="4724400"/>
            <a:ext cx="1752600" cy="1524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000000"/>
              </a:solidFill>
            </a:endParaRPr>
          </a:p>
          <a:p>
            <a:pPr algn="ctr" eaLnBrk="0" hangingPunct="0"/>
            <a:endParaRPr lang="en-US" sz="3200" b="1" dirty="0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Their</a:t>
            </a:r>
          </a:p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Child</a:t>
            </a:r>
          </a:p>
          <a:p>
            <a:pPr algn="ctr" eaLnBrk="0" hangingPunct="0"/>
            <a:endParaRPr lang="en-US" sz="3200" b="1" dirty="0">
              <a:solidFill>
                <a:srgbClr val="000000"/>
              </a:solidFill>
            </a:endParaRPr>
          </a:p>
          <a:p>
            <a:pPr algn="ctr" eaLnBrk="0" hangingPunct="0"/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48165" name="Rectangle 5"/>
          <p:cNvSpPr>
            <a:spLocks noChangeArrowheads="1"/>
          </p:cNvSpPr>
          <p:nvPr/>
        </p:nvSpPr>
        <p:spPr bwMode="auto">
          <a:xfrm>
            <a:off x="5715000" y="4800600"/>
            <a:ext cx="1828800" cy="1447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000000"/>
              </a:solidFill>
            </a:endParaRPr>
          </a:p>
          <a:p>
            <a:pPr algn="ctr" eaLnBrk="0" hangingPunct="0"/>
            <a:endParaRPr lang="en-US" sz="3200" b="1" dirty="0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Their</a:t>
            </a:r>
          </a:p>
          <a:p>
            <a:pPr algn="ctr" eaLnBrk="0" hangingPunct="0"/>
            <a:r>
              <a:rPr lang="en-US" sz="3200" b="1" dirty="0">
                <a:solidFill>
                  <a:srgbClr val="000000"/>
                </a:solidFill>
              </a:rPr>
              <a:t>Child</a:t>
            </a:r>
          </a:p>
          <a:p>
            <a:pPr algn="ctr" eaLnBrk="0" hangingPunct="0"/>
            <a:endParaRPr lang="en-US" sz="3200" b="1" dirty="0">
              <a:solidFill>
                <a:srgbClr val="000000"/>
              </a:solidFill>
            </a:endParaRPr>
          </a:p>
          <a:p>
            <a:pPr algn="ctr" eaLnBrk="0" hangingPunct="0"/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48166" name="Line 6"/>
          <p:cNvSpPr>
            <a:spLocks noChangeShapeType="1"/>
          </p:cNvSpPr>
          <p:nvPr/>
        </p:nvSpPr>
        <p:spPr bwMode="auto">
          <a:xfrm>
            <a:off x="4114800" y="2590800"/>
            <a:ext cx="304800" cy="205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167" name="Rectangle 7"/>
          <p:cNvSpPr>
            <a:spLocks noChangeArrowheads="1"/>
          </p:cNvSpPr>
          <p:nvPr/>
        </p:nvSpPr>
        <p:spPr bwMode="auto">
          <a:xfrm>
            <a:off x="1066800" y="2057400"/>
            <a:ext cx="2667000" cy="16002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>
                <a:solidFill>
                  <a:schemeClr val="bg1"/>
                </a:solidFill>
              </a:rPr>
              <a:t>Husband</a:t>
            </a:r>
          </a:p>
        </p:txBody>
      </p:sp>
      <p:sp>
        <p:nvSpPr>
          <p:cNvPr id="34816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2954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Trust p</a:t>
            </a:r>
            <a:r>
              <a:rPr lang="en-US" dirty="0" smtClean="0">
                <a:solidFill>
                  <a:srgbClr val="000066"/>
                </a:solidFill>
              </a:rPr>
              <a:t>roperty </a:t>
            </a:r>
            <a:r>
              <a:rPr lang="en-US" dirty="0">
                <a:solidFill>
                  <a:srgbClr val="000066"/>
                </a:solidFill>
              </a:rPr>
              <a:t/>
            </a:r>
            <a:br>
              <a:rPr lang="en-US" dirty="0">
                <a:solidFill>
                  <a:srgbClr val="000066"/>
                </a:solidFill>
              </a:rPr>
            </a:br>
            <a:endParaRPr lang="en-US" sz="4000" dirty="0">
              <a:solidFill>
                <a:srgbClr val="000066"/>
              </a:solidFill>
            </a:endParaRPr>
          </a:p>
        </p:txBody>
      </p:sp>
      <p:sp>
        <p:nvSpPr>
          <p:cNvPr id="348169" name="Line 9"/>
          <p:cNvSpPr>
            <a:spLocks noChangeShapeType="1"/>
          </p:cNvSpPr>
          <p:nvPr/>
        </p:nvSpPr>
        <p:spPr bwMode="auto">
          <a:xfrm>
            <a:off x="3657600" y="25146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170" name="Line 10"/>
          <p:cNvSpPr>
            <a:spLocks noChangeShapeType="1"/>
          </p:cNvSpPr>
          <p:nvPr/>
        </p:nvSpPr>
        <p:spPr bwMode="auto">
          <a:xfrm flipH="1">
            <a:off x="2819400" y="2514600"/>
            <a:ext cx="129540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 dirty="0"/>
          </a:p>
        </p:txBody>
      </p:sp>
      <p:sp>
        <p:nvSpPr>
          <p:cNvPr id="348171" name="Line 11"/>
          <p:cNvSpPr>
            <a:spLocks noChangeShapeType="1"/>
          </p:cNvSpPr>
          <p:nvPr/>
        </p:nvSpPr>
        <p:spPr bwMode="auto">
          <a:xfrm rot="17566692" flipH="1">
            <a:off x="4295775" y="2366963"/>
            <a:ext cx="1371600" cy="2590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172" name="Rectangle 12"/>
          <p:cNvSpPr>
            <a:spLocks noChangeArrowheads="1"/>
          </p:cNvSpPr>
          <p:nvPr/>
        </p:nvSpPr>
        <p:spPr bwMode="auto">
          <a:xfrm>
            <a:off x="1409700" y="3895725"/>
            <a:ext cx="5867400" cy="762000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b="1" i="1" dirty="0">
                <a:solidFill>
                  <a:srgbClr val="000000"/>
                </a:solidFill>
              </a:rPr>
              <a:t>Remainder Interest</a:t>
            </a:r>
          </a:p>
        </p:txBody>
      </p:sp>
      <p:grpSp>
        <p:nvGrpSpPr>
          <p:cNvPr id="348173" name="Group 13"/>
          <p:cNvGrpSpPr>
            <a:grpSpLocks/>
          </p:cNvGrpSpPr>
          <p:nvPr/>
        </p:nvGrpSpPr>
        <p:grpSpPr bwMode="auto">
          <a:xfrm>
            <a:off x="1295400" y="2057400"/>
            <a:ext cx="1866900" cy="1524000"/>
            <a:chOff x="1704" y="2016"/>
            <a:chExt cx="2160" cy="2160"/>
          </a:xfrm>
        </p:grpSpPr>
        <p:sp>
          <p:nvSpPr>
            <p:cNvPr id="348174" name="Line 14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75" name="Line 15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8176" name="Group 16"/>
          <p:cNvGrpSpPr>
            <a:grpSpLocks/>
          </p:cNvGrpSpPr>
          <p:nvPr/>
        </p:nvGrpSpPr>
        <p:grpSpPr bwMode="auto">
          <a:xfrm>
            <a:off x="6019800" y="2133600"/>
            <a:ext cx="1866900" cy="1524000"/>
            <a:chOff x="1704" y="2016"/>
            <a:chExt cx="2160" cy="2160"/>
          </a:xfrm>
        </p:grpSpPr>
        <p:sp>
          <p:nvSpPr>
            <p:cNvPr id="348177" name="Line 1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78" name="Line 1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48179" name="AutoShape 19"/>
          <p:cNvSpPr>
            <a:spLocks noChangeArrowheads="1"/>
          </p:cNvSpPr>
          <p:nvPr/>
        </p:nvSpPr>
        <p:spPr bwMode="auto">
          <a:xfrm rot="3982312">
            <a:off x="7421562" y="1112838"/>
            <a:ext cx="1082675" cy="1447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180" name="AutoShape 20"/>
          <p:cNvSpPr>
            <a:spLocks noChangeArrowheads="1"/>
          </p:cNvSpPr>
          <p:nvPr/>
        </p:nvSpPr>
        <p:spPr bwMode="auto">
          <a:xfrm rot="7928582">
            <a:off x="4495800" y="3429000"/>
            <a:ext cx="7620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181" name="AutoShape 21"/>
          <p:cNvSpPr>
            <a:spLocks noChangeArrowheads="1"/>
          </p:cNvSpPr>
          <p:nvPr/>
        </p:nvSpPr>
        <p:spPr bwMode="auto">
          <a:xfrm rot="7581294">
            <a:off x="6096000" y="3352800"/>
            <a:ext cx="7620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182" name="AutoShape 22"/>
          <p:cNvSpPr>
            <a:spLocks noChangeArrowheads="1"/>
          </p:cNvSpPr>
          <p:nvPr/>
        </p:nvSpPr>
        <p:spPr bwMode="auto">
          <a:xfrm rot="7296871">
            <a:off x="7391400" y="3352800"/>
            <a:ext cx="7620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905179" y="6248400"/>
            <a:ext cx="76962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000066"/>
                </a:solidFill>
              </a:rPr>
              <a:t>(Interests of 5% or more, no will)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221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20833 0.144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8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5 0.1555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48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1 0.1666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48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0" grpId="0" animBg="1"/>
      <p:bldP spid="348181" grpId="0" animBg="1"/>
      <p:bldP spid="348182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24E2-AA56-4099-8B4F-4A7A998972EE}" type="slidenum">
              <a:rPr lang="en-US"/>
              <a:pPr/>
              <a:t>182</a:t>
            </a:fld>
            <a:endParaRPr lang="en-US" dirty="0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Remainder Interests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39897287"/>
              </p:ext>
            </p:extLst>
          </p:nvPr>
        </p:nvGraphicFramePr>
        <p:xfrm>
          <a:off x="381000" y="1219200"/>
          <a:ext cx="8458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2280" name="AutoShape 24"/>
          <p:cNvSpPr>
            <a:spLocks noChangeArrowheads="1"/>
          </p:cNvSpPr>
          <p:nvPr/>
        </p:nvSpPr>
        <p:spPr bwMode="auto">
          <a:xfrm>
            <a:off x="1752600" y="4724400"/>
            <a:ext cx="5638800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600" b="1" dirty="0">
                <a:solidFill>
                  <a:srgbClr val="000000"/>
                </a:solidFill>
              </a:rPr>
              <a:t>Grandchildren</a:t>
            </a:r>
          </a:p>
        </p:txBody>
      </p:sp>
      <p:grpSp>
        <p:nvGrpSpPr>
          <p:cNvPr id="352281" name="Group 25"/>
          <p:cNvGrpSpPr>
            <a:grpSpLocks/>
          </p:cNvGrpSpPr>
          <p:nvPr/>
        </p:nvGrpSpPr>
        <p:grpSpPr bwMode="auto">
          <a:xfrm>
            <a:off x="3368252" y="2335999"/>
            <a:ext cx="990600" cy="746760"/>
            <a:chOff x="1704" y="2016"/>
            <a:chExt cx="2160" cy="2160"/>
          </a:xfrm>
        </p:grpSpPr>
        <p:sp>
          <p:nvSpPr>
            <p:cNvPr id="352282" name="Line 26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283" name="Line 27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52284" name="Text Box 28"/>
          <p:cNvSpPr txBox="1">
            <a:spLocks noChangeArrowheads="1"/>
          </p:cNvSpPr>
          <p:nvPr/>
        </p:nvSpPr>
        <p:spPr bwMode="auto">
          <a:xfrm>
            <a:off x="2667000" y="1066800"/>
            <a:ext cx="5791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 smtClean="0">
                <a:solidFill>
                  <a:srgbClr val="000066"/>
                </a:solidFill>
                <a:latin typeface="+mj-lt"/>
              </a:rPr>
              <a:t>(Interests of 5% </a:t>
            </a:r>
            <a:r>
              <a:rPr lang="en-US" sz="3200" b="1" i="1" dirty="0">
                <a:solidFill>
                  <a:srgbClr val="000066"/>
                </a:solidFill>
                <a:latin typeface="+mj-lt"/>
              </a:rPr>
              <a:t>&amp; more, </a:t>
            </a:r>
            <a:r>
              <a:rPr lang="en-US" sz="3200" b="1" i="1" dirty="0" smtClean="0">
                <a:solidFill>
                  <a:srgbClr val="000066"/>
                </a:solidFill>
                <a:latin typeface="+mj-lt"/>
              </a:rPr>
              <a:t>no </a:t>
            </a:r>
            <a:r>
              <a:rPr lang="en-US" sz="3200" b="1" i="1" dirty="0">
                <a:solidFill>
                  <a:srgbClr val="000066"/>
                </a:solidFill>
                <a:latin typeface="+mj-lt"/>
              </a:rPr>
              <a:t>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90034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CEB9-F1D5-4EB4-B9F1-36EF0074EED8}" type="slidenum">
              <a:rPr lang="en-US"/>
              <a:pPr/>
              <a:t>183</a:t>
            </a:fld>
            <a:endParaRPr lang="en-US" dirty="0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010400" cy="1143000"/>
          </a:xfrm>
        </p:spPr>
        <p:txBody>
          <a:bodyPr/>
          <a:lstStyle/>
          <a:p>
            <a:pPr algn="l"/>
            <a:r>
              <a:rPr lang="en-US" sz="6000" dirty="0">
                <a:solidFill>
                  <a:srgbClr val="000066"/>
                </a:solidFill>
              </a:rPr>
              <a:t>Legal </a:t>
            </a:r>
            <a:r>
              <a:rPr lang="en-US" sz="6000" dirty="0" smtClean="0">
                <a:solidFill>
                  <a:srgbClr val="000066"/>
                </a:solidFill>
              </a:rPr>
              <a:t>term</a:t>
            </a:r>
            <a:endParaRPr lang="en-US" sz="6000" dirty="0">
              <a:solidFill>
                <a:srgbClr val="000066"/>
              </a:solidFill>
            </a:endParaRP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514600"/>
            <a:ext cx="8610600" cy="4525963"/>
          </a:xfrm>
        </p:spPr>
        <p:txBody>
          <a:bodyPr/>
          <a:lstStyle/>
          <a:p>
            <a:r>
              <a:rPr lang="en-US" sz="4800" dirty="0"/>
              <a:t>Grandchildren inherit remainder interests by </a:t>
            </a:r>
          </a:p>
          <a:p>
            <a:pPr lvl="1">
              <a:buFont typeface="Wingdings" pitchFamily="2" charset="2"/>
              <a:buChar char="§"/>
            </a:pPr>
            <a:r>
              <a:rPr lang="en-US" sz="4400" i="1" dirty="0"/>
              <a:t>Right of Representation</a:t>
            </a:r>
            <a:endParaRPr lang="en-US" sz="3600" i="1" dirty="0"/>
          </a:p>
        </p:txBody>
      </p:sp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533400" y="5181600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 smtClean="0">
                <a:solidFill>
                  <a:srgbClr val="000066"/>
                </a:solidFill>
                <a:latin typeface="+mj-lt"/>
              </a:rPr>
              <a:t>(Interests of 5% </a:t>
            </a:r>
            <a:r>
              <a:rPr lang="en-US" sz="3200" b="1" i="1" dirty="0">
                <a:solidFill>
                  <a:srgbClr val="000066"/>
                </a:solidFill>
                <a:latin typeface="+mj-lt"/>
              </a:rPr>
              <a:t>&amp; more, no will)</a:t>
            </a:r>
          </a:p>
        </p:txBody>
      </p:sp>
      <p:pic>
        <p:nvPicPr>
          <p:cNvPr id="354309" name="Picture 5" descr="barr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057400"/>
            <a:ext cx="4937125" cy="204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4311" name="Picture 7" descr="Image Deta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25146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17622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0A62-4677-4057-864F-0ECE5A7C86DB}" type="slidenum">
              <a:rPr lang="en-US"/>
              <a:pPr/>
              <a:t>184</a:t>
            </a:fld>
            <a:endParaRPr lang="en-US" dirty="0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0"/>
            <a:ext cx="69342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dirty="0">
                <a:solidFill>
                  <a:srgbClr val="000066"/>
                </a:solidFill>
              </a:rPr>
              <a:t>Remainder </a:t>
            </a:r>
            <a:r>
              <a:rPr lang="en-US" dirty="0" smtClean="0">
                <a:solidFill>
                  <a:srgbClr val="000066"/>
                </a:solidFill>
              </a:rPr>
              <a:t>interests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56384" name="Text Box 32"/>
          <p:cNvSpPr txBox="1">
            <a:spLocks noChangeArrowheads="1"/>
          </p:cNvSpPr>
          <p:nvPr/>
        </p:nvSpPr>
        <p:spPr bwMode="auto">
          <a:xfrm>
            <a:off x="2667000" y="1008965"/>
            <a:ext cx="5715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i="1" dirty="0" smtClean="0">
                <a:solidFill>
                  <a:srgbClr val="000066"/>
                </a:solidFill>
                <a:latin typeface="+mj-lt"/>
              </a:rPr>
              <a:t>(Interests of 5% </a:t>
            </a:r>
            <a:r>
              <a:rPr lang="en-US" sz="3600" b="1" i="1" dirty="0">
                <a:solidFill>
                  <a:srgbClr val="000066"/>
                </a:solidFill>
                <a:latin typeface="+mj-lt"/>
              </a:rPr>
              <a:t>&amp; more, no will)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885376824"/>
              </p:ext>
            </p:extLst>
          </p:nvPr>
        </p:nvGraphicFramePr>
        <p:xfrm>
          <a:off x="381000" y="1219200"/>
          <a:ext cx="8458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1752600" y="4724400"/>
            <a:ext cx="5638800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600" b="1" dirty="0">
                <a:solidFill>
                  <a:srgbClr val="000000"/>
                </a:solidFill>
              </a:rPr>
              <a:t>Grandchildren</a:t>
            </a:r>
          </a:p>
        </p:txBody>
      </p:sp>
      <p:grpSp>
        <p:nvGrpSpPr>
          <p:cNvPr id="17" name="Group 25"/>
          <p:cNvGrpSpPr>
            <a:grpSpLocks/>
          </p:cNvGrpSpPr>
          <p:nvPr/>
        </p:nvGrpSpPr>
        <p:grpSpPr bwMode="auto">
          <a:xfrm>
            <a:off x="3368252" y="2335999"/>
            <a:ext cx="990600" cy="746760"/>
            <a:chOff x="1704" y="2016"/>
            <a:chExt cx="2160" cy="2160"/>
          </a:xfrm>
        </p:grpSpPr>
        <p:sp>
          <p:nvSpPr>
            <p:cNvPr id="18" name="Line 26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" name="Group 25"/>
          <p:cNvGrpSpPr>
            <a:grpSpLocks/>
          </p:cNvGrpSpPr>
          <p:nvPr/>
        </p:nvGrpSpPr>
        <p:grpSpPr bwMode="auto">
          <a:xfrm>
            <a:off x="502428" y="3226601"/>
            <a:ext cx="990600" cy="746760"/>
            <a:chOff x="1704" y="2016"/>
            <a:chExt cx="2160" cy="2160"/>
          </a:xfrm>
        </p:grpSpPr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3" name="AutoShape 24"/>
          <p:cNvSpPr>
            <a:spLocks noChangeArrowheads="1"/>
          </p:cNvSpPr>
          <p:nvPr/>
        </p:nvSpPr>
        <p:spPr bwMode="auto">
          <a:xfrm>
            <a:off x="0" y="228600"/>
            <a:ext cx="2667000" cy="3124200"/>
          </a:xfrm>
          <a:prstGeom prst="downArrow">
            <a:avLst>
              <a:gd name="adj1" fmla="val 50000"/>
              <a:gd name="adj2" fmla="val 29286"/>
            </a:avLst>
          </a:prstGeom>
          <a:solidFill>
            <a:srgbClr val="FFC0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 dirty="0"/>
              <a:t>Child </a:t>
            </a:r>
          </a:p>
          <a:p>
            <a:pPr algn="ctr" eaLnBrk="0" hangingPunct="0"/>
            <a:r>
              <a:rPr lang="en-US" sz="2400" b="1" dirty="0"/>
              <a:t>passed</a:t>
            </a:r>
          </a:p>
          <a:p>
            <a:pPr algn="ctr" eaLnBrk="0" hangingPunct="0"/>
            <a:r>
              <a:rPr lang="en-US" sz="2400" b="1" dirty="0"/>
              <a:t>away</a:t>
            </a:r>
          </a:p>
          <a:p>
            <a:pPr algn="ctr" eaLnBrk="0" hangingPunct="0"/>
            <a:r>
              <a:rPr lang="en-US" sz="2400" b="1" dirty="0"/>
              <a:t> before</a:t>
            </a:r>
          </a:p>
          <a:p>
            <a:pPr algn="ctr" eaLnBrk="0" hangingPunct="0"/>
            <a:r>
              <a:rPr lang="en-US" sz="2400" b="1" dirty="0"/>
              <a:t> parent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28826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296C-089B-41C9-9E34-8261D37736FB}" type="slidenum">
              <a:rPr lang="en-US"/>
              <a:pPr/>
              <a:t>185</a:t>
            </a:fld>
            <a:endParaRPr lang="en-US" dirty="0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304800"/>
            <a:ext cx="6248400" cy="137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Remainder Interests</a:t>
            </a:r>
            <a:endParaRPr lang="en-US" sz="5400" dirty="0">
              <a:solidFill>
                <a:srgbClr val="000066"/>
              </a:solidFill>
            </a:endParaRPr>
          </a:p>
        </p:txBody>
      </p:sp>
      <p:sp>
        <p:nvSpPr>
          <p:cNvPr id="358435" name="Text Box 35"/>
          <p:cNvSpPr txBox="1">
            <a:spLocks noChangeArrowheads="1"/>
          </p:cNvSpPr>
          <p:nvPr/>
        </p:nvSpPr>
        <p:spPr bwMode="auto">
          <a:xfrm>
            <a:off x="389325" y="5768370"/>
            <a:ext cx="83653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i="1" dirty="0" smtClean="0">
                <a:solidFill>
                  <a:srgbClr val="000066"/>
                </a:solidFill>
                <a:latin typeface="+mj-lt"/>
              </a:rPr>
              <a:t>(Interests of 5% </a:t>
            </a:r>
            <a:r>
              <a:rPr lang="en-US" sz="2800" b="1" i="1" dirty="0">
                <a:solidFill>
                  <a:srgbClr val="000066"/>
                </a:solidFill>
                <a:latin typeface="+mj-lt"/>
              </a:rPr>
              <a:t>&amp; more, no will)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330392656"/>
              </p:ext>
            </p:extLst>
          </p:nvPr>
        </p:nvGraphicFramePr>
        <p:xfrm>
          <a:off x="389326" y="1229914"/>
          <a:ext cx="8458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AutoShape 24"/>
          <p:cNvSpPr>
            <a:spLocks noChangeArrowheads="1"/>
          </p:cNvSpPr>
          <p:nvPr/>
        </p:nvSpPr>
        <p:spPr bwMode="auto">
          <a:xfrm>
            <a:off x="1752600" y="4724400"/>
            <a:ext cx="5638800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600" b="1" dirty="0">
                <a:solidFill>
                  <a:srgbClr val="000000"/>
                </a:solidFill>
              </a:rPr>
              <a:t>Grandchildren</a:t>
            </a:r>
          </a:p>
        </p:txBody>
      </p:sp>
      <p:grpSp>
        <p:nvGrpSpPr>
          <p:cNvPr id="20" name="Group 25"/>
          <p:cNvGrpSpPr>
            <a:grpSpLocks/>
          </p:cNvGrpSpPr>
          <p:nvPr/>
        </p:nvGrpSpPr>
        <p:grpSpPr bwMode="auto">
          <a:xfrm>
            <a:off x="3368252" y="2335999"/>
            <a:ext cx="990600" cy="746760"/>
            <a:chOff x="1704" y="2016"/>
            <a:chExt cx="2160" cy="2160"/>
          </a:xfrm>
        </p:grpSpPr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3" name="Group 25"/>
          <p:cNvGrpSpPr>
            <a:grpSpLocks/>
          </p:cNvGrpSpPr>
          <p:nvPr/>
        </p:nvGrpSpPr>
        <p:grpSpPr bwMode="auto">
          <a:xfrm>
            <a:off x="473853" y="3168735"/>
            <a:ext cx="990600" cy="746760"/>
            <a:chOff x="1704" y="2016"/>
            <a:chExt cx="2160" cy="2160"/>
          </a:xfrm>
        </p:grpSpPr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152400" y="228600"/>
            <a:ext cx="3048000" cy="3124200"/>
          </a:xfrm>
          <a:prstGeom prst="downArrow">
            <a:avLst>
              <a:gd name="adj1" fmla="val 50000"/>
              <a:gd name="adj2" fmla="val 29286"/>
            </a:avLst>
          </a:prstGeom>
          <a:solidFill>
            <a:srgbClr val="FFC0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 dirty="0" smtClean="0"/>
              <a:t>Two</a:t>
            </a:r>
            <a:br>
              <a:rPr lang="en-US" sz="2400" b="1" dirty="0" smtClean="0"/>
            </a:br>
            <a:r>
              <a:rPr lang="en-US" sz="2400" b="1" dirty="0" smtClean="0"/>
              <a:t>Children </a:t>
            </a:r>
            <a:endParaRPr lang="en-US" sz="2400" b="1" dirty="0"/>
          </a:p>
          <a:p>
            <a:pPr algn="ctr" eaLnBrk="0" hangingPunct="0"/>
            <a:r>
              <a:rPr lang="en-US" sz="2400" b="1" dirty="0"/>
              <a:t>passed</a:t>
            </a:r>
          </a:p>
          <a:p>
            <a:pPr algn="ctr" eaLnBrk="0" hangingPunct="0"/>
            <a:r>
              <a:rPr lang="en-US" sz="2400" b="1" dirty="0"/>
              <a:t>away</a:t>
            </a:r>
          </a:p>
          <a:p>
            <a:pPr algn="ctr" eaLnBrk="0" hangingPunct="0"/>
            <a:r>
              <a:rPr lang="en-US" sz="2400" b="1" dirty="0"/>
              <a:t> before</a:t>
            </a:r>
          </a:p>
          <a:p>
            <a:pPr algn="ctr" eaLnBrk="0" hangingPunct="0"/>
            <a:r>
              <a:rPr lang="en-US" sz="2400" b="1" dirty="0"/>
              <a:t> parent</a:t>
            </a: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2705100" y="3218734"/>
            <a:ext cx="990600" cy="746760"/>
            <a:chOff x="1704" y="2016"/>
            <a:chExt cx="2160" cy="2160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102032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296C-089B-41C9-9E34-8261D37736FB}" type="slidenum">
              <a:rPr lang="en-US"/>
              <a:pPr/>
              <a:t>186</a:t>
            </a:fld>
            <a:endParaRPr lang="en-US" dirty="0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304800"/>
            <a:ext cx="6248400" cy="137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Remainder Interests</a:t>
            </a:r>
            <a:endParaRPr lang="en-US" sz="5400" dirty="0">
              <a:solidFill>
                <a:srgbClr val="000066"/>
              </a:solidFill>
            </a:endParaRPr>
          </a:p>
        </p:txBody>
      </p:sp>
      <p:sp>
        <p:nvSpPr>
          <p:cNvPr id="358435" name="Text Box 35"/>
          <p:cNvSpPr txBox="1">
            <a:spLocks noChangeArrowheads="1"/>
          </p:cNvSpPr>
          <p:nvPr/>
        </p:nvSpPr>
        <p:spPr bwMode="auto">
          <a:xfrm>
            <a:off x="3276600" y="1600200"/>
            <a:ext cx="5562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i="1" dirty="0" smtClean="0">
                <a:solidFill>
                  <a:srgbClr val="000066"/>
                </a:solidFill>
                <a:latin typeface="+mj-lt"/>
              </a:rPr>
              <a:t>(Interests of 5% </a:t>
            </a:r>
            <a:r>
              <a:rPr lang="en-US" sz="2800" b="1" i="1" dirty="0">
                <a:solidFill>
                  <a:srgbClr val="000066"/>
                </a:solidFill>
                <a:latin typeface="+mj-lt"/>
              </a:rPr>
              <a:t>&amp; more, no will)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157688169"/>
              </p:ext>
            </p:extLst>
          </p:nvPr>
        </p:nvGraphicFramePr>
        <p:xfrm>
          <a:off x="381000" y="1219200"/>
          <a:ext cx="8458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AutoShape 24"/>
          <p:cNvSpPr>
            <a:spLocks noChangeArrowheads="1"/>
          </p:cNvSpPr>
          <p:nvPr/>
        </p:nvSpPr>
        <p:spPr bwMode="auto">
          <a:xfrm>
            <a:off x="1752600" y="4724400"/>
            <a:ext cx="5638800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600" b="1" dirty="0">
                <a:solidFill>
                  <a:srgbClr val="000000"/>
                </a:solidFill>
              </a:rPr>
              <a:t>Grandchildren</a:t>
            </a:r>
          </a:p>
        </p:txBody>
      </p:sp>
      <p:grpSp>
        <p:nvGrpSpPr>
          <p:cNvPr id="20" name="Group 25"/>
          <p:cNvGrpSpPr>
            <a:grpSpLocks/>
          </p:cNvGrpSpPr>
          <p:nvPr/>
        </p:nvGrpSpPr>
        <p:grpSpPr bwMode="auto">
          <a:xfrm>
            <a:off x="3368252" y="2335999"/>
            <a:ext cx="990600" cy="746760"/>
            <a:chOff x="1704" y="2016"/>
            <a:chExt cx="2160" cy="2160"/>
          </a:xfrm>
        </p:grpSpPr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3" name="Group 25"/>
          <p:cNvGrpSpPr>
            <a:grpSpLocks/>
          </p:cNvGrpSpPr>
          <p:nvPr/>
        </p:nvGrpSpPr>
        <p:grpSpPr bwMode="auto">
          <a:xfrm>
            <a:off x="473853" y="3168735"/>
            <a:ext cx="990600" cy="746760"/>
            <a:chOff x="1704" y="2016"/>
            <a:chExt cx="2160" cy="2160"/>
          </a:xfrm>
        </p:grpSpPr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152400" y="228600"/>
            <a:ext cx="3048000" cy="3124200"/>
          </a:xfrm>
          <a:prstGeom prst="downArrow">
            <a:avLst>
              <a:gd name="adj1" fmla="val 50000"/>
              <a:gd name="adj2" fmla="val 29286"/>
            </a:avLst>
          </a:prstGeom>
          <a:solidFill>
            <a:srgbClr val="FFC0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 dirty="0" smtClean="0"/>
              <a:t>Two</a:t>
            </a:r>
            <a:br>
              <a:rPr lang="en-US" sz="2400" b="1" dirty="0" smtClean="0"/>
            </a:br>
            <a:r>
              <a:rPr lang="en-US" sz="2400" b="1" dirty="0" smtClean="0"/>
              <a:t>Children </a:t>
            </a:r>
            <a:endParaRPr lang="en-US" sz="2400" b="1" dirty="0"/>
          </a:p>
          <a:p>
            <a:pPr algn="ctr" eaLnBrk="0" hangingPunct="0"/>
            <a:r>
              <a:rPr lang="en-US" sz="2400" b="1" dirty="0"/>
              <a:t>passed</a:t>
            </a:r>
          </a:p>
          <a:p>
            <a:pPr algn="ctr" eaLnBrk="0" hangingPunct="0"/>
            <a:r>
              <a:rPr lang="en-US" sz="2400" b="1" dirty="0"/>
              <a:t>away</a:t>
            </a:r>
          </a:p>
          <a:p>
            <a:pPr algn="ctr" eaLnBrk="0" hangingPunct="0"/>
            <a:r>
              <a:rPr lang="en-US" sz="2400" b="1" dirty="0"/>
              <a:t> before</a:t>
            </a:r>
          </a:p>
          <a:p>
            <a:pPr algn="ctr" eaLnBrk="0" hangingPunct="0"/>
            <a:r>
              <a:rPr lang="en-US" sz="2400" b="1" dirty="0"/>
              <a:t> parent</a:t>
            </a: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6324600" y="3168735"/>
            <a:ext cx="990600" cy="746760"/>
            <a:chOff x="1704" y="2016"/>
            <a:chExt cx="2160" cy="2160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9080045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B08A-0CF5-4582-A3A1-F4AD123F687C}" type="slidenum">
              <a:rPr lang="en-US">
                <a:solidFill>
                  <a:srgbClr val="000000"/>
                </a:solidFill>
              </a:rPr>
              <a:pPr/>
              <a:t>187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600" dirty="0">
                <a:solidFill>
                  <a:srgbClr val="000066"/>
                </a:solidFill>
              </a:rPr>
              <a:t>Summary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305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dirty="0"/>
              <a:t>Retaining &amp; receiving trust land depends on: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600" dirty="0"/>
              <a:t>Eligible heirs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600" dirty="0"/>
              <a:t>% interest owned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600" dirty="0"/>
              <a:t>Family situation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600" dirty="0"/>
              <a:t>Whether a will is written</a:t>
            </a:r>
          </a:p>
        </p:txBody>
      </p:sp>
      <p:pic>
        <p:nvPicPr>
          <p:cNvPr id="362500" name="Picture 4" descr="drpip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3200400"/>
            <a:ext cx="1693863" cy="1790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53225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046D-21E0-4AD9-A340-3559E0FA516B}" type="slidenum">
              <a:rPr lang="en-US">
                <a:solidFill>
                  <a:srgbClr val="000000"/>
                </a:solidFill>
              </a:rPr>
              <a:pPr/>
              <a:t>188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7200" dirty="0">
                <a:solidFill>
                  <a:srgbClr val="000066"/>
                </a:solidFill>
              </a:rPr>
              <a:t>Writing a </a:t>
            </a:r>
            <a:r>
              <a:rPr lang="en-US" sz="7200" dirty="0" smtClean="0">
                <a:solidFill>
                  <a:srgbClr val="000066"/>
                </a:solidFill>
              </a:rPr>
              <a:t>will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6324600" cy="4525963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9600" dirty="0"/>
              <a:t>Fact Sheet    #9</a:t>
            </a:r>
          </a:p>
        </p:txBody>
      </p:sp>
      <p:pic>
        <p:nvPicPr>
          <p:cNvPr id="364551" name="Picture 7" descr="MP90034193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39236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629213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79A0-78AC-4AFF-BE72-B70E37947E5E}" type="slidenum">
              <a:rPr lang="en-US">
                <a:solidFill>
                  <a:srgbClr val="000000"/>
                </a:solidFill>
              </a:rPr>
              <a:pPr/>
              <a:t>189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8800" dirty="0">
                <a:solidFill>
                  <a:srgbClr val="000066"/>
                </a:solidFill>
              </a:rPr>
              <a:t>Written </a:t>
            </a:r>
            <a:r>
              <a:rPr lang="en-US" sz="8800" dirty="0" smtClean="0">
                <a:solidFill>
                  <a:srgbClr val="000066"/>
                </a:solidFill>
              </a:rPr>
              <a:t>will</a:t>
            </a:r>
            <a:endParaRPr lang="en-US" sz="5400" dirty="0">
              <a:solidFill>
                <a:srgbClr val="000066"/>
              </a:solidFill>
            </a:endParaRP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305800" cy="47244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5400" dirty="0"/>
              <a:t> </a:t>
            </a:r>
            <a:r>
              <a:rPr lang="en-US" sz="4800" dirty="0"/>
              <a:t>Provides you     with the ability to control where your undivided interests in trust lands &amp; IIM money goes </a:t>
            </a:r>
            <a:r>
              <a:rPr lang="en-US" sz="3600" dirty="0"/>
              <a:t> </a:t>
            </a:r>
            <a:endParaRPr lang="en-US" sz="3600" i="1" dirty="0">
              <a:solidFill>
                <a:srgbClr val="FFFF00"/>
              </a:solidFill>
            </a:endParaRPr>
          </a:p>
        </p:txBody>
      </p:sp>
      <p:pic>
        <p:nvPicPr>
          <p:cNvPr id="366596" name="Picture 4" descr="MP900309202[3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0574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97832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F1AA-4A66-41D7-8856-71B66022746B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600" dirty="0">
                <a:solidFill>
                  <a:srgbClr val="000066"/>
                </a:solidFill>
              </a:rPr>
              <a:t>Fractionation: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9800"/>
            <a:ext cx="9144000" cy="3581400"/>
          </a:xfrm>
          <a:noFill/>
          <a:ln/>
        </p:spPr>
        <p:txBody>
          <a:bodyPr lIns="92075" tIns="46038" rIns="92075" bIns="46038"/>
          <a:lstStyle/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4000" dirty="0"/>
              <a:t>Each owner has an </a:t>
            </a:r>
            <a:r>
              <a:rPr lang="en-US" sz="4000" i="1" dirty="0"/>
              <a:t>undivided interest </a:t>
            </a:r>
            <a:r>
              <a:rPr lang="en-US" sz="4000" i="1" dirty="0" smtClean="0"/>
              <a:t>(ownership) </a:t>
            </a:r>
            <a:r>
              <a:rPr lang="en-US" sz="4000" dirty="0" smtClean="0"/>
              <a:t>in </a:t>
            </a:r>
            <a:r>
              <a:rPr lang="en-US" sz="4000" dirty="0"/>
              <a:t>the entire parcel</a:t>
            </a:r>
            <a:r>
              <a:rPr lang="en-US" sz="4000" i="1" dirty="0"/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4000" dirty="0"/>
              <a:t>Increasing number of owners with each passing generation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n-US" sz="4000" i="1" dirty="0"/>
          </a:p>
        </p:txBody>
      </p:sp>
      <p:pic>
        <p:nvPicPr>
          <p:cNvPr id="32772" name="Picture 4" descr="barro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524000"/>
            <a:ext cx="7696200" cy="40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5" descr="bskul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1981200"/>
            <a:ext cx="1682750" cy="137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58970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1BE5-5719-4C1D-92B7-4CDF0490D729}" type="slidenum">
              <a:rPr lang="en-US">
                <a:solidFill>
                  <a:srgbClr val="000000"/>
                </a:solidFill>
              </a:rPr>
              <a:pPr/>
              <a:t>190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5344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000" dirty="0">
                <a:solidFill>
                  <a:srgbClr val="000066"/>
                </a:solidFill>
              </a:rPr>
              <a:t>At what age can I write a will?</a:t>
            </a:r>
            <a:r>
              <a:rPr lang="en-US" sz="5400" b="0" dirty="0"/>
              <a:t> 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362200"/>
            <a:ext cx="5181600" cy="3124200"/>
          </a:xfrm>
          <a:noFill/>
          <a:ln/>
        </p:spPr>
        <p:txBody>
          <a:bodyPr lIns="92075" tIns="46038" rIns="92075" bIns="46038"/>
          <a:lstStyle/>
          <a:p>
            <a:r>
              <a:rPr lang="en-US" sz="8800" dirty="0"/>
              <a:t> </a:t>
            </a:r>
            <a:r>
              <a:rPr lang="en-US" sz="8000" dirty="0"/>
              <a:t>Age 18 &amp; older</a:t>
            </a:r>
            <a:r>
              <a:rPr lang="en-US" sz="4400" dirty="0"/>
              <a:t> </a:t>
            </a:r>
          </a:p>
          <a:p>
            <a:pPr>
              <a:buFontTx/>
              <a:buNone/>
            </a:pPr>
            <a:endParaRPr lang="en-US" sz="4000" i="1" dirty="0">
              <a:solidFill>
                <a:srgbClr val="FFFF00"/>
              </a:solidFill>
            </a:endParaRPr>
          </a:p>
        </p:txBody>
      </p:sp>
      <p:pic>
        <p:nvPicPr>
          <p:cNvPr id="368646" name="Picture 6" descr="Image 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4"/>
          <a:stretch>
            <a:fillRect/>
          </a:stretch>
        </p:blipFill>
        <p:spPr bwMode="auto">
          <a:xfrm>
            <a:off x="5943600" y="2133600"/>
            <a:ext cx="26670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7120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E45C-D327-422D-9DC4-031115A5C61E}" type="slidenum">
              <a:rPr lang="en-US">
                <a:solidFill>
                  <a:srgbClr val="000000"/>
                </a:solidFill>
              </a:rPr>
              <a:pPr/>
              <a:t>191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4582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000" dirty="0">
                <a:solidFill>
                  <a:srgbClr val="000066"/>
                </a:solidFill>
              </a:rPr>
              <a:t>Does a will have to be written?</a:t>
            </a:r>
            <a:endParaRPr lang="en-US" sz="4000" dirty="0">
              <a:solidFill>
                <a:srgbClr val="000066"/>
              </a:solidFill>
            </a:endParaRP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1950" y="2590800"/>
            <a:ext cx="5486400" cy="25908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7200" dirty="0"/>
              <a:t>YES!!!</a:t>
            </a:r>
          </a:p>
          <a:p>
            <a:pPr lvl="1">
              <a:lnSpc>
                <a:spcPct val="80000"/>
              </a:lnSpc>
            </a:pPr>
            <a:r>
              <a:rPr lang="en-US" sz="4800" dirty="0"/>
              <a:t> Includes</a:t>
            </a:r>
          </a:p>
          <a:p>
            <a:pPr lvl="2">
              <a:lnSpc>
                <a:spcPct val="80000"/>
              </a:lnSpc>
            </a:pPr>
            <a:r>
              <a:rPr lang="en-US" sz="4400" dirty="0"/>
              <a:t> Typed</a:t>
            </a:r>
          </a:p>
          <a:p>
            <a:pPr lvl="2">
              <a:lnSpc>
                <a:spcPct val="80000"/>
              </a:lnSpc>
            </a:pPr>
            <a:r>
              <a:rPr lang="en-US" sz="4200" dirty="0"/>
              <a:t> Computer software</a:t>
            </a:r>
          </a:p>
        </p:txBody>
      </p:sp>
      <p:pic>
        <p:nvPicPr>
          <p:cNvPr id="370696" name="Picture 8" descr="MP900433053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24685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50380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C0C6-1154-4460-8CE6-74CA82217ACE}" type="slidenum">
              <a:rPr lang="en-US">
                <a:solidFill>
                  <a:srgbClr val="000000"/>
                </a:solidFill>
              </a:rPr>
              <a:pPr/>
              <a:t>192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9163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Does my will have </a:t>
            </a:r>
            <a:br>
              <a:rPr lang="en-US" sz="5400" dirty="0">
                <a:solidFill>
                  <a:srgbClr val="000066"/>
                </a:solidFill>
              </a:rPr>
            </a:br>
            <a:r>
              <a:rPr lang="en-US" sz="5400" dirty="0">
                <a:solidFill>
                  <a:srgbClr val="000066"/>
                </a:solidFill>
              </a:rPr>
              <a:t>to be witnessed?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8458200" cy="3657600"/>
          </a:xfrm>
          <a:noFill/>
          <a:ln/>
        </p:spPr>
        <p:txBody>
          <a:bodyPr lIns="92075" tIns="46038" rIns="92075" bIns="46038"/>
          <a:lstStyle/>
          <a:p>
            <a:pPr marL="609600" indent="-609600">
              <a:lnSpc>
                <a:spcPct val="90000"/>
              </a:lnSpc>
            </a:pPr>
            <a:r>
              <a:rPr lang="en-US" sz="5400" dirty="0"/>
              <a:t> Federal law--YES</a:t>
            </a:r>
          </a:p>
          <a:p>
            <a:pPr marL="609600" indent="-609600">
              <a:lnSpc>
                <a:spcPct val="90000"/>
              </a:lnSpc>
            </a:pPr>
            <a:r>
              <a:rPr lang="en-US" sz="5400" dirty="0"/>
              <a:t> Two </a:t>
            </a:r>
            <a:r>
              <a:rPr lang="en-US" sz="5400" dirty="0" smtClean="0"/>
              <a:t>disinterested witnesses</a:t>
            </a:r>
            <a:endParaRPr lang="en-US" sz="54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4400" i="1" dirty="0">
              <a:solidFill>
                <a:srgbClr val="FFFF00"/>
              </a:solidFill>
            </a:endParaRPr>
          </a:p>
        </p:txBody>
      </p:sp>
      <p:pic>
        <p:nvPicPr>
          <p:cNvPr id="372740" name="Picture 4" descr="SingleFea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4800"/>
            <a:ext cx="639763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94410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F3F2-2C4C-492E-9192-4A33DA8EB682}" type="slidenum">
              <a:rPr lang="en-US">
                <a:solidFill>
                  <a:srgbClr val="000000"/>
                </a:solidFill>
              </a:rPr>
              <a:pPr/>
              <a:t>193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HOLOGRAPHIC WILL—AIPRA rules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09800"/>
            <a:ext cx="8610600" cy="4525963"/>
          </a:xfrm>
          <a:noFill/>
          <a:ln/>
        </p:spPr>
        <p:txBody>
          <a:bodyPr lIns="92075" tIns="46038" rIns="92075" bIns="46038"/>
          <a:lstStyle/>
          <a:p>
            <a:pPr>
              <a:buFont typeface="Wingdings" pitchFamily="2" charset="2"/>
              <a:buChar char="§"/>
            </a:pPr>
            <a:r>
              <a:rPr lang="en-US" sz="4800" dirty="0"/>
              <a:t>Signature &amp; provisions in </a:t>
            </a:r>
            <a:r>
              <a:rPr lang="en-US" sz="4800" i="1" dirty="0"/>
              <a:t>handwriting</a:t>
            </a:r>
            <a:r>
              <a:rPr lang="en-US" sz="4800" dirty="0"/>
              <a:t> of the will maker</a:t>
            </a:r>
          </a:p>
          <a:p>
            <a:pPr>
              <a:buFont typeface="Wingdings" pitchFamily="2" charset="2"/>
              <a:buChar char="§"/>
            </a:pPr>
            <a:r>
              <a:rPr lang="en-US" sz="4800" dirty="0"/>
              <a:t>2 </a:t>
            </a:r>
            <a:r>
              <a:rPr lang="en-US" sz="4800" dirty="0" smtClean="0"/>
              <a:t>disinterested witnesses </a:t>
            </a:r>
            <a:endParaRPr lang="en-US" sz="4400" i="1" dirty="0">
              <a:solidFill>
                <a:srgbClr val="FFFF00"/>
              </a:solidFill>
            </a:endParaRPr>
          </a:p>
        </p:txBody>
      </p:sp>
      <p:pic>
        <p:nvPicPr>
          <p:cNvPr id="374790" name="Picture 6" descr="MP900438505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193282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341345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2696-E68C-4EAA-B189-6DD88BEED494}" type="slidenum">
              <a:rPr lang="en-US">
                <a:solidFill>
                  <a:srgbClr val="000000"/>
                </a:solidFill>
              </a:rPr>
              <a:pPr/>
              <a:t>194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61181" y="457200"/>
            <a:ext cx="7232650" cy="912813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4800" dirty="0" smtClean="0">
                <a:solidFill>
                  <a:srgbClr val="000066"/>
                </a:solidFill>
              </a:rPr>
              <a:t>Confederated Salish and Kootenai Tribes</a:t>
            </a:r>
            <a:endParaRPr lang="en-US" sz="2800" dirty="0">
              <a:solidFill>
                <a:srgbClr val="000066"/>
              </a:solidFill>
            </a:endParaRP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86800" cy="4724400"/>
          </a:xfrm>
          <a:noFill/>
          <a:ln/>
        </p:spPr>
        <p:txBody>
          <a:bodyPr lIns="92075" tIns="46038" rIns="92075" bIns="46038"/>
          <a:lstStyle/>
          <a:p>
            <a:r>
              <a:rPr lang="en-US" sz="7200" dirty="0"/>
              <a:t> Limited will drafting services </a:t>
            </a:r>
          </a:p>
          <a:p>
            <a:pPr lvl="2"/>
            <a:r>
              <a:rPr lang="en-US" sz="6000" dirty="0"/>
              <a:t>Also stores wills</a:t>
            </a:r>
            <a:endParaRPr lang="en-US" sz="4000" i="1" dirty="0">
              <a:solidFill>
                <a:srgbClr val="FFFF00"/>
              </a:solidFill>
            </a:endParaRPr>
          </a:p>
        </p:txBody>
      </p:sp>
      <p:pic>
        <p:nvPicPr>
          <p:cNvPr id="376836" name="Picture 4" descr="4feath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24200"/>
            <a:ext cx="1566863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963338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228A-91EF-4AEB-879E-3E72D9FA376E}" type="slidenum">
              <a:rPr lang="en-US">
                <a:solidFill>
                  <a:srgbClr val="000000"/>
                </a:solidFill>
              </a:rPr>
              <a:pPr/>
              <a:t>195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9600" dirty="0">
                <a:solidFill>
                  <a:srgbClr val="000066"/>
                </a:solidFill>
              </a:rPr>
              <a:t>AIPRA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8382000" cy="4114800"/>
          </a:xfrm>
        </p:spPr>
        <p:txBody>
          <a:bodyPr/>
          <a:lstStyle/>
          <a:p>
            <a:r>
              <a:rPr lang="en-US" sz="5400" dirty="0"/>
              <a:t>Special Rule</a:t>
            </a:r>
          </a:p>
          <a:p>
            <a:pPr lvl="1"/>
            <a:r>
              <a:rPr lang="en-US" sz="4800" dirty="0" smtClean="0"/>
              <a:t>If </a:t>
            </a:r>
            <a:r>
              <a:rPr lang="en-US" sz="4800" dirty="0"/>
              <a:t>undivided interests are left to more than </a:t>
            </a:r>
            <a:r>
              <a:rPr lang="en-US" sz="4800" dirty="0" smtClean="0"/>
              <a:t>one </a:t>
            </a:r>
            <a:r>
              <a:rPr lang="en-US" sz="4800" dirty="0"/>
              <a:t>person in a written will</a:t>
            </a:r>
          </a:p>
        </p:txBody>
      </p:sp>
      <p:graphicFrame>
        <p:nvGraphicFramePr>
          <p:cNvPr id="37888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781800" y="304800"/>
          <a:ext cx="1525588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2" name="ClipArt" r:id="rId5" imgW="4824000" imgH="4838400" progId="MS_ClipArt_Gallery.2">
                  <p:embed/>
                </p:oleObj>
              </mc:Choice>
              <mc:Fallback>
                <p:oleObj name="ClipArt" r:id="rId5" imgW="4824000" imgH="48384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04800"/>
                        <a:ext cx="1525588" cy="152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744232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C0E2-FB88-4F36-AD80-2556145F7E70}" type="slidenum">
              <a:rPr lang="en-US">
                <a:solidFill>
                  <a:srgbClr val="000000"/>
                </a:solidFill>
              </a:rPr>
              <a:pPr/>
              <a:t>196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AIPRA presumption</a:t>
            </a:r>
            <a:endParaRPr lang="en-US" sz="8000" dirty="0">
              <a:solidFill>
                <a:srgbClr val="000066"/>
              </a:solidFill>
            </a:endParaRP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sz="6600" dirty="0"/>
              <a:t>Heirs Inherit</a:t>
            </a:r>
            <a:r>
              <a:rPr lang="en-US" sz="6600" i="1" dirty="0"/>
              <a:t> </a:t>
            </a:r>
          </a:p>
          <a:p>
            <a:pPr lvl="1"/>
            <a:r>
              <a:rPr lang="en-US" sz="6000" i="1" dirty="0"/>
              <a:t>Joint tenancy with right of survivorship</a:t>
            </a:r>
            <a:endParaRPr lang="en-US" sz="6000" dirty="0"/>
          </a:p>
        </p:txBody>
      </p:sp>
      <p:pic>
        <p:nvPicPr>
          <p:cNvPr id="380933" name="Picture 5" descr="b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7696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552665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F573-2716-4BDA-A00F-B58197529A03}" type="slidenum">
              <a:rPr lang="en-US">
                <a:solidFill>
                  <a:srgbClr val="000000"/>
                </a:solidFill>
              </a:rPr>
              <a:pPr/>
              <a:t>197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000" dirty="0" smtClean="0">
                <a:solidFill>
                  <a:srgbClr val="000066"/>
                </a:solidFill>
              </a:rPr>
              <a:t>Joint Tenancy</a:t>
            </a:r>
            <a:endParaRPr lang="en-US" sz="6000" dirty="0">
              <a:solidFill>
                <a:srgbClr val="000066"/>
              </a:solidFill>
            </a:endParaRP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7924800" cy="4525963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4800" dirty="0"/>
              <a:t> </a:t>
            </a:r>
            <a:r>
              <a:rPr lang="en-US" sz="7200" dirty="0"/>
              <a:t>On passing of one</a:t>
            </a:r>
          </a:p>
          <a:p>
            <a:pPr lvl="1">
              <a:lnSpc>
                <a:spcPct val="80000"/>
              </a:lnSpc>
            </a:pPr>
            <a:r>
              <a:rPr lang="en-US" sz="5400" dirty="0"/>
              <a:t>survivors take all</a:t>
            </a:r>
          </a:p>
        </p:txBody>
      </p:sp>
      <p:graphicFrame>
        <p:nvGraphicFramePr>
          <p:cNvPr id="382980" name="Object 4"/>
          <p:cNvGraphicFramePr>
            <a:graphicFrameLocks noGrp="1"/>
          </p:cNvGraphicFramePr>
          <p:nvPr>
            <p:ph type="clipArt" sz="half" idx="2"/>
          </p:nvPr>
        </p:nvGraphicFramePr>
        <p:xfrm>
          <a:off x="3657600" y="4648200"/>
          <a:ext cx="2474913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5" name="ClipArt" r:id="rId5" imgW="3657600" imgH="2055600" progId="MS_ClipArt_Gallery.2">
                  <p:embed/>
                </p:oleObj>
              </mc:Choice>
              <mc:Fallback>
                <p:oleObj name="ClipArt" r:id="rId5" imgW="3657600" imgH="20556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648200"/>
                        <a:ext cx="2474913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93100705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34C4-EAD7-4F07-8A53-D46A86A53306}" type="slidenum">
              <a:rPr lang="en-US">
                <a:solidFill>
                  <a:srgbClr val="000000"/>
                </a:solidFill>
              </a:rPr>
              <a:pPr/>
              <a:t>198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6781800" cy="1431925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rgbClr val="000066"/>
                </a:solidFill>
              </a:rPr>
              <a:t>Example: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0"/>
            <a:ext cx="830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5400" dirty="0"/>
              <a:t>Mary wills her </a:t>
            </a:r>
            <a:r>
              <a:rPr lang="en-US" sz="5400" dirty="0" smtClean="0"/>
              <a:t>interests in land </a:t>
            </a:r>
            <a:r>
              <a:rPr lang="en-US" sz="5400" dirty="0"/>
              <a:t>to her 3 children </a:t>
            </a:r>
            <a:r>
              <a:rPr lang="en-US" sz="5400" dirty="0" smtClean="0"/>
              <a:t>equally but doesn’t mention title</a:t>
            </a:r>
            <a:endParaRPr lang="en-US" sz="5400" dirty="0"/>
          </a:p>
        </p:txBody>
      </p:sp>
      <p:pic>
        <p:nvPicPr>
          <p:cNvPr id="385030" name="Picture 6" descr="Image 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"/>
            <a:ext cx="1928813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58363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10AF-ECD2-4FAF-89C7-EE36CFE780F8}" type="slidenum">
              <a:rPr lang="en-US">
                <a:solidFill>
                  <a:srgbClr val="000000"/>
                </a:solidFill>
              </a:rPr>
              <a:pPr/>
              <a:t>199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AIPRA assumes joint tenancy among children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44163008"/>
              </p:ext>
            </p:extLst>
          </p:nvPr>
        </p:nvGraphicFramePr>
        <p:xfrm>
          <a:off x="990600" y="2044170"/>
          <a:ext cx="6858000" cy="461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87084" name="Group 12"/>
          <p:cNvGrpSpPr>
            <a:grpSpLocks/>
          </p:cNvGrpSpPr>
          <p:nvPr/>
        </p:nvGrpSpPr>
        <p:grpSpPr bwMode="auto">
          <a:xfrm>
            <a:off x="3505200" y="2425170"/>
            <a:ext cx="1981200" cy="901303"/>
            <a:chOff x="1704" y="2016"/>
            <a:chExt cx="2160" cy="2160"/>
          </a:xfrm>
        </p:grpSpPr>
        <p:sp>
          <p:nvSpPr>
            <p:cNvPr id="387085" name="Line 13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7086" name="Line 14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87087" name="AutoShape 15"/>
          <p:cNvSpPr>
            <a:spLocks noChangeArrowheads="1"/>
          </p:cNvSpPr>
          <p:nvPr/>
        </p:nvSpPr>
        <p:spPr bwMode="auto">
          <a:xfrm rot="2177823">
            <a:off x="2931788" y="3068874"/>
            <a:ext cx="736936" cy="9763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7088" name="AutoShape 16"/>
          <p:cNvSpPr>
            <a:spLocks noChangeArrowheads="1"/>
          </p:cNvSpPr>
          <p:nvPr/>
        </p:nvSpPr>
        <p:spPr bwMode="auto">
          <a:xfrm>
            <a:off x="4114800" y="3384813"/>
            <a:ext cx="838200" cy="7477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7089" name="AutoShape 17"/>
          <p:cNvSpPr>
            <a:spLocks noChangeArrowheads="1"/>
          </p:cNvSpPr>
          <p:nvPr/>
        </p:nvSpPr>
        <p:spPr bwMode="auto">
          <a:xfrm rot="-2067369">
            <a:off x="5386245" y="3147403"/>
            <a:ext cx="786566" cy="9763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7589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929-C45F-4221-BAA4-897BD895861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762000"/>
            <a:ext cx="8686800" cy="1219200"/>
          </a:xfrm>
          <a:prstGeom prst="rect">
            <a:avLst/>
          </a:prstGeom>
          <a:noFill/>
          <a:ln/>
        </p:spPr>
        <p:txBody>
          <a:bodyPr vert="horz" lIns="92075" tIns="46038" rIns="92075" bIns="4603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100" b="1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Marsha A. Goetting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4" descr="ColorMSUExthorz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86400"/>
            <a:ext cx="5791200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209800"/>
            <a:ext cx="8153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663300"/>
              </a:buClr>
              <a:buSzPct val="125000"/>
              <a:buFontTx/>
              <a:buChar char="•"/>
            </a:pPr>
            <a:r>
              <a:rPr lang="en-US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Montana State University</a:t>
            </a:r>
            <a:br>
              <a:rPr lang="en-US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Extension Family Economics</a:t>
            </a:r>
            <a:br>
              <a:rPr lang="en-US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Specialist</a:t>
            </a:r>
          </a:p>
          <a:p>
            <a:pPr>
              <a:buClr>
                <a:srgbClr val="663300"/>
              </a:buClr>
              <a:buSzPct val="125000"/>
              <a:buFontTx/>
              <a:buChar char="•"/>
            </a:pPr>
            <a:r>
              <a:rPr lang="en-US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Department of Agricultural   </a:t>
            </a:r>
            <a:br>
              <a:rPr lang="en-US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Economics &amp; Economics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29601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D296-86A1-450E-8192-253894522FA0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7200" dirty="0">
                <a:solidFill>
                  <a:srgbClr val="000066"/>
                </a:solidFill>
              </a:rPr>
              <a:t>Fractionation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6934200" cy="2438400"/>
          </a:xfrm>
          <a:noFill/>
          <a:ln/>
        </p:spPr>
        <p:txBody>
          <a:bodyPr lIns="92075" tIns="46038" rIns="92075" bIns="46038"/>
          <a:lstStyle/>
          <a:p>
            <a:pPr>
              <a:buSzPct val="70000"/>
              <a:buFont typeface="Wingdings" pitchFamily="2" charset="2"/>
              <a:buChar char="§"/>
            </a:pPr>
            <a:r>
              <a:rPr lang="en-US" sz="6000" dirty="0"/>
              <a:t>6 generation family</a:t>
            </a:r>
          </a:p>
        </p:txBody>
      </p:sp>
      <p:pic>
        <p:nvPicPr>
          <p:cNvPr id="34822" name="Picture 6" descr="b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96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0" descr="Image Det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02000"/>
            <a:ext cx="4191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37411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C56F-1ECA-45BE-A4AE-F0BF3B219DE5}" type="slidenum">
              <a:rPr lang="en-US">
                <a:solidFill>
                  <a:srgbClr val="000000"/>
                </a:solidFill>
              </a:rPr>
              <a:pPr/>
              <a:t>200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4582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Later one child passes away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928817903"/>
              </p:ext>
            </p:extLst>
          </p:nvPr>
        </p:nvGraphicFramePr>
        <p:xfrm>
          <a:off x="990600" y="2057400"/>
          <a:ext cx="6858000" cy="461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AutoShape 15"/>
          <p:cNvSpPr>
            <a:spLocks noChangeArrowheads="1"/>
          </p:cNvSpPr>
          <p:nvPr/>
        </p:nvSpPr>
        <p:spPr bwMode="auto">
          <a:xfrm rot="16200000">
            <a:off x="2989410" y="3842713"/>
            <a:ext cx="736936" cy="9763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 rot="16200000">
            <a:off x="5377489" y="3842713"/>
            <a:ext cx="736936" cy="9763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3505200" y="2438400"/>
            <a:ext cx="1981200" cy="901303"/>
            <a:chOff x="1704" y="2016"/>
            <a:chExt cx="2160" cy="2160"/>
          </a:xfrm>
        </p:grpSpPr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1143000" y="3962401"/>
            <a:ext cx="1981200" cy="901303"/>
            <a:chOff x="1704" y="2016"/>
            <a:chExt cx="2160" cy="2160"/>
          </a:xfrm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6062495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4045-96D9-452B-B0A2-1B3F93141510}" type="slidenum">
              <a:rPr lang="en-US">
                <a:solidFill>
                  <a:srgbClr val="000000"/>
                </a:solidFill>
              </a:rPr>
              <a:pPr/>
              <a:t>201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62221"/>
            <a:ext cx="82296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Second child passes </a:t>
            </a:r>
            <a:r>
              <a:rPr lang="en-US" sz="5400" dirty="0" smtClean="0">
                <a:solidFill>
                  <a:srgbClr val="000066"/>
                </a:solidFill>
              </a:rPr>
              <a:t>away, property owned by surviving child</a:t>
            </a:r>
            <a:endParaRPr lang="en-US" sz="5400" dirty="0">
              <a:solidFill>
                <a:srgbClr val="000066"/>
              </a:solidFill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780601926"/>
              </p:ext>
            </p:extLst>
          </p:nvPr>
        </p:nvGraphicFramePr>
        <p:xfrm>
          <a:off x="1066800" y="2848993"/>
          <a:ext cx="6858000" cy="461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AutoShape 15"/>
          <p:cNvSpPr>
            <a:spLocks noChangeArrowheads="1"/>
          </p:cNvSpPr>
          <p:nvPr/>
        </p:nvSpPr>
        <p:spPr bwMode="auto">
          <a:xfrm rot="16200000">
            <a:off x="5225090" y="4602382"/>
            <a:ext cx="736936" cy="9763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3532716" y="3239107"/>
            <a:ext cx="1981200" cy="901303"/>
            <a:chOff x="1704" y="2016"/>
            <a:chExt cx="2160" cy="2160"/>
          </a:xfrm>
        </p:grpSpPr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2" name="Group 12"/>
          <p:cNvGrpSpPr>
            <a:grpSpLocks/>
          </p:cNvGrpSpPr>
          <p:nvPr/>
        </p:nvGrpSpPr>
        <p:grpSpPr bwMode="auto">
          <a:xfrm>
            <a:off x="1052575" y="4610993"/>
            <a:ext cx="1981200" cy="901303"/>
            <a:chOff x="1704" y="2016"/>
            <a:chExt cx="2160" cy="2160"/>
          </a:xfrm>
        </p:grpSpPr>
        <p:sp>
          <p:nvSpPr>
            <p:cNvPr id="23" name="Line 13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3532716" y="4713692"/>
            <a:ext cx="1981200" cy="901303"/>
            <a:chOff x="1704" y="2016"/>
            <a:chExt cx="2160" cy="2160"/>
          </a:xfrm>
        </p:grpSpPr>
        <p:sp>
          <p:nvSpPr>
            <p:cNvPr id="26" name="Line 13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841489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10AF-ECD2-4FAF-89C7-EE36CFE780F8}" type="slidenum">
              <a:rPr lang="en-US">
                <a:solidFill>
                  <a:srgbClr val="000000"/>
                </a:solidFill>
              </a:rPr>
              <a:pPr/>
              <a:t>202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753" y="609600"/>
            <a:ext cx="84582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4000" dirty="0" smtClean="0">
                <a:solidFill>
                  <a:srgbClr val="000066"/>
                </a:solidFill>
              </a:rPr>
              <a:t>If Mary had left interests as Tenancy in Common among children….</a:t>
            </a:r>
            <a:endParaRPr lang="en-US" sz="4000" dirty="0">
              <a:solidFill>
                <a:srgbClr val="000066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80543403"/>
              </p:ext>
            </p:extLst>
          </p:nvPr>
        </p:nvGraphicFramePr>
        <p:xfrm>
          <a:off x="990600" y="2044170"/>
          <a:ext cx="6858000" cy="461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87084" name="Group 12"/>
          <p:cNvGrpSpPr>
            <a:grpSpLocks/>
          </p:cNvGrpSpPr>
          <p:nvPr/>
        </p:nvGrpSpPr>
        <p:grpSpPr bwMode="auto">
          <a:xfrm>
            <a:off x="3505200" y="2425170"/>
            <a:ext cx="1981200" cy="901303"/>
            <a:chOff x="1704" y="2016"/>
            <a:chExt cx="2160" cy="2160"/>
          </a:xfrm>
        </p:grpSpPr>
        <p:sp>
          <p:nvSpPr>
            <p:cNvPr id="387085" name="Line 13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7086" name="Line 14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87087" name="AutoShape 15"/>
          <p:cNvSpPr>
            <a:spLocks noChangeArrowheads="1"/>
          </p:cNvSpPr>
          <p:nvPr/>
        </p:nvSpPr>
        <p:spPr bwMode="auto">
          <a:xfrm rot="2177823">
            <a:off x="2354260" y="2567159"/>
            <a:ext cx="736936" cy="9763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7088" name="AutoShape 16"/>
          <p:cNvSpPr>
            <a:spLocks noChangeArrowheads="1"/>
          </p:cNvSpPr>
          <p:nvPr/>
        </p:nvSpPr>
        <p:spPr bwMode="auto">
          <a:xfrm>
            <a:off x="4076700" y="2501965"/>
            <a:ext cx="838200" cy="7477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7089" name="AutoShape 17"/>
          <p:cNvSpPr>
            <a:spLocks noChangeArrowheads="1"/>
          </p:cNvSpPr>
          <p:nvPr/>
        </p:nvSpPr>
        <p:spPr bwMode="auto">
          <a:xfrm rot="-2067369">
            <a:off x="5637030" y="2605306"/>
            <a:ext cx="786566" cy="9763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91721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C56F-1ECA-45BE-A4AE-F0BF3B219DE5}" type="slidenum">
              <a:rPr lang="en-US">
                <a:solidFill>
                  <a:srgbClr val="000000"/>
                </a:solidFill>
              </a:rPr>
              <a:pPr/>
              <a:t>203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4582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Later one child passes away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419698990"/>
              </p:ext>
            </p:extLst>
          </p:nvPr>
        </p:nvGraphicFramePr>
        <p:xfrm>
          <a:off x="990600" y="2057400"/>
          <a:ext cx="6858000" cy="461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3943263" y="2037820"/>
            <a:ext cx="1981200" cy="901303"/>
            <a:chOff x="1704" y="2016"/>
            <a:chExt cx="2160" cy="2160"/>
          </a:xfrm>
        </p:grpSpPr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1988310" y="3308866"/>
            <a:ext cx="1981200" cy="901303"/>
            <a:chOff x="1704" y="2016"/>
            <a:chExt cx="2160" cy="2160"/>
          </a:xfrm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942290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4045-96D9-452B-B0A2-1B3F93141510}" type="slidenum">
              <a:rPr lang="en-US">
                <a:solidFill>
                  <a:srgbClr val="000000"/>
                </a:solidFill>
              </a:rPr>
              <a:pPr/>
              <a:t>204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477000" y="3646071"/>
            <a:ext cx="0" cy="8497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Second child passes away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17748755"/>
              </p:ext>
            </p:extLst>
          </p:nvPr>
        </p:nvGraphicFramePr>
        <p:xfrm>
          <a:off x="1524000" y="1573701"/>
          <a:ext cx="6858000" cy="461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5191608" y="2389059"/>
            <a:ext cx="1093426" cy="490710"/>
            <a:chOff x="1704" y="2016"/>
            <a:chExt cx="2160" cy="2160"/>
          </a:xfrm>
        </p:grpSpPr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3048000" y="3200400"/>
            <a:ext cx="1093426" cy="490710"/>
            <a:chOff x="1704" y="2016"/>
            <a:chExt cx="2160" cy="2160"/>
          </a:xfrm>
        </p:grpSpPr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8" name="Group 12"/>
          <p:cNvGrpSpPr>
            <a:grpSpLocks/>
          </p:cNvGrpSpPr>
          <p:nvPr/>
        </p:nvGrpSpPr>
        <p:grpSpPr bwMode="auto">
          <a:xfrm>
            <a:off x="5786918" y="3226241"/>
            <a:ext cx="1093426" cy="490710"/>
            <a:chOff x="1704" y="2016"/>
            <a:chExt cx="2160" cy="2160"/>
          </a:xfrm>
        </p:grpSpPr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7798259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090E-639D-413F-8BFC-EC439B2C79C3}" type="slidenum">
              <a:rPr lang="en-US">
                <a:solidFill>
                  <a:srgbClr val="000000"/>
                </a:solidFill>
              </a:rPr>
              <a:pPr/>
              <a:t>205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0104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000" dirty="0">
                <a:solidFill>
                  <a:srgbClr val="000066"/>
                </a:solidFill>
              </a:rPr>
              <a:t>Where to keep your will?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8305800" cy="3429000"/>
          </a:xfrm>
          <a:noFill/>
          <a:ln/>
        </p:spPr>
        <p:txBody>
          <a:bodyPr lIns="92075" tIns="46038" rIns="92075" bIns="46038"/>
          <a:lstStyle/>
          <a:p>
            <a:r>
              <a:rPr lang="en-US" sz="6000" dirty="0"/>
              <a:t>  Safe Place</a:t>
            </a:r>
          </a:p>
          <a:p>
            <a:pPr lvl="1"/>
            <a:r>
              <a:rPr lang="en-US" sz="5400" dirty="0"/>
              <a:t>  CSKT offers </a:t>
            </a:r>
            <a:br>
              <a:rPr lang="en-US" sz="5400" dirty="0"/>
            </a:br>
            <a:r>
              <a:rPr lang="en-US" sz="5400" dirty="0"/>
              <a:t>   will storage </a:t>
            </a:r>
            <a:endParaRPr lang="en-US" sz="4000" dirty="0"/>
          </a:p>
        </p:txBody>
      </p:sp>
      <p:pic>
        <p:nvPicPr>
          <p:cNvPr id="393222" name="Picture 6" descr="MP910220916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43000"/>
            <a:ext cx="2305050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00422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F3B9-58F0-4159-A046-5FC01F7E12C6}" type="slidenum">
              <a:rPr lang="en-US">
                <a:solidFill>
                  <a:srgbClr val="000000"/>
                </a:solidFill>
              </a:rPr>
              <a:pPr/>
              <a:t>206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915400" cy="5334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8000" dirty="0">
                <a:solidFill>
                  <a:srgbClr val="000066"/>
                </a:solidFill>
              </a:rPr>
              <a:t>Changing will</a:t>
            </a:r>
            <a:r>
              <a:rPr lang="en-US" sz="8800" b="0" dirty="0">
                <a:solidFill>
                  <a:srgbClr val="FFFF66"/>
                </a:solidFill>
              </a:rPr>
              <a:t> </a:t>
            </a:r>
            <a:endParaRPr lang="en-US" sz="8000" b="0" dirty="0">
              <a:solidFill>
                <a:srgbClr val="FFFF66"/>
              </a:solidFill>
            </a:endParaRP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610600" cy="3505200"/>
          </a:xfrm>
          <a:noFill/>
          <a:ln/>
        </p:spPr>
        <p:txBody>
          <a:bodyPr lIns="92075" tIns="46038" rIns="92075" bIns="46038"/>
          <a:lstStyle/>
          <a:p>
            <a:r>
              <a:rPr lang="en-US" sz="4400" dirty="0"/>
              <a:t> </a:t>
            </a:r>
            <a:r>
              <a:rPr lang="en-US" sz="6000" dirty="0"/>
              <a:t>Can be changed during lifetime as long as you are competent </a:t>
            </a:r>
            <a:r>
              <a:rPr lang="en-US" sz="4400" dirty="0"/>
              <a:t> </a:t>
            </a:r>
            <a:endParaRPr lang="en-US" sz="7200" dirty="0"/>
          </a:p>
        </p:txBody>
      </p:sp>
      <p:pic>
        <p:nvPicPr>
          <p:cNvPr id="395268" name="Picture 4" descr="Rosett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5410200"/>
            <a:ext cx="1441450" cy="1133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557345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EA29-8581-4225-B98B-74571499615E}" type="slidenum">
              <a:rPr lang="en-US">
                <a:solidFill>
                  <a:srgbClr val="000000"/>
                </a:solidFill>
              </a:rPr>
              <a:pPr/>
              <a:t>207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991600" cy="5334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8800" dirty="0">
                <a:solidFill>
                  <a:srgbClr val="000066"/>
                </a:solidFill>
              </a:rPr>
              <a:t>Review Will</a:t>
            </a:r>
            <a:r>
              <a:rPr lang="en-US" sz="8800" b="0" dirty="0">
                <a:solidFill>
                  <a:srgbClr val="000066"/>
                </a:solidFill>
              </a:rPr>
              <a:t> </a:t>
            </a:r>
            <a:endParaRPr lang="en-US" sz="8000" b="0" dirty="0">
              <a:solidFill>
                <a:srgbClr val="000066"/>
              </a:solidFill>
            </a:endParaRP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8229600" cy="3429000"/>
          </a:xfrm>
          <a:noFill/>
          <a:ln/>
        </p:spPr>
        <p:txBody>
          <a:bodyPr lIns="92075" tIns="46038" rIns="92075" bIns="46038"/>
          <a:lstStyle/>
          <a:p>
            <a:r>
              <a:rPr lang="en-US" sz="4400" dirty="0"/>
              <a:t>Marriage</a:t>
            </a:r>
          </a:p>
          <a:p>
            <a:r>
              <a:rPr lang="en-US" sz="4400" dirty="0"/>
              <a:t>Remarriage</a:t>
            </a:r>
          </a:p>
          <a:p>
            <a:r>
              <a:rPr lang="en-US" sz="4400" dirty="0"/>
              <a:t>Divorce</a:t>
            </a:r>
          </a:p>
          <a:p>
            <a:r>
              <a:rPr lang="en-US" sz="4400" dirty="0"/>
              <a:t>Birth of child</a:t>
            </a:r>
          </a:p>
          <a:p>
            <a:r>
              <a:rPr lang="en-US" sz="4400" dirty="0"/>
              <a:t>Adoption of child</a:t>
            </a:r>
          </a:p>
          <a:p>
            <a:r>
              <a:rPr lang="en-US" sz="4400" dirty="0"/>
              <a:t>Passing of heir  </a:t>
            </a:r>
            <a:r>
              <a:rPr lang="en-US" sz="4400" i="1" dirty="0"/>
              <a:t>(con’d)</a:t>
            </a:r>
            <a:endParaRPr lang="en-US" sz="5400" i="1" dirty="0"/>
          </a:p>
        </p:txBody>
      </p:sp>
      <p:pic>
        <p:nvPicPr>
          <p:cNvPr id="397317" name="Picture 5" descr="Image 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274320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55893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A758-BA05-4A0E-B984-04FD64EC0D6C}" type="slidenum">
              <a:rPr lang="en-US">
                <a:solidFill>
                  <a:srgbClr val="000000"/>
                </a:solidFill>
              </a:rPr>
              <a:pPr/>
              <a:t>208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5334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000" dirty="0">
                <a:solidFill>
                  <a:srgbClr val="000066"/>
                </a:solidFill>
              </a:rPr>
              <a:t>Review </a:t>
            </a:r>
            <a:r>
              <a:rPr lang="en-US" sz="6000" dirty="0" smtClean="0">
                <a:solidFill>
                  <a:srgbClr val="000066"/>
                </a:solidFill>
              </a:rPr>
              <a:t>will </a:t>
            </a:r>
            <a:r>
              <a:rPr lang="en-US" sz="4800" dirty="0">
                <a:solidFill>
                  <a:srgbClr val="000066"/>
                </a:solidFill>
              </a:rPr>
              <a:t>(cont’d)</a:t>
            </a:r>
            <a:r>
              <a:rPr lang="en-US" sz="9600" b="0" dirty="0">
                <a:solidFill>
                  <a:srgbClr val="FFFF66"/>
                </a:solidFill>
              </a:rPr>
              <a:t> </a:t>
            </a:r>
            <a:endParaRPr lang="en-US" sz="8800" b="0" dirty="0">
              <a:solidFill>
                <a:srgbClr val="FFFF66"/>
              </a:solidFill>
            </a:endParaRP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8382000" cy="3505200"/>
          </a:xfrm>
          <a:noFill/>
          <a:ln/>
        </p:spPr>
        <p:txBody>
          <a:bodyPr lIns="92075" tIns="46038" rIns="92075" bIns="46038"/>
          <a:lstStyle/>
          <a:p>
            <a:r>
              <a:rPr lang="en-US" sz="4800" dirty="0"/>
              <a:t>Move to another reservation</a:t>
            </a:r>
          </a:p>
          <a:p>
            <a:r>
              <a:rPr lang="en-US" sz="4800" dirty="0"/>
              <a:t>Acquire </a:t>
            </a:r>
            <a:br>
              <a:rPr lang="en-US" sz="4800" dirty="0"/>
            </a:br>
            <a:r>
              <a:rPr lang="en-US" sz="4800" dirty="0"/>
              <a:t>additional </a:t>
            </a:r>
            <a:br>
              <a:rPr lang="en-US" sz="4800" dirty="0"/>
            </a:br>
            <a:r>
              <a:rPr lang="en-US" sz="4800" dirty="0"/>
              <a:t>property</a:t>
            </a:r>
          </a:p>
        </p:txBody>
      </p:sp>
      <p:pic>
        <p:nvPicPr>
          <p:cNvPr id="399364" name="Picture 4" descr="DD01881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819400"/>
            <a:ext cx="2328863" cy="3017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64530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6D39-7BCA-415D-8E8B-52D1F18F03E9}" type="slidenum">
              <a:rPr lang="en-US"/>
              <a:pPr/>
              <a:t>209</a:t>
            </a:fld>
            <a:endParaRPr lang="en-US" dirty="0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pPr algn="l"/>
            <a:r>
              <a:rPr lang="en-US" sz="7200" dirty="0">
                <a:solidFill>
                  <a:srgbClr val="000066"/>
                </a:solidFill>
              </a:rPr>
              <a:t>Adopted Child</a:t>
            </a:r>
            <a:r>
              <a:rPr lang="en-US" sz="4800" dirty="0"/>
              <a:t> </a:t>
            </a:r>
            <a:endParaRPr lang="en-US" dirty="0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82000" cy="4876800"/>
          </a:xfrm>
        </p:spPr>
        <p:txBody>
          <a:bodyPr/>
          <a:lstStyle/>
          <a:p>
            <a:r>
              <a:rPr lang="en-US" sz="4800" dirty="0"/>
              <a:t> </a:t>
            </a:r>
            <a:r>
              <a:rPr lang="en-US" sz="6000" dirty="0"/>
              <a:t>Tribal </a:t>
            </a:r>
            <a:r>
              <a:rPr lang="en-US" sz="6000" dirty="0" smtClean="0"/>
              <a:t>adoption  Laws</a:t>
            </a:r>
            <a:endParaRPr lang="en-US" sz="6000" dirty="0"/>
          </a:p>
          <a:p>
            <a:pPr lvl="1"/>
            <a:r>
              <a:rPr lang="en-US" sz="4400" dirty="0"/>
              <a:t> </a:t>
            </a:r>
            <a:r>
              <a:rPr lang="en-US" sz="4400" dirty="0" smtClean="0"/>
              <a:t>Treated </a:t>
            </a:r>
            <a:r>
              <a:rPr lang="en-US" sz="4400" dirty="0"/>
              <a:t>as child of will maker’s, not biological </a:t>
            </a:r>
            <a:r>
              <a:rPr lang="en-US" sz="4400" dirty="0" smtClean="0"/>
              <a:t>parents</a:t>
            </a:r>
            <a:r>
              <a:rPr lang="en-US" sz="4400" dirty="0"/>
              <a:t>’ child</a:t>
            </a:r>
          </a:p>
        </p:txBody>
      </p:sp>
      <p:pic>
        <p:nvPicPr>
          <p:cNvPr id="401412" name="Picture 4" descr="MP90040886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05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9475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1E66-1824-4FAF-9CCF-79B7B1AA683B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143000" y="381000"/>
            <a:ext cx="7391400" cy="132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0066"/>
                </a:solidFill>
                <a:latin typeface="Tahoma" pitchFamily="34" charset="0"/>
              </a:rPr>
              <a:t>1</a:t>
            </a:r>
            <a:r>
              <a:rPr lang="en-US" sz="6600" b="1" baseline="30000" dirty="0" smtClean="0">
                <a:solidFill>
                  <a:srgbClr val="000066"/>
                </a:solidFill>
                <a:latin typeface="Tahoma" pitchFamily="34" charset="0"/>
              </a:rPr>
              <a:t>st</a:t>
            </a:r>
            <a:r>
              <a:rPr lang="en-US" sz="6600" b="1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en-US" sz="6600" b="1" dirty="0" smtClean="0">
                <a:solidFill>
                  <a:srgbClr val="000066"/>
                </a:solidFill>
                <a:latin typeface="Arial" charset="0"/>
              </a:rPr>
              <a:t>g</a:t>
            </a:r>
            <a:r>
              <a:rPr lang="en-US" sz="6600" b="1" dirty="0" smtClean="0">
                <a:solidFill>
                  <a:srgbClr val="000066"/>
                </a:solidFill>
                <a:latin typeface="Tahoma" pitchFamily="34" charset="0"/>
              </a:rPr>
              <a:t>eneration</a:t>
            </a:r>
            <a:r>
              <a:rPr lang="en-US" sz="8000" b="1" dirty="0" smtClean="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1828800" y="1981200"/>
            <a:ext cx="5867400" cy="4114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 smtClean="0">
                <a:solidFill>
                  <a:srgbClr val="000000"/>
                </a:solidFill>
              </a:rPr>
              <a:t>Original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 smtClean="0">
                <a:solidFill>
                  <a:srgbClr val="000000"/>
                </a:solidFill>
              </a:rPr>
              <a:t>Allottee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73801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EDB-4894-4A85-B00A-1E14DDBFC3B7}" type="slidenum">
              <a:rPr lang="en-US"/>
              <a:pPr/>
              <a:t>210</a:t>
            </a:fld>
            <a:endParaRPr lang="en-US" dirty="0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14400"/>
            <a:ext cx="8305800" cy="5334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000" dirty="0">
                <a:solidFill>
                  <a:srgbClr val="000066"/>
                </a:solidFill>
              </a:rPr>
              <a:t>Pretermitted </a:t>
            </a:r>
            <a:r>
              <a:rPr lang="en-US" sz="6000" dirty="0" smtClean="0">
                <a:solidFill>
                  <a:srgbClr val="000066"/>
                </a:solidFill>
              </a:rPr>
              <a:t>child </a:t>
            </a:r>
            <a:r>
              <a:rPr lang="en-US" sz="6000" dirty="0">
                <a:solidFill>
                  <a:srgbClr val="000066"/>
                </a:solidFill>
              </a:rPr>
              <a:t>(omitted)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362200"/>
            <a:ext cx="7467600" cy="38100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4800" dirty="0"/>
              <a:t>If not mentioned in will</a:t>
            </a:r>
            <a:r>
              <a:rPr lang="en-US" sz="4000" dirty="0"/>
              <a:t>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3600" dirty="0"/>
              <a:t>May be able to inherit same share that he/she would have received without a will</a:t>
            </a:r>
          </a:p>
        </p:txBody>
      </p:sp>
      <p:pic>
        <p:nvPicPr>
          <p:cNvPr id="403461" name="Picture 5" descr="MP900305711[1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00400"/>
            <a:ext cx="1581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57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2DCE-3B50-4341-B244-E8E68746E406}" type="slidenum">
              <a:rPr lang="en-US"/>
              <a:pPr/>
              <a:t>211</a:t>
            </a:fld>
            <a:endParaRPr lang="en-US" dirty="0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50213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9600" dirty="0">
                <a:solidFill>
                  <a:srgbClr val="000066"/>
                </a:solidFill>
              </a:rPr>
              <a:t>Divorce</a:t>
            </a:r>
            <a:endParaRPr lang="en-US" sz="6000" dirty="0">
              <a:solidFill>
                <a:srgbClr val="000066"/>
              </a:solidFill>
            </a:endParaRP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5013"/>
            <a:ext cx="8382000" cy="3992563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6600" dirty="0"/>
              <a:t> Under AIPRA</a:t>
            </a:r>
          </a:p>
          <a:p>
            <a:pPr lvl="1">
              <a:lnSpc>
                <a:spcPct val="90000"/>
              </a:lnSpc>
            </a:pPr>
            <a:r>
              <a:rPr lang="en-US" sz="4800" dirty="0"/>
              <a:t> Former spouse does not receive property  mentioned in will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4000" dirty="0"/>
          </a:p>
          <a:p>
            <a:pPr>
              <a:lnSpc>
                <a:spcPct val="90000"/>
              </a:lnSpc>
              <a:buFontTx/>
              <a:buNone/>
            </a:pPr>
            <a:endParaRPr lang="en-US" sz="3600" dirty="0"/>
          </a:p>
        </p:txBody>
      </p:sp>
      <p:pic>
        <p:nvPicPr>
          <p:cNvPr id="405510" name="Picture 6" descr="j03008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"/>
            <a:ext cx="1814513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381271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63F3-FFE2-47C4-A18F-C3A2DE273820}" type="slidenum">
              <a:rPr lang="en-US"/>
              <a:pPr/>
              <a:t>212</a:t>
            </a:fld>
            <a:endParaRPr lang="en-US" dirty="0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000" dirty="0" smtClean="0">
                <a:solidFill>
                  <a:srgbClr val="000066"/>
                </a:solidFill>
              </a:rPr>
              <a:t>Separation-AIPRA</a:t>
            </a:r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229600" cy="4525963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4400" dirty="0" smtClean="0"/>
              <a:t>Separation </a:t>
            </a:r>
            <a:r>
              <a:rPr lang="en-US" sz="4400" dirty="0"/>
              <a:t>is not equivalent to </a:t>
            </a:r>
            <a:r>
              <a:rPr lang="en-US" sz="4400" dirty="0" smtClean="0"/>
              <a:t>divorce</a:t>
            </a:r>
          </a:p>
          <a:p>
            <a:pPr lvl="1">
              <a:lnSpc>
                <a:spcPct val="90000"/>
              </a:lnSpc>
            </a:pPr>
            <a:r>
              <a:rPr lang="en-US" sz="4000" dirty="0" smtClean="0"/>
              <a:t>Still </a:t>
            </a:r>
            <a:r>
              <a:rPr lang="en-US" sz="4000" dirty="0"/>
              <a:t>married even if  separated for </a:t>
            </a:r>
            <a:r>
              <a:rPr lang="en-US" sz="4000" dirty="0" smtClean="0"/>
              <a:t>years</a:t>
            </a:r>
          </a:p>
          <a:p>
            <a:pPr lvl="1">
              <a:lnSpc>
                <a:spcPct val="90000"/>
              </a:lnSpc>
            </a:pPr>
            <a:r>
              <a:rPr lang="en-US" sz="4000" dirty="0" smtClean="0"/>
              <a:t>Spouse receives what you leave to him/her in will </a:t>
            </a:r>
            <a:endParaRPr lang="en-US" sz="4000" dirty="0"/>
          </a:p>
          <a:p>
            <a:pPr>
              <a:lnSpc>
                <a:spcPct val="90000"/>
              </a:lnSpc>
              <a:buFontTx/>
              <a:buNone/>
            </a:pPr>
            <a:endParaRPr lang="en-US" sz="4800" dirty="0"/>
          </a:p>
        </p:txBody>
      </p:sp>
      <p:pic>
        <p:nvPicPr>
          <p:cNvPr id="407556" name="Picture 4" descr="MC900292576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78768"/>
            <a:ext cx="2560638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166041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7A40-DC82-4878-9F6E-58688259DD81}" type="slidenum">
              <a:rPr lang="en-US"/>
              <a:pPr/>
              <a:t>213</a:t>
            </a:fld>
            <a:endParaRPr lang="en-US" dirty="0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600" dirty="0">
                <a:solidFill>
                  <a:srgbClr val="000066"/>
                </a:solidFill>
              </a:rPr>
              <a:t>Self </a:t>
            </a:r>
            <a:r>
              <a:rPr lang="en-US" sz="6600" dirty="0" smtClean="0">
                <a:solidFill>
                  <a:srgbClr val="000066"/>
                </a:solidFill>
              </a:rPr>
              <a:t>proved will</a:t>
            </a:r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6553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800" dirty="0"/>
              <a:t>Affidavit</a:t>
            </a:r>
          </a:p>
          <a:p>
            <a:pPr lvl="1">
              <a:lnSpc>
                <a:spcPct val="90000"/>
              </a:lnSpc>
            </a:pPr>
            <a:r>
              <a:rPr lang="en-US" sz="4000" dirty="0"/>
              <a:t>Will maker &amp; witnesses sign &amp; acknowledge they were witnessing the signing of will before notary</a:t>
            </a:r>
            <a:r>
              <a:rPr lang="en-US" dirty="0"/>
              <a:t> </a:t>
            </a:r>
          </a:p>
        </p:txBody>
      </p:sp>
      <p:pic>
        <p:nvPicPr>
          <p:cNvPr id="409605" name="Picture 5" descr="MP90034193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62200"/>
            <a:ext cx="16319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4810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DBC3-B2DE-44B5-B875-AF0AEDD3C2CB}" type="slidenum">
              <a:rPr lang="en-US"/>
              <a:pPr/>
              <a:t>214</a:t>
            </a:fld>
            <a:endParaRPr lang="en-US" dirty="0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600" dirty="0">
                <a:solidFill>
                  <a:srgbClr val="000066"/>
                </a:solidFill>
              </a:rPr>
              <a:t>Self </a:t>
            </a:r>
            <a:r>
              <a:rPr lang="en-US" sz="6600" dirty="0" smtClean="0">
                <a:solidFill>
                  <a:srgbClr val="000066"/>
                </a:solidFill>
              </a:rPr>
              <a:t>proved will</a:t>
            </a:r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6600" dirty="0"/>
              <a:t>Notary</a:t>
            </a:r>
          </a:p>
          <a:p>
            <a:pPr lvl="1">
              <a:lnSpc>
                <a:spcPct val="90000"/>
              </a:lnSpc>
            </a:pPr>
            <a:r>
              <a:rPr lang="en-US" sz="4800" dirty="0"/>
              <a:t>Also signs &amp; </a:t>
            </a:r>
            <a:br>
              <a:rPr lang="en-US" sz="4800" dirty="0"/>
            </a:br>
            <a:r>
              <a:rPr lang="en-US" sz="4800" dirty="0"/>
              <a:t>dates the will</a:t>
            </a:r>
          </a:p>
          <a:p>
            <a:pPr lvl="1">
              <a:lnSpc>
                <a:spcPct val="90000"/>
              </a:lnSpc>
            </a:pPr>
            <a:r>
              <a:rPr lang="en-US" sz="4800" dirty="0"/>
              <a:t>Use his/her official seal on the will</a:t>
            </a:r>
          </a:p>
        </p:txBody>
      </p:sp>
      <p:pic>
        <p:nvPicPr>
          <p:cNvPr id="411654" name="Picture 6" descr="MP900385321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00200"/>
            <a:ext cx="14700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76449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9A1E-72F5-4360-8A74-61DEF6D43F30}" type="slidenum">
              <a:rPr lang="en-US"/>
              <a:pPr/>
              <a:t>215</a:t>
            </a:fld>
            <a:endParaRPr lang="en-US" dirty="0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1143000"/>
          </a:xfrm>
        </p:spPr>
        <p:txBody>
          <a:bodyPr/>
          <a:lstStyle/>
          <a:p>
            <a:pPr algn="l"/>
            <a:r>
              <a:rPr lang="en-US" sz="6000" dirty="0">
                <a:solidFill>
                  <a:srgbClr val="000066"/>
                </a:solidFill>
              </a:rPr>
              <a:t>Residuary </a:t>
            </a:r>
            <a:r>
              <a:rPr lang="en-US" sz="6000" dirty="0" smtClean="0">
                <a:solidFill>
                  <a:srgbClr val="000066"/>
                </a:solidFill>
              </a:rPr>
              <a:t>clause</a:t>
            </a:r>
            <a:r>
              <a:rPr lang="en-US" sz="6000" dirty="0" smtClean="0"/>
              <a:t> </a:t>
            </a:r>
            <a:endParaRPr lang="en-US" sz="4000" dirty="0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458200" cy="4525963"/>
          </a:xfrm>
        </p:spPr>
        <p:txBody>
          <a:bodyPr/>
          <a:lstStyle/>
          <a:p>
            <a:r>
              <a:rPr lang="en-US" sz="4800" dirty="0"/>
              <a:t> </a:t>
            </a:r>
            <a:r>
              <a:rPr lang="en-US" sz="6600" dirty="0"/>
              <a:t>Last clause</a:t>
            </a:r>
          </a:p>
          <a:p>
            <a:pPr lvl="1"/>
            <a:r>
              <a:rPr lang="en-US" sz="4400" dirty="0"/>
              <a:t> Person to receive any part that may be left after rest of will clauses are carried out </a:t>
            </a:r>
            <a:endParaRPr lang="en-US" dirty="0"/>
          </a:p>
        </p:txBody>
      </p:sp>
      <p:graphicFrame>
        <p:nvGraphicFramePr>
          <p:cNvPr id="413700" name="Object 4"/>
          <p:cNvGraphicFramePr>
            <a:graphicFrameLocks noChangeAspect="1"/>
          </p:cNvGraphicFramePr>
          <p:nvPr/>
        </p:nvGraphicFramePr>
        <p:xfrm>
          <a:off x="6705600" y="1676400"/>
          <a:ext cx="17954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" name="ClipArt" r:id="rId5" imgW="1109880" imgH="412200" progId="MS_ClipArt_Gallery.2">
                  <p:embed/>
                </p:oleObj>
              </mc:Choice>
              <mc:Fallback>
                <p:oleObj name="ClipArt" r:id="rId5" imgW="1109880" imgH="412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676400"/>
                        <a:ext cx="1795463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6490494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5E26-4E63-4FD4-95F8-CEE7FC11213A}" type="slidenum">
              <a:rPr lang="en-US"/>
              <a:pPr/>
              <a:t>216</a:t>
            </a:fld>
            <a:endParaRPr lang="en-US" dirty="0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600" dirty="0">
                <a:solidFill>
                  <a:srgbClr val="000066"/>
                </a:solidFill>
              </a:rPr>
              <a:t>Summary</a:t>
            </a:r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7696200" cy="4525963"/>
          </a:xfrm>
        </p:spPr>
        <p:txBody>
          <a:bodyPr/>
          <a:lstStyle/>
          <a:p>
            <a:r>
              <a:rPr lang="en-US" sz="4400" dirty="0"/>
              <a:t>Have residuary clause</a:t>
            </a:r>
          </a:p>
          <a:p>
            <a:r>
              <a:rPr lang="en-US" sz="4400" dirty="0"/>
              <a:t>Be sure to date &amp; sign signature </a:t>
            </a:r>
          </a:p>
          <a:p>
            <a:r>
              <a:rPr lang="en-US" sz="4400" dirty="0"/>
              <a:t>Signatures of 2 witnesses are required</a:t>
            </a:r>
          </a:p>
        </p:txBody>
      </p:sp>
      <p:pic>
        <p:nvPicPr>
          <p:cNvPr id="415749" name="Picture 5" descr="MP90030962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33800"/>
            <a:ext cx="23622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115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107E-8F69-48AB-A2DB-77FED7BC8AC4}" type="slidenum">
              <a:rPr lang="en-US">
                <a:solidFill>
                  <a:srgbClr val="000000"/>
                </a:solidFill>
              </a:rPr>
              <a:pPr/>
              <a:t>217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72400" cy="1143000"/>
          </a:xfrm>
        </p:spPr>
        <p:txBody>
          <a:bodyPr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More Information</a:t>
            </a:r>
            <a:r>
              <a:rPr lang="en-US" dirty="0"/>
              <a:t> 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5181600"/>
            <a:ext cx="7696200" cy="10668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6000" dirty="0">
                <a:solidFill>
                  <a:srgbClr val="000066"/>
                </a:solidFill>
              </a:rPr>
              <a:t>Fact Sheet #9</a:t>
            </a:r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457200" y="1981200"/>
            <a:ext cx="47244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800" b="1" dirty="0" smtClean="0">
                <a:solidFill>
                  <a:srgbClr val="000000"/>
                </a:solidFill>
                <a:latin typeface="Tahoma" pitchFamily="34" charset="0"/>
              </a:rPr>
              <a:t>Writing a Will</a:t>
            </a:r>
          </a:p>
        </p:txBody>
      </p:sp>
      <p:pic>
        <p:nvPicPr>
          <p:cNvPr id="417799" name="Picture 7" descr="MP90030920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3657600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86050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BFA6-B346-40BC-8A9D-1F7D1E982DF5}" type="slidenum">
              <a:rPr lang="en-US">
                <a:solidFill>
                  <a:srgbClr val="000000"/>
                </a:solidFill>
              </a:rPr>
              <a:pPr/>
              <a:t>218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971800"/>
            <a:ext cx="86868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600" dirty="0">
                <a:solidFill>
                  <a:srgbClr val="000066"/>
                </a:solidFill>
              </a:rPr>
              <a:t>American Indian Probate Reform Act </a:t>
            </a:r>
            <a:r>
              <a:rPr lang="en-US" sz="4000" dirty="0">
                <a:solidFill>
                  <a:srgbClr val="000066"/>
                </a:solidFill>
              </a:rPr>
              <a:t>(AIPRA)</a:t>
            </a:r>
            <a:br>
              <a:rPr lang="en-US" sz="4000" dirty="0">
                <a:solidFill>
                  <a:srgbClr val="000066"/>
                </a:solidFill>
              </a:rPr>
            </a:br>
            <a:r>
              <a:rPr lang="en-US" sz="4000" dirty="0">
                <a:solidFill>
                  <a:srgbClr val="000066"/>
                </a:solidFill>
              </a:rPr>
              <a:t/>
            </a:r>
            <a:br>
              <a:rPr lang="en-US" sz="4000" dirty="0">
                <a:solidFill>
                  <a:srgbClr val="000066"/>
                </a:solidFill>
              </a:rPr>
            </a:br>
            <a:r>
              <a:rPr lang="en-US" sz="8000" i="1" dirty="0">
                <a:solidFill>
                  <a:schemeClr val="tx1"/>
                </a:solidFill>
              </a:rPr>
              <a:t>IIM </a:t>
            </a:r>
            <a:r>
              <a:rPr lang="en-US" sz="8000" i="1" dirty="0" smtClean="0">
                <a:solidFill>
                  <a:schemeClr val="tx1"/>
                </a:solidFill>
              </a:rPr>
              <a:t>Accounts </a:t>
            </a:r>
            <a:r>
              <a:rPr lang="en-US" sz="8000" i="1" dirty="0">
                <a:solidFill>
                  <a:schemeClr val="tx1"/>
                </a:solidFill>
              </a:rPr>
              <a:t>are in Trust</a:t>
            </a:r>
            <a:r>
              <a:rPr lang="en-US" sz="10600" b="0" i="1" dirty="0">
                <a:solidFill>
                  <a:srgbClr val="000066"/>
                </a:solidFill>
              </a:rPr>
              <a:t/>
            </a:r>
            <a:br>
              <a:rPr lang="en-US" sz="10600" b="0" i="1" dirty="0">
                <a:solidFill>
                  <a:srgbClr val="000066"/>
                </a:solidFill>
              </a:rPr>
            </a:br>
            <a:endParaRPr lang="en-US" sz="4000" b="0" i="1" dirty="0">
              <a:solidFill>
                <a:srgbClr val="000066"/>
              </a:solidFill>
            </a:endParaRPr>
          </a:p>
        </p:txBody>
      </p:sp>
      <p:pic>
        <p:nvPicPr>
          <p:cNvPr id="421892" name="Picture 4" descr="MCj041095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2039731" cy="17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058855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DEF9-A6BC-4597-A694-3E691F95C62B}" type="slidenum">
              <a:rPr lang="en-US">
                <a:solidFill>
                  <a:srgbClr val="000000"/>
                </a:solidFill>
              </a:rPr>
              <a:pPr/>
              <a:t>219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Your (IIM) Account</a:t>
            </a:r>
            <a:r>
              <a:rPr lang="en-US" sz="4800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486400"/>
            <a:ext cx="7391400" cy="10668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5400" dirty="0"/>
              <a:t> Fact Sheet #13</a:t>
            </a:r>
          </a:p>
        </p:txBody>
      </p:sp>
      <p:sp>
        <p:nvSpPr>
          <p:cNvPr id="423940" name="Rectangle 4"/>
          <p:cNvSpPr>
            <a:spLocks noChangeArrowheads="1"/>
          </p:cNvSpPr>
          <p:nvPr/>
        </p:nvSpPr>
        <p:spPr bwMode="auto">
          <a:xfrm>
            <a:off x="381000" y="1752600"/>
            <a:ext cx="64008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66"/>
                </a:solidFill>
                <a:latin typeface="+mj-lt"/>
              </a:rPr>
              <a:t>What happens to your IIM money if you pass away without a will?</a:t>
            </a:r>
          </a:p>
        </p:txBody>
      </p:sp>
      <p:pic>
        <p:nvPicPr>
          <p:cNvPr id="423941" name="Picture 5" descr="MCj041095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86100"/>
            <a:ext cx="2590800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872146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3DFF-2594-4CE8-A669-571A400EE538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1295400" y="4114800"/>
            <a:ext cx="2133600" cy="129540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000000"/>
                </a:solidFill>
              </a:rPr>
              <a:t>1/3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57200" y="228600"/>
            <a:ext cx="8458200" cy="132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0066"/>
                </a:solidFill>
                <a:latin typeface="Tahoma" pitchFamily="34" charset="0"/>
              </a:rPr>
              <a:t>2</a:t>
            </a:r>
            <a:r>
              <a:rPr lang="en-US" sz="6600" b="1" baseline="30000" dirty="0" smtClean="0">
                <a:solidFill>
                  <a:srgbClr val="000066"/>
                </a:solidFill>
                <a:latin typeface="Tahoma" pitchFamily="34" charset="0"/>
              </a:rPr>
              <a:t>nd</a:t>
            </a:r>
            <a:r>
              <a:rPr lang="en-US" sz="6600" b="1" dirty="0" smtClean="0">
                <a:solidFill>
                  <a:srgbClr val="000066"/>
                </a:solidFill>
                <a:latin typeface="Tahoma" pitchFamily="34" charset="0"/>
              </a:rPr>
              <a:t> generation</a:t>
            </a:r>
            <a:r>
              <a:rPr lang="en-US" sz="8000" b="1" dirty="0" smtClean="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3276600" y="2057400"/>
            <a:ext cx="2940050" cy="17621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</a:rPr>
              <a:t>Original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</a:rPr>
              <a:t>Allottee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6019800" y="4038600"/>
            <a:ext cx="2133600" cy="129540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000000"/>
                </a:solidFill>
              </a:rPr>
              <a:t>1/3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5867400" y="3352800"/>
            <a:ext cx="8382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H="1">
            <a:off x="2743200" y="3429000"/>
            <a:ext cx="914400" cy="106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8920" name="Group 8"/>
          <p:cNvGrpSpPr>
            <a:grpSpLocks/>
          </p:cNvGrpSpPr>
          <p:nvPr/>
        </p:nvGrpSpPr>
        <p:grpSpPr bwMode="auto">
          <a:xfrm>
            <a:off x="3733800" y="2209800"/>
            <a:ext cx="2133600" cy="1600200"/>
            <a:chOff x="2352" y="864"/>
            <a:chExt cx="1248" cy="1248"/>
          </a:xfrm>
        </p:grpSpPr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>
              <a:off x="2352" y="864"/>
              <a:ext cx="1248" cy="1200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 rot="5666750">
              <a:off x="2328" y="888"/>
              <a:ext cx="1248" cy="1200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3581400" y="4724400"/>
            <a:ext cx="2133600" cy="129540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000000"/>
                </a:solidFill>
              </a:rPr>
              <a:t>1/3</a:t>
            </a:r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4724400" y="3657600"/>
            <a:ext cx="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0800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A041-E667-4B1C-AFDC-BAAD4ED69B72}" type="slidenum">
              <a:rPr lang="en-US">
                <a:solidFill>
                  <a:srgbClr val="000000"/>
                </a:solidFill>
              </a:rPr>
              <a:pPr/>
              <a:t>220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7200" dirty="0">
                <a:solidFill>
                  <a:srgbClr val="000066"/>
                </a:solidFill>
              </a:rPr>
              <a:t>IIM </a:t>
            </a:r>
            <a:r>
              <a:rPr lang="en-US" sz="7200" dirty="0" smtClean="0">
                <a:solidFill>
                  <a:srgbClr val="000066"/>
                </a:solidFill>
              </a:rPr>
              <a:t>accounts</a:t>
            </a:r>
            <a:endParaRPr lang="en-US" sz="7200" dirty="0">
              <a:solidFill>
                <a:srgbClr val="000066"/>
              </a:solidFill>
            </a:endParaRPr>
          </a:p>
        </p:txBody>
      </p:sp>
      <p:sp>
        <p:nvSpPr>
          <p:cNvPr id="425987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87630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Aft>
                <a:spcPct val="0"/>
              </a:spcAft>
              <a:buClr>
                <a:srgbClr val="663300"/>
              </a:buClr>
              <a:buFontTx/>
              <a:buChar char="•"/>
            </a:pPr>
            <a:r>
              <a:rPr lang="en-US" sz="54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5400" b="1" dirty="0" smtClean="0">
                <a:solidFill>
                  <a:srgbClr val="000000"/>
                </a:solidFill>
              </a:rPr>
              <a:t>Money earned from</a:t>
            </a:r>
          </a:p>
          <a:p>
            <a:pPr marL="1028700" lvl="1" indent="-571500" eaLnBrk="0" fontAlgn="base" hangingPunct="0"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§"/>
            </a:pPr>
            <a:r>
              <a:rPr lang="en-US" sz="4800" b="1" dirty="0" smtClean="0">
                <a:solidFill>
                  <a:srgbClr val="000000"/>
                </a:solidFill>
              </a:rPr>
              <a:t>Leases</a:t>
            </a:r>
          </a:p>
          <a:p>
            <a:pPr marL="1028700" lvl="1" indent="-571500" eaLnBrk="0" fontAlgn="base" hangingPunct="0"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§"/>
            </a:pPr>
            <a:r>
              <a:rPr lang="en-US" sz="4800" b="1" dirty="0" smtClean="0">
                <a:solidFill>
                  <a:srgbClr val="000000"/>
                </a:solidFill>
              </a:rPr>
              <a:t>Timber/land sales</a:t>
            </a:r>
          </a:p>
          <a:p>
            <a:pPr marL="1028700" lvl="1" indent="-571500" eaLnBrk="0" fontAlgn="base" hangingPunct="0"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§"/>
            </a:pPr>
            <a:r>
              <a:rPr lang="en-US" sz="4800" b="1" dirty="0" smtClean="0">
                <a:solidFill>
                  <a:srgbClr val="000000"/>
                </a:solidFill>
              </a:rPr>
              <a:t>Grazing</a:t>
            </a:r>
          </a:p>
          <a:p>
            <a:pPr marL="1028700" lvl="1" indent="-571500" eaLnBrk="0" fontAlgn="base" hangingPunct="0"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§"/>
            </a:pPr>
            <a:r>
              <a:rPr lang="en-US" sz="4800" b="1" dirty="0" smtClean="0">
                <a:solidFill>
                  <a:srgbClr val="000000"/>
                </a:solidFill>
              </a:rPr>
              <a:t>Mineral royalty payments</a:t>
            </a:r>
          </a:p>
        </p:txBody>
      </p:sp>
      <p:graphicFrame>
        <p:nvGraphicFramePr>
          <p:cNvPr id="425991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608531"/>
              </p:ext>
            </p:extLst>
          </p:nvPr>
        </p:nvGraphicFramePr>
        <p:xfrm>
          <a:off x="6400800" y="5410200"/>
          <a:ext cx="22098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5" name="ClipArt" r:id="rId5" imgW="5189040" imgH="2233080" progId="MS_ClipArt_Gallery.2">
                  <p:embed/>
                </p:oleObj>
              </mc:Choice>
              <mc:Fallback>
                <p:oleObj name="ClipArt" r:id="rId5" imgW="5189040" imgH="22330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410200"/>
                        <a:ext cx="2209800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5004967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Do you </a:t>
            </a:r>
            <a:r>
              <a:rPr lang="en-US" dirty="0" smtClean="0">
                <a:solidFill>
                  <a:srgbClr val="000066"/>
                </a:solidFill>
              </a:rPr>
              <a:t>have an IIM Account?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221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06805761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1" name="Chart" r:id="rId7" imgW="4572000" imgH="5143470" progId="MSGraph.Chart.8">
                  <p:embed followColorScheme="full"/>
                </p:oleObj>
              </mc:Choice>
              <mc:Fallback>
                <p:oleObj name="Chart" r:id="rId7" imgW="4572000" imgH="514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04800" y="210978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5400" dirty="0" smtClean="0"/>
              <a:t> Yes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5400" dirty="0" smtClean="0"/>
              <a:t> No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5400" dirty="0"/>
              <a:t> </a:t>
            </a:r>
            <a:r>
              <a:rPr lang="en-US" sz="5400" dirty="0" smtClean="0"/>
              <a:t>Don’t </a:t>
            </a:r>
            <a:br>
              <a:rPr lang="en-US" sz="5400" dirty="0" smtClean="0"/>
            </a:br>
            <a:r>
              <a:rPr lang="en-US" sz="5400" dirty="0" smtClean="0"/>
              <a:t>  Know</a:t>
            </a:r>
            <a:endParaRPr lang="en-US" sz="5400" dirty="0"/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44180038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73D6-54D8-4350-88D6-11BE48C52A0A}" type="slidenum">
              <a:rPr lang="en-US">
                <a:solidFill>
                  <a:srgbClr val="000000"/>
                </a:solidFill>
              </a:rPr>
              <a:pPr/>
              <a:t>222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1431925"/>
          </a:xfrm>
        </p:spPr>
        <p:txBody>
          <a:bodyPr/>
          <a:lstStyle/>
          <a:p>
            <a:pPr algn="l"/>
            <a:r>
              <a:rPr lang="en-US" sz="5400" dirty="0" smtClean="0">
                <a:solidFill>
                  <a:srgbClr val="000066"/>
                </a:solidFill>
              </a:rPr>
              <a:t>ASK</a:t>
            </a:r>
            <a:endParaRPr lang="en-US" sz="5400" dirty="0">
              <a:solidFill>
                <a:srgbClr val="000066"/>
              </a:solidFill>
            </a:endParaRP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51881"/>
            <a:ext cx="81534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800" dirty="0"/>
              <a:t>CSKT </a:t>
            </a:r>
            <a:r>
              <a:rPr lang="en-US" sz="4800" dirty="0" smtClean="0"/>
              <a:t>technician </a:t>
            </a:r>
            <a:r>
              <a:rPr lang="en-US" sz="4800" dirty="0"/>
              <a:t>for IIM accounts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4400" dirty="0"/>
              <a:t>Debbie </a:t>
            </a:r>
            <a:r>
              <a:rPr lang="en-US" sz="4400" dirty="0" smtClean="0"/>
              <a:t>Caye</a:t>
            </a:r>
          </a:p>
          <a:p>
            <a:pPr lvl="1">
              <a:lnSpc>
                <a:spcPct val="90000"/>
              </a:lnSpc>
            </a:pPr>
            <a:r>
              <a:rPr lang="en-US" sz="4400" dirty="0" smtClean="0"/>
              <a:t>406-675-2700</a:t>
            </a:r>
          </a:p>
          <a:p>
            <a:pPr lvl="1">
              <a:lnSpc>
                <a:spcPct val="90000"/>
              </a:lnSpc>
            </a:pPr>
            <a:r>
              <a:rPr lang="en-US" sz="4400" dirty="0" smtClean="0"/>
              <a:t>Ext. 1015</a:t>
            </a:r>
            <a:endParaRPr lang="en-US" sz="2600" dirty="0"/>
          </a:p>
        </p:txBody>
      </p:sp>
      <p:pic>
        <p:nvPicPr>
          <p:cNvPr id="428036" name="Picture 4" descr="mtrez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057400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0308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C282-BE1D-4334-ABEE-AFDD6245698B}" type="slidenum">
              <a:rPr lang="en-US">
                <a:solidFill>
                  <a:srgbClr val="000000"/>
                </a:solidFill>
              </a:rPr>
              <a:pPr/>
              <a:t>223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How to get my IIM </a:t>
            </a:r>
            <a:r>
              <a:rPr lang="en-US" sz="4800" dirty="0" smtClean="0">
                <a:solidFill>
                  <a:srgbClr val="000066"/>
                </a:solidFill>
              </a:rPr>
              <a:t>Statement of Account?</a:t>
            </a:r>
            <a:endParaRPr lang="en-US" sz="4800" dirty="0">
              <a:solidFill>
                <a:srgbClr val="000066"/>
              </a:solidFill>
            </a:endParaRP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  <a:buSzPct val="120000"/>
            </a:pPr>
            <a:r>
              <a:rPr lang="en-US" sz="5000" dirty="0"/>
              <a:t>Toll </a:t>
            </a:r>
            <a:r>
              <a:rPr lang="en-US" sz="5000" dirty="0" smtClean="0"/>
              <a:t>free</a:t>
            </a:r>
            <a:endParaRPr lang="en-US" sz="5000" dirty="0"/>
          </a:p>
          <a:p>
            <a:pPr lvl="1">
              <a:lnSpc>
                <a:spcPct val="90000"/>
              </a:lnSpc>
              <a:buSzPct val="120000"/>
              <a:buFontTx/>
              <a:buNone/>
            </a:pPr>
            <a:r>
              <a:rPr lang="en-US" sz="4600" dirty="0"/>
              <a:t>1-888-678-6836</a:t>
            </a:r>
          </a:p>
          <a:p>
            <a:pPr lvl="2">
              <a:lnSpc>
                <a:spcPct val="90000"/>
              </a:lnSpc>
              <a:buSzPct val="120000"/>
            </a:pPr>
            <a:r>
              <a:rPr lang="en-US" sz="3400" dirty="0"/>
              <a:t>Enrollment </a:t>
            </a:r>
            <a:r>
              <a:rPr lang="en-US" sz="3400" dirty="0" smtClean="0"/>
              <a:t>number</a:t>
            </a:r>
          </a:p>
          <a:p>
            <a:pPr lvl="2">
              <a:lnSpc>
                <a:spcPct val="90000"/>
              </a:lnSpc>
              <a:buSzPct val="120000"/>
            </a:pPr>
            <a:r>
              <a:rPr lang="en-US" sz="3400" dirty="0" smtClean="0"/>
              <a:t>IIM Account number</a:t>
            </a:r>
            <a:endParaRPr lang="en-US" sz="3400" dirty="0"/>
          </a:p>
          <a:p>
            <a:pPr lvl="2">
              <a:lnSpc>
                <a:spcPct val="90000"/>
              </a:lnSpc>
              <a:buSzPct val="120000"/>
            </a:pPr>
            <a:r>
              <a:rPr lang="en-US" sz="3400" dirty="0"/>
              <a:t>Last 4 numbers of SS#</a:t>
            </a:r>
          </a:p>
          <a:p>
            <a:pPr lvl="2">
              <a:lnSpc>
                <a:spcPct val="90000"/>
              </a:lnSpc>
              <a:buSzPct val="120000"/>
            </a:pPr>
            <a:r>
              <a:rPr lang="en-US" sz="3400" dirty="0"/>
              <a:t>Date of </a:t>
            </a:r>
            <a:r>
              <a:rPr lang="en-US" sz="3400" dirty="0" smtClean="0"/>
              <a:t>birth</a:t>
            </a:r>
            <a:endParaRPr lang="en-US" sz="3400" dirty="0"/>
          </a:p>
          <a:p>
            <a:pPr lvl="2">
              <a:lnSpc>
                <a:spcPct val="90000"/>
              </a:lnSpc>
              <a:buSzPct val="120000"/>
            </a:pPr>
            <a:r>
              <a:rPr lang="en-US" sz="3400" dirty="0"/>
              <a:t>Mailing </a:t>
            </a:r>
            <a:r>
              <a:rPr lang="en-US" sz="3400" dirty="0" smtClean="0"/>
              <a:t>address</a:t>
            </a:r>
            <a:endParaRPr lang="en-US" sz="3400" dirty="0"/>
          </a:p>
        </p:txBody>
      </p:sp>
      <p:pic>
        <p:nvPicPr>
          <p:cNvPr id="432135" name="Picture 7" descr="Image 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b="7460"/>
          <a:stretch>
            <a:fillRect/>
          </a:stretch>
        </p:blipFill>
        <p:spPr bwMode="auto">
          <a:xfrm>
            <a:off x="6705600" y="1981200"/>
            <a:ext cx="20574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0030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9582-26CB-425B-B5B8-236F9E788916}" type="slidenum">
              <a:rPr lang="en-US">
                <a:solidFill>
                  <a:srgbClr val="000000"/>
                </a:solidFill>
              </a:rPr>
              <a:pPr/>
              <a:t>224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pPr algn="l"/>
            <a:r>
              <a:rPr lang="en-US" sz="7200" dirty="0">
                <a:solidFill>
                  <a:srgbClr val="000066"/>
                </a:solidFill>
              </a:rPr>
              <a:t>Trust Status</a:t>
            </a:r>
            <a:endParaRPr lang="en-US" sz="6600" dirty="0">
              <a:solidFill>
                <a:srgbClr val="000066"/>
              </a:solidFill>
            </a:endParaRP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8305800" cy="41148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5400" dirty="0">
                <a:solidFill>
                  <a:schemeClr val="tx2"/>
                </a:solidFill>
              </a:rPr>
              <a:t>Indian spouse &amp; eligible heirs</a:t>
            </a:r>
          </a:p>
          <a:p>
            <a:pPr lvl="1">
              <a:lnSpc>
                <a:spcPct val="80000"/>
              </a:lnSpc>
            </a:pPr>
            <a:r>
              <a:rPr lang="en-US" sz="4800" dirty="0">
                <a:solidFill>
                  <a:schemeClr val="tx2"/>
                </a:solidFill>
              </a:rPr>
              <a:t> retain </a:t>
            </a:r>
            <a:r>
              <a:rPr lang="en-US" sz="4800" i="1" dirty="0">
                <a:solidFill>
                  <a:schemeClr val="tx2"/>
                </a:solidFill>
              </a:rPr>
              <a:t>trust status</a:t>
            </a:r>
            <a:r>
              <a:rPr lang="en-US" sz="4800" dirty="0">
                <a:solidFill>
                  <a:schemeClr val="tx2"/>
                </a:solidFill>
              </a:rPr>
              <a:t> of money in account</a:t>
            </a:r>
          </a:p>
        </p:txBody>
      </p:sp>
      <p:pic>
        <p:nvPicPr>
          <p:cNvPr id="434182" name="Picture 6" descr="rosetteba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76800"/>
            <a:ext cx="32004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830258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95AA-59D8-487A-BDF5-62C0704CD3C5}" type="slidenum">
              <a:rPr lang="en-US">
                <a:solidFill>
                  <a:srgbClr val="000000"/>
                </a:solidFill>
              </a:rPr>
              <a:pPr/>
              <a:t>225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pPr algn="l"/>
            <a:r>
              <a:rPr lang="en-US" sz="8000" dirty="0">
                <a:solidFill>
                  <a:srgbClr val="000066"/>
                </a:solidFill>
              </a:rPr>
              <a:t>Non-Indians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28800"/>
            <a:ext cx="8077200" cy="40386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4800" dirty="0" smtClean="0"/>
              <a:t>Who are left money in IIM by written will </a:t>
            </a:r>
          </a:p>
          <a:p>
            <a:pPr>
              <a:lnSpc>
                <a:spcPct val="90000"/>
              </a:lnSpc>
            </a:pPr>
            <a:r>
              <a:rPr lang="en-US" sz="4800" dirty="0" smtClean="0"/>
              <a:t>Secretary </a:t>
            </a:r>
            <a:r>
              <a:rPr lang="en-US" sz="4800" dirty="0"/>
              <a:t>of Interior distributes IIM monies directly to them</a:t>
            </a:r>
          </a:p>
        </p:txBody>
      </p:sp>
      <p:pic>
        <p:nvPicPr>
          <p:cNvPr id="436233" name="Picture 9" descr="MC900432566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40" y="51054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933373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8035-3A57-47E5-A12A-83F29EBD3224}" type="slidenum">
              <a:rPr lang="en-US">
                <a:solidFill>
                  <a:srgbClr val="000000"/>
                </a:solidFill>
              </a:rPr>
              <a:pPr/>
              <a:t>226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1143000"/>
          </a:xfrm>
        </p:spPr>
        <p:txBody>
          <a:bodyPr/>
          <a:lstStyle/>
          <a:p>
            <a:pPr algn="l"/>
            <a:r>
              <a:rPr lang="en-US" sz="7200" dirty="0">
                <a:solidFill>
                  <a:srgbClr val="000066"/>
                </a:solidFill>
              </a:rPr>
              <a:t>IIM </a:t>
            </a:r>
            <a:r>
              <a:rPr lang="en-US" sz="7200" dirty="0" smtClean="0">
                <a:solidFill>
                  <a:srgbClr val="000066"/>
                </a:solidFill>
              </a:rPr>
              <a:t>distribution </a:t>
            </a:r>
            <a:endParaRPr lang="en-US" sz="6600" dirty="0">
              <a:solidFill>
                <a:srgbClr val="000066"/>
              </a:solidFill>
            </a:endParaRP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362200"/>
            <a:ext cx="6934200" cy="4038600"/>
          </a:xfrm>
        </p:spPr>
        <p:txBody>
          <a:bodyPr/>
          <a:lstStyle/>
          <a:p>
            <a:r>
              <a:rPr lang="en-US" sz="5400" dirty="0"/>
              <a:t>Depends on f</a:t>
            </a:r>
            <a:r>
              <a:rPr lang="en-US" sz="5400" dirty="0" smtClean="0"/>
              <a:t>amily situation</a:t>
            </a:r>
            <a:endParaRPr lang="en-US" sz="5400" dirty="0"/>
          </a:p>
          <a:p>
            <a:pPr lvl="1"/>
            <a:r>
              <a:rPr lang="en-US" sz="4800" dirty="0"/>
              <a:t> Single</a:t>
            </a:r>
          </a:p>
          <a:p>
            <a:pPr lvl="1"/>
            <a:r>
              <a:rPr lang="en-US" sz="4800" dirty="0"/>
              <a:t> Married </a:t>
            </a:r>
          </a:p>
          <a:p>
            <a:pPr lvl="1"/>
            <a:endParaRPr lang="en-US" sz="4800" dirty="0"/>
          </a:p>
        </p:txBody>
      </p:sp>
      <p:sp>
        <p:nvSpPr>
          <p:cNvPr id="438277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+mj-lt"/>
              </a:rPr>
              <a:t>(no will)</a:t>
            </a:r>
          </a:p>
        </p:txBody>
      </p:sp>
      <p:pic>
        <p:nvPicPr>
          <p:cNvPr id="438279" name="Picture 7" descr="Image 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2371725" cy="15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03317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CB5D-DF2C-466A-9A41-3C7C8182790F}" type="slidenum">
              <a:rPr lang="en-US">
                <a:solidFill>
                  <a:srgbClr val="000000"/>
                </a:solidFill>
              </a:rPr>
              <a:pPr/>
              <a:t>227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1431925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Example 1: Single</a:t>
            </a:r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305800" cy="4648200"/>
          </a:xfrm>
          <a:noFill/>
          <a:ln/>
        </p:spPr>
        <p:txBody>
          <a:bodyPr lIns="92075" tIns="46038" rIns="92075" bIns="46038"/>
          <a:lstStyle/>
          <a:p>
            <a:r>
              <a:rPr lang="en-US" sz="4000" dirty="0" smtClean="0"/>
              <a:t>IIM </a:t>
            </a:r>
            <a:r>
              <a:rPr lang="en-US" sz="4400" dirty="0" smtClean="0"/>
              <a:t>$</a:t>
            </a:r>
            <a:r>
              <a:rPr lang="en-US" sz="4000" dirty="0" smtClean="0"/>
              <a:t>5,000 no will</a:t>
            </a:r>
          </a:p>
          <a:p>
            <a:r>
              <a:rPr lang="en-US" sz="4000" dirty="0" smtClean="0"/>
              <a:t>Parents are living</a:t>
            </a:r>
            <a:endParaRPr lang="en-US" sz="3600" dirty="0" smtClean="0"/>
          </a:p>
          <a:p>
            <a:pPr lvl="1"/>
            <a:r>
              <a:rPr lang="en-US" sz="4000" dirty="0" smtClean="0"/>
              <a:t>No spouse</a:t>
            </a:r>
          </a:p>
          <a:p>
            <a:pPr lvl="1"/>
            <a:r>
              <a:rPr lang="en-US" sz="4000" dirty="0" smtClean="0"/>
              <a:t>No children</a:t>
            </a:r>
          </a:p>
          <a:p>
            <a:pPr lvl="1"/>
            <a:r>
              <a:rPr lang="en-US" sz="4000" dirty="0" smtClean="0"/>
              <a:t>No grandchildren</a:t>
            </a:r>
          </a:p>
          <a:p>
            <a:pPr lvl="1"/>
            <a:r>
              <a:rPr lang="en-US" sz="4000" dirty="0" smtClean="0"/>
              <a:t>No </a:t>
            </a:r>
            <a:r>
              <a:rPr lang="en-US" sz="4000" dirty="0"/>
              <a:t>great grandchildren</a:t>
            </a:r>
          </a:p>
          <a:p>
            <a:pPr>
              <a:buFontTx/>
              <a:buNone/>
            </a:pPr>
            <a:endParaRPr lang="en-US" sz="1600" dirty="0"/>
          </a:p>
        </p:txBody>
      </p:sp>
      <p:pic>
        <p:nvPicPr>
          <p:cNvPr id="440324" name="Picture 4" descr="bsku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1600200"/>
            <a:ext cx="2058988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62262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716E-3B67-4A93-B6BB-E6F0870810C5}" type="slidenum">
              <a:rPr lang="en-US">
                <a:solidFill>
                  <a:srgbClr val="000000"/>
                </a:solidFill>
              </a:rPr>
              <a:pPr/>
              <a:t>228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IIM account: $5,000</a:t>
            </a:r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609600" y="2057400"/>
            <a:ext cx="3276600" cy="1447800"/>
          </a:xfrm>
          <a:prstGeom prst="rect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Mother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000000"/>
                </a:solidFill>
                <a:latin typeface="+mj-lt"/>
              </a:rPr>
              <a:t>$2,500</a:t>
            </a:r>
          </a:p>
        </p:txBody>
      </p:sp>
      <p:sp>
        <p:nvSpPr>
          <p:cNvPr id="444421" name="Rectangle 5"/>
          <p:cNvSpPr>
            <a:spLocks noChangeArrowheads="1"/>
          </p:cNvSpPr>
          <p:nvPr/>
        </p:nvSpPr>
        <p:spPr bwMode="auto">
          <a:xfrm>
            <a:off x="5486400" y="1981200"/>
            <a:ext cx="3200400" cy="14478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Dad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000000"/>
                </a:solidFill>
                <a:latin typeface="+mj-lt"/>
              </a:rPr>
              <a:t>$2,500</a:t>
            </a:r>
          </a:p>
        </p:txBody>
      </p:sp>
      <p:sp>
        <p:nvSpPr>
          <p:cNvPr id="444422" name="Rectangle 6"/>
          <p:cNvSpPr>
            <a:spLocks noChangeArrowheads="1"/>
          </p:cNvSpPr>
          <p:nvPr/>
        </p:nvSpPr>
        <p:spPr bwMode="auto">
          <a:xfrm>
            <a:off x="2667000" y="4114800"/>
            <a:ext cx="4038600" cy="23622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>
                <a:solidFill>
                  <a:srgbClr val="FFFFFF"/>
                </a:solidFill>
                <a:latin typeface="+mj-lt"/>
              </a:rPr>
              <a:t>Single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>
                <a:solidFill>
                  <a:srgbClr val="FFFFFF"/>
                </a:solidFill>
                <a:latin typeface="+mj-lt"/>
              </a:rPr>
              <a:t>Person</a:t>
            </a:r>
          </a:p>
        </p:txBody>
      </p:sp>
      <p:sp>
        <p:nvSpPr>
          <p:cNvPr id="444423" name="Line 7"/>
          <p:cNvSpPr>
            <a:spLocks noChangeShapeType="1"/>
          </p:cNvSpPr>
          <p:nvPr/>
        </p:nvSpPr>
        <p:spPr bwMode="auto">
          <a:xfrm flipH="1" flipV="1">
            <a:off x="3048000" y="4191000"/>
            <a:ext cx="3048000" cy="22098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4424" name="Line 8"/>
          <p:cNvSpPr>
            <a:spLocks noChangeShapeType="1"/>
          </p:cNvSpPr>
          <p:nvPr/>
        </p:nvSpPr>
        <p:spPr bwMode="auto">
          <a:xfrm rot="5864756" flipH="1" flipV="1">
            <a:off x="3352801" y="3948112"/>
            <a:ext cx="2417762" cy="2563813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44425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943600" y="5334000"/>
          <a:ext cx="2227263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8" name="ClipArt" r:id="rId5" imgW="5189040" imgH="2233080" progId="MS_ClipArt_Gallery.2">
                  <p:embed/>
                </p:oleObj>
              </mc:Choice>
              <mc:Fallback>
                <p:oleObj name="ClipArt" r:id="rId5" imgW="5189040" imgH="22330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334000"/>
                        <a:ext cx="2227263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6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609600" y="5562600"/>
          <a:ext cx="17145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9" name="ClipArt" r:id="rId7" imgW="5189040" imgH="2233080" progId="MS_ClipArt_Gallery.2">
                  <p:embed/>
                </p:oleObj>
              </mc:Choice>
              <mc:Fallback>
                <p:oleObj name="ClipArt" r:id="rId7" imgW="5189040" imgH="22330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562600"/>
                        <a:ext cx="17145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8"/>
          <p:cNvSpPr>
            <a:spLocks noChangeArrowheads="1"/>
          </p:cNvSpPr>
          <p:nvPr/>
        </p:nvSpPr>
        <p:spPr bwMode="auto">
          <a:xfrm rot="-1547539">
            <a:off x="2901878" y="3249790"/>
            <a:ext cx="609600" cy="1219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1581452">
            <a:off x="5690025" y="3265087"/>
            <a:ext cx="609600" cy="1219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57200" y="1310005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+mj-lt"/>
              </a:rPr>
              <a:t>(no will)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5718508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09075 L -0.01042 -0.299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4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5926 L -0.00417 -0.2770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5D16-32A2-482B-AD73-B435DCDEDB78}" type="slidenum">
              <a:rPr lang="en-US">
                <a:solidFill>
                  <a:srgbClr val="000000"/>
                </a:solidFill>
              </a:rPr>
              <a:pPr/>
              <a:t>229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8515" name="Rectangle 3"/>
          <p:cNvSpPr>
            <a:spLocks noChangeArrowheads="1"/>
          </p:cNvSpPr>
          <p:nvPr/>
        </p:nvSpPr>
        <p:spPr bwMode="auto">
          <a:xfrm>
            <a:off x="762000" y="1905000"/>
            <a:ext cx="3429000" cy="1905000"/>
          </a:xfrm>
          <a:prstGeom prst="rect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+mj-lt"/>
              </a:rPr>
              <a:t>Mother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0000"/>
                </a:solidFill>
                <a:latin typeface="+mj-lt"/>
              </a:rPr>
              <a:t>$5,000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2819400" y="4138613"/>
            <a:ext cx="3657600" cy="2414587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FFFF"/>
                </a:solidFill>
                <a:latin typeface="+mj-lt"/>
              </a:rPr>
              <a:t>Single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FFFF"/>
                </a:solidFill>
                <a:latin typeface="+mj-lt"/>
              </a:rPr>
              <a:t>Person</a:t>
            </a:r>
          </a:p>
        </p:txBody>
      </p:sp>
      <p:sp>
        <p:nvSpPr>
          <p:cNvPr id="448517" name="Line 5"/>
          <p:cNvSpPr>
            <a:spLocks noChangeShapeType="1"/>
          </p:cNvSpPr>
          <p:nvPr/>
        </p:nvSpPr>
        <p:spPr bwMode="auto">
          <a:xfrm flipH="1" flipV="1">
            <a:off x="3352800" y="4214813"/>
            <a:ext cx="2286000" cy="2109787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8518" name="Line 6"/>
          <p:cNvSpPr>
            <a:spLocks noChangeShapeType="1"/>
          </p:cNvSpPr>
          <p:nvPr/>
        </p:nvSpPr>
        <p:spPr bwMode="auto">
          <a:xfrm rot="5864756" flipH="1" flipV="1">
            <a:off x="3383757" y="4267993"/>
            <a:ext cx="2514600" cy="2081213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8519" name="Rectangle 7"/>
          <p:cNvSpPr>
            <a:spLocks noChangeArrowheads="1"/>
          </p:cNvSpPr>
          <p:nvPr/>
        </p:nvSpPr>
        <p:spPr bwMode="auto">
          <a:xfrm>
            <a:off x="5638800" y="1905000"/>
            <a:ext cx="3048000" cy="19050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FFFF"/>
                </a:solidFill>
                <a:latin typeface="+mj-lt"/>
              </a:rPr>
              <a:t>Father</a:t>
            </a:r>
          </a:p>
        </p:txBody>
      </p:sp>
      <p:sp>
        <p:nvSpPr>
          <p:cNvPr id="448520" name="Rectangle 8"/>
          <p:cNvSpPr>
            <a:spLocks noGrp="1" noChangeArrowheads="1"/>
          </p:cNvSpPr>
          <p:nvPr>
            <p:ph type="title"/>
          </p:nvPr>
        </p:nvSpPr>
        <p:spPr>
          <a:xfrm>
            <a:off x="265680" y="304800"/>
            <a:ext cx="88392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dirty="0" smtClean="0">
                <a:solidFill>
                  <a:srgbClr val="000066"/>
                </a:solidFill>
              </a:rPr>
              <a:t>Passes to surviving eligible parent no will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448521" name="Line 9"/>
          <p:cNvSpPr>
            <a:spLocks noChangeShapeType="1"/>
          </p:cNvSpPr>
          <p:nvPr/>
        </p:nvSpPr>
        <p:spPr bwMode="auto">
          <a:xfrm rot="5864756" flipH="1" flipV="1">
            <a:off x="6219825" y="1874838"/>
            <a:ext cx="2057400" cy="18288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8522" name="Line 10"/>
          <p:cNvSpPr>
            <a:spLocks noChangeShapeType="1"/>
          </p:cNvSpPr>
          <p:nvPr/>
        </p:nvSpPr>
        <p:spPr bwMode="auto">
          <a:xfrm rot="284624" flipH="1" flipV="1">
            <a:off x="6096000" y="1981200"/>
            <a:ext cx="2209800" cy="16002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8523" name="AutoShape 11"/>
          <p:cNvSpPr>
            <a:spLocks noChangeArrowheads="1"/>
          </p:cNvSpPr>
          <p:nvPr/>
        </p:nvSpPr>
        <p:spPr bwMode="auto">
          <a:xfrm rot="-2701617">
            <a:off x="3733800" y="3429000"/>
            <a:ext cx="609600" cy="1219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48524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990600" y="4419600"/>
          <a:ext cx="17367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5" name="ClipArt" r:id="rId5" imgW="5189040" imgH="2233080" progId="MS_ClipArt_Gallery.2">
                  <p:embed/>
                </p:oleObj>
              </mc:Choice>
              <mc:Fallback>
                <p:oleObj name="ClipArt" r:id="rId5" imgW="5189040" imgH="22330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19600"/>
                        <a:ext cx="1736725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8525" name="AutoShape 13"/>
          <p:cNvSpPr>
            <a:spLocks noChangeArrowheads="1"/>
          </p:cNvSpPr>
          <p:nvPr/>
        </p:nvSpPr>
        <p:spPr bwMode="auto">
          <a:xfrm rot="4578864">
            <a:off x="5829300" y="3771900"/>
            <a:ext cx="1143000" cy="16764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2440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3886200" y="3352800"/>
            <a:ext cx="1644650" cy="11144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1/3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F0BC-EA32-4472-8A4A-7090C56B16CA}" type="slidenum">
              <a:rPr lang="en-US">
                <a:solidFill>
                  <a:srgbClr val="000000"/>
                </a:solidFill>
                <a:latin typeface="+mj-lt"/>
              </a:rPr>
              <a:pPr/>
              <a:t>23</a:t>
            </a:fld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962" name="Oval 2"/>
          <p:cNvSpPr>
            <a:spLocks noChangeArrowheads="1"/>
          </p:cNvSpPr>
          <p:nvPr/>
        </p:nvSpPr>
        <p:spPr bwMode="auto">
          <a:xfrm>
            <a:off x="6324600" y="5181600"/>
            <a:ext cx="1682750" cy="99695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1/9</a:t>
            </a: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4565650" y="3062288"/>
            <a:ext cx="1588" cy="3413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1447800" y="5257800"/>
            <a:ext cx="1682750" cy="99695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1/9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04800" y="304800"/>
            <a:ext cx="8458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0066"/>
                </a:solidFill>
                <a:latin typeface="+mj-lt"/>
              </a:rPr>
              <a:t>3</a:t>
            </a:r>
            <a:r>
              <a:rPr lang="en-US" sz="6600" b="1" baseline="30000" dirty="0" smtClean="0">
                <a:solidFill>
                  <a:srgbClr val="000066"/>
                </a:solidFill>
                <a:latin typeface="+mj-lt"/>
              </a:rPr>
              <a:t>rd</a:t>
            </a:r>
            <a:r>
              <a:rPr lang="en-US" sz="6600" b="1" dirty="0" smtClean="0">
                <a:solidFill>
                  <a:srgbClr val="000066"/>
                </a:solidFill>
                <a:latin typeface="+mj-lt"/>
              </a:rPr>
              <a:t> generation</a:t>
            </a:r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2895600" y="1371600"/>
            <a:ext cx="3276600" cy="17621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Original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Allottee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2738438" y="3062288"/>
            <a:ext cx="1827212" cy="284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4668838" y="3062288"/>
            <a:ext cx="1827212" cy="284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4724400" y="4419600"/>
            <a:ext cx="22098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H="1">
            <a:off x="2590800" y="4419600"/>
            <a:ext cx="2057400" cy="106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4114800" y="3505200"/>
            <a:ext cx="1295400" cy="8382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rot="4605939">
            <a:off x="4544219" y="3182144"/>
            <a:ext cx="395288" cy="14478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3200400" y="1600200"/>
            <a:ext cx="2438400" cy="12192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rot="5238806">
            <a:off x="3940176" y="1176337"/>
            <a:ext cx="1371600" cy="2066925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6096000" y="3200400"/>
            <a:ext cx="1644650" cy="1114425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1/3</a:t>
            </a:r>
          </a:p>
        </p:txBody>
      </p:sp>
      <p:sp>
        <p:nvSpPr>
          <p:cNvPr id="40979" name="Oval 19"/>
          <p:cNvSpPr>
            <a:spLocks noChangeArrowheads="1"/>
          </p:cNvSpPr>
          <p:nvPr/>
        </p:nvSpPr>
        <p:spPr bwMode="auto">
          <a:xfrm>
            <a:off x="1600200" y="3276600"/>
            <a:ext cx="1644650" cy="1114425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1/3</a:t>
            </a: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3962400" y="5029200"/>
            <a:ext cx="1682750" cy="99695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1/9</a:t>
            </a:r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4668838" y="4391024"/>
            <a:ext cx="55562" cy="7905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258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80E2-E749-4086-AFEE-7A3781E9D10A}" type="slidenum">
              <a:rPr lang="en-US">
                <a:solidFill>
                  <a:srgbClr val="000000"/>
                </a:solidFill>
              </a:rPr>
              <a:pPr/>
              <a:t>230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000" dirty="0">
                <a:solidFill>
                  <a:srgbClr val="000066"/>
                </a:solidFill>
              </a:rPr>
              <a:t>Example 2:</a:t>
            </a:r>
            <a:endParaRPr lang="en-US" sz="4000" dirty="0">
              <a:solidFill>
                <a:srgbClr val="000066"/>
              </a:solidFill>
            </a:endParaRP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8382000" cy="5181600"/>
          </a:xfrm>
          <a:noFill/>
          <a:ln/>
        </p:spPr>
        <p:txBody>
          <a:bodyPr lIns="92075" tIns="46038" rIns="92075" bIns="46038"/>
          <a:lstStyle/>
          <a:p>
            <a:r>
              <a:rPr lang="en-US" sz="4000" dirty="0"/>
              <a:t>If no spouse, no children, no grandchildren, no great grandchildren or no parents</a:t>
            </a:r>
          </a:p>
          <a:p>
            <a:pPr lvl="1"/>
            <a:r>
              <a:rPr lang="en-US" sz="5400" dirty="0"/>
              <a:t>Brothers &amp; sisters split IIM money </a:t>
            </a:r>
          </a:p>
          <a:p>
            <a:pPr>
              <a:buFontTx/>
              <a:buNone/>
            </a:pPr>
            <a:endParaRPr lang="en-US" sz="3600" dirty="0"/>
          </a:p>
        </p:txBody>
      </p:sp>
      <p:pic>
        <p:nvPicPr>
          <p:cNvPr id="450564" name="Picture 4" descr="ratt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85800"/>
            <a:ext cx="15811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65" name="Picture 5" descr="MCj0410957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0"/>
            <a:ext cx="1524000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554034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B482-5D92-410F-8CB9-0EE3BBBB9D9C}" type="slidenum">
              <a:rPr lang="en-US"/>
              <a:pPr/>
              <a:t>231</a:t>
            </a:fld>
            <a:endParaRPr lang="en-US" dirty="0"/>
          </a:p>
        </p:txBody>
      </p:sp>
      <p:sp>
        <p:nvSpPr>
          <p:cNvPr id="454659" name="Rectangle 3"/>
          <p:cNvSpPr>
            <a:spLocks noChangeArrowheads="1"/>
          </p:cNvSpPr>
          <p:nvPr/>
        </p:nvSpPr>
        <p:spPr bwMode="auto">
          <a:xfrm>
            <a:off x="304800" y="4267200"/>
            <a:ext cx="2819400" cy="18288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200" b="1" dirty="0">
                <a:solidFill>
                  <a:schemeClr val="bg1"/>
                </a:solidFill>
                <a:latin typeface="+mj-lt"/>
              </a:rPr>
              <a:t>Single </a:t>
            </a:r>
          </a:p>
          <a:p>
            <a:pPr algn="ctr" eaLnBrk="0" hangingPunct="0"/>
            <a:r>
              <a:rPr lang="en-US" sz="2200" b="1" dirty="0">
                <a:solidFill>
                  <a:schemeClr val="bg1"/>
                </a:solidFill>
                <a:latin typeface="+mj-lt"/>
              </a:rPr>
              <a:t>person passed</a:t>
            </a:r>
          </a:p>
          <a:p>
            <a:pPr algn="ctr" eaLnBrk="0" hangingPunct="0"/>
            <a:r>
              <a:rPr lang="en-US" sz="2200" b="1" dirty="0">
                <a:solidFill>
                  <a:schemeClr val="bg1"/>
                </a:solidFill>
                <a:latin typeface="+mj-lt"/>
              </a:rPr>
              <a:t> away after </a:t>
            </a:r>
          </a:p>
          <a:p>
            <a:pPr algn="ctr" eaLnBrk="0" hangingPunct="0"/>
            <a:r>
              <a:rPr lang="en-US" sz="2200" b="1" dirty="0">
                <a:solidFill>
                  <a:schemeClr val="bg1"/>
                </a:solidFill>
                <a:latin typeface="+mj-lt"/>
              </a:rPr>
              <a:t> Father &amp; Mother</a:t>
            </a:r>
            <a:r>
              <a:rPr lang="en-US" sz="22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200" b="1" dirty="0">
                <a:solidFill>
                  <a:schemeClr val="bg2"/>
                </a:solidFill>
                <a:latin typeface="+mj-lt"/>
              </a:rPr>
              <a:t> </a:t>
            </a: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3276600" y="4419600"/>
            <a:ext cx="1676400" cy="1524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rgbClr val="000000"/>
                </a:solidFill>
                <a:latin typeface="+mj-lt"/>
              </a:rPr>
              <a:t>$</a:t>
            </a:r>
            <a:r>
              <a:rPr lang="en-US" sz="3200" b="1" dirty="0">
                <a:solidFill>
                  <a:srgbClr val="000000"/>
                </a:solidFill>
                <a:latin typeface="+mj-lt"/>
              </a:rPr>
              <a:t>1,000</a:t>
            </a:r>
            <a:endParaRPr lang="en-US" sz="28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5257800" y="4419600"/>
            <a:ext cx="1600200" cy="1524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000000"/>
                </a:solidFill>
                <a:latin typeface="+mj-lt"/>
              </a:rPr>
              <a:t>$1,000</a:t>
            </a:r>
          </a:p>
        </p:txBody>
      </p:sp>
      <p:sp>
        <p:nvSpPr>
          <p:cNvPr id="454662" name="Rectangle 6"/>
          <p:cNvSpPr>
            <a:spLocks noChangeArrowheads="1"/>
          </p:cNvSpPr>
          <p:nvPr/>
        </p:nvSpPr>
        <p:spPr bwMode="auto">
          <a:xfrm>
            <a:off x="7086600" y="4419600"/>
            <a:ext cx="1600200" cy="1524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rgbClr val="000000"/>
                </a:solidFill>
                <a:latin typeface="+mj-lt"/>
              </a:rPr>
              <a:t>$</a:t>
            </a:r>
            <a:r>
              <a:rPr lang="en-US" sz="3200" b="1" dirty="0">
                <a:solidFill>
                  <a:srgbClr val="000000"/>
                </a:solidFill>
                <a:latin typeface="+mj-lt"/>
              </a:rPr>
              <a:t>1,000</a:t>
            </a:r>
            <a:endParaRPr lang="en-US" sz="28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4663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IIM </a:t>
            </a:r>
            <a:r>
              <a:rPr lang="en-US" sz="5400" dirty="0" smtClean="0">
                <a:solidFill>
                  <a:srgbClr val="000066"/>
                </a:solidFill>
              </a:rPr>
              <a:t>account</a:t>
            </a:r>
            <a:r>
              <a:rPr lang="en-US" sz="5400" dirty="0">
                <a:solidFill>
                  <a:srgbClr val="000066"/>
                </a:solidFill>
              </a:rPr>
              <a:t>: $3,000</a:t>
            </a:r>
          </a:p>
        </p:txBody>
      </p:sp>
      <p:sp>
        <p:nvSpPr>
          <p:cNvPr id="454664" name="Rectangle 8"/>
          <p:cNvSpPr>
            <a:spLocks noChangeArrowheads="1"/>
          </p:cNvSpPr>
          <p:nvPr/>
        </p:nvSpPr>
        <p:spPr bwMode="auto">
          <a:xfrm>
            <a:off x="2057400" y="2362200"/>
            <a:ext cx="2362200" cy="13716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>
                <a:solidFill>
                  <a:schemeClr val="bg1"/>
                </a:solidFill>
                <a:latin typeface="+mj-lt"/>
              </a:rPr>
              <a:t>Father</a:t>
            </a:r>
          </a:p>
        </p:txBody>
      </p:sp>
      <p:grpSp>
        <p:nvGrpSpPr>
          <p:cNvPr id="454665" name="Group 9"/>
          <p:cNvGrpSpPr>
            <a:grpSpLocks/>
          </p:cNvGrpSpPr>
          <p:nvPr/>
        </p:nvGrpSpPr>
        <p:grpSpPr bwMode="auto">
          <a:xfrm>
            <a:off x="838200" y="4495800"/>
            <a:ext cx="1104900" cy="1371600"/>
            <a:chOff x="1704" y="2016"/>
            <a:chExt cx="2160" cy="2160"/>
          </a:xfrm>
        </p:grpSpPr>
        <p:sp>
          <p:nvSpPr>
            <p:cNvPr id="454666" name="Line 10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4667" name="Line 11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54668" name="Group 12"/>
          <p:cNvGrpSpPr>
            <a:grpSpLocks/>
          </p:cNvGrpSpPr>
          <p:nvPr/>
        </p:nvGrpSpPr>
        <p:grpSpPr bwMode="auto">
          <a:xfrm>
            <a:off x="2438400" y="2362200"/>
            <a:ext cx="1104900" cy="1371600"/>
            <a:chOff x="1704" y="2016"/>
            <a:chExt cx="2160" cy="2160"/>
          </a:xfrm>
        </p:grpSpPr>
        <p:sp>
          <p:nvSpPr>
            <p:cNvPr id="454669" name="Line 13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4670" name="Line 14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54671" name="Rectangle 15"/>
          <p:cNvSpPr>
            <a:spLocks noChangeArrowheads="1"/>
          </p:cNvSpPr>
          <p:nvPr/>
        </p:nvSpPr>
        <p:spPr bwMode="auto">
          <a:xfrm>
            <a:off x="5334000" y="2362200"/>
            <a:ext cx="2362200" cy="13716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>
                <a:solidFill>
                  <a:schemeClr val="bg1"/>
                </a:solidFill>
                <a:latin typeface="+mj-lt"/>
              </a:rPr>
              <a:t>Mother </a:t>
            </a:r>
          </a:p>
        </p:txBody>
      </p:sp>
      <p:grpSp>
        <p:nvGrpSpPr>
          <p:cNvPr id="454672" name="Group 16"/>
          <p:cNvGrpSpPr>
            <a:grpSpLocks/>
          </p:cNvGrpSpPr>
          <p:nvPr/>
        </p:nvGrpSpPr>
        <p:grpSpPr bwMode="auto">
          <a:xfrm>
            <a:off x="5791200" y="2362200"/>
            <a:ext cx="1104900" cy="1371600"/>
            <a:chOff x="1704" y="2016"/>
            <a:chExt cx="2160" cy="2160"/>
          </a:xfrm>
        </p:grpSpPr>
        <p:sp>
          <p:nvSpPr>
            <p:cNvPr id="454673" name="Line 1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4674" name="Line 1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454675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81600" y="5659438"/>
          <a:ext cx="16764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6" name="ClipArt" r:id="rId5" imgW="5189040" imgH="2233080" progId="MS_ClipArt_Gallery.2">
                  <p:embed/>
                </p:oleObj>
              </mc:Choice>
              <mc:Fallback>
                <p:oleObj name="ClipArt" r:id="rId5" imgW="5189040" imgH="22330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659438"/>
                        <a:ext cx="1676400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6" name="Object 20"/>
          <p:cNvGraphicFramePr>
            <a:graphicFrameLocks noGrp="1" noChangeAspect="1"/>
          </p:cNvGraphicFramePr>
          <p:nvPr>
            <p:ph sz="half" idx="1"/>
          </p:nvPr>
        </p:nvGraphicFramePr>
        <p:xfrm>
          <a:off x="3276600" y="5638800"/>
          <a:ext cx="17907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7" name="ClipArt" r:id="rId7" imgW="5189040" imgH="2233080" progId="MS_ClipArt_Gallery.2">
                  <p:embed/>
                </p:oleObj>
              </mc:Choice>
              <mc:Fallback>
                <p:oleObj name="ClipArt" r:id="rId7" imgW="5189040" imgH="22330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638800"/>
                        <a:ext cx="17907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7" name="Object 2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705600" y="5715000"/>
          <a:ext cx="18891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8" name="ClipArt" r:id="rId8" imgW="5189040" imgH="2233080" progId="MS_ClipArt_Gallery.2">
                  <p:embed/>
                </p:oleObj>
              </mc:Choice>
              <mc:Fallback>
                <p:oleObj name="ClipArt" r:id="rId8" imgW="5189040" imgH="22330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715000"/>
                        <a:ext cx="1889125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4678" name="AutoShape 22"/>
          <p:cNvSpPr>
            <a:spLocks noChangeArrowheads="1"/>
          </p:cNvSpPr>
          <p:nvPr/>
        </p:nvSpPr>
        <p:spPr bwMode="auto">
          <a:xfrm>
            <a:off x="304800" y="2514600"/>
            <a:ext cx="1143000" cy="16764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+mj-lt"/>
              </a:rPr>
              <a:t>IIM (no will)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472320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4BA-AC77-4921-B7A8-3B5CBC86F060}" type="slidenum">
              <a:rPr lang="en-US"/>
              <a:pPr/>
              <a:t>232</a:t>
            </a:fld>
            <a:endParaRPr lang="en-US" dirty="0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010400" cy="1143000"/>
          </a:xfrm>
        </p:spPr>
        <p:txBody>
          <a:bodyPr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Example 3: </a:t>
            </a:r>
            <a:br>
              <a:rPr lang="en-US" sz="5400" dirty="0">
                <a:solidFill>
                  <a:srgbClr val="000066"/>
                </a:solidFill>
              </a:rPr>
            </a:br>
            <a:r>
              <a:rPr lang="en-US" sz="5400" dirty="0">
                <a:solidFill>
                  <a:srgbClr val="000066"/>
                </a:solidFill>
              </a:rPr>
              <a:t>Single Person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7620000" cy="4525963"/>
          </a:xfrm>
        </p:spPr>
        <p:txBody>
          <a:bodyPr/>
          <a:lstStyle/>
          <a:p>
            <a:r>
              <a:rPr lang="en-US" sz="5400" dirty="0" smtClean="0"/>
              <a:t>IIM $3,000</a:t>
            </a:r>
          </a:p>
          <a:p>
            <a:pPr lvl="1"/>
            <a:r>
              <a:rPr lang="en-US" sz="4000" dirty="0" smtClean="0"/>
              <a:t>No children</a:t>
            </a:r>
          </a:p>
          <a:p>
            <a:pPr lvl="1"/>
            <a:r>
              <a:rPr lang="en-US" sz="4000" dirty="0" smtClean="0"/>
              <a:t>Parents deceased</a:t>
            </a:r>
          </a:p>
          <a:p>
            <a:pPr lvl="1"/>
            <a:r>
              <a:rPr lang="en-US" sz="4000" dirty="0" smtClean="0"/>
              <a:t>Has brothers </a:t>
            </a:r>
            <a:r>
              <a:rPr lang="en-US" sz="4000" dirty="0"/>
              <a:t>&amp; </a:t>
            </a:r>
            <a:r>
              <a:rPr lang="en-US" sz="4000" dirty="0" smtClean="0"/>
              <a:t>sisters, some deceased some living </a:t>
            </a:r>
            <a:endParaRPr lang="en-US" sz="4000" dirty="0"/>
          </a:p>
          <a:p>
            <a:pPr marL="457200" lvl="1" indent="0">
              <a:buNone/>
            </a:pPr>
            <a:endParaRPr lang="en-US" sz="4000" dirty="0"/>
          </a:p>
        </p:txBody>
      </p:sp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5867400" y="304800"/>
            <a:ext cx="259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i="1" dirty="0">
                <a:solidFill>
                  <a:srgbClr val="000066"/>
                </a:solidFill>
                <a:latin typeface="+mj-lt"/>
              </a:rPr>
              <a:t>(no will)</a:t>
            </a:r>
          </a:p>
        </p:txBody>
      </p:sp>
      <p:pic>
        <p:nvPicPr>
          <p:cNvPr id="456712" name="Picture 8" descr="Image 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27432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945446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80149-3EC1-4109-99AD-5B336152F99F}" type="slidenum">
              <a:rPr lang="en-US"/>
              <a:pPr/>
              <a:t>233</a:t>
            </a:fld>
            <a:endParaRPr lang="en-US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/>
            <a:r>
              <a:rPr lang="en-US" sz="5400" dirty="0" smtClean="0">
                <a:solidFill>
                  <a:srgbClr val="000066"/>
                </a:solidFill>
              </a:rPr>
              <a:t>2 living, 2 deceased</a:t>
            </a:r>
            <a:endParaRPr lang="en-US" sz="5400" dirty="0">
              <a:solidFill>
                <a:srgbClr val="000066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25029"/>
              </p:ext>
            </p:extLst>
          </p:nvPr>
        </p:nvGraphicFramePr>
        <p:xfrm>
          <a:off x="304800" y="2514600"/>
          <a:ext cx="851741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9" name="Organization Chart" r:id="rId5" imgW="3651120" imgH="634680" progId="OrgPlusWOPX.4">
                  <p:embed followColorScheme="full"/>
                </p:oleObj>
              </mc:Choice>
              <mc:Fallback>
                <p:oleObj name="Organization Chart" r:id="rId5" imgW="3651120" imgH="634680" progId="OrgPlusWOPX.4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2514600"/>
                        <a:ext cx="8517413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utoShape 17"/>
          <p:cNvSpPr>
            <a:spLocks noChangeArrowheads="1"/>
          </p:cNvSpPr>
          <p:nvPr/>
        </p:nvSpPr>
        <p:spPr bwMode="auto">
          <a:xfrm>
            <a:off x="533400" y="1447800"/>
            <a:ext cx="5257800" cy="1447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latin typeface="+mj-lt"/>
              </a:rPr>
              <a:t>Sisters passed</a:t>
            </a:r>
          </a:p>
          <a:p>
            <a:pPr algn="ctr" eaLnBrk="0" hangingPunct="0"/>
            <a:r>
              <a:rPr lang="en-US" sz="2000" b="1" dirty="0">
                <a:latin typeface="+mj-lt"/>
              </a:rPr>
              <a:t>away before </a:t>
            </a:r>
            <a:r>
              <a:rPr lang="en-US" sz="2000" b="1" dirty="0" smtClean="0">
                <a:latin typeface="+mj-lt"/>
              </a:rPr>
              <a:t/>
            </a:r>
            <a:br>
              <a:rPr lang="en-US" sz="2000" b="1" dirty="0" smtClean="0">
                <a:latin typeface="+mj-lt"/>
              </a:rPr>
            </a:br>
            <a:r>
              <a:rPr lang="en-US" sz="2000" b="1" dirty="0" smtClean="0">
                <a:latin typeface="+mj-lt"/>
              </a:rPr>
              <a:t>brother</a:t>
            </a:r>
            <a:endParaRPr lang="en-US" sz="2000" b="1" dirty="0">
              <a:latin typeface="+mj-lt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04800" y="3048000"/>
            <a:ext cx="990600" cy="838200"/>
            <a:chOff x="1704" y="2016"/>
            <a:chExt cx="2160" cy="2160"/>
          </a:xfrm>
        </p:grpSpPr>
        <p:sp>
          <p:nvSpPr>
            <p:cNvPr id="25" name="Line 13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7" name="Group 12"/>
          <p:cNvGrpSpPr>
            <a:grpSpLocks/>
          </p:cNvGrpSpPr>
          <p:nvPr/>
        </p:nvGrpSpPr>
        <p:grpSpPr bwMode="auto">
          <a:xfrm>
            <a:off x="1524000" y="3048000"/>
            <a:ext cx="990600" cy="838200"/>
            <a:chOff x="1704" y="2016"/>
            <a:chExt cx="2160" cy="2160"/>
          </a:xfrm>
        </p:grpSpPr>
        <p:sp>
          <p:nvSpPr>
            <p:cNvPr id="28" name="Line 13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0" name="Group 12"/>
          <p:cNvGrpSpPr>
            <a:grpSpLocks/>
          </p:cNvGrpSpPr>
          <p:nvPr/>
        </p:nvGrpSpPr>
        <p:grpSpPr bwMode="auto">
          <a:xfrm>
            <a:off x="3429000" y="3094567"/>
            <a:ext cx="990600" cy="838200"/>
            <a:chOff x="1704" y="2016"/>
            <a:chExt cx="2160" cy="2160"/>
          </a:xfrm>
        </p:grpSpPr>
        <p:sp>
          <p:nvSpPr>
            <p:cNvPr id="31" name="Line 13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Line 14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5" name="AutoShape 14"/>
          <p:cNvSpPr>
            <a:spLocks noChangeArrowheads="1"/>
          </p:cNvSpPr>
          <p:nvPr/>
        </p:nvSpPr>
        <p:spPr bwMode="auto">
          <a:xfrm rot="1167846">
            <a:off x="127826" y="1552245"/>
            <a:ext cx="914400" cy="16764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 rot="1167846">
            <a:off x="5334001" y="1587195"/>
            <a:ext cx="914400" cy="1676400"/>
          </a:xfrm>
          <a:prstGeom prst="lightningBol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52400" y="5486400"/>
            <a:ext cx="8763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$3,000 in deceased Brother’s IIM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4331553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43200"/>
            <a:ext cx="4172857" cy="1752600"/>
          </a:xfrm>
          <a:prstGeom prst="rect">
            <a:avLst/>
          </a:prstGeom>
        </p:spPr>
      </p:pic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38387340"/>
              </p:ext>
            </p:extLst>
          </p:nvPr>
        </p:nvGraphicFramePr>
        <p:xfrm>
          <a:off x="4572000" y="17145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9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0" y="1714500"/>
                        <a:ext cx="4572000" cy="5143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000066"/>
                </a:solidFill>
              </a:rPr>
              <a:t>How much will brother with red lighting bolt receive of $3,000 IIM? </a:t>
            </a:r>
            <a:endParaRPr lang="en-US" sz="4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234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2429813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5400" dirty="0" smtClean="0"/>
              <a:t>$3,000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5400" dirty="0" smtClean="0"/>
              <a:t>$1,500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5400" dirty="0" smtClean="0"/>
              <a:t>$375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5400" dirty="0" smtClean="0"/>
              <a:t>Nothing</a:t>
            </a:r>
            <a:endParaRPr lang="en-US" sz="5400" dirty="0"/>
          </a:p>
        </p:txBody>
      </p:sp>
      <p:grpSp>
        <p:nvGrpSpPr>
          <p:cNvPr id="9" name="CountdownNew" hidden="1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588" cy="1588"/>
            <a:chOff x="8318500" y="6032500"/>
            <a:chExt cx="1270000" cy="1016000"/>
          </a:xfrm>
        </p:grpSpPr>
        <p:pic>
          <p:nvPicPr>
            <p:cNvPr id="8" name="CDShape" hidden="1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 hidden="1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 hidden="1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14903977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1A83-CCAC-49D9-99DA-F097FCEA8AA0}" type="slidenum">
              <a:rPr lang="en-US"/>
              <a:pPr/>
              <a:t>235</a:t>
            </a:fld>
            <a:endParaRPr lang="en-US" dirty="0"/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2390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000" dirty="0">
                <a:solidFill>
                  <a:srgbClr val="000066"/>
                </a:solidFill>
              </a:rPr>
              <a:t>IIM Distribution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597698"/>
              </p:ext>
            </p:extLst>
          </p:nvPr>
        </p:nvGraphicFramePr>
        <p:xfrm>
          <a:off x="304800" y="2133600"/>
          <a:ext cx="8516938" cy="343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0" name="Organization Chart" r:id="rId5" imgW="3651120" imgH="907920" progId="OrgPlusWOPX.4">
                  <p:embed followColorScheme="full"/>
                </p:oleObj>
              </mc:Choice>
              <mc:Fallback>
                <p:oleObj name="Organization Chart" r:id="rId5" imgW="3651120" imgH="907920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33600"/>
                        <a:ext cx="8516938" cy="343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228600" y="2524125"/>
            <a:ext cx="1104900" cy="1371600"/>
            <a:chOff x="1704" y="2016"/>
            <a:chExt cx="2160" cy="2160"/>
          </a:xfrm>
        </p:grpSpPr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1524000" y="2581275"/>
            <a:ext cx="1104900" cy="1371600"/>
            <a:chOff x="1704" y="2016"/>
            <a:chExt cx="2160" cy="2160"/>
          </a:xfrm>
        </p:grpSpPr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5" name="Group 8"/>
          <p:cNvGrpSpPr>
            <a:grpSpLocks/>
          </p:cNvGrpSpPr>
          <p:nvPr/>
        </p:nvGrpSpPr>
        <p:grpSpPr bwMode="auto">
          <a:xfrm>
            <a:off x="3352800" y="2581275"/>
            <a:ext cx="1104900" cy="1371600"/>
            <a:chOff x="1704" y="2016"/>
            <a:chExt cx="2160" cy="2160"/>
          </a:xfrm>
        </p:grpSpPr>
        <p:sp>
          <p:nvSpPr>
            <p:cNvPr id="26" name="Line 9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8" name="Picture 15" descr="mone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26326"/>
            <a:ext cx="16002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mone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26326"/>
            <a:ext cx="16002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14"/>
          <p:cNvSpPr>
            <a:spLocks noChangeArrowheads="1"/>
          </p:cNvSpPr>
          <p:nvPr/>
        </p:nvSpPr>
        <p:spPr bwMode="auto">
          <a:xfrm rot="1167846">
            <a:off x="103775" y="1034457"/>
            <a:ext cx="914400" cy="16764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4873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1A83-CCAC-49D9-99DA-F097FCEA8AA0}" type="slidenum">
              <a:rPr lang="en-US"/>
              <a:pPr/>
              <a:t>236</a:t>
            </a:fld>
            <a:endParaRPr lang="en-US" dirty="0"/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2390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000" dirty="0">
                <a:solidFill>
                  <a:srgbClr val="000066"/>
                </a:solidFill>
              </a:rPr>
              <a:t>IIM Distribution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944879"/>
              </p:ext>
            </p:extLst>
          </p:nvPr>
        </p:nvGraphicFramePr>
        <p:xfrm>
          <a:off x="304800" y="2285999"/>
          <a:ext cx="8516938" cy="322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4" name="Organization Chart" r:id="rId5" imgW="3651120" imgH="876240" progId="OrgPlusWOPX.4">
                  <p:embed followColorScheme="full"/>
                </p:oleObj>
              </mc:Choice>
              <mc:Fallback>
                <p:oleObj name="Organization Chart" r:id="rId5" imgW="3651120" imgH="876240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5999"/>
                        <a:ext cx="8516938" cy="322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228600" y="2524125"/>
            <a:ext cx="1104900" cy="1371600"/>
            <a:chOff x="1704" y="2016"/>
            <a:chExt cx="2160" cy="2160"/>
          </a:xfrm>
        </p:grpSpPr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1524000" y="2581275"/>
            <a:ext cx="1104900" cy="1371600"/>
            <a:chOff x="1704" y="2016"/>
            <a:chExt cx="2160" cy="2160"/>
          </a:xfrm>
        </p:grpSpPr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5" name="Group 8"/>
          <p:cNvGrpSpPr>
            <a:grpSpLocks/>
          </p:cNvGrpSpPr>
          <p:nvPr/>
        </p:nvGrpSpPr>
        <p:grpSpPr bwMode="auto">
          <a:xfrm>
            <a:off x="3352800" y="2581275"/>
            <a:ext cx="1104900" cy="1371600"/>
            <a:chOff x="1704" y="2016"/>
            <a:chExt cx="2160" cy="2160"/>
          </a:xfrm>
        </p:grpSpPr>
        <p:sp>
          <p:nvSpPr>
            <p:cNvPr id="26" name="Line 9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9" name="Picture 16" descr="mone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2255837"/>
            <a:ext cx="16002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14"/>
          <p:cNvSpPr>
            <a:spLocks noChangeArrowheads="1"/>
          </p:cNvSpPr>
          <p:nvPr/>
        </p:nvSpPr>
        <p:spPr bwMode="auto">
          <a:xfrm rot="1167846">
            <a:off x="103775" y="1034457"/>
            <a:ext cx="914400" cy="16764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5334000" y="2672715"/>
            <a:ext cx="1104900" cy="1371600"/>
            <a:chOff x="1704" y="2016"/>
            <a:chExt cx="2160" cy="2160"/>
          </a:xfrm>
        </p:grpSpPr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3294842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D7F6-4A4E-4298-BE0D-3B4CB7314F47}" type="slidenum">
              <a:rPr lang="en-US">
                <a:solidFill>
                  <a:srgbClr val="000000"/>
                </a:solidFill>
              </a:rPr>
              <a:pPr/>
              <a:t>237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553200" cy="1143000"/>
          </a:xfrm>
        </p:spPr>
        <p:txBody>
          <a:bodyPr/>
          <a:lstStyle/>
          <a:p>
            <a:pPr algn="l"/>
            <a:r>
              <a:rPr lang="en-US" sz="6000" dirty="0">
                <a:solidFill>
                  <a:srgbClr val="000066"/>
                </a:solidFill>
              </a:rPr>
              <a:t>Example 4:</a:t>
            </a:r>
            <a:endParaRPr lang="en-US" sz="8000" dirty="0">
              <a:solidFill>
                <a:srgbClr val="000066"/>
              </a:solidFill>
            </a:endParaRP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438400"/>
            <a:ext cx="8534400" cy="4038600"/>
          </a:xfrm>
        </p:spPr>
        <p:txBody>
          <a:bodyPr/>
          <a:lstStyle/>
          <a:p>
            <a:r>
              <a:rPr lang="en-US" sz="8000" dirty="0"/>
              <a:t>Single</a:t>
            </a:r>
          </a:p>
          <a:p>
            <a:pPr lvl="1"/>
            <a:r>
              <a:rPr lang="en-US" sz="7200" dirty="0"/>
              <a:t> with </a:t>
            </a:r>
            <a:r>
              <a:rPr lang="en-US" sz="7200" dirty="0" smtClean="0"/>
              <a:t>children</a:t>
            </a:r>
            <a:endParaRPr lang="en-US" sz="7200" dirty="0"/>
          </a:p>
          <a:p>
            <a:endParaRPr lang="en-US" sz="8000" dirty="0"/>
          </a:p>
        </p:txBody>
      </p:sp>
      <p:sp>
        <p:nvSpPr>
          <p:cNvPr id="466948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($3,000 IIM no will)</a:t>
            </a:r>
          </a:p>
        </p:txBody>
      </p:sp>
      <p:pic>
        <p:nvPicPr>
          <p:cNvPr id="466956" name="Picture 12" descr="native_american_women-thumb-640xauto-56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31242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818200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7DA3-532F-416F-85FA-015B56BCD64D}" type="slidenum">
              <a:rPr lang="en-US">
                <a:solidFill>
                  <a:srgbClr val="000000"/>
                </a:solidFill>
              </a:rPr>
              <a:pPr/>
              <a:t>238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762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600" dirty="0">
                <a:solidFill>
                  <a:srgbClr val="000066"/>
                </a:solidFill>
              </a:rPr>
              <a:t>Survivors : 3 kids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993591738"/>
              </p:ext>
            </p:extLst>
          </p:nvPr>
        </p:nvGraphicFramePr>
        <p:xfrm>
          <a:off x="495300" y="1219200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3619500" y="2460625"/>
            <a:ext cx="1981200" cy="1066800"/>
            <a:chOff x="1704" y="2016"/>
            <a:chExt cx="2160" cy="2160"/>
          </a:xfrm>
        </p:grpSpPr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($3,000 IIM no 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98772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18208385"/>
              </p:ext>
            </p:extLst>
          </p:nvPr>
        </p:nvGraphicFramePr>
        <p:xfrm>
          <a:off x="508684" y="1219200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FA5-D618-4D45-921A-911B60F61269}" type="slidenum">
              <a:rPr lang="en-US">
                <a:solidFill>
                  <a:srgbClr val="000000"/>
                </a:solidFill>
              </a:rPr>
              <a:pPr/>
              <a:t>239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$3,000 in IIM </a:t>
            </a:r>
            <a:r>
              <a:rPr lang="en-US" sz="5400" dirty="0" smtClean="0">
                <a:solidFill>
                  <a:srgbClr val="000066"/>
                </a:solidFill>
              </a:rPr>
              <a:t>   </a:t>
            </a:r>
            <a:r>
              <a:rPr lang="en-US" sz="4000" dirty="0" smtClean="0">
                <a:solidFill>
                  <a:srgbClr val="000066"/>
                </a:solidFill>
              </a:rPr>
              <a:t>passes </a:t>
            </a:r>
            <a:r>
              <a:rPr lang="en-US" sz="4000" dirty="0">
                <a:solidFill>
                  <a:srgbClr val="000066"/>
                </a:solidFill>
              </a:rPr>
              <a:t>in equal </a:t>
            </a:r>
            <a:r>
              <a:rPr lang="en-US" sz="4000" dirty="0" smtClean="0">
                <a:solidFill>
                  <a:srgbClr val="000066"/>
                </a:solidFill>
              </a:rPr>
              <a:t>shares</a:t>
            </a:r>
            <a:endParaRPr lang="en-US" sz="4000" dirty="0">
              <a:solidFill>
                <a:srgbClr val="000066"/>
              </a:solidFill>
            </a:endParaRPr>
          </a:p>
        </p:txBody>
      </p:sp>
      <p:sp>
        <p:nvSpPr>
          <p:cNvPr id="473104" name="Text Box 16"/>
          <p:cNvSpPr txBox="1">
            <a:spLocks noChangeArrowheads="1"/>
          </p:cNvSpPr>
          <p:nvPr/>
        </p:nvSpPr>
        <p:spPr bwMode="auto">
          <a:xfrm>
            <a:off x="579120" y="5715000"/>
            <a:ext cx="510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000066"/>
                </a:solidFill>
              </a:rPr>
              <a:t>(IIM no will)</a:t>
            </a:r>
          </a:p>
        </p:txBody>
      </p:sp>
      <p:pic>
        <p:nvPicPr>
          <p:cNvPr id="14" name="Picture 18" descr="mon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84" y="3629369"/>
            <a:ext cx="1630363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 descr="mon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971" y="3629369"/>
            <a:ext cx="1630363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mon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38894"/>
            <a:ext cx="1630363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3632884" y="2460625"/>
            <a:ext cx="1981200" cy="1066800"/>
            <a:chOff x="1704" y="2016"/>
            <a:chExt cx="2160" cy="2160"/>
          </a:xfrm>
        </p:grpSpPr>
        <p:sp>
          <p:nvSpPr>
            <p:cNvPr id="18" name="Line 23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3071919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B113-5400-4062-B865-C51D6D9E38A8}" type="slidenum">
              <a:rPr lang="en-US" sz="1050">
                <a:solidFill>
                  <a:srgbClr val="000000"/>
                </a:solidFill>
                <a:latin typeface="+mj-lt"/>
              </a:rPr>
              <a:pPr/>
              <a:t>24</a:t>
            </a:fld>
            <a:endParaRPr lang="en-US" sz="10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66"/>
                </a:solidFill>
                <a:latin typeface="+mj-lt"/>
              </a:rPr>
              <a:t>4</a:t>
            </a:r>
            <a:r>
              <a:rPr lang="en-US" sz="4800" b="1" baseline="30000" dirty="0" smtClean="0">
                <a:solidFill>
                  <a:srgbClr val="000066"/>
                </a:solidFill>
                <a:latin typeface="+mj-lt"/>
              </a:rPr>
              <a:t>th</a:t>
            </a:r>
            <a:r>
              <a:rPr lang="en-US" sz="4800" b="1" dirty="0" smtClean="0">
                <a:solidFill>
                  <a:srgbClr val="000066"/>
                </a:solidFill>
                <a:latin typeface="+mj-lt"/>
              </a:rPr>
              <a:t> generation</a:t>
            </a:r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3086100" y="1752600"/>
            <a:ext cx="2940050" cy="13049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Original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Allottee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4565650" y="3062288"/>
            <a:ext cx="0" cy="341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2738438" y="3062288"/>
            <a:ext cx="1827212" cy="284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4668838" y="3062288"/>
            <a:ext cx="1827212" cy="284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2228850" y="3200400"/>
            <a:ext cx="1263650" cy="657225"/>
          </a:xfrm>
          <a:prstGeom prst="ellipse">
            <a:avLst/>
          </a:prstGeom>
          <a:solidFill>
            <a:srgbClr val="66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1/3</a:t>
            </a: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4038600" y="3200400"/>
            <a:ext cx="1339850" cy="6572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+mj-lt"/>
              </a:rPr>
              <a:t>1/3</a:t>
            </a:r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5848350" y="3124200"/>
            <a:ext cx="1339850" cy="733425"/>
          </a:xfrm>
          <a:prstGeom prst="ellipse">
            <a:avLst/>
          </a:prstGeom>
          <a:solidFill>
            <a:srgbClr val="66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1/3</a:t>
            </a: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4565650" y="3917950"/>
            <a:ext cx="2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4565650" y="3862388"/>
            <a:ext cx="0" cy="284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H="1">
            <a:off x="2941638" y="3862388"/>
            <a:ext cx="1624012" cy="341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4465638" y="3862388"/>
            <a:ext cx="1928812" cy="284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022" name="Oval 14"/>
          <p:cNvSpPr>
            <a:spLocks noChangeArrowheads="1"/>
          </p:cNvSpPr>
          <p:nvPr/>
        </p:nvSpPr>
        <p:spPr bwMode="auto">
          <a:xfrm>
            <a:off x="2349500" y="4038600"/>
            <a:ext cx="1314450" cy="61912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1/9</a:t>
            </a:r>
          </a:p>
        </p:txBody>
      </p:sp>
      <p:sp>
        <p:nvSpPr>
          <p:cNvPr id="43023" name="Oval 15"/>
          <p:cNvSpPr>
            <a:spLocks noChangeArrowheads="1"/>
          </p:cNvSpPr>
          <p:nvPr/>
        </p:nvSpPr>
        <p:spPr bwMode="auto">
          <a:xfrm>
            <a:off x="4044950" y="4038600"/>
            <a:ext cx="1187450" cy="6191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+mj-lt"/>
              </a:rPr>
              <a:t>1/9</a:t>
            </a:r>
          </a:p>
        </p:txBody>
      </p:sp>
      <p:sp>
        <p:nvSpPr>
          <p:cNvPr id="43024" name="Oval 16"/>
          <p:cNvSpPr>
            <a:spLocks noChangeArrowheads="1"/>
          </p:cNvSpPr>
          <p:nvPr/>
        </p:nvSpPr>
        <p:spPr bwMode="auto">
          <a:xfrm>
            <a:off x="5791200" y="4038600"/>
            <a:ext cx="1212850" cy="61912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1/9</a:t>
            </a: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H="1">
            <a:off x="3754438" y="4572000"/>
            <a:ext cx="779462" cy="374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H="1">
            <a:off x="2128838" y="4605338"/>
            <a:ext cx="2405062" cy="341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>
            <a:off x="4591050" y="4605338"/>
            <a:ext cx="685800" cy="341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>
            <a:off x="4973638" y="4605338"/>
            <a:ext cx="1827212" cy="341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029" name="Oval 21"/>
          <p:cNvSpPr>
            <a:spLocks noChangeArrowheads="1"/>
          </p:cNvSpPr>
          <p:nvPr/>
        </p:nvSpPr>
        <p:spPr bwMode="auto">
          <a:xfrm>
            <a:off x="1600200" y="4800600"/>
            <a:ext cx="1187450" cy="657225"/>
          </a:xfrm>
          <a:prstGeom prst="ellipse">
            <a:avLst/>
          </a:prstGeom>
          <a:solidFill>
            <a:srgbClr val="FF66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1/36</a:t>
            </a:r>
          </a:p>
        </p:txBody>
      </p:sp>
      <p:sp>
        <p:nvSpPr>
          <p:cNvPr id="43030" name="Oval 22"/>
          <p:cNvSpPr>
            <a:spLocks noChangeArrowheads="1"/>
          </p:cNvSpPr>
          <p:nvPr/>
        </p:nvSpPr>
        <p:spPr bwMode="auto">
          <a:xfrm>
            <a:off x="3105150" y="4800600"/>
            <a:ext cx="1187450" cy="657225"/>
          </a:xfrm>
          <a:prstGeom prst="ellipse">
            <a:avLst/>
          </a:prstGeom>
          <a:solidFill>
            <a:srgbClr val="FF66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1/36</a:t>
            </a:r>
          </a:p>
        </p:txBody>
      </p:sp>
      <p:sp>
        <p:nvSpPr>
          <p:cNvPr id="43031" name="Oval 23"/>
          <p:cNvSpPr>
            <a:spLocks noChangeArrowheads="1"/>
          </p:cNvSpPr>
          <p:nvPr/>
        </p:nvSpPr>
        <p:spPr bwMode="auto">
          <a:xfrm>
            <a:off x="4686300" y="4724400"/>
            <a:ext cx="1314450" cy="733425"/>
          </a:xfrm>
          <a:prstGeom prst="ellipse">
            <a:avLst/>
          </a:prstGeom>
          <a:solidFill>
            <a:srgbClr val="FF66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1/36</a:t>
            </a:r>
          </a:p>
        </p:txBody>
      </p:sp>
      <p:sp>
        <p:nvSpPr>
          <p:cNvPr id="43032" name="Oval 24"/>
          <p:cNvSpPr>
            <a:spLocks noChangeArrowheads="1"/>
          </p:cNvSpPr>
          <p:nvPr/>
        </p:nvSpPr>
        <p:spPr bwMode="auto">
          <a:xfrm>
            <a:off x="6394450" y="4876800"/>
            <a:ext cx="1136650" cy="581025"/>
          </a:xfrm>
          <a:prstGeom prst="ellipse">
            <a:avLst/>
          </a:prstGeom>
          <a:solidFill>
            <a:srgbClr val="FF66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1/36</a:t>
            </a:r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>
            <a:off x="4267200" y="4114800"/>
            <a:ext cx="838200" cy="4572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 rot="4199242">
            <a:off x="4610894" y="3902869"/>
            <a:ext cx="115887" cy="898525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 rot="4984000">
            <a:off x="4514850" y="2990850"/>
            <a:ext cx="401638" cy="1074738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>
            <a:off x="4267200" y="3276600"/>
            <a:ext cx="914400" cy="4572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>
            <a:off x="3657600" y="1828800"/>
            <a:ext cx="1981200" cy="10668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 rot="5238806">
            <a:off x="4291012" y="1325563"/>
            <a:ext cx="777875" cy="221615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24137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1AD5-B66A-441D-8A97-DD6D9837CD72}" type="slidenum">
              <a:rPr lang="en-US">
                <a:solidFill>
                  <a:srgbClr val="000000"/>
                </a:solidFill>
              </a:rPr>
              <a:pPr/>
              <a:t>240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858000" cy="1143000"/>
          </a:xfrm>
        </p:spPr>
        <p:txBody>
          <a:bodyPr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Example 5:</a:t>
            </a:r>
            <a:endParaRPr lang="en-US" sz="7200" dirty="0">
              <a:solidFill>
                <a:srgbClr val="000066"/>
              </a:solidFill>
            </a:endParaRP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514600"/>
            <a:ext cx="8229600" cy="4038600"/>
          </a:xfrm>
        </p:spPr>
        <p:txBody>
          <a:bodyPr/>
          <a:lstStyle/>
          <a:p>
            <a:r>
              <a:rPr lang="en-US" sz="6000" dirty="0"/>
              <a:t>Single person</a:t>
            </a:r>
          </a:p>
          <a:p>
            <a:pPr lvl="1"/>
            <a:r>
              <a:rPr lang="en-US" sz="5400" dirty="0"/>
              <a:t> 3 living children</a:t>
            </a:r>
          </a:p>
          <a:p>
            <a:pPr lvl="1"/>
            <a:r>
              <a:rPr lang="en-US" sz="5400" dirty="0"/>
              <a:t> 6 living grandchildren</a:t>
            </a:r>
          </a:p>
          <a:p>
            <a:endParaRPr lang="en-US" sz="6000" dirty="0"/>
          </a:p>
        </p:txBody>
      </p:sp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396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+mj-lt"/>
              </a:rPr>
              <a:t>$3,000 in IIM (no will)</a:t>
            </a:r>
          </a:p>
        </p:txBody>
      </p:sp>
      <p:pic>
        <p:nvPicPr>
          <p:cNvPr id="475144" name="Picture 8" descr="ratt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"/>
            <a:ext cx="28765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9878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89963144"/>
              </p:ext>
            </p:extLst>
          </p:nvPr>
        </p:nvGraphicFramePr>
        <p:xfrm>
          <a:off x="381000" y="1219200"/>
          <a:ext cx="8458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3810000" y="2404713"/>
            <a:ext cx="990600" cy="746760"/>
            <a:chOff x="1704" y="2016"/>
            <a:chExt cx="2160" cy="2160"/>
          </a:xfrm>
        </p:grpSpPr>
        <p:sp>
          <p:nvSpPr>
            <p:cNvPr id="16" name="Line 26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Line 27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4A7E-0640-4BC5-BAD1-12AC028BAE80}" type="slidenum">
              <a:rPr lang="en-US">
                <a:solidFill>
                  <a:srgbClr val="000000"/>
                </a:solidFill>
              </a:rPr>
              <a:pPr/>
              <a:t>241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Equal shares to children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479261" name="Text Box 29"/>
          <p:cNvSpPr txBox="1">
            <a:spLocks noChangeArrowheads="1"/>
          </p:cNvSpPr>
          <p:nvPr/>
        </p:nvSpPr>
        <p:spPr bwMode="auto">
          <a:xfrm>
            <a:off x="502920" y="1203960"/>
            <a:ext cx="79552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800" b="1" i="1" dirty="0" smtClean="0">
                <a:solidFill>
                  <a:srgbClr val="000066"/>
                </a:solidFill>
                <a:latin typeface="+mj-lt"/>
              </a:rPr>
              <a:t>($3,000 IIM no will)</a:t>
            </a:r>
          </a:p>
        </p:txBody>
      </p:sp>
      <p:pic>
        <p:nvPicPr>
          <p:cNvPr id="479264" name="Picture 32" descr="mon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36011"/>
            <a:ext cx="1088403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2" descr="mon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83553"/>
            <a:ext cx="1088403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2" descr="mon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83387"/>
            <a:ext cx="1088403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24"/>
          <p:cNvSpPr>
            <a:spLocks noChangeArrowheads="1"/>
          </p:cNvSpPr>
          <p:nvPr/>
        </p:nvSpPr>
        <p:spPr bwMode="auto">
          <a:xfrm>
            <a:off x="1752600" y="4724400"/>
            <a:ext cx="5638800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600" b="1" dirty="0">
                <a:solidFill>
                  <a:srgbClr val="000000"/>
                </a:solidFill>
              </a:rPr>
              <a:t>Grandchildren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8687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EC31-D5ED-4BBF-A4AF-D829ABFC0172}" type="slidenum">
              <a:rPr lang="en-US">
                <a:solidFill>
                  <a:srgbClr val="000000"/>
                </a:solidFill>
              </a:rPr>
              <a:pPr/>
              <a:t>242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83360" name="Text Box 32"/>
          <p:cNvSpPr txBox="1">
            <a:spLocks noChangeArrowheads="1"/>
          </p:cNvSpPr>
          <p:nvPr/>
        </p:nvSpPr>
        <p:spPr bwMode="auto">
          <a:xfrm>
            <a:off x="5486400" y="16002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Tahoma" pitchFamily="34" charset="0"/>
              </a:rPr>
              <a:t>(no will)</a:t>
            </a:r>
          </a:p>
        </p:txBody>
      </p:sp>
      <p:sp>
        <p:nvSpPr>
          <p:cNvPr id="483361" name="Rectangle 33"/>
          <p:cNvSpPr>
            <a:spLocks noChangeArrowheads="1"/>
          </p:cNvSpPr>
          <p:nvPr/>
        </p:nvSpPr>
        <p:spPr bwMode="auto">
          <a:xfrm>
            <a:off x="2209800" y="381000"/>
            <a:ext cx="6629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66"/>
                </a:solidFill>
                <a:latin typeface="Tahoma" pitchFamily="34" charset="0"/>
              </a:rPr>
              <a:t>$3,000 IIM distribution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26941911"/>
              </p:ext>
            </p:extLst>
          </p:nvPr>
        </p:nvGraphicFramePr>
        <p:xfrm>
          <a:off x="381000" y="1219200"/>
          <a:ext cx="8458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AutoShape 24"/>
          <p:cNvSpPr>
            <a:spLocks noChangeArrowheads="1"/>
          </p:cNvSpPr>
          <p:nvPr/>
        </p:nvSpPr>
        <p:spPr bwMode="auto">
          <a:xfrm>
            <a:off x="1752600" y="4724400"/>
            <a:ext cx="5638800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600" b="1" dirty="0">
                <a:solidFill>
                  <a:srgbClr val="000000"/>
                </a:solidFill>
              </a:rPr>
              <a:t>Grandchildren</a:t>
            </a:r>
          </a:p>
        </p:txBody>
      </p: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4267200" y="2335999"/>
            <a:ext cx="990600" cy="746760"/>
            <a:chOff x="1704" y="2016"/>
            <a:chExt cx="2160" cy="2160"/>
          </a:xfrm>
        </p:grpSpPr>
        <p:sp>
          <p:nvSpPr>
            <p:cNvPr id="20" name="Line 26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2" name="Group 25"/>
          <p:cNvGrpSpPr>
            <a:grpSpLocks/>
          </p:cNvGrpSpPr>
          <p:nvPr/>
        </p:nvGrpSpPr>
        <p:grpSpPr bwMode="auto">
          <a:xfrm>
            <a:off x="1219200" y="3118736"/>
            <a:ext cx="990600" cy="746760"/>
            <a:chOff x="1704" y="2016"/>
            <a:chExt cx="2160" cy="2160"/>
          </a:xfrm>
        </p:grpSpPr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0" y="228600"/>
            <a:ext cx="2667000" cy="3124200"/>
          </a:xfrm>
          <a:prstGeom prst="downArrow">
            <a:avLst>
              <a:gd name="adj1" fmla="val 50000"/>
              <a:gd name="adj2" fmla="val 29286"/>
            </a:avLst>
          </a:prstGeom>
          <a:solidFill>
            <a:srgbClr val="FFC0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 dirty="0"/>
              <a:t>Child </a:t>
            </a:r>
          </a:p>
          <a:p>
            <a:pPr algn="ctr" eaLnBrk="0" hangingPunct="0"/>
            <a:r>
              <a:rPr lang="en-US" sz="2400" b="1" dirty="0"/>
              <a:t>passed</a:t>
            </a:r>
          </a:p>
          <a:p>
            <a:pPr algn="ctr" eaLnBrk="0" hangingPunct="0"/>
            <a:r>
              <a:rPr lang="en-US" sz="2400" b="1" dirty="0"/>
              <a:t>away</a:t>
            </a:r>
          </a:p>
          <a:p>
            <a:pPr algn="ctr" eaLnBrk="0" hangingPunct="0"/>
            <a:r>
              <a:rPr lang="en-US" sz="2400" b="1" dirty="0"/>
              <a:t> before</a:t>
            </a:r>
          </a:p>
          <a:p>
            <a:pPr algn="ctr" eaLnBrk="0" hangingPunct="0"/>
            <a:r>
              <a:rPr lang="en-US" sz="2400" b="1" dirty="0"/>
              <a:t> parent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914400" y="5791200"/>
            <a:ext cx="76200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66"/>
                </a:solidFill>
              </a:rPr>
              <a:t>Right of representation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574938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9900" y="6366178"/>
            <a:ext cx="2133600" cy="476250"/>
          </a:xfrm>
        </p:spPr>
        <p:txBody>
          <a:bodyPr/>
          <a:lstStyle/>
          <a:p>
            <a:fld id="{ED8FF4BB-5E6F-47FE-86D9-EA9EB2A8E8E3}" type="slidenum">
              <a:rPr lang="en-US">
                <a:solidFill>
                  <a:srgbClr val="000000"/>
                </a:solidFill>
              </a:rPr>
              <a:pPr/>
              <a:t>243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1557" name="Rectangle 37"/>
          <p:cNvSpPr>
            <a:spLocks noChangeArrowheads="1"/>
          </p:cNvSpPr>
          <p:nvPr/>
        </p:nvSpPr>
        <p:spPr bwMode="auto">
          <a:xfrm>
            <a:off x="2781300" y="651178"/>
            <a:ext cx="5791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66"/>
                </a:solidFill>
                <a:latin typeface="+mj-lt"/>
              </a:rPr>
              <a:t>$3,000 IIM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66"/>
                </a:solidFill>
                <a:latin typeface="+mj-lt"/>
              </a:rPr>
              <a:t>Distribution no will</a:t>
            </a: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306021897"/>
              </p:ext>
            </p:extLst>
          </p:nvPr>
        </p:nvGraphicFramePr>
        <p:xfrm>
          <a:off x="495300" y="422578"/>
          <a:ext cx="8458200" cy="609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1710670" y="4649428"/>
            <a:ext cx="5638800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600" b="1" dirty="0">
                <a:solidFill>
                  <a:srgbClr val="000000"/>
                </a:solidFill>
              </a:rPr>
              <a:t>Grandchildren</a:t>
            </a:r>
          </a:p>
        </p:txBody>
      </p: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3708147" y="3198596"/>
            <a:ext cx="929890" cy="569969"/>
            <a:chOff x="1704" y="2016"/>
            <a:chExt cx="2160" cy="2160"/>
          </a:xfrm>
        </p:grpSpPr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8" name="Group 25"/>
          <p:cNvGrpSpPr>
            <a:grpSpLocks/>
          </p:cNvGrpSpPr>
          <p:nvPr/>
        </p:nvGrpSpPr>
        <p:grpSpPr bwMode="auto">
          <a:xfrm>
            <a:off x="4138317" y="2422587"/>
            <a:ext cx="900359" cy="613852"/>
            <a:chOff x="1704" y="2016"/>
            <a:chExt cx="2160" cy="2160"/>
          </a:xfrm>
        </p:grpSpPr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AutoShape 24"/>
          <p:cNvSpPr>
            <a:spLocks noChangeArrowheads="1"/>
          </p:cNvSpPr>
          <p:nvPr/>
        </p:nvSpPr>
        <p:spPr bwMode="auto">
          <a:xfrm>
            <a:off x="0" y="152400"/>
            <a:ext cx="3048000" cy="2971800"/>
          </a:xfrm>
          <a:prstGeom prst="downArrow">
            <a:avLst>
              <a:gd name="adj1" fmla="val 50000"/>
              <a:gd name="adj2" fmla="val 29286"/>
            </a:avLst>
          </a:prstGeom>
          <a:solidFill>
            <a:srgbClr val="FFC0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 dirty="0" smtClean="0"/>
              <a:t>Two</a:t>
            </a:r>
            <a:br>
              <a:rPr lang="en-US" sz="2400" b="1" dirty="0" smtClean="0"/>
            </a:br>
            <a:r>
              <a:rPr lang="en-US" sz="2400" b="1" dirty="0" smtClean="0"/>
              <a:t>Children </a:t>
            </a:r>
            <a:endParaRPr lang="en-US" sz="2400" b="1" dirty="0"/>
          </a:p>
          <a:p>
            <a:pPr algn="ctr" eaLnBrk="0" hangingPunct="0"/>
            <a:r>
              <a:rPr lang="en-US" sz="2400" b="1" dirty="0"/>
              <a:t>passed</a:t>
            </a:r>
          </a:p>
          <a:p>
            <a:pPr algn="ctr" eaLnBrk="0" hangingPunct="0"/>
            <a:r>
              <a:rPr lang="en-US" sz="2400" b="1" dirty="0"/>
              <a:t>away</a:t>
            </a:r>
          </a:p>
          <a:p>
            <a:pPr algn="ctr" eaLnBrk="0" hangingPunct="0"/>
            <a:r>
              <a:rPr lang="en-US" sz="2400" b="1" dirty="0"/>
              <a:t> before</a:t>
            </a:r>
          </a:p>
          <a:p>
            <a:pPr algn="ctr" eaLnBrk="0" hangingPunct="0"/>
            <a:r>
              <a:rPr lang="en-US" sz="2400" b="1" dirty="0"/>
              <a:t> parent</a:t>
            </a:r>
          </a:p>
        </p:txBody>
      </p:sp>
      <p:grpSp>
        <p:nvGrpSpPr>
          <p:cNvPr id="32" name="Group 25"/>
          <p:cNvGrpSpPr>
            <a:grpSpLocks/>
          </p:cNvGrpSpPr>
          <p:nvPr/>
        </p:nvGrpSpPr>
        <p:grpSpPr bwMode="auto">
          <a:xfrm>
            <a:off x="891540" y="3142272"/>
            <a:ext cx="990600" cy="580353"/>
            <a:chOff x="1704" y="2016"/>
            <a:chExt cx="2160" cy="2160"/>
          </a:xfrm>
        </p:grpSpPr>
        <p:sp>
          <p:nvSpPr>
            <p:cNvPr id="33" name="Line 26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35" name="Picture 32" descr="mon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698" y="3580502"/>
            <a:ext cx="1088403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2" descr="mon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70" y="3603020"/>
            <a:ext cx="1088403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2" descr="mon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97" y="3660151"/>
            <a:ext cx="1088403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1028700" y="5985178"/>
            <a:ext cx="76200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66"/>
                </a:solidFill>
              </a:rPr>
              <a:t>Right of representation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16827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37BC-EDDB-42EB-87A2-64ED59E61DF7}" type="slidenum">
              <a:rPr lang="en-US">
                <a:solidFill>
                  <a:srgbClr val="000000"/>
                </a:solidFill>
              </a:rPr>
              <a:pPr/>
              <a:t>244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title"/>
          </p:nvPr>
        </p:nvSpPr>
        <p:spPr>
          <a:xfrm>
            <a:off x="2895600" y="238125"/>
            <a:ext cx="6192378" cy="13716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4800" dirty="0" smtClean="0">
                <a:solidFill>
                  <a:srgbClr val="000066"/>
                </a:solidFill>
              </a:rPr>
              <a:t>$3,000 IIM distribution</a:t>
            </a:r>
            <a:endParaRPr lang="en-US" sz="4800" dirty="0">
              <a:solidFill>
                <a:srgbClr val="000066"/>
              </a:solidFill>
            </a:endParaRP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858604402"/>
              </p:ext>
            </p:extLst>
          </p:nvPr>
        </p:nvGraphicFramePr>
        <p:xfrm>
          <a:off x="381000" y="1219200"/>
          <a:ext cx="8458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1797692" y="4752975"/>
            <a:ext cx="5638800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600" b="1" dirty="0">
                <a:solidFill>
                  <a:srgbClr val="000000"/>
                </a:solidFill>
              </a:rPr>
              <a:t>Grandchildren</a:t>
            </a: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3779626" y="2765717"/>
            <a:ext cx="822748" cy="491959"/>
            <a:chOff x="1704" y="2016"/>
            <a:chExt cx="2160" cy="2160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1128545" y="3429255"/>
            <a:ext cx="669147" cy="373380"/>
            <a:chOff x="1704" y="2016"/>
            <a:chExt cx="2160" cy="2160"/>
          </a:xfrm>
        </p:grpSpPr>
        <p:sp>
          <p:nvSpPr>
            <p:cNvPr id="31" name="Line 26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3" name="AutoShape 24"/>
          <p:cNvSpPr>
            <a:spLocks noChangeArrowheads="1"/>
          </p:cNvSpPr>
          <p:nvPr/>
        </p:nvSpPr>
        <p:spPr bwMode="auto">
          <a:xfrm>
            <a:off x="152400" y="228600"/>
            <a:ext cx="3048000" cy="3124200"/>
          </a:xfrm>
          <a:prstGeom prst="downArrow">
            <a:avLst>
              <a:gd name="adj1" fmla="val 50000"/>
              <a:gd name="adj2" fmla="val 29286"/>
            </a:avLst>
          </a:prstGeom>
          <a:solidFill>
            <a:srgbClr val="FFC0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 dirty="0" smtClean="0"/>
              <a:t>Two</a:t>
            </a:r>
            <a:br>
              <a:rPr lang="en-US" sz="2400" b="1" dirty="0" smtClean="0"/>
            </a:br>
            <a:r>
              <a:rPr lang="en-US" sz="2400" b="1" dirty="0" smtClean="0"/>
              <a:t>Children </a:t>
            </a:r>
            <a:endParaRPr lang="en-US" sz="2400" b="1" dirty="0"/>
          </a:p>
          <a:p>
            <a:pPr algn="ctr" eaLnBrk="0" hangingPunct="0"/>
            <a:r>
              <a:rPr lang="en-US" sz="2400" b="1" dirty="0"/>
              <a:t>passed</a:t>
            </a:r>
          </a:p>
          <a:p>
            <a:pPr algn="ctr" eaLnBrk="0" hangingPunct="0"/>
            <a:r>
              <a:rPr lang="en-US" sz="2400" b="1" dirty="0"/>
              <a:t>away</a:t>
            </a:r>
          </a:p>
          <a:p>
            <a:pPr algn="ctr" eaLnBrk="0" hangingPunct="0"/>
            <a:r>
              <a:rPr lang="en-US" sz="2400" b="1" dirty="0"/>
              <a:t> before</a:t>
            </a:r>
          </a:p>
          <a:p>
            <a:pPr algn="ctr" eaLnBrk="0" hangingPunct="0"/>
            <a:r>
              <a:rPr lang="en-US" sz="2400" b="1" dirty="0"/>
              <a:t> parent</a:t>
            </a:r>
          </a:p>
        </p:txBody>
      </p:sp>
      <p:grpSp>
        <p:nvGrpSpPr>
          <p:cNvPr id="34" name="Group 25"/>
          <p:cNvGrpSpPr>
            <a:grpSpLocks/>
          </p:cNvGrpSpPr>
          <p:nvPr/>
        </p:nvGrpSpPr>
        <p:grpSpPr bwMode="auto">
          <a:xfrm>
            <a:off x="6194097" y="3262437"/>
            <a:ext cx="827398" cy="625268"/>
            <a:chOff x="1704" y="2016"/>
            <a:chExt cx="2160" cy="2160"/>
          </a:xfrm>
        </p:grpSpPr>
        <p:sp>
          <p:nvSpPr>
            <p:cNvPr id="35" name="Line 26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</p:grpSp>
      <p:pic>
        <p:nvPicPr>
          <p:cNvPr id="37" name="Picture 32" descr="mon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3725483"/>
            <a:ext cx="1088403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2" descr="mon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865166"/>
            <a:ext cx="1088403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2" descr="mon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98" y="3644125"/>
            <a:ext cx="1088403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2" descr="mon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997" y="3151993"/>
            <a:ext cx="1088403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2" descr="mon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367" y="3843074"/>
            <a:ext cx="1088403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2408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5198-7991-430A-BBDC-445B1ABB5516}" type="slidenum">
              <a:rPr lang="en-US">
                <a:solidFill>
                  <a:srgbClr val="000000"/>
                </a:solidFill>
              </a:rPr>
              <a:pPr/>
              <a:t>245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48674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dirty="0" smtClean="0">
                <a:solidFill>
                  <a:srgbClr val="000066"/>
                </a:solidFill>
              </a:rPr>
              <a:t>Survivors:  grandchildren</a:t>
            </a:r>
            <a:endParaRPr lang="en-US" sz="4000" b="0" i="1" dirty="0">
              <a:solidFill>
                <a:srgbClr val="000066"/>
              </a:solidFill>
            </a:endParaRPr>
          </a:p>
        </p:txBody>
      </p:sp>
      <p:sp>
        <p:nvSpPr>
          <p:cNvPr id="499751" name="Text Box 39"/>
          <p:cNvSpPr txBox="1">
            <a:spLocks noChangeArrowheads="1"/>
          </p:cNvSpPr>
          <p:nvPr/>
        </p:nvSpPr>
        <p:spPr bwMode="auto">
          <a:xfrm>
            <a:off x="533400" y="1828800"/>
            <a:ext cx="502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000066"/>
                </a:solidFill>
                <a:latin typeface="+mj-lt"/>
              </a:rPr>
              <a:t>($3,000 IIM no will)</a:t>
            </a: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351122828"/>
              </p:ext>
            </p:extLst>
          </p:nvPr>
        </p:nvGraphicFramePr>
        <p:xfrm>
          <a:off x="361950" y="2264894"/>
          <a:ext cx="8458200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" name="AutoShape 25"/>
          <p:cNvSpPr>
            <a:spLocks noChangeArrowheads="1"/>
          </p:cNvSpPr>
          <p:nvPr/>
        </p:nvSpPr>
        <p:spPr bwMode="auto">
          <a:xfrm>
            <a:off x="1733550" y="5274794"/>
            <a:ext cx="5562599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600" b="1" dirty="0">
                <a:solidFill>
                  <a:srgbClr val="000000"/>
                </a:solidFill>
              </a:rPr>
              <a:t>Grandchildren</a:t>
            </a:r>
          </a:p>
        </p:txBody>
      </p:sp>
      <p:grpSp>
        <p:nvGrpSpPr>
          <p:cNvPr id="30" name="Group 26"/>
          <p:cNvGrpSpPr>
            <a:grpSpLocks/>
          </p:cNvGrpSpPr>
          <p:nvPr/>
        </p:nvGrpSpPr>
        <p:grpSpPr bwMode="auto">
          <a:xfrm>
            <a:off x="3304963" y="2925293"/>
            <a:ext cx="1066800" cy="762000"/>
            <a:chOff x="1704" y="2016"/>
            <a:chExt cx="2160" cy="2160"/>
          </a:xfrm>
        </p:grpSpPr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3" name="Group 26"/>
          <p:cNvGrpSpPr>
            <a:grpSpLocks/>
          </p:cNvGrpSpPr>
          <p:nvPr/>
        </p:nvGrpSpPr>
        <p:grpSpPr bwMode="auto">
          <a:xfrm>
            <a:off x="438150" y="3744505"/>
            <a:ext cx="1066800" cy="762000"/>
            <a:chOff x="1704" y="2016"/>
            <a:chExt cx="2160" cy="2160"/>
          </a:xfrm>
        </p:grpSpPr>
        <p:sp>
          <p:nvSpPr>
            <p:cNvPr id="34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6" name="AutoShape 23"/>
          <p:cNvSpPr>
            <a:spLocks noChangeArrowheads="1"/>
          </p:cNvSpPr>
          <p:nvPr/>
        </p:nvSpPr>
        <p:spPr bwMode="auto">
          <a:xfrm>
            <a:off x="5172074" y="1205625"/>
            <a:ext cx="3657600" cy="2590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All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Children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passed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away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 before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 parent</a:t>
            </a:r>
          </a:p>
        </p:txBody>
      </p:sp>
      <p:grpSp>
        <p:nvGrpSpPr>
          <p:cNvPr id="37" name="Group 26"/>
          <p:cNvGrpSpPr>
            <a:grpSpLocks/>
          </p:cNvGrpSpPr>
          <p:nvPr/>
        </p:nvGrpSpPr>
        <p:grpSpPr bwMode="auto">
          <a:xfrm>
            <a:off x="2667000" y="3794431"/>
            <a:ext cx="1066800" cy="762000"/>
            <a:chOff x="1704" y="2016"/>
            <a:chExt cx="2160" cy="2160"/>
          </a:xfrm>
        </p:grpSpPr>
        <p:sp>
          <p:nvSpPr>
            <p:cNvPr id="38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40" name="Picture 32" descr="mon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696" y="4427314"/>
            <a:ext cx="1088403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2" descr="mon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27314"/>
            <a:ext cx="1088403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2" descr="mon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46733"/>
            <a:ext cx="1088403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2" descr="mon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13" y="4446733"/>
            <a:ext cx="1088403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2" descr="mon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46733"/>
            <a:ext cx="1088403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2" descr="mon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37409"/>
            <a:ext cx="1088403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26"/>
          <p:cNvGrpSpPr>
            <a:grpSpLocks/>
          </p:cNvGrpSpPr>
          <p:nvPr/>
        </p:nvGrpSpPr>
        <p:grpSpPr bwMode="auto">
          <a:xfrm>
            <a:off x="6324600" y="3736281"/>
            <a:ext cx="1066800" cy="762000"/>
            <a:chOff x="1704" y="2016"/>
            <a:chExt cx="2160" cy="2160"/>
          </a:xfrm>
        </p:grpSpPr>
        <p:sp>
          <p:nvSpPr>
            <p:cNvPr id="47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508196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373F-92C5-4BF8-AF4F-F1A689ABD0FB}" type="slidenum">
              <a:rPr lang="en-US">
                <a:solidFill>
                  <a:srgbClr val="000000"/>
                </a:solidFill>
              </a:rPr>
              <a:pPr/>
              <a:t>246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6781800" cy="1143000"/>
          </a:xfrm>
        </p:spPr>
        <p:txBody>
          <a:bodyPr/>
          <a:lstStyle/>
          <a:p>
            <a:pPr algn="l"/>
            <a:r>
              <a:rPr lang="en-US" sz="8000" dirty="0">
                <a:solidFill>
                  <a:srgbClr val="000066"/>
                </a:solidFill>
              </a:rPr>
              <a:t>Summary</a:t>
            </a:r>
            <a:endParaRPr lang="en-US" sz="10600" dirty="0">
              <a:solidFill>
                <a:srgbClr val="000066"/>
              </a:solidFill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14600"/>
            <a:ext cx="7162800" cy="4038600"/>
          </a:xfrm>
        </p:spPr>
        <p:txBody>
          <a:bodyPr/>
          <a:lstStyle/>
          <a:p>
            <a:r>
              <a:rPr lang="en-US" sz="4800" dirty="0"/>
              <a:t>IIM Account Distribution</a:t>
            </a:r>
          </a:p>
          <a:p>
            <a:pPr lvl="1"/>
            <a:r>
              <a:rPr lang="en-US" sz="4400" dirty="0"/>
              <a:t> depends upon family situation for a </a:t>
            </a:r>
            <a:r>
              <a:rPr lang="en-US" sz="4400" i="1" dirty="0"/>
              <a:t>single</a:t>
            </a:r>
            <a:r>
              <a:rPr lang="en-US" sz="4400" dirty="0"/>
              <a:t> person</a:t>
            </a: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541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Tahoma" pitchFamily="34" charset="0"/>
              </a:rPr>
              <a:t>(no will)</a:t>
            </a:r>
          </a:p>
        </p:txBody>
      </p:sp>
      <p:pic>
        <p:nvPicPr>
          <p:cNvPr id="501765" name="Picture 5" descr="drpi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68438"/>
            <a:ext cx="243840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6502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B23D-B833-432A-BAA0-EBFF75AE4916}" type="slidenum">
              <a:rPr lang="en-US"/>
              <a:pPr/>
              <a:t>247</a:t>
            </a:fld>
            <a:endParaRPr lang="en-US" dirty="0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431925"/>
          </a:xfrm>
        </p:spPr>
        <p:txBody>
          <a:bodyPr/>
          <a:lstStyle/>
          <a:p>
            <a:pPr algn="l"/>
            <a:r>
              <a:rPr lang="en-US" sz="6000" dirty="0" smtClean="0">
                <a:solidFill>
                  <a:srgbClr val="000066"/>
                </a:solidFill>
              </a:rPr>
              <a:t>Married Person $2,000 IIM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86000"/>
            <a:ext cx="4800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6000" dirty="0" smtClean="0"/>
              <a:t>Survivor</a:t>
            </a:r>
            <a:endParaRPr lang="en-US" sz="7200" dirty="0"/>
          </a:p>
          <a:p>
            <a:pPr lvl="1">
              <a:lnSpc>
                <a:spcPct val="90000"/>
              </a:lnSpc>
            </a:pPr>
            <a:r>
              <a:rPr lang="en-US" sz="5400" dirty="0"/>
              <a:t>Wife</a:t>
            </a:r>
          </a:p>
          <a:p>
            <a:pPr lvl="1">
              <a:lnSpc>
                <a:spcPct val="90000"/>
              </a:lnSpc>
            </a:pPr>
            <a:r>
              <a:rPr lang="en-US" sz="5400" dirty="0"/>
              <a:t>No children</a:t>
            </a:r>
          </a:p>
        </p:txBody>
      </p:sp>
      <p:sp>
        <p:nvSpPr>
          <p:cNvPr id="505862" name="Text Box 6"/>
          <p:cNvSpPr txBox="1">
            <a:spLocks noChangeArrowheads="1"/>
          </p:cNvSpPr>
          <p:nvPr/>
        </p:nvSpPr>
        <p:spPr bwMode="auto">
          <a:xfrm>
            <a:off x="5762625" y="487680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000066"/>
                </a:solidFill>
                <a:latin typeface="+mj-lt"/>
              </a:rPr>
              <a:t>(no will)</a:t>
            </a:r>
          </a:p>
        </p:txBody>
      </p:sp>
      <p:pic>
        <p:nvPicPr>
          <p:cNvPr id="505863" name="Picture 7" descr="Image 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9"/>
          <a:stretch>
            <a:fillRect/>
          </a:stretch>
        </p:blipFill>
        <p:spPr bwMode="auto">
          <a:xfrm>
            <a:off x="5334000" y="2286000"/>
            <a:ext cx="3524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81236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E513-A5AC-4DB0-9352-124B8644E5E6}" type="slidenum">
              <a:rPr lang="en-US"/>
              <a:pPr/>
              <a:t>248</a:t>
            </a:fld>
            <a:endParaRPr lang="en-US" dirty="0"/>
          </a:p>
        </p:txBody>
      </p:sp>
      <p:sp>
        <p:nvSpPr>
          <p:cNvPr id="509954" name="Line 2"/>
          <p:cNvSpPr>
            <a:spLocks noChangeShapeType="1"/>
          </p:cNvSpPr>
          <p:nvPr/>
        </p:nvSpPr>
        <p:spPr bwMode="auto">
          <a:xfrm>
            <a:off x="3429000" y="3695700"/>
            <a:ext cx="160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9955" name="Rectangle 3"/>
          <p:cNvSpPr>
            <a:spLocks noChangeArrowheads="1"/>
          </p:cNvSpPr>
          <p:nvPr/>
        </p:nvSpPr>
        <p:spPr bwMode="auto">
          <a:xfrm>
            <a:off x="1828800" y="2933700"/>
            <a:ext cx="2667000" cy="16002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>
                <a:solidFill>
                  <a:schemeClr val="bg1"/>
                </a:solidFill>
                <a:latin typeface="+mj-lt"/>
              </a:rPr>
              <a:t>Husband</a:t>
            </a:r>
          </a:p>
        </p:txBody>
      </p:sp>
      <p:sp>
        <p:nvSpPr>
          <p:cNvPr id="509956" name="Rectangle 4"/>
          <p:cNvSpPr>
            <a:spLocks noChangeArrowheads="1"/>
          </p:cNvSpPr>
          <p:nvPr/>
        </p:nvSpPr>
        <p:spPr bwMode="auto">
          <a:xfrm>
            <a:off x="4953000" y="2781300"/>
            <a:ext cx="2895600" cy="1905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5400" b="1" dirty="0">
                <a:solidFill>
                  <a:srgbClr val="000000"/>
                </a:solidFill>
                <a:latin typeface="+mj-lt"/>
              </a:rPr>
              <a:t>Wife</a:t>
            </a:r>
          </a:p>
          <a:p>
            <a:pPr algn="ctr" eaLnBrk="0" hangingPunct="0"/>
            <a:r>
              <a:rPr lang="en-US" sz="5400" b="1" dirty="0">
                <a:solidFill>
                  <a:srgbClr val="000000"/>
                </a:solidFill>
                <a:latin typeface="+mj-lt"/>
              </a:rPr>
              <a:t>$2,000</a:t>
            </a:r>
          </a:p>
        </p:txBody>
      </p:sp>
      <p:sp>
        <p:nvSpPr>
          <p:cNvPr id="50995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8580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7200" dirty="0">
                <a:solidFill>
                  <a:srgbClr val="000066"/>
                </a:solidFill>
              </a:rPr>
              <a:t>$2,000 </a:t>
            </a:r>
            <a:r>
              <a:rPr lang="en-US" sz="7200" dirty="0" smtClean="0">
                <a:solidFill>
                  <a:srgbClr val="000066"/>
                </a:solidFill>
              </a:rPr>
              <a:t>IIM </a:t>
            </a:r>
            <a:r>
              <a:rPr lang="en-US" sz="6000" dirty="0" smtClean="0">
                <a:solidFill>
                  <a:srgbClr val="000066"/>
                </a:solidFill>
              </a:rPr>
              <a:t>no will </a:t>
            </a:r>
            <a:endParaRPr lang="en-US" sz="6000" dirty="0">
              <a:solidFill>
                <a:srgbClr val="000066"/>
              </a:solidFill>
            </a:endParaRPr>
          </a:p>
        </p:txBody>
      </p:sp>
      <p:grpSp>
        <p:nvGrpSpPr>
          <p:cNvPr id="509961" name="Group 9"/>
          <p:cNvGrpSpPr>
            <a:grpSpLocks/>
          </p:cNvGrpSpPr>
          <p:nvPr/>
        </p:nvGrpSpPr>
        <p:grpSpPr bwMode="auto">
          <a:xfrm>
            <a:off x="2209800" y="2857500"/>
            <a:ext cx="1981200" cy="1676400"/>
            <a:chOff x="1704" y="2016"/>
            <a:chExt cx="2160" cy="2160"/>
          </a:xfrm>
        </p:grpSpPr>
        <p:sp>
          <p:nvSpPr>
            <p:cNvPr id="509962" name="Line 10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963" name="Line 11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509965" name="Picture 13" descr="money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4610100"/>
            <a:ext cx="1600200" cy="68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18180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76600" y="2895600"/>
            <a:ext cx="3536950" cy="1828800"/>
            <a:chOff x="3276600" y="2895600"/>
            <a:chExt cx="3536950" cy="2209800"/>
          </a:xfrm>
        </p:grpSpPr>
        <p:sp>
          <p:nvSpPr>
            <p:cNvPr id="514069" name="Line 21"/>
            <p:cNvSpPr>
              <a:spLocks noChangeShapeType="1"/>
            </p:cNvSpPr>
            <p:nvPr/>
          </p:nvSpPr>
          <p:spPr bwMode="auto">
            <a:xfrm>
              <a:off x="4572000" y="2971800"/>
              <a:ext cx="304800" cy="2133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072" name="Line 24"/>
            <p:cNvSpPr>
              <a:spLocks noChangeShapeType="1"/>
            </p:cNvSpPr>
            <p:nvPr/>
          </p:nvSpPr>
          <p:spPr bwMode="auto">
            <a:xfrm flipH="1">
              <a:off x="3276600" y="2895600"/>
              <a:ext cx="1295400" cy="2209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073" name="Line 25"/>
            <p:cNvSpPr>
              <a:spLocks noChangeShapeType="1"/>
            </p:cNvSpPr>
            <p:nvPr/>
          </p:nvSpPr>
          <p:spPr bwMode="auto">
            <a:xfrm rot="17566692" flipH="1">
              <a:off x="4855368" y="2688432"/>
              <a:ext cx="1293813" cy="262255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809D-00A3-45D9-9D5F-B9776EE610CD}" type="slidenum">
              <a:rPr lang="en-US"/>
              <a:pPr/>
              <a:t>249</a:t>
            </a:fld>
            <a:endParaRPr lang="en-US" dirty="0"/>
          </a:p>
        </p:txBody>
      </p:sp>
      <p:sp>
        <p:nvSpPr>
          <p:cNvPr id="514050" name="Rectangle 2"/>
          <p:cNvSpPr>
            <a:spLocks noChangeArrowheads="1"/>
          </p:cNvSpPr>
          <p:nvPr/>
        </p:nvSpPr>
        <p:spPr bwMode="auto">
          <a:xfrm>
            <a:off x="5603875" y="2057400"/>
            <a:ext cx="2895600" cy="1905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000" dirty="0">
                <a:solidFill>
                  <a:srgbClr val="000000"/>
                </a:solidFill>
              </a:rPr>
              <a:t>Wife</a:t>
            </a:r>
          </a:p>
        </p:txBody>
      </p:sp>
      <p:sp>
        <p:nvSpPr>
          <p:cNvPr id="514052" name="Rectangle 4"/>
          <p:cNvSpPr>
            <a:spLocks noChangeArrowheads="1"/>
          </p:cNvSpPr>
          <p:nvPr/>
        </p:nvSpPr>
        <p:spPr bwMode="auto">
          <a:xfrm>
            <a:off x="4076463" y="4581525"/>
            <a:ext cx="1752600" cy="1524000"/>
          </a:xfrm>
          <a:prstGeom prst="rect">
            <a:avLst/>
          </a:prstGeom>
          <a:solidFill>
            <a:srgbClr val="00FFCC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000000"/>
              </a:solidFill>
              <a:latin typeface="+mj-lt"/>
            </a:endParaRPr>
          </a:p>
          <a:p>
            <a:pPr algn="ctr" eaLnBrk="0" hangingPunct="0"/>
            <a:r>
              <a:rPr lang="en-US" sz="3200" b="1" dirty="0">
                <a:solidFill>
                  <a:srgbClr val="000000"/>
                </a:solidFill>
                <a:latin typeface="+mj-lt"/>
              </a:rPr>
              <a:t>Their</a:t>
            </a:r>
          </a:p>
          <a:p>
            <a:pPr algn="ctr" eaLnBrk="0" hangingPunct="0"/>
            <a:r>
              <a:rPr lang="en-US" sz="3200" b="1" dirty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hangingPunct="0"/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4053" name="Rectangle 5"/>
          <p:cNvSpPr>
            <a:spLocks noChangeArrowheads="1"/>
          </p:cNvSpPr>
          <p:nvPr/>
        </p:nvSpPr>
        <p:spPr bwMode="auto">
          <a:xfrm>
            <a:off x="6137275" y="4619625"/>
            <a:ext cx="1828800" cy="1447800"/>
          </a:xfrm>
          <a:prstGeom prst="rect">
            <a:avLst/>
          </a:prstGeom>
          <a:solidFill>
            <a:srgbClr val="00FFCC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000000"/>
              </a:solidFill>
              <a:latin typeface="+mj-lt"/>
            </a:endParaRPr>
          </a:p>
          <a:p>
            <a:pPr algn="ctr" eaLnBrk="0" hangingPunct="0"/>
            <a:r>
              <a:rPr lang="en-US" sz="3200" b="1" dirty="0">
                <a:solidFill>
                  <a:srgbClr val="000000"/>
                </a:solidFill>
                <a:latin typeface="+mj-lt"/>
              </a:rPr>
              <a:t>Their</a:t>
            </a:r>
          </a:p>
          <a:p>
            <a:pPr algn="ctr" eaLnBrk="0" hangingPunct="0"/>
            <a:r>
              <a:rPr lang="en-US" sz="3200" b="1" dirty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hangingPunct="0"/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4055" name="Rectangle 7"/>
          <p:cNvSpPr>
            <a:spLocks noChangeArrowheads="1"/>
          </p:cNvSpPr>
          <p:nvPr/>
        </p:nvSpPr>
        <p:spPr bwMode="auto">
          <a:xfrm>
            <a:off x="1606550" y="1981200"/>
            <a:ext cx="2667000" cy="16002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dirty="0">
                <a:solidFill>
                  <a:schemeClr val="bg1"/>
                </a:solidFill>
              </a:rPr>
              <a:t>Husband</a:t>
            </a:r>
          </a:p>
        </p:txBody>
      </p:sp>
      <p:sp>
        <p:nvSpPr>
          <p:cNvPr id="514056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400" dirty="0" smtClean="0">
                <a:solidFill>
                  <a:srgbClr val="000066"/>
                </a:solidFill>
              </a:rPr>
              <a:t>$9,000 IIM account</a:t>
            </a:r>
            <a:endParaRPr lang="en-US" sz="5400" dirty="0">
              <a:solidFill>
                <a:srgbClr val="000066"/>
              </a:solidFill>
            </a:endParaRPr>
          </a:p>
        </p:txBody>
      </p:sp>
      <p:sp>
        <p:nvSpPr>
          <p:cNvPr id="514057" name="Line 9"/>
          <p:cNvSpPr>
            <a:spLocks noChangeShapeType="1"/>
          </p:cNvSpPr>
          <p:nvPr/>
        </p:nvSpPr>
        <p:spPr bwMode="auto">
          <a:xfrm>
            <a:off x="4114800" y="28956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14061" name="Group 13"/>
          <p:cNvGrpSpPr>
            <a:grpSpLocks/>
          </p:cNvGrpSpPr>
          <p:nvPr/>
        </p:nvGrpSpPr>
        <p:grpSpPr bwMode="auto">
          <a:xfrm>
            <a:off x="1682750" y="2057400"/>
            <a:ext cx="2514600" cy="1524000"/>
            <a:chOff x="1704" y="2016"/>
            <a:chExt cx="2160" cy="2160"/>
          </a:xfrm>
        </p:grpSpPr>
        <p:sp>
          <p:nvSpPr>
            <p:cNvPr id="514062" name="Line 14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063" name="Line 15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14065" name="Rectangle 17"/>
          <p:cNvSpPr>
            <a:spLocks noChangeArrowheads="1"/>
          </p:cNvSpPr>
          <p:nvPr/>
        </p:nvSpPr>
        <p:spPr bwMode="auto">
          <a:xfrm>
            <a:off x="5603875" y="2057400"/>
            <a:ext cx="2895600" cy="1905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000" b="1" dirty="0">
                <a:solidFill>
                  <a:srgbClr val="000000"/>
                </a:solidFill>
                <a:latin typeface="+mj-lt"/>
              </a:rPr>
              <a:t>Wife</a:t>
            </a:r>
          </a:p>
        </p:txBody>
      </p:sp>
      <p:sp>
        <p:nvSpPr>
          <p:cNvPr id="514066" name="Rectangle 18"/>
          <p:cNvSpPr>
            <a:spLocks noChangeArrowheads="1"/>
          </p:cNvSpPr>
          <p:nvPr/>
        </p:nvSpPr>
        <p:spPr bwMode="auto">
          <a:xfrm>
            <a:off x="1905000" y="4572000"/>
            <a:ext cx="1828800" cy="1524000"/>
          </a:xfrm>
          <a:prstGeom prst="rect">
            <a:avLst/>
          </a:prstGeom>
          <a:solidFill>
            <a:srgbClr val="00FFCC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000000"/>
              </a:solidFill>
              <a:latin typeface="+mj-lt"/>
            </a:endParaRPr>
          </a:p>
          <a:p>
            <a:pPr algn="ctr" eaLnBrk="0" hangingPunct="0"/>
            <a:r>
              <a:rPr lang="en-US" sz="3200" b="1" dirty="0">
                <a:solidFill>
                  <a:srgbClr val="000000"/>
                </a:solidFill>
                <a:latin typeface="+mj-lt"/>
              </a:rPr>
              <a:t>Their</a:t>
            </a:r>
          </a:p>
          <a:p>
            <a:pPr algn="ctr" eaLnBrk="0" hangingPunct="0"/>
            <a:r>
              <a:rPr lang="en-US" sz="3200" b="1" dirty="0">
                <a:latin typeface="+mj-lt"/>
              </a:rPr>
              <a:t>Child</a:t>
            </a:r>
          </a:p>
          <a:p>
            <a:pPr algn="ctr" eaLnBrk="0" hangingPunct="0"/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4070" name="Rectangle 22"/>
          <p:cNvSpPr>
            <a:spLocks noChangeArrowheads="1"/>
          </p:cNvSpPr>
          <p:nvPr/>
        </p:nvSpPr>
        <p:spPr bwMode="auto">
          <a:xfrm>
            <a:off x="1606550" y="1981200"/>
            <a:ext cx="2667000" cy="16002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>
                <a:solidFill>
                  <a:schemeClr val="bg1"/>
                </a:solidFill>
                <a:latin typeface="+mj-lt"/>
              </a:rPr>
              <a:t>Husband</a:t>
            </a:r>
          </a:p>
        </p:txBody>
      </p:sp>
      <p:sp>
        <p:nvSpPr>
          <p:cNvPr id="514071" name="Line 23"/>
          <p:cNvSpPr>
            <a:spLocks noChangeShapeType="1"/>
          </p:cNvSpPr>
          <p:nvPr/>
        </p:nvSpPr>
        <p:spPr bwMode="auto">
          <a:xfrm>
            <a:off x="4114800" y="28956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14075" name="Group 27"/>
          <p:cNvGrpSpPr>
            <a:grpSpLocks/>
          </p:cNvGrpSpPr>
          <p:nvPr/>
        </p:nvGrpSpPr>
        <p:grpSpPr bwMode="auto">
          <a:xfrm>
            <a:off x="1682750" y="2057400"/>
            <a:ext cx="2514600" cy="1524000"/>
            <a:chOff x="1704" y="2016"/>
            <a:chExt cx="2160" cy="2160"/>
          </a:xfrm>
        </p:grpSpPr>
        <p:sp>
          <p:nvSpPr>
            <p:cNvPr id="514076" name="Line 28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077" name="Line 29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66699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071E-AE01-49AA-9D21-EC5AA2210EF3}" type="slidenum">
              <a:rPr lang="en-US">
                <a:solidFill>
                  <a:srgbClr val="000000"/>
                </a:solidFill>
                <a:latin typeface="+mj-lt"/>
              </a:rPr>
              <a:pPr/>
              <a:t>25</a:t>
            </a:fld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152400"/>
            <a:ext cx="8458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6600" b="1" dirty="0" smtClean="0">
                <a:solidFill>
                  <a:srgbClr val="000066"/>
                </a:solidFill>
                <a:latin typeface="+mj-lt"/>
              </a:rPr>
              <a:t>5</a:t>
            </a:r>
            <a:r>
              <a:rPr lang="en-US" sz="6600" b="1" baseline="30000" dirty="0" smtClean="0">
                <a:solidFill>
                  <a:srgbClr val="000066"/>
                </a:solidFill>
                <a:latin typeface="+mj-lt"/>
              </a:rPr>
              <a:t>th</a:t>
            </a:r>
            <a:r>
              <a:rPr lang="en-US" sz="6600" b="1" dirty="0" smtClean="0">
                <a:solidFill>
                  <a:srgbClr val="000066"/>
                </a:solidFill>
                <a:latin typeface="+mj-lt"/>
              </a:rPr>
              <a:t> generation</a:t>
            </a:r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3124200" y="1371600"/>
            <a:ext cx="2940050" cy="13049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Original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Allottee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4565650" y="2681288"/>
            <a:ext cx="0" cy="341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2738438" y="2681288"/>
            <a:ext cx="1827212" cy="284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4565649" y="2676525"/>
            <a:ext cx="1930401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2228850" y="2819400"/>
            <a:ext cx="1263650" cy="657225"/>
          </a:xfrm>
          <a:prstGeom prst="ellipse">
            <a:avLst/>
          </a:prstGeom>
          <a:solidFill>
            <a:srgbClr val="66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1/3</a:t>
            </a:r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4057650" y="2819400"/>
            <a:ext cx="1339850" cy="6572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+mj-lt"/>
              </a:rPr>
              <a:t>1/3</a:t>
            </a:r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5886450" y="2743200"/>
            <a:ext cx="1339850" cy="733425"/>
          </a:xfrm>
          <a:prstGeom prst="ellipse">
            <a:avLst/>
          </a:prstGeom>
          <a:solidFill>
            <a:srgbClr val="66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1/3</a:t>
            </a:r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4565650" y="3536950"/>
            <a:ext cx="2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4565649" y="3352800"/>
            <a:ext cx="28575" cy="41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H="1">
            <a:off x="2941638" y="3352800"/>
            <a:ext cx="1699418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4572000" y="3352800"/>
            <a:ext cx="1822450" cy="41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070" name="Oval 14"/>
          <p:cNvSpPr>
            <a:spLocks noChangeArrowheads="1"/>
          </p:cNvSpPr>
          <p:nvPr/>
        </p:nvSpPr>
        <p:spPr bwMode="auto">
          <a:xfrm>
            <a:off x="2330450" y="3657600"/>
            <a:ext cx="1314450" cy="61912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1/9</a:t>
            </a:r>
          </a:p>
        </p:txBody>
      </p:sp>
      <p:sp>
        <p:nvSpPr>
          <p:cNvPr id="45071" name="Oval 15"/>
          <p:cNvSpPr>
            <a:spLocks noChangeArrowheads="1"/>
          </p:cNvSpPr>
          <p:nvPr/>
        </p:nvSpPr>
        <p:spPr bwMode="auto">
          <a:xfrm>
            <a:off x="4057650" y="3657600"/>
            <a:ext cx="1187450" cy="6191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+mj-lt"/>
              </a:rPr>
              <a:t>1/9</a:t>
            </a:r>
          </a:p>
        </p:txBody>
      </p:sp>
      <p:sp>
        <p:nvSpPr>
          <p:cNvPr id="45072" name="Oval 16"/>
          <p:cNvSpPr>
            <a:spLocks noChangeArrowheads="1"/>
          </p:cNvSpPr>
          <p:nvPr/>
        </p:nvSpPr>
        <p:spPr bwMode="auto">
          <a:xfrm>
            <a:off x="5784850" y="3657600"/>
            <a:ext cx="1212850" cy="61912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1/9</a:t>
            </a:r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H="1">
            <a:off x="3754438" y="4191000"/>
            <a:ext cx="811212" cy="374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H="1">
            <a:off x="2128838" y="4224338"/>
            <a:ext cx="2030412" cy="341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4578350" y="4224338"/>
            <a:ext cx="698500" cy="341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4973638" y="4224338"/>
            <a:ext cx="1827212" cy="341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077" name="Oval 21"/>
          <p:cNvSpPr>
            <a:spLocks noChangeArrowheads="1"/>
          </p:cNvSpPr>
          <p:nvPr/>
        </p:nvSpPr>
        <p:spPr bwMode="auto">
          <a:xfrm>
            <a:off x="1619250" y="4419600"/>
            <a:ext cx="1187450" cy="657225"/>
          </a:xfrm>
          <a:prstGeom prst="ellipse">
            <a:avLst/>
          </a:prstGeom>
          <a:solidFill>
            <a:srgbClr val="FF66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1/36</a:t>
            </a:r>
          </a:p>
        </p:txBody>
      </p:sp>
      <p:sp>
        <p:nvSpPr>
          <p:cNvPr id="45078" name="Oval 22"/>
          <p:cNvSpPr>
            <a:spLocks noChangeArrowheads="1"/>
          </p:cNvSpPr>
          <p:nvPr/>
        </p:nvSpPr>
        <p:spPr bwMode="auto">
          <a:xfrm>
            <a:off x="3117850" y="4413250"/>
            <a:ext cx="1187450" cy="6572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1/36</a:t>
            </a:r>
          </a:p>
        </p:txBody>
      </p:sp>
      <p:sp>
        <p:nvSpPr>
          <p:cNvPr id="45079" name="Oval 23"/>
          <p:cNvSpPr>
            <a:spLocks noChangeArrowheads="1"/>
          </p:cNvSpPr>
          <p:nvPr/>
        </p:nvSpPr>
        <p:spPr bwMode="auto">
          <a:xfrm>
            <a:off x="4692650" y="4343400"/>
            <a:ext cx="1314450" cy="733425"/>
          </a:xfrm>
          <a:prstGeom prst="ellipse">
            <a:avLst/>
          </a:prstGeom>
          <a:solidFill>
            <a:srgbClr val="FF66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1/36</a:t>
            </a:r>
          </a:p>
        </p:txBody>
      </p:sp>
      <p:sp>
        <p:nvSpPr>
          <p:cNvPr id="45080" name="Oval 24"/>
          <p:cNvSpPr>
            <a:spLocks noChangeArrowheads="1"/>
          </p:cNvSpPr>
          <p:nvPr/>
        </p:nvSpPr>
        <p:spPr bwMode="auto">
          <a:xfrm>
            <a:off x="6394450" y="4495800"/>
            <a:ext cx="1136650" cy="581025"/>
          </a:xfrm>
          <a:prstGeom prst="ellipse">
            <a:avLst/>
          </a:prstGeom>
          <a:solidFill>
            <a:srgbClr val="FF66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1/36</a:t>
            </a:r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 flipH="1">
            <a:off x="1417638" y="5024438"/>
            <a:ext cx="2227262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 flipH="1">
            <a:off x="3043238" y="5024438"/>
            <a:ext cx="601662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3657600" y="4953000"/>
            <a:ext cx="60325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>
            <a:off x="3957638" y="5024438"/>
            <a:ext cx="1624012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085" name="Oval 29"/>
          <p:cNvSpPr>
            <a:spLocks noChangeArrowheads="1"/>
          </p:cNvSpPr>
          <p:nvPr/>
        </p:nvSpPr>
        <p:spPr bwMode="auto">
          <a:xfrm>
            <a:off x="806450" y="5334000"/>
            <a:ext cx="1238250" cy="828675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1/144</a:t>
            </a:r>
          </a:p>
        </p:txBody>
      </p:sp>
      <p:sp>
        <p:nvSpPr>
          <p:cNvPr id="45086" name="Oval 30"/>
          <p:cNvSpPr>
            <a:spLocks noChangeArrowheads="1"/>
          </p:cNvSpPr>
          <p:nvPr/>
        </p:nvSpPr>
        <p:spPr bwMode="auto">
          <a:xfrm>
            <a:off x="2133600" y="5334000"/>
            <a:ext cx="1587500" cy="828675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1/144</a:t>
            </a:r>
          </a:p>
        </p:txBody>
      </p:sp>
      <p:sp>
        <p:nvSpPr>
          <p:cNvPr id="45087" name="Oval 31"/>
          <p:cNvSpPr>
            <a:spLocks noChangeArrowheads="1"/>
          </p:cNvSpPr>
          <p:nvPr/>
        </p:nvSpPr>
        <p:spPr bwMode="auto">
          <a:xfrm>
            <a:off x="3752850" y="5334000"/>
            <a:ext cx="1339850" cy="828675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1/144</a:t>
            </a:r>
          </a:p>
        </p:txBody>
      </p:sp>
      <p:sp>
        <p:nvSpPr>
          <p:cNvPr id="45088" name="Oval 32"/>
          <p:cNvSpPr>
            <a:spLocks noChangeArrowheads="1"/>
          </p:cNvSpPr>
          <p:nvPr/>
        </p:nvSpPr>
        <p:spPr bwMode="auto">
          <a:xfrm>
            <a:off x="5175250" y="5257800"/>
            <a:ext cx="1441450" cy="904875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1/144</a:t>
            </a:r>
          </a:p>
        </p:txBody>
      </p:sp>
      <p:sp>
        <p:nvSpPr>
          <p:cNvPr id="45089" name="Line 33"/>
          <p:cNvSpPr>
            <a:spLocks noChangeShapeType="1"/>
          </p:cNvSpPr>
          <p:nvPr/>
        </p:nvSpPr>
        <p:spPr bwMode="auto">
          <a:xfrm>
            <a:off x="4191000" y="2895600"/>
            <a:ext cx="1066800" cy="4572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 rot="3910642">
            <a:off x="3642519" y="4283869"/>
            <a:ext cx="119062" cy="97155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091" name="Line 35"/>
          <p:cNvSpPr>
            <a:spLocks noChangeShapeType="1"/>
          </p:cNvSpPr>
          <p:nvPr/>
        </p:nvSpPr>
        <p:spPr bwMode="auto">
          <a:xfrm>
            <a:off x="4267200" y="3733800"/>
            <a:ext cx="762000" cy="4572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 rot="4121719">
            <a:off x="4581525" y="3514725"/>
            <a:ext cx="104775" cy="981075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093" name="Line 37"/>
          <p:cNvSpPr>
            <a:spLocks noChangeShapeType="1"/>
          </p:cNvSpPr>
          <p:nvPr/>
        </p:nvSpPr>
        <p:spPr bwMode="auto">
          <a:xfrm rot="5400000">
            <a:off x="4533900" y="2628900"/>
            <a:ext cx="381000" cy="10668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>
            <a:off x="3276600" y="4495800"/>
            <a:ext cx="838200" cy="4572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095" name="Line 39"/>
          <p:cNvSpPr>
            <a:spLocks noChangeShapeType="1"/>
          </p:cNvSpPr>
          <p:nvPr/>
        </p:nvSpPr>
        <p:spPr bwMode="auto">
          <a:xfrm>
            <a:off x="3657600" y="1524000"/>
            <a:ext cx="2057400" cy="9906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096" name="Line 40"/>
          <p:cNvSpPr>
            <a:spLocks noChangeShapeType="1"/>
          </p:cNvSpPr>
          <p:nvPr/>
        </p:nvSpPr>
        <p:spPr bwMode="auto">
          <a:xfrm rot="5238806">
            <a:off x="4214813" y="946150"/>
            <a:ext cx="852487" cy="2138363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03545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4600"/>
            <a:ext cx="4334216" cy="2522736"/>
          </a:xfrm>
          <a:prstGeom prst="rect">
            <a:avLst/>
          </a:prstGeom>
        </p:spPr>
      </p:pic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66"/>
                </a:solidFill>
              </a:rPr>
              <a:t>How is the $9,000  in the IIM account divided?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250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48009849"/>
              </p:ext>
            </p:extLst>
          </p:nvPr>
        </p:nvGraphicFramePr>
        <p:xfrm>
          <a:off x="4508500" y="1651000"/>
          <a:ext cx="4635500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3" name="Chart" r:id="rId8" imgW="4572000" imgH="5143470" progId="MSGraph.Chart.8">
                  <p:embed followColorScheme="full"/>
                </p:oleObj>
              </mc:Choice>
              <mc:Fallback>
                <p:oleObj name="Chart" r:id="rId8" imgW="4572000" imgH="514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635500" cy="520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04800" y="1981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800" dirty="0" smtClean="0"/>
              <a:t>$9,000 wife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800" dirty="0" smtClean="0"/>
              <a:t>$3,000 to each child, 0 to wife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800" dirty="0" smtClean="0"/>
              <a:t>$3,000 to wife, $2,000 to each child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800" dirty="0" smtClean="0"/>
              <a:t>$4,500 to wife, $1,500 to each child</a:t>
            </a:r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79562583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7BE7-01F3-443C-9BA5-FE4BE1D89EB2}" type="slidenum">
              <a:rPr lang="en-US">
                <a:solidFill>
                  <a:srgbClr val="000000"/>
                </a:solidFill>
              </a:rPr>
              <a:pPr/>
              <a:t>251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3267" name="Rectangle 3"/>
          <p:cNvSpPr>
            <a:spLocks noChangeArrowheads="1"/>
          </p:cNvSpPr>
          <p:nvPr/>
        </p:nvSpPr>
        <p:spPr bwMode="auto">
          <a:xfrm>
            <a:off x="5410200" y="1905000"/>
            <a:ext cx="3124200" cy="2286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+mj-lt"/>
              </a:rPr>
              <a:t>Wife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+mj-lt"/>
              </a:rPr>
              <a:t>1/3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+mj-lt"/>
              </a:rPr>
              <a:t>$3,000</a:t>
            </a:r>
          </a:p>
        </p:txBody>
      </p:sp>
      <p:sp>
        <p:nvSpPr>
          <p:cNvPr id="523268" name="Rectangle 4"/>
          <p:cNvSpPr>
            <a:spLocks noChangeArrowheads="1"/>
          </p:cNvSpPr>
          <p:nvPr/>
        </p:nvSpPr>
        <p:spPr bwMode="auto">
          <a:xfrm>
            <a:off x="1752600" y="5105400"/>
            <a:ext cx="1828800" cy="1524000"/>
          </a:xfrm>
          <a:prstGeom prst="rect">
            <a:avLst/>
          </a:prstGeom>
          <a:solidFill>
            <a:srgbClr val="00FFCC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Their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$2,000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3962400" y="5105400"/>
            <a:ext cx="1752600" cy="1524000"/>
          </a:xfrm>
          <a:prstGeom prst="rect">
            <a:avLst/>
          </a:prstGeom>
          <a:solidFill>
            <a:srgbClr val="00FFCC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Their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$2,000</a:t>
            </a:r>
          </a:p>
        </p:txBody>
      </p:sp>
      <p:sp>
        <p:nvSpPr>
          <p:cNvPr id="523270" name="Rectangle 6"/>
          <p:cNvSpPr>
            <a:spLocks noChangeArrowheads="1"/>
          </p:cNvSpPr>
          <p:nvPr/>
        </p:nvSpPr>
        <p:spPr bwMode="auto">
          <a:xfrm>
            <a:off x="6096000" y="5105400"/>
            <a:ext cx="1828800" cy="1447800"/>
          </a:xfrm>
          <a:prstGeom prst="rect">
            <a:avLst/>
          </a:prstGeom>
          <a:solidFill>
            <a:srgbClr val="00FFCC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Their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$2,000</a:t>
            </a:r>
            <a:endParaRPr lang="en-US" sz="32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23271" name="Line 7"/>
          <p:cNvSpPr>
            <a:spLocks noChangeShapeType="1"/>
          </p:cNvSpPr>
          <p:nvPr/>
        </p:nvSpPr>
        <p:spPr bwMode="auto">
          <a:xfrm>
            <a:off x="4419600" y="2971800"/>
            <a:ext cx="304800" cy="213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3272" name="Rectangle 8"/>
          <p:cNvSpPr>
            <a:spLocks noChangeArrowheads="1"/>
          </p:cNvSpPr>
          <p:nvPr/>
        </p:nvSpPr>
        <p:spPr bwMode="auto">
          <a:xfrm>
            <a:off x="1295400" y="2133600"/>
            <a:ext cx="2667000" cy="16002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Husband</a:t>
            </a:r>
          </a:p>
        </p:txBody>
      </p:sp>
      <p:sp>
        <p:nvSpPr>
          <p:cNvPr id="523273" name="Rectangle 9"/>
          <p:cNvSpPr>
            <a:spLocks noGrp="1" noChangeArrowheads="1"/>
          </p:cNvSpPr>
          <p:nvPr>
            <p:ph type="title"/>
          </p:nvPr>
        </p:nvSpPr>
        <p:spPr>
          <a:xfrm>
            <a:off x="152399" y="381000"/>
            <a:ext cx="8716963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600" dirty="0">
                <a:solidFill>
                  <a:srgbClr val="000066"/>
                </a:solidFill>
              </a:rPr>
              <a:t>IIM </a:t>
            </a:r>
            <a:r>
              <a:rPr lang="en-US" sz="6600" dirty="0" smtClean="0">
                <a:solidFill>
                  <a:srgbClr val="000066"/>
                </a:solidFill>
              </a:rPr>
              <a:t>$9,000 </a:t>
            </a:r>
            <a:r>
              <a:rPr lang="en-US" sz="5400" dirty="0" smtClean="0">
                <a:solidFill>
                  <a:srgbClr val="000066"/>
                </a:solidFill>
              </a:rPr>
              <a:t>no will</a:t>
            </a:r>
            <a:endParaRPr lang="en-US" sz="5400" dirty="0">
              <a:solidFill>
                <a:srgbClr val="000066"/>
              </a:solidFill>
            </a:endParaRPr>
          </a:p>
        </p:txBody>
      </p:sp>
      <p:sp>
        <p:nvSpPr>
          <p:cNvPr id="523274" name="Line 10"/>
          <p:cNvSpPr>
            <a:spLocks noChangeShapeType="1"/>
          </p:cNvSpPr>
          <p:nvPr/>
        </p:nvSpPr>
        <p:spPr bwMode="auto">
          <a:xfrm>
            <a:off x="3962400" y="28956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3275" name="Line 11"/>
          <p:cNvSpPr>
            <a:spLocks noChangeShapeType="1"/>
          </p:cNvSpPr>
          <p:nvPr/>
        </p:nvSpPr>
        <p:spPr bwMode="auto">
          <a:xfrm flipH="1">
            <a:off x="3124200" y="2895600"/>
            <a:ext cx="129540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3276" name="Line 12"/>
          <p:cNvSpPr>
            <a:spLocks noChangeShapeType="1"/>
          </p:cNvSpPr>
          <p:nvPr/>
        </p:nvSpPr>
        <p:spPr bwMode="auto">
          <a:xfrm rot="17566692" flipH="1">
            <a:off x="4672013" y="2698750"/>
            <a:ext cx="1296988" cy="26368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3277" name="Rectangle 13"/>
          <p:cNvSpPr>
            <a:spLocks noChangeArrowheads="1"/>
          </p:cNvSpPr>
          <p:nvPr/>
        </p:nvSpPr>
        <p:spPr bwMode="auto">
          <a:xfrm>
            <a:off x="1219200" y="4267200"/>
            <a:ext cx="7239000" cy="685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Equally divide 2/3 = $6,000</a:t>
            </a:r>
          </a:p>
        </p:txBody>
      </p:sp>
      <p:grpSp>
        <p:nvGrpSpPr>
          <p:cNvPr id="523279" name="Group 15"/>
          <p:cNvGrpSpPr>
            <a:grpSpLocks/>
          </p:cNvGrpSpPr>
          <p:nvPr/>
        </p:nvGrpSpPr>
        <p:grpSpPr bwMode="auto">
          <a:xfrm>
            <a:off x="1828800" y="2133600"/>
            <a:ext cx="1600200" cy="1219200"/>
            <a:chOff x="1704" y="2016"/>
            <a:chExt cx="2160" cy="2160"/>
          </a:xfrm>
        </p:grpSpPr>
        <p:sp>
          <p:nvSpPr>
            <p:cNvPr id="523280" name="Line 16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3281" name="Line 17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523283" name="Picture 19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33008"/>
            <a:ext cx="1630363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3285" name="Picture 21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50468"/>
            <a:ext cx="1143000" cy="40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1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53000"/>
            <a:ext cx="1143000" cy="40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1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953000"/>
            <a:ext cx="1143000" cy="40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5579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9" name="Line 9"/>
          <p:cNvSpPr>
            <a:spLocks noChangeShapeType="1"/>
          </p:cNvSpPr>
          <p:nvPr/>
        </p:nvSpPr>
        <p:spPr bwMode="auto">
          <a:xfrm>
            <a:off x="3657600" y="1524000"/>
            <a:ext cx="182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7371" name="Line 11"/>
          <p:cNvSpPr>
            <a:spLocks noChangeShapeType="1"/>
          </p:cNvSpPr>
          <p:nvPr/>
        </p:nvSpPr>
        <p:spPr bwMode="auto">
          <a:xfrm rot="17566692" flipH="1">
            <a:off x="4724400" y="1295400"/>
            <a:ext cx="1371600" cy="2590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9C1EF-C825-4E64-8660-3F51A4BC5D1B}" type="slidenum">
              <a:rPr lang="en-US">
                <a:solidFill>
                  <a:srgbClr val="000000"/>
                </a:solidFill>
              </a:rPr>
              <a:pPr/>
              <a:t>252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7363" name="Rectangle 3"/>
          <p:cNvSpPr>
            <a:spLocks noChangeArrowheads="1"/>
          </p:cNvSpPr>
          <p:nvPr/>
        </p:nvSpPr>
        <p:spPr bwMode="auto">
          <a:xfrm>
            <a:off x="5410200" y="609600"/>
            <a:ext cx="2895600" cy="2057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+mj-lt"/>
              </a:rPr>
              <a:t>Wife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+mj-lt"/>
              </a:rPr>
              <a:t>$3,000</a:t>
            </a:r>
          </a:p>
        </p:txBody>
      </p:sp>
      <p:sp>
        <p:nvSpPr>
          <p:cNvPr id="527364" name="Rectangle 4"/>
          <p:cNvSpPr>
            <a:spLocks noChangeArrowheads="1"/>
          </p:cNvSpPr>
          <p:nvPr/>
        </p:nvSpPr>
        <p:spPr bwMode="auto">
          <a:xfrm>
            <a:off x="1524000" y="3657600"/>
            <a:ext cx="1676400" cy="13716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Their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$2,000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27365" name="Rectangle 5"/>
          <p:cNvSpPr>
            <a:spLocks noChangeArrowheads="1"/>
          </p:cNvSpPr>
          <p:nvPr/>
        </p:nvSpPr>
        <p:spPr bwMode="auto">
          <a:xfrm>
            <a:off x="3886200" y="3657600"/>
            <a:ext cx="1752600" cy="1295400"/>
          </a:xfrm>
          <a:prstGeom prst="rect">
            <a:avLst/>
          </a:prstGeom>
          <a:solidFill>
            <a:srgbClr val="00FFCC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Their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$2,000</a:t>
            </a:r>
          </a:p>
        </p:txBody>
      </p:sp>
      <p:sp>
        <p:nvSpPr>
          <p:cNvPr id="527366" name="Rectangle 6"/>
          <p:cNvSpPr>
            <a:spLocks noChangeArrowheads="1"/>
          </p:cNvSpPr>
          <p:nvPr/>
        </p:nvSpPr>
        <p:spPr bwMode="auto">
          <a:xfrm>
            <a:off x="6248400" y="3657600"/>
            <a:ext cx="1676400" cy="1295400"/>
          </a:xfrm>
          <a:prstGeom prst="rect">
            <a:avLst/>
          </a:prstGeom>
          <a:solidFill>
            <a:srgbClr val="00FFCC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Their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$2,000</a:t>
            </a:r>
            <a:endParaRPr lang="en-US" sz="28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27367" name="Line 7"/>
          <p:cNvSpPr>
            <a:spLocks noChangeShapeType="1"/>
          </p:cNvSpPr>
          <p:nvPr/>
        </p:nvSpPr>
        <p:spPr bwMode="auto">
          <a:xfrm>
            <a:off x="4495800" y="1485900"/>
            <a:ext cx="304800" cy="2171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7368" name="Rectangle 8"/>
          <p:cNvSpPr>
            <a:spLocks noChangeArrowheads="1"/>
          </p:cNvSpPr>
          <p:nvPr/>
        </p:nvSpPr>
        <p:spPr bwMode="auto">
          <a:xfrm>
            <a:off x="1066800" y="685800"/>
            <a:ext cx="2667000" cy="16002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Husband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$9,000</a:t>
            </a:r>
          </a:p>
        </p:txBody>
      </p:sp>
      <p:sp>
        <p:nvSpPr>
          <p:cNvPr id="527370" name="Line 10"/>
          <p:cNvSpPr>
            <a:spLocks noChangeShapeType="1"/>
          </p:cNvSpPr>
          <p:nvPr/>
        </p:nvSpPr>
        <p:spPr bwMode="auto">
          <a:xfrm flipH="1">
            <a:off x="3048000" y="1524000"/>
            <a:ext cx="129540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7372" name="Rectangle 12"/>
          <p:cNvSpPr>
            <a:spLocks noChangeArrowheads="1"/>
          </p:cNvSpPr>
          <p:nvPr/>
        </p:nvSpPr>
        <p:spPr bwMode="auto">
          <a:xfrm>
            <a:off x="990600" y="2819400"/>
            <a:ext cx="7239000" cy="685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Equally divide 2/3 = $6,000</a:t>
            </a:r>
          </a:p>
        </p:txBody>
      </p:sp>
      <p:sp>
        <p:nvSpPr>
          <p:cNvPr id="527374" name="Rectangle 14"/>
          <p:cNvSpPr>
            <a:spLocks noChangeArrowheads="1"/>
          </p:cNvSpPr>
          <p:nvPr/>
        </p:nvSpPr>
        <p:spPr bwMode="auto">
          <a:xfrm>
            <a:off x="457200" y="5029200"/>
            <a:ext cx="1524000" cy="15240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Grand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$1,000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527375" name="Group 15"/>
          <p:cNvGrpSpPr>
            <a:grpSpLocks/>
          </p:cNvGrpSpPr>
          <p:nvPr/>
        </p:nvGrpSpPr>
        <p:grpSpPr bwMode="auto">
          <a:xfrm>
            <a:off x="1447800" y="838200"/>
            <a:ext cx="2019300" cy="1219200"/>
            <a:chOff x="1704" y="2016"/>
            <a:chExt cx="2160" cy="2160"/>
          </a:xfrm>
        </p:grpSpPr>
        <p:sp>
          <p:nvSpPr>
            <p:cNvPr id="527376" name="Line 16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7377" name="Line 17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27378" name="Group 18"/>
          <p:cNvGrpSpPr>
            <a:grpSpLocks/>
          </p:cNvGrpSpPr>
          <p:nvPr/>
        </p:nvGrpSpPr>
        <p:grpSpPr bwMode="auto">
          <a:xfrm>
            <a:off x="1828800" y="3810000"/>
            <a:ext cx="1104900" cy="1066800"/>
            <a:chOff x="1704" y="2016"/>
            <a:chExt cx="2160" cy="2160"/>
          </a:xfrm>
        </p:grpSpPr>
        <p:sp>
          <p:nvSpPr>
            <p:cNvPr id="527379" name="Line 19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7380" name="Line 20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527381" name="Rectangle 21"/>
          <p:cNvSpPr>
            <a:spLocks noChangeArrowheads="1"/>
          </p:cNvSpPr>
          <p:nvPr/>
        </p:nvSpPr>
        <p:spPr bwMode="auto">
          <a:xfrm>
            <a:off x="2133600" y="5029200"/>
            <a:ext cx="1524000" cy="15240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Grand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$1,000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27382" name="Rectangle 22"/>
          <p:cNvSpPr>
            <a:spLocks noChangeArrowheads="1"/>
          </p:cNvSpPr>
          <p:nvPr/>
        </p:nvSpPr>
        <p:spPr bwMode="auto">
          <a:xfrm>
            <a:off x="6400800" y="5029200"/>
            <a:ext cx="1524000" cy="1524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Grand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7" name="Picture 21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26643"/>
            <a:ext cx="1143000" cy="40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1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8317"/>
            <a:ext cx="1143000" cy="40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1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00186"/>
            <a:ext cx="1143000" cy="40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1" descr="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532340"/>
            <a:ext cx="1143000" cy="40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85870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9971-1983-417D-B198-BCB90C7B742C}" type="slidenum">
              <a:rPr lang="en-US">
                <a:solidFill>
                  <a:srgbClr val="000000"/>
                </a:solidFill>
              </a:rPr>
              <a:pPr/>
              <a:t>253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pPr algn="l"/>
            <a:r>
              <a:rPr lang="en-US" sz="8800" dirty="0">
                <a:solidFill>
                  <a:srgbClr val="000066"/>
                </a:solidFill>
              </a:rPr>
              <a:t>Summary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endParaRPr lang="en-US" dirty="0"/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6705600" cy="44958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6000" dirty="0" smtClean="0"/>
              <a:t>If AIPRA rules don’t fit your family, write a will</a:t>
            </a:r>
            <a:endParaRPr lang="en-US" sz="4800" dirty="0"/>
          </a:p>
        </p:txBody>
      </p:sp>
      <p:pic>
        <p:nvPicPr>
          <p:cNvPr id="529417" name="Picture 9" descr="Image 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95600"/>
            <a:ext cx="1981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854529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9971-1983-417D-B198-BCB90C7B742C}" type="slidenum">
              <a:rPr lang="en-US">
                <a:solidFill>
                  <a:srgbClr val="000000"/>
                </a:solidFill>
              </a:rPr>
              <a:pPr/>
              <a:t>254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pPr algn="l"/>
            <a:r>
              <a:rPr lang="en-US" sz="8800" dirty="0" smtClean="0">
                <a:solidFill>
                  <a:srgbClr val="000066"/>
                </a:solidFill>
              </a:rPr>
              <a:t>Resources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endParaRPr lang="en-US" dirty="0"/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534400" cy="4495800"/>
          </a:xfr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xtLst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6000" dirty="0" smtClean="0"/>
              <a:t>CSKT</a:t>
            </a:r>
          </a:p>
          <a:p>
            <a:pPr lvl="1">
              <a:lnSpc>
                <a:spcPct val="90000"/>
              </a:lnSpc>
            </a:pPr>
            <a:r>
              <a:rPr lang="en-US" sz="4800" dirty="0" smtClean="0"/>
              <a:t>George </a:t>
            </a:r>
            <a:r>
              <a:rPr lang="en-US" sz="4800" dirty="0" err="1" smtClean="0"/>
              <a:t>Ducharme</a:t>
            </a:r>
            <a:endParaRPr lang="en-US" sz="4800" dirty="0" smtClean="0"/>
          </a:p>
          <a:p>
            <a:pPr lvl="1">
              <a:lnSpc>
                <a:spcPct val="90000"/>
              </a:lnSpc>
            </a:pPr>
            <a:r>
              <a:rPr lang="en-US" sz="4800" dirty="0" err="1" smtClean="0"/>
              <a:t>Carolee</a:t>
            </a:r>
            <a:r>
              <a:rPr lang="en-US" sz="4800" dirty="0" smtClean="0"/>
              <a:t> </a:t>
            </a:r>
            <a:r>
              <a:rPr lang="en-US" sz="4800" dirty="0" err="1" smtClean="0"/>
              <a:t>Wendeworth</a:t>
            </a:r>
            <a:endParaRPr lang="en-US" sz="4800" dirty="0" smtClean="0"/>
          </a:p>
          <a:p>
            <a:pPr lvl="1">
              <a:lnSpc>
                <a:spcPct val="90000"/>
              </a:lnSpc>
            </a:pPr>
            <a:r>
              <a:rPr lang="en-US" sz="4800" dirty="0" smtClean="0"/>
              <a:t>Dan Decker</a:t>
            </a:r>
          </a:p>
          <a:p>
            <a:pPr lvl="1">
              <a:lnSpc>
                <a:spcPct val="90000"/>
              </a:lnSpc>
            </a:pPr>
            <a:r>
              <a:rPr lang="en-US" sz="4800" dirty="0" smtClean="0"/>
              <a:t>Rose </a:t>
            </a:r>
            <a:r>
              <a:rPr lang="en-US" sz="4800" dirty="0" err="1" smtClean="0"/>
              <a:t>Tellier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84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9971-1983-417D-B198-BCB90C7B742C}" type="slidenum">
              <a:rPr lang="en-US">
                <a:solidFill>
                  <a:srgbClr val="000000"/>
                </a:solidFill>
              </a:rPr>
              <a:pPr/>
              <a:t>255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pPr algn="l"/>
            <a:r>
              <a:rPr lang="en-US" sz="8800" dirty="0" smtClean="0">
                <a:solidFill>
                  <a:srgbClr val="000066"/>
                </a:solidFill>
              </a:rPr>
              <a:t>Resources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endParaRPr lang="en-US" dirty="0"/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534400" cy="4495800"/>
          </a:xfr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xtLst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4400" dirty="0" smtClean="0"/>
              <a:t>Indian Land Tenure Foundation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Message Runner Volume 5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www.iltf.org</a:t>
            </a:r>
          </a:p>
          <a:p>
            <a:pPr lvl="1">
              <a:lnSpc>
                <a:spcPct val="90000"/>
              </a:lnSpc>
            </a:pPr>
            <a:r>
              <a:rPr lang="en-US" sz="4000" dirty="0" smtClean="0"/>
              <a:t>151 East County Road B2</a:t>
            </a:r>
            <a:br>
              <a:rPr lang="en-US" sz="4000" dirty="0" smtClean="0"/>
            </a:br>
            <a:r>
              <a:rPr lang="en-US" sz="4000" dirty="0" smtClean="0"/>
              <a:t> Little Canada, MN </a:t>
            </a:r>
          </a:p>
          <a:p>
            <a:pPr lvl="1">
              <a:lnSpc>
                <a:spcPct val="90000"/>
              </a:lnSpc>
            </a:pPr>
            <a:r>
              <a:rPr lang="en-US" sz="4000" dirty="0" smtClean="0"/>
              <a:t>55117-1523  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5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9971-1983-417D-B198-BCB90C7B742C}" type="slidenum">
              <a:rPr lang="en-US">
                <a:solidFill>
                  <a:srgbClr val="000000"/>
                </a:solidFill>
              </a:rPr>
              <a:pPr/>
              <a:t>256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pPr algn="l"/>
            <a:r>
              <a:rPr lang="en-US" sz="8800" dirty="0" smtClean="0">
                <a:solidFill>
                  <a:srgbClr val="000066"/>
                </a:solidFill>
              </a:rPr>
              <a:t>Resources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endParaRPr lang="en-US" dirty="0"/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458200" cy="4495800"/>
          </a:xfr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xtLst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4800" dirty="0" smtClean="0"/>
              <a:t>Indian Lands Working Group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Indianlandworkinggroup.org</a:t>
            </a:r>
          </a:p>
          <a:p>
            <a:pPr lvl="1">
              <a:lnSpc>
                <a:spcPct val="90000"/>
              </a:lnSpc>
            </a:pPr>
            <a:r>
              <a:rPr lang="en-US" sz="4000" dirty="0" smtClean="0"/>
              <a:t>2401 12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Street NW</a:t>
            </a:r>
            <a:br>
              <a:rPr lang="en-US" sz="4000" dirty="0" smtClean="0"/>
            </a:br>
            <a:r>
              <a:rPr lang="en-US" sz="4000" dirty="0" smtClean="0"/>
              <a:t>Albuquerque, NM 87104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67127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Slide Number Placeholder 5"/>
          <p:cNvSpPr txBox="1">
            <a:spLocks noGrp="1"/>
          </p:cNvSpPr>
          <p:nvPr/>
        </p:nvSpPr>
        <p:spPr bwMode="auto">
          <a:xfrm>
            <a:off x="7010400" y="6019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131501F-E643-49D8-BBA2-7AF8E9F787A0}" type="slidenum">
              <a:rPr lang="en-US" sz="1400" b="1">
                <a:latin typeface="Times" pitchFamily="18" charset="0"/>
              </a:rPr>
              <a:pPr algn="r"/>
              <a:t>257</a:t>
            </a:fld>
            <a:endParaRPr lang="en-US" sz="1400" b="1" dirty="0">
              <a:latin typeface="Times" pitchFamily="18" charset="0"/>
            </a:endParaRPr>
          </a:p>
        </p:txBody>
      </p:sp>
      <p:sp>
        <p:nvSpPr>
          <p:cNvPr id="3266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905000"/>
            <a:ext cx="7391400" cy="1276350"/>
          </a:xfrm>
          <a:noFill/>
        </p:spPr>
        <p:txBody>
          <a:bodyPr lIns="92075" tIns="46038" rIns="92075" bIns="46038"/>
          <a:lstStyle/>
          <a:p>
            <a:pPr algn="l"/>
            <a:r>
              <a:rPr lang="en-US" sz="9600" dirty="0" smtClean="0"/>
              <a:t>Your Opinion Please</a:t>
            </a:r>
            <a:r>
              <a:rPr lang="en-US" sz="6000" dirty="0" smtClean="0"/>
              <a:t>  </a:t>
            </a:r>
          </a:p>
        </p:txBody>
      </p:sp>
      <p:pic>
        <p:nvPicPr>
          <p:cNvPr id="56324" name="Picture 4" descr="Image 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1219200"/>
            <a:ext cx="24892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442749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000066"/>
                </a:solidFill>
              </a:rPr>
              <a:t>What is your reaction to using the response clickers?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258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6764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Like using them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Sort of useful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So-So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Not too impressed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Didn’t like using them at all </a:t>
            </a:r>
            <a:endParaRPr lang="en-US" dirty="0"/>
          </a:p>
        </p:txBody>
      </p:sp>
      <p:grpSp>
        <p:nvGrpSpPr>
          <p:cNvPr id="9" name="CountdownNew"/>
          <p:cNvGrpSpPr/>
          <p:nvPr>
            <p:custDataLst>
              <p:tags r:id="rId3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6822641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000066"/>
                </a:solidFill>
              </a:rPr>
              <a:t>How did you learn about this meeting?</a:t>
            </a:r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259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6764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Newspaper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Invited by a friend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Radio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Newsletter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Flyer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Other, write on card </a:t>
            </a:r>
            <a:endParaRPr lang="en-US" dirty="0"/>
          </a:p>
        </p:txBody>
      </p:sp>
      <p:grpSp>
        <p:nvGrpSpPr>
          <p:cNvPr id="9" name="CountdownNew"/>
          <p:cNvGrpSpPr/>
          <p:nvPr>
            <p:custDataLst>
              <p:tags r:id="rId3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616307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4572000" y="3886200"/>
            <a:ext cx="2228850" cy="374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 flipH="1">
            <a:off x="3754438" y="3886200"/>
            <a:ext cx="817562" cy="374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 flipH="1">
            <a:off x="2128837" y="3886200"/>
            <a:ext cx="2436811" cy="374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4572000" y="3886200"/>
            <a:ext cx="704850" cy="374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A7B0-7AA5-486C-B286-0CDCCCAE41FB}" type="slidenum">
              <a:rPr lang="en-US">
                <a:solidFill>
                  <a:srgbClr val="000000"/>
                </a:solidFill>
                <a:latin typeface="+mj-lt"/>
              </a:rPr>
              <a:pPr/>
              <a:t>26</a:t>
            </a:fld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57200" y="0"/>
            <a:ext cx="8458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0066"/>
                </a:solidFill>
                <a:latin typeface="+mj-lt"/>
              </a:rPr>
              <a:t>6</a:t>
            </a:r>
            <a:r>
              <a:rPr lang="en-US" sz="6600" b="1" baseline="30000" dirty="0" smtClean="0">
                <a:solidFill>
                  <a:srgbClr val="000066"/>
                </a:solidFill>
                <a:latin typeface="+mj-lt"/>
              </a:rPr>
              <a:t>th</a:t>
            </a:r>
            <a:r>
              <a:rPr lang="en-US" sz="6600" b="1" dirty="0" smtClean="0">
                <a:solidFill>
                  <a:srgbClr val="000066"/>
                </a:solidFill>
                <a:latin typeface="+mj-lt"/>
              </a:rPr>
              <a:t> generation</a:t>
            </a:r>
          </a:p>
        </p:txBody>
      </p:sp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3124200" y="1066800"/>
            <a:ext cx="2940050" cy="13049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Original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Allottee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4565650" y="2376488"/>
            <a:ext cx="0" cy="341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H="1">
            <a:off x="2738438" y="2376488"/>
            <a:ext cx="1827212" cy="284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4465638" y="2371725"/>
            <a:ext cx="2030412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2228850" y="2514600"/>
            <a:ext cx="1263650" cy="657225"/>
          </a:xfrm>
          <a:prstGeom prst="ellipse">
            <a:avLst/>
          </a:prstGeom>
          <a:solidFill>
            <a:srgbClr val="66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1/3</a:t>
            </a:r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4057650" y="2514600"/>
            <a:ext cx="1339850" cy="6572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1/3</a:t>
            </a:r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>
            <a:off x="5886450" y="2438400"/>
            <a:ext cx="1339850" cy="733425"/>
          </a:xfrm>
          <a:prstGeom prst="ellipse">
            <a:avLst/>
          </a:prstGeom>
          <a:solidFill>
            <a:srgbClr val="66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1/3</a:t>
            </a: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4565650" y="3232150"/>
            <a:ext cx="2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>
            <a:off x="4565649" y="3048000"/>
            <a:ext cx="28575" cy="41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 flipH="1">
            <a:off x="2941637" y="3048000"/>
            <a:ext cx="1701005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4579936" y="3124200"/>
            <a:ext cx="1814514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18" name="Oval 14"/>
          <p:cNvSpPr>
            <a:spLocks noChangeArrowheads="1"/>
          </p:cNvSpPr>
          <p:nvPr/>
        </p:nvSpPr>
        <p:spPr bwMode="auto">
          <a:xfrm>
            <a:off x="2330450" y="3352800"/>
            <a:ext cx="1314450" cy="61912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1/9</a:t>
            </a:r>
          </a:p>
        </p:txBody>
      </p:sp>
      <p:sp>
        <p:nvSpPr>
          <p:cNvPr id="47119" name="Oval 15"/>
          <p:cNvSpPr>
            <a:spLocks noChangeArrowheads="1"/>
          </p:cNvSpPr>
          <p:nvPr/>
        </p:nvSpPr>
        <p:spPr bwMode="auto">
          <a:xfrm>
            <a:off x="4057650" y="3352800"/>
            <a:ext cx="1187450" cy="6191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1/9</a:t>
            </a:r>
          </a:p>
        </p:txBody>
      </p:sp>
      <p:sp>
        <p:nvSpPr>
          <p:cNvPr id="47120" name="Oval 16"/>
          <p:cNvSpPr>
            <a:spLocks noChangeArrowheads="1"/>
          </p:cNvSpPr>
          <p:nvPr/>
        </p:nvSpPr>
        <p:spPr bwMode="auto">
          <a:xfrm>
            <a:off x="5784850" y="3352800"/>
            <a:ext cx="1212850" cy="61912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1/9</a:t>
            </a:r>
          </a:p>
        </p:txBody>
      </p:sp>
      <p:sp>
        <p:nvSpPr>
          <p:cNvPr id="47125" name="Oval 21"/>
          <p:cNvSpPr>
            <a:spLocks noChangeArrowheads="1"/>
          </p:cNvSpPr>
          <p:nvPr/>
        </p:nvSpPr>
        <p:spPr bwMode="auto">
          <a:xfrm>
            <a:off x="1619250" y="4114800"/>
            <a:ext cx="1187450" cy="657225"/>
          </a:xfrm>
          <a:prstGeom prst="ellipse">
            <a:avLst/>
          </a:prstGeom>
          <a:solidFill>
            <a:srgbClr val="FF66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1/36</a:t>
            </a:r>
          </a:p>
        </p:txBody>
      </p:sp>
      <p:sp>
        <p:nvSpPr>
          <p:cNvPr id="47126" name="Oval 22"/>
          <p:cNvSpPr>
            <a:spLocks noChangeArrowheads="1"/>
          </p:cNvSpPr>
          <p:nvPr/>
        </p:nvSpPr>
        <p:spPr bwMode="auto">
          <a:xfrm>
            <a:off x="3143250" y="4114800"/>
            <a:ext cx="1187450" cy="6572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1/36</a:t>
            </a:r>
          </a:p>
        </p:txBody>
      </p:sp>
      <p:sp>
        <p:nvSpPr>
          <p:cNvPr id="47127" name="Oval 23"/>
          <p:cNvSpPr>
            <a:spLocks noChangeArrowheads="1"/>
          </p:cNvSpPr>
          <p:nvPr/>
        </p:nvSpPr>
        <p:spPr bwMode="auto">
          <a:xfrm>
            <a:off x="4692650" y="4038600"/>
            <a:ext cx="1314450" cy="733425"/>
          </a:xfrm>
          <a:prstGeom prst="ellipse">
            <a:avLst/>
          </a:prstGeom>
          <a:solidFill>
            <a:srgbClr val="FF66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1/36</a:t>
            </a:r>
          </a:p>
        </p:txBody>
      </p:sp>
      <p:sp>
        <p:nvSpPr>
          <p:cNvPr id="47128" name="Oval 24"/>
          <p:cNvSpPr>
            <a:spLocks noChangeArrowheads="1"/>
          </p:cNvSpPr>
          <p:nvPr/>
        </p:nvSpPr>
        <p:spPr bwMode="auto">
          <a:xfrm>
            <a:off x="6394450" y="4191000"/>
            <a:ext cx="1136650" cy="581025"/>
          </a:xfrm>
          <a:prstGeom prst="ellipse">
            <a:avLst/>
          </a:prstGeom>
          <a:solidFill>
            <a:srgbClr val="FF66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1/36</a:t>
            </a: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 flipH="1">
            <a:off x="1417638" y="4648200"/>
            <a:ext cx="2227262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 flipH="1">
            <a:off x="3043238" y="4648200"/>
            <a:ext cx="601662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3552872" y="4648200"/>
            <a:ext cx="707978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3492500" y="4648200"/>
            <a:ext cx="208915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33" name="Oval 29"/>
          <p:cNvSpPr>
            <a:spLocks noChangeArrowheads="1"/>
          </p:cNvSpPr>
          <p:nvPr/>
        </p:nvSpPr>
        <p:spPr bwMode="auto">
          <a:xfrm>
            <a:off x="849313" y="5029200"/>
            <a:ext cx="1238250" cy="828675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1/144</a:t>
            </a:r>
          </a:p>
        </p:txBody>
      </p:sp>
      <p:sp>
        <p:nvSpPr>
          <p:cNvPr id="47134" name="Oval 30"/>
          <p:cNvSpPr>
            <a:spLocks noChangeArrowheads="1"/>
          </p:cNvSpPr>
          <p:nvPr/>
        </p:nvSpPr>
        <p:spPr bwMode="auto">
          <a:xfrm>
            <a:off x="2176463" y="5029200"/>
            <a:ext cx="1587500" cy="828675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1/144</a:t>
            </a:r>
          </a:p>
        </p:txBody>
      </p:sp>
      <p:sp>
        <p:nvSpPr>
          <p:cNvPr id="47135" name="Oval 31"/>
          <p:cNvSpPr>
            <a:spLocks noChangeArrowheads="1"/>
          </p:cNvSpPr>
          <p:nvPr/>
        </p:nvSpPr>
        <p:spPr bwMode="auto">
          <a:xfrm>
            <a:off x="3795713" y="5029200"/>
            <a:ext cx="1339850" cy="828675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1/144</a:t>
            </a:r>
          </a:p>
        </p:txBody>
      </p:sp>
      <p:sp>
        <p:nvSpPr>
          <p:cNvPr id="47136" name="Oval 32"/>
          <p:cNvSpPr>
            <a:spLocks noChangeArrowheads="1"/>
          </p:cNvSpPr>
          <p:nvPr/>
        </p:nvSpPr>
        <p:spPr bwMode="auto">
          <a:xfrm>
            <a:off x="5175250" y="4953000"/>
            <a:ext cx="1441450" cy="90487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1/144</a:t>
            </a:r>
          </a:p>
        </p:txBody>
      </p:sp>
      <p:sp>
        <p:nvSpPr>
          <p:cNvPr id="47140" name="Line 36"/>
          <p:cNvSpPr>
            <a:spLocks noChangeShapeType="1"/>
          </p:cNvSpPr>
          <p:nvPr/>
        </p:nvSpPr>
        <p:spPr bwMode="auto">
          <a:xfrm>
            <a:off x="6007100" y="5715000"/>
            <a:ext cx="198755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 flipH="1">
            <a:off x="5099050" y="5715000"/>
            <a:ext cx="908050" cy="45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42" name="Line 38"/>
          <p:cNvSpPr>
            <a:spLocks noChangeShapeType="1"/>
          </p:cNvSpPr>
          <p:nvPr/>
        </p:nvSpPr>
        <p:spPr bwMode="auto">
          <a:xfrm>
            <a:off x="5905500" y="5715000"/>
            <a:ext cx="565150" cy="374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43" name="Line 39"/>
          <p:cNvSpPr>
            <a:spLocks noChangeShapeType="1"/>
          </p:cNvSpPr>
          <p:nvPr/>
        </p:nvSpPr>
        <p:spPr bwMode="auto">
          <a:xfrm>
            <a:off x="3352800" y="4191000"/>
            <a:ext cx="838200" cy="4572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37" name="Oval 33"/>
          <p:cNvSpPr>
            <a:spLocks noChangeArrowheads="1"/>
          </p:cNvSpPr>
          <p:nvPr/>
        </p:nvSpPr>
        <p:spPr bwMode="auto">
          <a:xfrm>
            <a:off x="7391400" y="6019800"/>
            <a:ext cx="1358900" cy="6731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000000"/>
                </a:solidFill>
                <a:latin typeface="+mj-lt"/>
              </a:rPr>
              <a:t>?</a:t>
            </a:r>
          </a:p>
        </p:txBody>
      </p:sp>
      <p:sp>
        <p:nvSpPr>
          <p:cNvPr id="47139" name="Oval 35"/>
          <p:cNvSpPr>
            <a:spLocks noChangeArrowheads="1"/>
          </p:cNvSpPr>
          <p:nvPr/>
        </p:nvSpPr>
        <p:spPr bwMode="auto">
          <a:xfrm>
            <a:off x="4191000" y="6097588"/>
            <a:ext cx="1282700" cy="6731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+mj-lt"/>
              </a:rPr>
              <a:t>?</a:t>
            </a:r>
          </a:p>
        </p:txBody>
      </p:sp>
      <p:sp>
        <p:nvSpPr>
          <p:cNvPr id="47144" name="Line 40"/>
          <p:cNvSpPr>
            <a:spLocks noChangeShapeType="1"/>
          </p:cNvSpPr>
          <p:nvPr/>
        </p:nvSpPr>
        <p:spPr bwMode="auto">
          <a:xfrm>
            <a:off x="4337050" y="2508250"/>
            <a:ext cx="844550" cy="53975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38" name="Oval 34"/>
          <p:cNvSpPr>
            <a:spLocks noChangeArrowheads="1"/>
          </p:cNvSpPr>
          <p:nvPr/>
        </p:nvSpPr>
        <p:spPr bwMode="auto">
          <a:xfrm>
            <a:off x="5791200" y="6019800"/>
            <a:ext cx="1282700" cy="6731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+mj-lt"/>
              </a:rPr>
              <a:t>?</a:t>
            </a:r>
          </a:p>
        </p:txBody>
      </p:sp>
      <p:sp>
        <p:nvSpPr>
          <p:cNvPr id="47145" name="Line 41"/>
          <p:cNvSpPr>
            <a:spLocks noChangeShapeType="1"/>
          </p:cNvSpPr>
          <p:nvPr/>
        </p:nvSpPr>
        <p:spPr bwMode="auto">
          <a:xfrm rot="5400000">
            <a:off x="4457700" y="3238500"/>
            <a:ext cx="457200" cy="8382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46" name="Line 42"/>
          <p:cNvSpPr>
            <a:spLocks noChangeShapeType="1"/>
          </p:cNvSpPr>
          <p:nvPr/>
        </p:nvSpPr>
        <p:spPr bwMode="auto">
          <a:xfrm>
            <a:off x="5480050" y="5022850"/>
            <a:ext cx="844550" cy="69215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47" name="Line 43"/>
          <p:cNvSpPr>
            <a:spLocks noChangeShapeType="1"/>
          </p:cNvSpPr>
          <p:nvPr/>
        </p:nvSpPr>
        <p:spPr bwMode="auto">
          <a:xfrm>
            <a:off x="4267200" y="3429000"/>
            <a:ext cx="762000" cy="4572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48" name="Line 44"/>
          <p:cNvSpPr>
            <a:spLocks noChangeShapeType="1"/>
          </p:cNvSpPr>
          <p:nvPr/>
        </p:nvSpPr>
        <p:spPr bwMode="auto">
          <a:xfrm rot="5400000">
            <a:off x="4495800" y="2362200"/>
            <a:ext cx="533400" cy="9906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49" name="Line 45"/>
          <p:cNvSpPr>
            <a:spLocks noChangeShapeType="1"/>
          </p:cNvSpPr>
          <p:nvPr/>
        </p:nvSpPr>
        <p:spPr bwMode="auto">
          <a:xfrm rot="5400000">
            <a:off x="3505200" y="4038600"/>
            <a:ext cx="457200" cy="9144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50" name="Line 46"/>
          <p:cNvSpPr>
            <a:spLocks noChangeShapeType="1"/>
          </p:cNvSpPr>
          <p:nvPr/>
        </p:nvSpPr>
        <p:spPr bwMode="auto">
          <a:xfrm rot="5400000">
            <a:off x="5600700" y="4914900"/>
            <a:ext cx="609600" cy="9906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51" name="Line 47"/>
          <p:cNvSpPr>
            <a:spLocks noChangeShapeType="1"/>
          </p:cNvSpPr>
          <p:nvPr/>
        </p:nvSpPr>
        <p:spPr bwMode="auto">
          <a:xfrm>
            <a:off x="3810000" y="1143000"/>
            <a:ext cx="1828800" cy="10668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52" name="Line 48"/>
          <p:cNvSpPr>
            <a:spLocks noChangeShapeType="1"/>
          </p:cNvSpPr>
          <p:nvPr/>
        </p:nvSpPr>
        <p:spPr bwMode="auto">
          <a:xfrm rot="5238806">
            <a:off x="4178300" y="679451"/>
            <a:ext cx="928687" cy="2138362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0" name="Slide Number Placeholder 3"/>
          <p:cNvSpPr txBox="1">
            <a:spLocks/>
          </p:cNvSpPr>
          <p:nvPr/>
        </p:nvSpPr>
        <p:spPr bwMode="auto">
          <a:xfrm>
            <a:off x="6940550" y="63563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EA071E-AE01-49AA-9D21-EC5AA2210EF3}" type="slidenum">
              <a:rPr lang="en-US" smtClean="0">
                <a:solidFill>
                  <a:srgbClr val="000000"/>
                </a:solidFill>
                <a:latin typeface="+mj-lt"/>
              </a:rPr>
              <a:pPr/>
              <a:t>26</a:t>
            </a:fld>
            <a:endParaRPr lang="en-US" dirty="0">
              <a:solidFill>
                <a:srgbClr val="00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678659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000066"/>
                </a:solidFill>
              </a:rPr>
              <a:t>What area would you like to receive more information?</a:t>
            </a:r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260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6764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Understand my ITI statement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Writing a will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Provisions of AIPRA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Other, write on card</a:t>
            </a:r>
            <a:endParaRPr lang="en-US" dirty="0"/>
          </a:p>
        </p:txBody>
      </p:sp>
      <p:grpSp>
        <p:nvGrpSpPr>
          <p:cNvPr id="9" name="CountdownNew"/>
          <p:cNvGrpSpPr/>
          <p:nvPr>
            <p:custDataLst>
              <p:tags r:id="rId3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50054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66"/>
                </a:solidFill>
              </a:rPr>
              <a:t>What is your opinion of the </a:t>
            </a:r>
            <a:r>
              <a:rPr lang="en-US" dirty="0">
                <a:solidFill>
                  <a:srgbClr val="000066"/>
                </a:solidFill>
              </a:rPr>
              <a:t>co-sponsors </a:t>
            </a:r>
            <a:r>
              <a:rPr lang="en-US" dirty="0" smtClean="0">
                <a:solidFill>
                  <a:srgbClr val="000066"/>
                </a:solidFill>
              </a:rPr>
              <a:t>displays?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261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40360693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1" name="Chart" r:id="rId7" imgW="4572000" imgH="5143470" progId="MSGraph.Chart.8">
                  <p:embed followColorScheme="full"/>
                </p:oleObj>
              </mc:Choice>
              <mc:Fallback>
                <p:oleObj name="Chart" r:id="rId7" imgW="4572000" imgH="514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590800"/>
            <a:ext cx="4114800" cy="3763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Excellent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Very good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Average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So-So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Not helpful</a:t>
            </a:r>
            <a:endParaRPr lang="en-US" dirty="0"/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8060864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000066"/>
                </a:solidFill>
              </a:rPr>
              <a:t>Rank the </a:t>
            </a:r>
            <a:r>
              <a:rPr lang="en-US" dirty="0" smtClean="0">
                <a:solidFill>
                  <a:srgbClr val="C00000"/>
                </a:solidFill>
              </a:rPr>
              <a:t>knowledge</a:t>
            </a:r>
            <a:r>
              <a:rPr lang="en-US" dirty="0" smtClean="0"/>
              <a:t> </a:t>
            </a:r>
            <a:r>
              <a:rPr lang="en-US" sz="3600" dirty="0" smtClean="0">
                <a:solidFill>
                  <a:srgbClr val="000066"/>
                </a:solidFill>
              </a:rPr>
              <a:t>you gained from today’s program</a:t>
            </a:r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262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981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Didn’t learn anything new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Gained a little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Neutral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Gained some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Gained a lot</a:t>
            </a:r>
            <a:endParaRPr lang="en-US" dirty="0"/>
          </a:p>
        </p:txBody>
      </p:sp>
      <p:grpSp>
        <p:nvGrpSpPr>
          <p:cNvPr id="9" name="CountdownNew"/>
          <p:cNvGrpSpPr/>
          <p:nvPr>
            <p:custDataLst>
              <p:tags r:id="rId3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296301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000066"/>
                </a:solidFill>
              </a:rPr>
              <a:t>Rank the </a:t>
            </a:r>
            <a:r>
              <a:rPr lang="en-US" sz="4000" dirty="0" smtClean="0">
                <a:solidFill>
                  <a:srgbClr val="C00000"/>
                </a:solidFill>
              </a:rPr>
              <a:t>level of motivation</a:t>
            </a:r>
            <a:r>
              <a:rPr lang="en-US" sz="4000" dirty="0" smtClean="0"/>
              <a:t> </a:t>
            </a:r>
            <a:r>
              <a:rPr lang="en-US" sz="3200" dirty="0" smtClean="0">
                <a:solidFill>
                  <a:srgbClr val="000066"/>
                </a:solidFill>
              </a:rPr>
              <a:t>that this program provided for you take actions.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263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981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No motivation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A little motivation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Neutral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Some motivation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Lots of motivation</a:t>
            </a:r>
            <a:endParaRPr lang="en-US" dirty="0"/>
          </a:p>
        </p:txBody>
      </p:sp>
      <p:grpSp>
        <p:nvGrpSpPr>
          <p:cNvPr id="9" name="CountdownNew"/>
          <p:cNvGrpSpPr/>
          <p:nvPr>
            <p:custDataLst>
              <p:tags r:id="rId3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720971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Slide Number Placeholder 3"/>
          <p:cNvSpPr txBox="1">
            <a:spLocks noGrp="1"/>
          </p:cNvSpPr>
          <p:nvPr/>
        </p:nvSpPr>
        <p:spPr bwMode="auto">
          <a:xfrm>
            <a:off x="7010400" y="6019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521D3A77-3D14-4E5D-9591-AEFAB0EBE351}" type="slidenum">
              <a:rPr lang="en-US" sz="1400" b="1">
                <a:latin typeface="Times" pitchFamily="18" charset="0"/>
              </a:rPr>
              <a:pPr algn="r"/>
              <a:t>264</a:t>
            </a:fld>
            <a:endParaRPr lang="en-US" sz="1400" b="1" dirty="0">
              <a:latin typeface="Times" pitchFamily="18" charset="0"/>
            </a:endParaRPr>
          </a:p>
        </p:txBody>
      </p:sp>
      <p:sp>
        <p:nvSpPr>
          <p:cNvPr id="3358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609600"/>
            <a:ext cx="6705600" cy="4191000"/>
          </a:xfrm>
        </p:spPr>
        <p:txBody>
          <a:bodyPr lIns="92075" tIns="46038" rIns="92075" bIns="46038" anchor="b"/>
          <a:lstStyle/>
          <a:p>
            <a:pPr algn="l">
              <a:lnSpc>
                <a:spcPct val="80000"/>
              </a:lnSpc>
            </a:pPr>
            <a:r>
              <a:rPr lang="en-US" sz="4800" dirty="0">
                <a:solidFill>
                  <a:srgbClr val="000066"/>
                </a:solidFill>
              </a:rPr>
              <a:t>Best wishes as you proceed with </a:t>
            </a:r>
            <a:r>
              <a:rPr lang="en-US" sz="4800" dirty="0" smtClean="0">
                <a:solidFill>
                  <a:srgbClr val="000066"/>
                </a:solidFill>
              </a:rPr>
              <a:t>learning more about AIPRA through the packet of information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335877" name="Picture 4" descr="marshagoet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2514600"/>
            <a:ext cx="24384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879" name="Rectangle 7"/>
          <p:cNvSpPr>
            <a:spLocks noChangeArrowheads="1"/>
          </p:cNvSpPr>
          <p:nvPr/>
        </p:nvSpPr>
        <p:spPr bwMode="auto">
          <a:xfrm>
            <a:off x="457200" y="5230743"/>
            <a:ext cx="8305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i="1" dirty="0" smtClean="0"/>
              <a:t>Marsha, Nori, Dan, Rose </a:t>
            </a:r>
            <a:r>
              <a:rPr lang="en-US" sz="4000" b="1" i="1" dirty="0"/>
              <a:t>&amp; the co-sponsors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36734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8A34-C8CE-46FC-B529-446CC4FDDB76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4582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600" dirty="0">
                <a:solidFill>
                  <a:srgbClr val="000066"/>
                </a:solidFill>
              </a:rPr>
              <a:t>6</a:t>
            </a:r>
            <a:r>
              <a:rPr lang="en-US" sz="6600" baseline="30000" dirty="0">
                <a:solidFill>
                  <a:srgbClr val="000066"/>
                </a:solidFill>
              </a:rPr>
              <a:t>th</a:t>
            </a:r>
            <a:r>
              <a:rPr lang="en-US" sz="6600" dirty="0">
                <a:solidFill>
                  <a:srgbClr val="000066"/>
                </a:solidFill>
              </a:rPr>
              <a:t> </a:t>
            </a:r>
            <a:r>
              <a:rPr lang="en-US" sz="6600" dirty="0" smtClean="0">
                <a:solidFill>
                  <a:srgbClr val="000066"/>
                </a:solidFill>
              </a:rPr>
              <a:t>generation </a:t>
            </a:r>
            <a:r>
              <a:rPr lang="en-US" sz="6600" dirty="0">
                <a:solidFill>
                  <a:srgbClr val="000066"/>
                </a:solidFill>
              </a:rPr>
              <a:t>with 3 </a:t>
            </a:r>
            <a:r>
              <a:rPr lang="en-US" sz="6600" dirty="0" smtClean="0">
                <a:solidFill>
                  <a:srgbClr val="000066"/>
                </a:solidFill>
              </a:rPr>
              <a:t>children</a:t>
            </a:r>
            <a:endParaRPr lang="en-US" sz="6600" dirty="0">
              <a:solidFill>
                <a:srgbClr val="000066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743200"/>
            <a:ext cx="8458200" cy="24384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n-US" sz="5400" dirty="0"/>
              <a:t>  1             1           1</a:t>
            </a:r>
          </a:p>
          <a:p>
            <a:pPr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n-US" sz="5400" dirty="0"/>
              <a:t>144           3         432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228600" y="3657600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3657600" y="3657600"/>
            <a:ext cx="160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6019800" y="3124200"/>
            <a:ext cx="99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5410200" y="2895600"/>
            <a:ext cx="138906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7200" b="1" dirty="0" smtClean="0">
                <a:solidFill>
                  <a:srgbClr val="000000"/>
                </a:solidFill>
                <a:latin typeface="Tahoma" pitchFamily="34" charset="0"/>
              </a:rPr>
              <a:t>=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362200" y="31242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742950" indent="-28575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7200" b="1" dirty="0" smtClean="0">
                <a:solidFill>
                  <a:srgbClr val="000000"/>
                </a:solidFill>
                <a:latin typeface="Tahoma" pitchFamily="34" charset="0"/>
              </a:rPr>
              <a:t>x</a:t>
            </a:r>
          </a:p>
        </p:txBody>
      </p:sp>
      <p:pic>
        <p:nvPicPr>
          <p:cNvPr id="49162" name="Picture 10" descr="Image 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00600"/>
            <a:ext cx="20764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7010400" y="3657600"/>
            <a:ext cx="1447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7813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7" name="Line 17"/>
          <p:cNvSpPr>
            <a:spLocks noChangeShapeType="1"/>
          </p:cNvSpPr>
          <p:nvPr/>
        </p:nvSpPr>
        <p:spPr bwMode="auto">
          <a:xfrm flipH="1">
            <a:off x="2052637" y="3810000"/>
            <a:ext cx="2465387" cy="374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>
            <a:off x="4518025" y="3810000"/>
            <a:ext cx="682625" cy="374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4518024" y="3810000"/>
            <a:ext cx="2206626" cy="374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 flipH="1">
            <a:off x="3678238" y="3810000"/>
            <a:ext cx="856456" cy="374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B175-E579-4F6B-9EB6-33C60A688D3D}" type="slidenum">
              <a:rPr lang="en-US">
                <a:solidFill>
                  <a:srgbClr val="000000"/>
                </a:solidFill>
                <a:latin typeface="+mj-lt"/>
              </a:rPr>
              <a:pPr/>
              <a:t>28</a:t>
            </a:fld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76200" y="0"/>
            <a:ext cx="8458200" cy="110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0066"/>
                </a:solidFill>
                <a:latin typeface="+mj-lt"/>
              </a:rPr>
              <a:t>6</a:t>
            </a:r>
            <a:r>
              <a:rPr lang="en-US" sz="6600" b="1" baseline="30000" dirty="0" smtClean="0">
                <a:solidFill>
                  <a:srgbClr val="000066"/>
                </a:solidFill>
                <a:latin typeface="+mj-lt"/>
              </a:rPr>
              <a:t>th</a:t>
            </a:r>
            <a:r>
              <a:rPr lang="en-US" sz="6600" b="1" dirty="0" smtClean="0">
                <a:solidFill>
                  <a:srgbClr val="000066"/>
                </a:solidFill>
                <a:latin typeface="+mj-lt"/>
              </a:rPr>
              <a:t> generation</a:t>
            </a:r>
          </a:p>
        </p:txBody>
      </p:sp>
      <p:sp>
        <p:nvSpPr>
          <p:cNvPr id="51203" name="Oval 3"/>
          <p:cNvSpPr>
            <a:spLocks noChangeArrowheads="1"/>
          </p:cNvSpPr>
          <p:nvPr/>
        </p:nvSpPr>
        <p:spPr bwMode="auto">
          <a:xfrm>
            <a:off x="3048000" y="990600"/>
            <a:ext cx="2940050" cy="13049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Original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Allottee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4489450" y="2300288"/>
            <a:ext cx="0" cy="341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H="1">
            <a:off x="1341437" y="4572000"/>
            <a:ext cx="2216371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H="1">
            <a:off x="2967038" y="4572000"/>
            <a:ext cx="59077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>
            <a:off x="3557808" y="4572000"/>
            <a:ext cx="626842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27" name="Line 27"/>
          <p:cNvSpPr>
            <a:spLocks noChangeShapeType="1"/>
          </p:cNvSpPr>
          <p:nvPr/>
        </p:nvSpPr>
        <p:spPr bwMode="auto">
          <a:xfrm>
            <a:off x="3557808" y="4572000"/>
            <a:ext cx="1947642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H="1">
            <a:off x="2662238" y="2300288"/>
            <a:ext cx="1827212" cy="284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4419600" y="2295525"/>
            <a:ext cx="200025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2152650" y="2438400"/>
            <a:ext cx="1263650" cy="657225"/>
          </a:xfrm>
          <a:prstGeom prst="ellipse">
            <a:avLst/>
          </a:prstGeom>
          <a:solidFill>
            <a:srgbClr val="66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1/3</a:t>
            </a: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4032250" y="2432050"/>
            <a:ext cx="1339850" cy="6572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1/3</a:t>
            </a:r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5810250" y="2362200"/>
            <a:ext cx="1339850" cy="733425"/>
          </a:xfrm>
          <a:prstGeom prst="ellipse">
            <a:avLst/>
          </a:prstGeom>
          <a:solidFill>
            <a:srgbClr val="66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1/3</a:t>
            </a: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4572000" y="3048000"/>
            <a:ext cx="0" cy="284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H="1">
            <a:off x="2865438" y="3048000"/>
            <a:ext cx="1554162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4419600" y="3048000"/>
            <a:ext cx="189865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>
            <a:off x="2254250" y="3276600"/>
            <a:ext cx="1314450" cy="61912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1/9</a:t>
            </a:r>
          </a:p>
        </p:txBody>
      </p:sp>
      <p:sp>
        <p:nvSpPr>
          <p:cNvPr id="51214" name="Oval 14"/>
          <p:cNvSpPr>
            <a:spLocks noChangeArrowheads="1"/>
          </p:cNvSpPr>
          <p:nvPr/>
        </p:nvSpPr>
        <p:spPr bwMode="auto">
          <a:xfrm>
            <a:off x="3981450" y="3276600"/>
            <a:ext cx="1187450" cy="6191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1/9</a:t>
            </a:r>
          </a:p>
        </p:txBody>
      </p:sp>
      <p:sp>
        <p:nvSpPr>
          <p:cNvPr id="51215" name="Oval 15"/>
          <p:cNvSpPr>
            <a:spLocks noChangeArrowheads="1"/>
          </p:cNvSpPr>
          <p:nvPr/>
        </p:nvSpPr>
        <p:spPr bwMode="auto">
          <a:xfrm>
            <a:off x="5708650" y="3276600"/>
            <a:ext cx="1212850" cy="61912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1/9</a:t>
            </a:r>
          </a:p>
        </p:txBody>
      </p:sp>
      <p:sp>
        <p:nvSpPr>
          <p:cNvPr id="51220" name="Oval 20"/>
          <p:cNvSpPr>
            <a:spLocks noChangeArrowheads="1"/>
          </p:cNvSpPr>
          <p:nvPr/>
        </p:nvSpPr>
        <p:spPr bwMode="auto">
          <a:xfrm>
            <a:off x="1543050" y="4038600"/>
            <a:ext cx="1187450" cy="657225"/>
          </a:xfrm>
          <a:prstGeom prst="ellipse">
            <a:avLst/>
          </a:prstGeom>
          <a:solidFill>
            <a:srgbClr val="FF66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1/36</a:t>
            </a:r>
          </a:p>
        </p:txBody>
      </p:sp>
      <p:sp>
        <p:nvSpPr>
          <p:cNvPr id="51221" name="Oval 21"/>
          <p:cNvSpPr>
            <a:spLocks noChangeArrowheads="1"/>
          </p:cNvSpPr>
          <p:nvPr/>
        </p:nvSpPr>
        <p:spPr bwMode="auto">
          <a:xfrm>
            <a:off x="3067050" y="4038600"/>
            <a:ext cx="1187450" cy="6572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1/36</a:t>
            </a:r>
          </a:p>
        </p:txBody>
      </p:sp>
      <p:sp>
        <p:nvSpPr>
          <p:cNvPr id="51222" name="Oval 22"/>
          <p:cNvSpPr>
            <a:spLocks noChangeArrowheads="1"/>
          </p:cNvSpPr>
          <p:nvPr/>
        </p:nvSpPr>
        <p:spPr bwMode="auto">
          <a:xfrm>
            <a:off x="4616450" y="3962400"/>
            <a:ext cx="1314450" cy="733425"/>
          </a:xfrm>
          <a:prstGeom prst="ellipse">
            <a:avLst/>
          </a:prstGeom>
          <a:solidFill>
            <a:srgbClr val="FF66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1/36</a:t>
            </a:r>
          </a:p>
        </p:txBody>
      </p:sp>
      <p:sp>
        <p:nvSpPr>
          <p:cNvPr id="51223" name="Oval 23"/>
          <p:cNvSpPr>
            <a:spLocks noChangeArrowheads="1"/>
          </p:cNvSpPr>
          <p:nvPr/>
        </p:nvSpPr>
        <p:spPr bwMode="auto">
          <a:xfrm>
            <a:off x="6318250" y="4114800"/>
            <a:ext cx="1136650" cy="581025"/>
          </a:xfrm>
          <a:prstGeom prst="ellipse">
            <a:avLst/>
          </a:prstGeom>
          <a:solidFill>
            <a:srgbClr val="FF66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1/36</a:t>
            </a:r>
          </a:p>
        </p:txBody>
      </p:sp>
      <p:sp>
        <p:nvSpPr>
          <p:cNvPr id="51228" name="Oval 28"/>
          <p:cNvSpPr>
            <a:spLocks noChangeArrowheads="1"/>
          </p:cNvSpPr>
          <p:nvPr/>
        </p:nvSpPr>
        <p:spPr bwMode="auto">
          <a:xfrm>
            <a:off x="730250" y="4953000"/>
            <a:ext cx="1238250" cy="828675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1/144</a:t>
            </a:r>
          </a:p>
        </p:txBody>
      </p:sp>
      <p:sp>
        <p:nvSpPr>
          <p:cNvPr id="51229" name="Oval 29"/>
          <p:cNvSpPr>
            <a:spLocks noChangeArrowheads="1"/>
          </p:cNvSpPr>
          <p:nvPr/>
        </p:nvSpPr>
        <p:spPr bwMode="auto">
          <a:xfrm>
            <a:off x="2057400" y="4953000"/>
            <a:ext cx="1587500" cy="828675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1/144</a:t>
            </a:r>
          </a:p>
        </p:txBody>
      </p:sp>
      <p:sp>
        <p:nvSpPr>
          <p:cNvPr id="51230" name="Oval 30"/>
          <p:cNvSpPr>
            <a:spLocks noChangeArrowheads="1"/>
          </p:cNvSpPr>
          <p:nvPr/>
        </p:nvSpPr>
        <p:spPr bwMode="auto">
          <a:xfrm>
            <a:off x="3676650" y="4953000"/>
            <a:ext cx="1339850" cy="828675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1/144</a:t>
            </a:r>
          </a:p>
        </p:txBody>
      </p:sp>
      <p:sp>
        <p:nvSpPr>
          <p:cNvPr id="51231" name="Oval 31"/>
          <p:cNvSpPr>
            <a:spLocks noChangeArrowheads="1"/>
          </p:cNvSpPr>
          <p:nvPr/>
        </p:nvSpPr>
        <p:spPr bwMode="auto">
          <a:xfrm>
            <a:off x="5099050" y="4876800"/>
            <a:ext cx="1441450" cy="90487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1/144</a:t>
            </a:r>
          </a:p>
        </p:txBody>
      </p:sp>
      <p:sp>
        <p:nvSpPr>
          <p:cNvPr id="51232" name="Oval 32"/>
          <p:cNvSpPr>
            <a:spLocks noChangeArrowheads="1"/>
          </p:cNvSpPr>
          <p:nvPr/>
        </p:nvSpPr>
        <p:spPr bwMode="auto">
          <a:xfrm>
            <a:off x="5708650" y="5937250"/>
            <a:ext cx="1282700" cy="6731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1/432</a:t>
            </a:r>
          </a:p>
        </p:txBody>
      </p:sp>
      <p:sp>
        <p:nvSpPr>
          <p:cNvPr id="51233" name="Oval 33"/>
          <p:cNvSpPr>
            <a:spLocks noChangeArrowheads="1"/>
          </p:cNvSpPr>
          <p:nvPr/>
        </p:nvSpPr>
        <p:spPr bwMode="auto">
          <a:xfrm>
            <a:off x="4114800" y="6021388"/>
            <a:ext cx="1282700" cy="6731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1/432</a:t>
            </a:r>
          </a:p>
        </p:txBody>
      </p:sp>
      <p:sp>
        <p:nvSpPr>
          <p:cNvPr id="51234" name="Line 34"/>
          <p:cNvSpPr>
            <a:spLocks noChangeShapeType="1"/>
          </p:cNvSpPr>
          <p:nvPr/>
        </p:nvSpPr>
        <p:spPr bwMode="auto">
          <a:xfrm>
            <a:off x="5708650" y="5638800"/>
            <a:ext cx="220980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35" name="Line 35"/>
          <p:cNvSpPr>
            <a:spLocks noChangeShapeType="1"/>
          </p:cNvSpPr>
          <p:nvPr/>
        </p:nvSpPr>
        <p:spPr bwMode="auto">
          <a:xfrm flipH="1">
            <a:off x="5029200" y="5638800"/>
            <a:ext cx="78105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36" name="Line 36"/>
          <p:cNvSpPr>
            <a:spLocks noChangeShapeType="1"/>
          </p:cNvSpPr>
          <p:nvPr/>
        </p:nvSpPr>
        <p:spPr bwMode="auto">
          <a:xfrm>
            <a:off x="5708650" y="5715000"/>
            <a:ext cx="69215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37" name="Line 37"/>
          <p:cNvSpPr>
            <a:spLocks noChangeShapeType="1"/>
          </p:cNvSpPr>
          <p:nvPr/>
        </p:nvSpPr>
        <p:spPr bwMode="auto">
          <a:xfrm>
            <a:off x="3276600" y="4114800"/>
            <a:ext cx="838200" cy="5334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38" name="Line 38"/>
          <p:cNvSpPr>
            <a:spLocks noChangeShapeType="1"/>
          </p:cNvSpPr>
          <p:nvPr/>
        </p:nvSpPr>
        <p:spPr bwMode="auto">
          <a:xfrm>
            <a:off x="4267200" y="2514600"/>
            <a:ext cx="914400" cy="5334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39" name="Line 39"/>
          <p:cNvSpPr>
            <a:spLocks noChangeShapeType="1"/>
          </p:cNvSpPr>
          <p:nvPr/>
        </p:nvSpPr>
        <p:spPr bwMode="auto">
          <a:xfrm rot="5400000">
            <a:off x="4343400" y="3200400"/>
            <a:ext cx="457200" cy="7620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40" name="Line 40"/>
          <p:cNvSpPr>
            <a:spLocks noChangeShapeType="1"/>
          </p:cNvSpPr>
          <p:nvPr/>
        </p:nvSpPr>
        <p:spPr bwMode="auto">
          <a:xfrm>
            <a:off x="5403850" y="4946650"/>
            <a:ext cx="920750" cy="76835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41" name="Line 41"/>
          <p:cNvSpPr>
            <a:spLocks noChangeShapeType="1"/>
          </p:cNvSpPr>
          <p:nvPr/>
        </p:nvSpPr>
        <p:spPr bwMode="auto">
          <a:xfrm>
            <a:off x="4191000" y="3352800"/>
            <a:ext cx="838200" cy="4572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42" name="Line 42"/>
          <p:cNvSpPr>
            <a:spLocks noChangeShapeType="1"/>
          </p:cNvSpPr>
          <p:nvPr/>
        </p:nvSpPr>
        <p:spPr bwMode="auto">
          <a:xfrm rot="5400000">
            <a:off x="4457700" y="2324100"/>
            <a:ext cx="457200" cy="8382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43" name="Line 43"/>
          <p:cNvSpPr>
            <a:spLocks noChangeShapeType="1"/>
          </p:cNvSpPr>
          <p:nvPr/>
        </p:nvSpPr>
        <p:spPr bwMode="auto">
          <a:xfrm rot="5400000">
            <a:off x="3429000" y="3962400"/>
            <a:ext cx="457200" cy="9144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44" name="Line 44"/>
          <p:cNvSpPr>
            <a:spLocks noChangeShapeType="1"/>
          </p:cNvSpPr>
          <p:nvPr/>
        </p:nvSpPr>
        <p:spPr bwMode="auto">
          <a:xfrm rot="5400000">
            <a:off x="5524500" y="4762500"/>
            <a:ext cx="609600" cy="11430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45" name="Oval 45"/>
          <p:cNvSpPr>
            <a:spLocks noChangeArrowheads="1"/>
          </p:cNvSpPr>
          <p:nvPr/>
        </p:nvSpPr>
        <p:spPr bwMode="auto">
          <a:xfrm>
            <a:off x="7467600" y="5943600"/>
            <a:ext cx="1282700" cy="6731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1/432</a:t>
            </a:r>
          </a:p>
        </p:txBody>
      </p:sp>
      <p:sp>
        <p:nvSpPr>
          <p:cNvPr id="51246" name="Line 46"/>
          <p:cNvSpPr>
            <a:spLocks noChangeShapeType="1"/>
          </p:cNvSpPr>
          <p:nvPr/>
        </p:nvSpPr>
        <p:spPr bwMode="auto">
          <a:xfrm>
            <a:off x="3803650" y="984250"/>
            <a:ext cx="1758950" cy="114935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47" name="Line 47"/>
          <p:cNvSpPr>
            <a:spLocks noChangeShapeType="1"/>
          </p:cNvSpPr>
          <p:nvPr/>
        </p:nvSpPr>
        <p:spPr bwMode="auto">
          <a:xfrm rot="5238806">
            <a:off x="4076700" y="711200"/>
            <a:ext cx="915988" cy="1912938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9" name="Slide Number Placeholder 3"/>
          <p:cNvSpPr txBox="1">
            <a:spLocks/>
          </p:cNvSpPr>
          <p:nvPr/>
        </p:nvSpPr>
        <p:spPr bwMode="auto">
          <a:xfrm>
            <a:off x="6978650" y="63579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EA071E-AE01-49AA-9D21-EC5AA2210EF3}" type="slidenum">
              <a:rPr lang="en-US" smtClean="0">
                <a:solidFill>
                  <a:srgbClr val="000000"/>
                </a:solidFill>
                <a:latin typeface="+mj-lt"/>
              </a:rPr>
              <a:pPr/>
              <a:t>28</a:t>
            </a:fld>
            <a:endParaRPr lang="en-US" dirty="0">
              <a:solidFill>
                <a:srgbClr val="00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55321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D5E1-4786-4491-A180-8BDBA4092D06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9248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600" dirty="0">
                <a:solidFill>
                  <a:srgbClr val="000066"/>
                </a:solidFill>
              </a:rPr>
              <a:t>Fractionation by $$$$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819400"/>
            <a:ext cx="4419600" cy="21336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5400" dirty="0"/>
              <a:t> Example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4800" dirty="0"/>
              <a:t> Lease  </a:t>
            </a:r>
            <a:br>
              <a:rPr lang="en-US" sz="4800" dirty="0"/>
            </a:br>
            <a:r>
              <a:rPr lang="en-US" sz="4800" dirty="0"/>
              <a:t> Dollar </a:t>
            </a:r>
            <a:br>
              <a:rPr lang="en-US" sz="4800" dirty="0"/>
            </a:br>
            <a:r>
              <a:rPr lang="en-US" sz="4800" dirty="0"/>
              <a:t> Amounts</a:t>
            </a:r>
          </a:p>
        </p:txBody>
      </p:sp>
      <p:pic>
        <p:nvPicPr>
          <p:cNvPr id="53256" name="Picture 8" descr="Image 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45972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929-C45F-4221-BAA4-897BD895861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358877"/>
            <a:ext cx="8686800" cy="1219200"/>
          </a:xfrm>
          <a:prstGeom prst="rect">
            <a:avLst/>
          </a:prstGeom>
          <a:noFill/>
          <a:ln/>
        </p:spPr>
        <p:txBody>
          <a:bodyPr vert="horz" lIns="92075" tIns="46038" rIns="92075" bIns="46038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100" b="1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Thank you ITI Experts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1828800"/>
            <a:ext cx="868434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663300"/>
              </a:buClr>
              <a:buSzPct val="125000"/>
              <a:buFontTx/>
              <a:buChar char="•"/>
            </a:pPr>
            <a:r>
              <a:rPr lang="en-US" sz="6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 Decker</a:t>
            </a:r>
          </a:p>
          <a:p>
            <a:pPr>
              <a:buClr>
                <a:srgbClr val="663300"/>
              </a:buClr>
              <a:buSzPct val="125000"/>
              <a:buFontTx/>
              <a:buChar char="•"/>
            </a:pPr>
            <a:r>
              <a:rPr lang="en-US" sz="6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Rose Tellier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40544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BD34-CF33-4A26-A6A9-50ECFF1D7D03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457200" y="304800"/>
            <a:ext cx="8458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0066"/>
                </a:solidFill>
                <a:latin typeface="Tahoma" pitchFamily="34" charset="0"/>
              </a:rPr>
              <a:t>1</a:t>
            </a:r>
            <a:r>
              <a:rPr lang="en-US" sz="6600" b="1" baseline="30000" dirty="0" smtClean="0">
                <a:solidFill>
                  <a:srgbClr val="000066"/>
                </a:solidFill>
                <a:latin typeface="Tahoma" pitchFamily="34" charset="0"/>
              </a:rPr>
              <a:t>st</a:t>
            </a:r>
            <a:r>
              <a:rPr lang="en-US" sz="6600" b="1" dirty="0" smtClean="0">
                <a:solidFill>
                  <a:srgbClr val="000066"/>
                </a:solidFill>
                <a:latin typeface="Tahoma" pitchFamily="34" charset="0"/>
              </a:rPr>
              <a:t> generation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762000" y="2057400"/>
            <a:ext cx="75438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663300"/>
              </a:buClr>
              <a:buFontTx/>
              <a:buChar char="•"/>
            </a:pPr>
            <a:r>
              <a:rPr lang="en-US" sz="6600" b="1" dirty="0" smtClean="0">
                <a:solidFill>
                  <a:srgbClr val="000000"/>
                </a:solidFill>
              </a:rPr>
              <a:t> $1,002 </a:t>
            </a:r>
            <a:br>
              <a:rPr lang="en-US" sz="6600" b="1" dirty="0" smtClean="0">
                <a:solidFill>
                  <a:srgbClr val="000000"/>
                </a:solidFill>
              </a:rPr>
            </a:br>
            <a:r>
              <a:rPr lang="en-US" sz="6600" b="1" dirty="0" smtClean="0">
                <a:solidFill>
                  <a:srgbClr val="000000"/>
                </a:solidFill>
              </a:rPr>
              <a:t>  Annual </a:t>
            </a:r>
            <a:br>
              <a:rPr lang="en-US" sz="6600" b="1" dirty="0" smtClean="0">
                <a:solidFill>
                  <a:srgbClr val="000000"/>
                </a:solidFill>
              </a:rPr>
            </a:br>
            <a:r>
              <a:rPr lang="en-US" sz="6600" b="1" dirty="0" smtClean="0">
                <a:solidFill>
                  <a:srgbClr val="000000"/>
                </a:solidFill>
              </a:rPr>
              <a:t>  Income</a:t>
            </a:r>
          </a:p>
        </p:txBody>
      </p:sp>
      <p:pic>
        <p:nvPicPr>
          <p:cNvPr id="55306" name="Picture 10" descr="MP90030918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3657600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2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99B4-9856-4F86-AD33-F92A26513127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346" name="Line 2"/>
          <p:cNvSpPr>
            <a:spLocks noChangeShapeType="1"/>
          </p:cNvSpPr>
          <p:nvPr/>
        </p:nvSpPr>
        <p:spPr bwMode="auto">
          <a:xfrm flipH="1">
            <a:off x="4700588" y="3429000"/>
            <a:ext cx="23812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641600" y="2209800"/>
            <a:ext cx="4286250" cy="1285875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FFFF"/>
                </a:solidFill>
              </a:rPr>
              <a:t>$1,002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</a:rPr>
              <a:t>Annual Income</a:t>
            </a:r>
            <a:endParaRPr lang="en-US" sz="2000" b="1" dirty="0" smtClean="0">
              <a:solidFill>
                <a:srgbClr val="FFFFFF"/>
              </a:solidFill>
            </a:endParaRP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H="1">
            <a:off x="1981200" y="3505200"/>
            <a:ext cx="20304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5715000" y="3505200"/>
            <a:ext cx="17256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6705600" y="3733800"/>
            <a:ext cx="1797050" cy="904875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FFFF"/>
                </a:solidFill>
              </a:rPr>
              <a:t>$334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168400" y="3657600"/>
            <a:ext cx="1670050" cy="981075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FFFF"/>
                </a:solidFill>
              </a:rPr>
              <a:t>$334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962400" y="3733800"/>
            <a:ext cx="1568450" cy="904875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FFFF"/>
                </a:solidFill>
              </a:rPr>
              <a:t>$334</a:t>
            </a:r>
          </a:p>
        </p:txBody>
      </p:sp>
      <p:grpSp>
        <p:nvGrpSpPr>
          <p:cNvPr id="57353" name="Group 9"/>
          <p:cNvGrpSpPr>
            <a:grpSpLocks/>
          </p:cNvGrpSpPr>
          <p:nvPr/>
        </p:nvGrpSpPr>
        <p:grpSpPr bwMode="auto">
          <a:xfrm>
            <a:off x="2514600" y="2057400"/>
            <a:ext cx="4343400" cy="1593850"/>
            <a:chOff x="1704" y="2016"/>
            <a:chExt cx="2160" cy="2160"/>
          </a:xfrm>
        </p:grpSpPr>
        <p:sp>
          <p:nvSpPr>
            <p:cNvPr id="57354" name="Line 10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355" name="Line 11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457200" y="228600"/>
            <a:ext cx="8458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0066"/>
                </a:solidFill>
                <a:latin typeface="Tahoma" pitchFamily="34" charset="0"/>
              </a:rPr>
              <a:t>2</a:t>
            </a:r>
            <a:r>
              <a:rPr lang="en-US" sz="6600" b="1" baseline="30000" dirty="0" smtClean="0">
                <a:solidFill>
                  <a:srgbClr val="000066"/>
                </a:solidFill>
                <a:latin typeface="Tahoma" pitchFamily="34" charset="0"/>
              </a:rPr>
              <a:t>nd</a:t>
            </a:r>
            <a:r>
              <a:rPr lang="en-US" sz="6600" b="1" dirty="0" smtClean="0">
                <a:solidFill>
                  <a:srgbClr val="000066"/>
                </a:solidFill>
                <a:latin typeface="Tahoma" pitchFamily="34" charset="0"/>
              </a:rPr>
              <a:t> generation</a:t>
            </a:r>
          </a:p>
        </p:txBody>
      </p:sp>
      <p:pic>
        <p:nvPicPr>
          <p:cNvPr id="57361" name="Picture 17" descr="MP900148985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53000"/>
            <a:ext cx="25146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207323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644D-4309-4ED6-910E-B448633D72E0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 flipH="1">
            <a:off x="2286000" y="2971800"/>
            <a:ext cx="20304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4114800" y="3048000"/>
            <a:ext cx="2792413" cy="855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114550" y="1907117"/>
            <a:ext cx="4286250" cy="1285875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FFFFFF"/>
                </a:solidFill>
              </a:rPr>
              <a:t>$1,002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</a:rPr>
              <a:t>Annual Income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4191000" y="3048000"/>
            <a:ext cx="1588" cy="798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6248400" y="3429000"/>
            <a:ext cx="1797050" cy="904875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FFFFFF"/>
                </a:solidFill>
              </a:rPr>
              <a:t>$334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85800" y="3352800"/>
            <a:ext cx="1670050" cy="981075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FFFFFF"/>
                </a:solidFill>
              </a:rPr>
              <a:t>$334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530600" y="3429000"/>
            <a:ext cx="1651000" cy="904875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FFFF"/>
                </a:solidFill>
              </a:rPr>
              <a:t>$334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4191000" y="4338638"/>
            <a:ext cx="1588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H="1">
            <a:off x="2262188" y="4338638"/>
            <a:ext cx="1928812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4192588" y="4338638"/>
            <a:ext cx="1827212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711200" y="4800600"/>
            <a:ext cx="1974850" cy="771525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0000"/>
                </a:solidFill>
              </a:rPr>
              <a:t>$111.33</a:t>
            </a: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3022600" y="4724400"/>
            <a:ext cx="1981200" cy="847725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0000"/>
                </a:solidFill>
              </a:rPr>
              <a:t>$111.33</a:t>
            </a: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5410200" y="4724400"/>
            <a:ext cx="1949450" cy="923925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0000"/>
                </a:solidFill>
              </a:rPr>
              <a:t> $111.33</a:t>
            </a:r>
          </a:p>
        </p:txBody>
      </p:sp>
      <p:grpSp>
        <p:nvGrpSpPr>
          <p:cNvPr id="59407" name="Group 15"/>
          <p:cNvGrpSpPr>
            <a:grpSpLocks/>
          </p:cNvGrpSpPr>
          <p:nvPr/>
        </p:nvGrpSpPr>
        <p:grpSpPr bwMode="auto">
          <a:xfrm>
            <a:off x="3378200" y="3346450"/>
            <a:ext cx="1676400" cy="1066800"/>
            <a:chOff x="1704" y="2016"/>
            <a:chExt cx="2160" cy="2160"/>
          </a:xfrm>
        </p:grpSpPr>
        <p:sp>
          <p:nvSpPr>
            <p:cNvPr id="59408" name="Line 16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9410" name="Group 18"/>
          <p:cNvGrpSpPr>
            <a:grpSpLocks/>
          </p:cNvGrpSpPr>
          <p:nvPr/>
        </p:nvGrpSpPr>
        <p:grpSpPr bwMode="auto">
          <a:xfrm>
            <a:off x="2082800" y="1822450"/>
            <a:ext cx="4191000" cy="1524000"/>
            <a:chOff x="1704" y="2016"/>
            <a:chExt cx="2160" cy="2160"/>
          </a:xfrm>
        </p:grpSpPr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412" name="Line 20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381000" y="228600"/>
            <a:ext cx="8458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0066"/>
                </a:solidFill>
                <a:latin typeface="+mj-lt"/>
              </a:rPr>
              <a:t>3</a:t>
            </a:r>
            <a:r>
              <a:rPr lang="en-US" sz="6600" b="1" baseline="30000" dirty="0" smtClean="0">
                <a:solidFill>
                  <a:srgbClr val="000066"/>
                </a:solidFill>
                <a:latin typeface="+mj-lt"/>
              </a:rPr>
              <a:t>rd</a:t>
            </a:r>
            <a:r>
              <a:rPr lang="en-US" sz="6600" b="1" dirty="0" smtClean="0">
                <a:solidFill>
                  <a:srgbClr val="000066"/>
                </a:solidFill>
                <a:latin typeface="+mj-lt"/>
              </a:rPr>
              <a:t> generation</a:t>
            </a:r>
          </a:p>
        </p:txBody>
      </p:sp>
      <p:pic>
        <p:nvPicPr>
          <p:cNvPr id="59415" name="Picture 23" descr="MP900148985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752600"/>
            <a:ext cx="1828800" cy="1209675"/>
          </a:xfrm>
          <a:prstGeom prst="rect">
            <a:avLst/>
          </a:prstGeom>
          <a:solidFill>
            <a:srgbClr val="0000CC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8274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4544219" y="2590800"/>
            <a:ext cx="29369" cy="908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4518025" y="2590800"/>
            <a:ext cx="2797175" cy="908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 flipH="1">
            <a:off x="1728787" y="2667000"/>
            <a:ext cx="2830115" cy="831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CE60-A2C3-473B-AC57-599340B523BC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438400" y="1524000"/>
            <a:ext cx="4286250" cy="1285875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FFFFFF"/>
                </a:solidFill>
                <a:latin typeface="+mj-lt"/>
              </a:rPr>
              <a:t>$1,002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Annual Income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6604000" y="3048000"/>
            <a:ext cx="1797050" cy="90487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$334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1016000" y="2971800"/>
            <a:ext cx="1670050" cy="98107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$334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3860800" y="3048000"/>
            <a:ext cx="1568450" cy="904875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$334</a:t>
            </a:r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4572000" y="3957638"/>
            <a:ext cx="1588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 flipH="1">
            <a:off x="2643188" y="3957638"/>
            <a:ext cx="1928812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4573588" y="3957638"/>
            <a:ext cx="1827212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1397000" y="4184650"/>
            <a:ext cx="1746250" cy="8477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$111.33</a:t>
            </a: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3530600" y="4260850"/>
            <a:ext cx="1974850" cy="777875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$111.33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5969000" y="4184650"/>
            <a:ext cx="1949450" cy="9239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$111.33</a:t>
            </a: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 flipH="1">
            <a:off x="3760788" y="5043488"/>
            <a:ext cx="709612" cy="569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4776788" y="5043488"/>
            <a:ext cx="608012" cy="569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 flipH="1">
            <a:off x="2033588" y="5043488"/>
            <a:ext cx="2030412" cy="569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4645025" y="4984327"/>
            <a:ext cx="2466975" cy="62907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1045369" y="5334000"/>
            <a:ext cx="1593850" cy="733425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$27.83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2975769" y="5334000"/>
            <a:ext cx="1568450" cy="733425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$27.83</a:t>
            </a:r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4880769" y="5334000"/>
            <a:ext cx="1568450" cy="733425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$27.83</a:t>
            </a:r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6680200" y="5410200"/>
            <a:ext cx="1568450" cy="733425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$27.83</a:t>
            </a:r>
          </a:p>
        </p:txBody>
      </p:sp>
      <p:grpSp>
        <p:nvGrpSpPr>
          <p:cNvPr id="61463" name="Group 23"/>
          <p:cNvGrpSpPr>
            <a:grpSpLocks/>
          </p:cNvGrpSpPr>
          <p:nvPr/>
        </p:nvGrpSpPr>
        <p:grpSpPr bwMode="auto">
          <a:xfrm>
            <a:off x="2463800" y="1447800"/>
            <a:ext cx="4191000" cy="1600200"/>
            <a:chOff x="1704" y="2016"/>
            <a:chExt cx="2160" cy="2160"/>
          </a:xfrm>
        </p:grpSpPr>
        <p:sp>
          <p:nvSpPr>
            <p:cNvPr id="61464" name="Line 24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65" name="Line 25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1466" name="Group 26"/>
          <p:cNvGrpSpPr>
            <a:grpSpLocks/>
          </p:cNvGrpSpPr>
          <p:nvPr/>
        </p:nvGrpSpPr>
        <p:grpSpPr bwMode="auto">
          <a:xfrm>
            <a:off x="3683000" y="2971800"/>
            <a:ext cx="1676400" cy="990600"/>
            <a:chOff x="1704" y="2016"/>
            <a:chExt cx="2160" cy="2160"/>
          </a:xfrm>
        </p:grpSpPr>
        <p:sp>
          <p:nvSpPr>
            <p:cNvPr id="61467" name="Line 2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68" name="Line 2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1469" name="Group 29"/>
          <p:cNvGrpSpPr>
            <a:grpSpLocks/>
          </p:cNvGrpSpPr>
          <p:nvPr/>
        </p:nvGrpSpPr>
        <p:grpSpPr bwMode="auto">
          <a:xfrm>
            <a:off x="3759200" y="4267200"/>
            <a:ext cx="1600200" cy="838200"/>
            <a:chOff x="1704" y="2016"/>
            <a:chExt cx="2160" cy="2160"/>
          </a:xfrm>
        </p:grpSpPr>
        <p:sp>
          <p:nvSpPr>
            <p:cNvPr id="61470" name="Line 30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71" name="Line 31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381000" y="152400"/>
            <a:ext cx="8458200" cy="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000066"/>
                </a:solidFill>
                <a:latin typeface="+mj-lt"/>
              </a:rPr>
              <a:t>4</a:t>
            </a:r>
            <a:r>
              <a:rPr lang="en-US" sz="5400" b="1" baseline="30000" dirty="0" smtClean="0">
                <a:solidFill>
                  <a:srgbClr val="000066"/>
                </a:solidFill>
                <a:latin typeface="+mj-lt"/>
              </a:rPr>
              <a:t>th</a:t>
            </a:r>
            <a:r>
              <a:rPr lang="en-US" sz="5400" b="1" dirty="0" smtClean="0">
                <a:solidFill>
                  <a:srgbClr val="000066"/>
                </a:solidFill>
                <a:latin typeface="+mj-lt"/>
              </a:rPr>
              <a:t> generation</a:t>
            </a:r>
          </a:p>
        </p:txBody>
      </p:sp>
      <p:pic>
        <p:nvPicPr>
          <p:cNvPr id="61475" name="Picture 35" descr="MP90030918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1371600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948650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2F82-61F4-4336-A657-9F92D2516208}" type="slidenum">
              <a:rPr lang="en-US">
                <a:solidFill>
                  <a:srgbClr val="000000"/>
                </a:solidFill>
                <a:latin typeface="+mj-lt"/>
              </a:rPr>
              <a:pPr/>
              <a:t>34</a:t>
            </a:fld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 flipH="1">
            <a:off x="1957388" y="2152156"/>
            <a:ext cx="2652712" cy="8132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667000" y="990600"/>
            <a:ext cx="4286250" cy="1285875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FFFFFF"/>
                </a:solidFill>
                <a:latin typeface="+mj-lt"/>
              </a:rPr>
              <a:t>$1,002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Annual Income</a:t>
            </a: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 flipH="1">
            <a:off x="4802187" y="2152156"/>
            <a:ext cx="7937" cy="8132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5309394" y="2057400"/>
            <a:ext cx="2234406" cy="908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6832600" y="2514600"/>
            <a:ext cx="1797050" cy="90487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$334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1244600" y="2438400"/>
            <a:ext cx="1670050" cy="98107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$334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4089400" y="2514600"/>
            <a:ext cx="1568450" cy="904875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$334</a:t>
            </a:r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4800600" y="3424238"/>
            <a:ext cx="1588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2871788" y="3424238"/>
            <a:ext cx="1928812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4802188" y="3424238"/>
            <a:ext cx="1827212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1701800" y="3651250"/>
            <a:ext cx="1746250" cy="8477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$111.33</a:t>
            </a: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3759200" y="3575050"/>
            <a:ext cx="1974850" cy="930275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$111.33</a:t>
            </a: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502400" y="3651250"/>
            <a:ext cx="1949450" cy="9239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$111.33</a:t>
            </a: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 flipH="1">
            <a:off x="3989388" y="4352713"/>
            <a:ext cx="811212" cy="727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4873625" y="4352713"/>
            <a:ext cx="739775" cy="727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H="1">
            <a:off x="2262187" y="4352713"/>
            <a:ext cx="2424583" cy="727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4873625" y="4352713"/>
            <a:ext cx="2466975" cy="727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1244600" y="4800600"/>
            <a:ext cx="1593850" cy="733425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$27.83</a:t>
            </a: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3175000" y="4800600"/>
            <a:ext cx="1568450" cy="733425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$27.83</a:t>
            </a:r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 flipH="1">
            <a:off x="1652588" y="5538788"/>
            <a:ext cx="1624012" cy="569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 flipH="1">
            <a:off x="3278188" y="5538788"/>
            <a:ext cx="303212" cy="569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>
            <a:off x="4192588" y="5538788"/>
            <a:ext cx="303212" cy="569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512" name="Line 24"/>
          <p:cNvSpPr>
            <a:spLocks noChangeShapeType="1"/>
          </p:cNvSpPr>
          <p:nvPr/>
        </p:nvSpPr>
        <p:spPr bwMode="auto">
          <a:xfrm>
            <a:off x="4497388" y="5538788"/>
            <a:ext cx="1624012" cy="569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635000" y="5791200"/>
            <a:ext cx="1593850" cy="77152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$6.96</a:t>
            </a:r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2293144" y="5867400"/>
            <a:ext cx="1543050" cy="69532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$6.96</a:t>
            </a:r>
          </a:p>
        </p:txBody>
      </p:sp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4020344" y="5867400"/>
            <a:ext cx="1720850" cy="69532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$6.96</a:t>
            </a:r>
          </a:p>
        </p:txBody>
      </p:sp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5823744" y="5867400"/>
            <a:ext cx="1752600" cy="67945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$6.96</a:t>
            </a:r>
          </a:p>
        </p:txBody>
      </p:sp>
      <p:sp>
        <p:nvSpPr>
          <p:cNvPr id="63517" name="Rectangle 29"/>
          <p:cNvSpPr>
            <a:spLocks noChangeArrowheads="1"/>
          </p:cNvSpPr>
          <p:nvPr/>
        </p:nvSpPr>
        <p:spPr bwMode="auto">
          <a:xfrm>
            <a:off x="5080000" y="4800600"/>
            <a:ext cx="1568450" cy="733425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$27.83</a:t>
            </a:r>
          </a:p>
        </p:txBody>
      </p:sp>
      <p:sp>
        <p:nvSpPr>
          <p:cNvPr id="63518" name="Rectangle 30"/>
          <p:cNvSpPr>
            <a:spLocks noChangeArrowheads="1"/>
          </p:cNvSpPr>
          <p:nvPr/>
        </p:nvSpPr>
        <p:spPr bwMode="auto">
          <a:xfrm>
            <a:off x="6908800" y="4876800"/>
            <a:ext cx="1568450" cy="733425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$27.83</a:t>
            </a:r>
          </a:p>
        </p:txBody>
      </p:sp>
      <p:grpSp>
        <p:nvGrpSpPr>
          <p:cNvPr id="63519" name="Group 31"/>
          <p:cNvGrpSpPr>
            <a:grpSpLocks/>
          </p:cNvGrpSpPr>
          <p:nvPr/>
        </p:nvGrpSpPr>
        <p:grpSpPr bwMode="auto">
          <a:xfrm>
            <a:off x="4114800" y="2438400"/>
            <a:ext cx="1600200" cy="990600"/>
            <a:chOff x="1704" y="2016"/>
            <a:chExt cx="2160" cy="2160"/>
          </a:xfrm>
        </p:grpSpPr>
        <p:sp>
          <p:nvSpPr>
            <p:cNvPr id="63520" name="Line 32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3521" name="Line 33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63522" name="Group 34"/>
          <p:cNvGrpSpPr>
            <a:grpSpLocks/>
          </p:cNvGrpSpPr>
          <p:nvPr/>
        </p:nvGrpSpPr>
        <p:grpSpPr bwMode="auto">
          <a:xfrm>
            <a:off x="2590800" y="908050"/>
            <a:ext cx="4343400" cy="1454150"/>
            <a:chOff x="1704" y="2016"/>
            <a:chExt cx="2160" cy="2160"/>
          </a:xfrm>
        </p:grpSpPr>
        <p:sp>
          <p:nvSpPr>
            <p:cNvPr id="63523" name="Line 35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3524" name="Line 36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63525" name="Group 37"/>
          <p:cNvGrpSpPr>
            <a:grpSpLocks/>
          </p:cNvGrpSpPr>
          <p:nvPr/>
        </p:nvGrpSpPr>
        <p:grpSpPr bwMode="auto">
          <a:xfrm>
            <a:off x="3810000" y="3505200"/>
            <a:ext cx="1879600" cy="990600"/>
            <a:chOff x="1704" y="2016"/>
            <a:chExt cx="2160" cy="2160"/>
          </a:xfrm>
        </p:grpSpPr>
        <p:sp>
          <p:nvSpPr>
            <p:cNvPr id="63526" name="Line 38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3527" name="Line 39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63528" name="Group 40"/>
          <p:cNvGrpSpPr>
            <a:grpSpLocks/>
          </p:cNvGrpSpPr>
          <p:nvPr/>
        </p:nvGrpSpPr>
        <p:grpSpPr bwMode="auto">
          <a:xfrm>
            <a:off x="3048000" y="4724400"/>
            <a:ext cx="1676400" cy="914400"/>
            <a:chOff x="1704" y="2016"/>
            <a:chExt cx="2160" cy="2160"/>
          </a:xfrm>
        </p:grpSpPr>
        <p:sp>
          <p:nvSpPr>
            <p:cNvPr id="63529" name="Line 41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3530" name="Line 42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63531" name="Rectangle 43"/>
          <p:cNvSpPr>
            <a:spLocks noChangeArrowheads="1"/>
          </p:cNvSpPr>
          <p:nvPr/>
        </p:nvSpPr>
        <p:spPr bwMode="auto">
          <a:xfrm>
            <a:off x="381000" y="0"/>
            <a:ext cx="8458200" cy="86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0" b="1" dirty="0" smtClean="0">
                <a:solidFill>
                  <a:srgbClr val="000066"/>
                </a:solidFill>
                <a:latin typeface="+mj-lt"/>
              </a:rPr>
              <a:t>5</a:t>
            </a:r>
            <a:r>
              <a:rPr lang="en-US" sz="5000" b="1" baseline="30000" dirty="0" smtClean="0">
                <a:solidFill>
                  <a:srgbClr val="000066"/>
                </a:solidFill>
                <a:latin typeface="+mj-lt"/>
              </a:rPr>
              <a:t>th</a:t>
            </a:r>
            <a:r>
              <a:rPr lang="en-US" sz="5000" b="1" dirty="0" smtClean="0">
                <a:solidFill>
                  <a:srgbClr val="000066"/>
                </a:solidFill>
                <a:latin typeface="+mj-lt"/>
              </a:rPr>
              <a:t> generation</a:t>
            </a:r>
          </a:p>
        </p:txBody>
      </p:sp>
      <p:pic>
        <p:nvPicPr>
          <p:cNvPr id="63534" name="Picture 46" descr="MP90030928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2057400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9014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4478338" y="1743074"/>
            <a:ext cx="19050" cy="6556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090D-EA99-4095-A2B4-A4BB208CFE22}" type="slidenum">
              <a:rPr lang="en-US" sz="1100">
                <a:solidFill>
                  <a:srgbClr val="000000"/>
                </a:solidFill>
                <a:latin typeface="+mj-lt"/>
              </a:rPr>
              <a:pPr/>
              <a:t>35</a:t>
            </a:fld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368550" y="744538"/>
            <a:ext cx="4286250" cy="1133475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FFFF"/>
                </a:solidFill>
                <a:latin typeface="+mj-lt"/>
              </a:rPr>
              <a:t>$1,002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Annual Income</a:t>
            </a:r>
          </a:p>
        </p:txBody>
      </p:sp>
      <p:sp>
        <p:nvSpPr>
          <p:cNvPr id="65539" name="Line 3"/>
          <p:cNvSpPr>
            <a:spLocks noChangeShapeType="1"/>
          </p:cNvSpPr>
          <p:nvPr/>
        </p:nvSpPr>
        <p:spPr bwMode="auto">
          <a:xfrm flipH="1">
            <a:off x="1633538" y="1793875"/>
            <a:ext cx="20304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5494338" y="1793875"/>
            <a:ext cx="17256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6502400" y="2063750"/>
            <a:ext cx="1797050" cy="90487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+mj-lt"/>
              </a:rPr>
              <a:t>$334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914400" y="2133600"/>
            <a:ext cx="1670050" cy="98107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+mj-lt"/>
              </a:rPr>
              <a:t>$334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759200" y="2063750"/>
            <a:ext cx="1568450" cy="904875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FFFF"/>
                </a:solidFill>
                <a:latin typeface="+mj-lt"/>
              </a:rPr>
              <a:t>$334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4476750" y="2879725"/>
            <a:ext cx="1588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flipH="1">
            <a:off x="2547938" y="2879725"/>
            <a:ext cx="19288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4478338" y="2879725"/>
            <a:ext cx="18272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1066800" y="3352800"/>
            <a:ext cx="2127250" cy="8477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$111.33</a:t>
            </a: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3352800" y="3276600"/>
            <a:ext cx="2051050" cy="930275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$111.33</a:t>
            </a: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5715000" y="3352800"/>
            <a:ext cx="2254250" cy="9239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$111.33</a:t>
            </a:r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 flipH="1">
            <a:off x="3665538" y="3965575"/>
            <a:ext cx="709612" cy="569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>
            <a:off x="4681538" y="3965575"/>
            <a:ext cx="608012" cy="569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 flipH="1">
            <a:off x="1938338" y="3965575"/>
            <a:ext cx="2030412" cy="569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>
            <a:off x="4986338" y="3965575"/>
            <a:ext cx="2030412" cy="569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914400" y="4419600"/>
            <a:ext cx="1676400" cy="733425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$27.83</a:t>
            </a:r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2844800" y="4419600"/>
            <a:ext cx="1803400" cy="733425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$27.83</a:t>
            </a:r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 flipH="1">
            <a:off x="1328738" y="5105400"/>
            <a:ext cx="1643062" cy="458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 flipH="1">
            <a:off x="2954338" y="4994275"/>
            <a:ext cx="303212" cy="569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>
            <a:off x="3868738" y="4994275"/>
            <a:ext cx="303212" cy="569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5560" name="Line 24"/>
          <p:cNvSpPr>
            <a:spLocks noChangeShapeType="1"/>
          </p:cNvSpPr>
          <p:nvPr/>
        </p:nvSpPr>
        <p:spPr bwMode="auto">
          <a:xfrm>
            <a:off x="4173538" y="4994275"/>
            <a:ext cx="1624012" cy="569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5561" name="Rectangle 25"/>
          <p:cNvSpPr>
            <a:spLocks noChangeArrowheads="1"/>
          </p:cNvSpPr>
          <p:nvPr/>
        </p:nvSpPr>
        <p:spPr bwMode="auto">
          <a:xfrm>
            <a:off x="158750" y="5240338"/>
            <a:ext cx="1676400" cy="77152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$6.96</a:t>
            </a:r>
          </a:p>
        </p:txBody>
      </p:sp>
      <p:sp>
        <p:nvSpPr>
          <p:cNvPr id="65562" name="Rectangle 26"/>
          <p:cNvSpPr>
            <a:spLocks noChangeArrowheads="1"/>
          </p:cNvSpPr>
          <p:nvPr/>
        </p:nvSpPr>
        <p:spPr bwMode="auto">
          <a:xfrm>
            <a:off x="2038350" y="5322888"/>
            <a:ext cx="1625600" cy="69532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$6.96</a:t>
            </a:r>
          </a:p>
        </p:txBody>
      </p:sp>
      <p:sp>
        <p:nvSpPr>
          <p:cNvPr id="65563" name="Rectangle 27"/>
          <p:cNvSpPr>
            <a:spLocks noChangeArrowheads="1"/>
          </p:cNvSpPr>
          <p:nvPr/>
        </p:nvSpPr>
        <p:spPr bwMode="auto">
          <a:xfrm>
            <a:off x="3765550" y="5322888"/>
            <a:ext cx="1720850" cy="69532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$6.96</a:t>
            </a:r>
          </a:p>
        </p:txBody>
      </p:sp>
      <p:sp>
        <p:nvSpPr>
          <p:cNvPr id="65564" name="Rectangle 28"/>
          <p:cNvSpPr>
            <a:spLocks noChangeArrowheads="1"/>
          </p:cNvSpPr>
          <p:nvPr/>
        </p:nvSpPr>
        <p:spPr bwMode="auto">
          <a:xfrm>
            <a:off x="5568950" y="5322888"/>
            <a:ext cx="1670050" cy="619125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$6.96</a:t>
            </a:r>
          </a:p>
        </p:txBody>
      </p:sp>
      <p:sp>
        <p:nvSpPr>
          <p:cNvPr id="65565" name="Rectangle 29"/>
          <p:cNvSpPr>
            <a:spLocks noChangeArrowheads="1"/>
          </p:cNvSpPr>
          <p:nvPr/>
        </p:nvSpPr>
        <p:spPr bwMode="auto">
          <a:xfrm>
            <a:off x="4749800" y="4419600"/>
            <a:ext cx="1727200" cy="733425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$27.83</a:t>
            </a:r>
          </a:p>
        </p:txBody>
      </p:sp>
      <p:sp>
        <p:nvSpPr>
          <p:cNvPr id="65566" name="Rectangle 30"/>
          <p:cNvSpPr>
            <a:spLocks noChangeArrowheads="1"/>
          </p:cNvSpPr>
          <p:nvPr/>
        </p:nvSpPr>
        <p:spPr bwMode="auto">
          <a:xfrm>
            <a:off x="6705600" y="4413250"/>
            <a:ext cx="1752600" cy="733425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$27.83</a:t>
            </a:r>
          </a:p>
        </p:txBody>
      </p:sp>
      <p:sp>
        <p:nvSpPr>
          <p:cNvPr id="65567" name="Rectangle 31"/>
          <p:cNvSpPr>
            <a:spLocks noChangeArrowheads="1"/>
          </p:cNvSpPr>
          <p:nvPr/>
        </p:nvSpPr>
        <p:spPr bwMode="auto">
          <a:xfrm>
            <a:off x="7092950" y="6094413"/>
            <a:ext cx="1670050" cy="619125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$2.32</a:t>
            </a:r>
          </a:p>
        </p:txBody>
      </p:sp>
      <p:sp>
        <p:nvSpPr>
          <p:cNvPr id="65568" name="Rectangle 32"/>
          <p:cNvSpPr>
            <a:spLocks noChangeArrowheads="1"/>
          </p:cNvSpPr>
          <p:nvPr/>
        </p:nvSpPr>
        <p:spPr bwMode="auto">
          <a:xfrm>
            <a:off x="5187950" y="6096000"/>
            <a:ext cx="1670050" cy="619125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$2.32</a:t>
            </a:r>
          </a:p>
        </p:txBody>
      </p:sp>
      <p:sp>
        <p:nvSpPr>
          <p:cNvPr id="65569" name="Rectangle 33"/>
          <p:cNvSpPr>
            <a:spLocks noChangeArrowheads="1"/>
          </p:cNvSpPr>
          <p:nvPr/>
        </p:nvSpPr>
        <p:spPr bwMode="auto">
          <a:xfrm>
            <a:off x="3284538" y="6096000"/>
            <a:ext cx="1670050" cy="619125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$2.32</a:t>
            </a:r>
          </a:p>
        </p:txBody>
      </p:sp>
      <p:sp>
        <p:nvSpPr>
          <p:cNvPr id="65570" name="Line 34"/>
          <p:cNvSpPr>
            <a:spLocks noChangeShapeType="1"/>
          </p:cNvSpPr>
          <p:nvPr/>
        </p:nvSpPr>
        <p:spPr bwMode="auto">
          <a:xfrm>
            <a:off x="7016750" y="5926138"/>
            <a:ext cx="298450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5571" name="Line 35"/>
          <p:cNvSpPr>
            <a:spLocks noChangeShapeType="1"/>
          </p:cNvSpPr>
          <p:nvPr/>
        </p:nvSpPr>
        <p:spPr bwMode="auto">
          <a:xfrm flipH="1">
            <a:off x="6096000" y="5926138"/>
            <a:ext cx="82550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5572" name="Line 36"/>
          <p:cNvSpPr>
            <a:spLocks noChangeShapeType="1"/>
          </p:cNvSpPr>
          <p:nvPr/>
        </p:nvSpPr>
        <p:spPr bwMode="auto">
          <a:xfrm flipH="1">
            <a:off x="4953000" y="5926138"/>
            <a:ext cx="844550" cy="246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65573" name="Group 37"/>
          <p:cNvGrpSpPr>
            <a:grpSpLocks/>
          </p:cNvGrpSpPr>
          <p:nvPr/>
        </p:nvGrpSpPr>
        <p:grpSpPr bwMode="auto">
          <a:xfrm>
            <a:off x="5568950" y="5257800"/>
            <a:ext cx="1670050" cy="685800"/>
            <a:chOff x="1704" y="2016"/>
            <a:chExt cx="2160" cy="2160"/>
          </a:xfrm>
        </p:grpSpPr>
        <p:sp>
          <p:nvSpPr>
            <p:cNvPr id="65574" name="Line 38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5575" name="Line 39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65576" name="Group 40"/>
          <p:cNvGrpSpPr>
            <a:grpSpLocks/>
          </p:cNvGrpSpPr>
          <p:nvPr/>
        </p:nvGrpSpPr>
        <p:grpSpPr bwMode="auto">
          <a:xfrm>
            <a:off x="2339975" y="465190"/>
            <a:ext cx="4365625" cy="1659373"/>
            <a:chOff x="1704" y="1800"/>
            <a:chExt cx="2160" cy="2482"/>
          </a:xfrm>
        </p:grpSpPr>
        <p:sp>
          <p:nvSpPr>
            <p:cNvPr id="65577" name="Line 41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5578" name="Line 42"/>
            <p:cNvSpPr>
              <a:spLocks noChangeShapeType="1"/>
            </p:cNvSpPr>
            <p:nvPr/>
          </p:nvSpPr>
          <p:spPr bwMode="auto">
            <a:xfrm rot="5864756" flipH="1" flipV="1">
              <a:off x="1555" y="2044"/>
              <a:ext cx="2482" cy="1994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65579" name="Group 43"/>
          <p:cNvGrpSpPr>
            <a:grpSpLocks/>
          </p:cNvGrpSpPr>
          <p:nvPr/>
        </p:nvGrpSpPr>
        <p:grpSpPr bwMode="auto">
          <a:xfrm>
            <a:off x="3226594" y="3170237"/>
            <a:ext cx="2178050" cy="1143000"/>
            <a:chOff x="1704" y="2016"/>
            <a:chExt cx="2160" cy="2160"/>
          </a:xfrm>
        </p:grpSpPr>
        <p:sp>
          <p:nvSpPr>
            <p:cNvPr id="65580" name="Line 44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5581" name="Line 45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65582" name="Group 46"/>
          <p:cNvGrpSpPr>
            <a:grpSpLocks/>
          </p:cNvGrpSpPr>
          <p:nvPr/>
        </p:nvGrpSpPr>
        <p:grpSpPr bwMode="auto">
          <a:xfrm>
            <a:off x="2813050" y="4354513"/>
            <a:ext cx="1873250" cy="838200"/>
            <a:chOff x="1704" y="2016"/>
            <a:chExt cx="2160" cy="2160"/>
          </a:xfrm>
        </p:grpSpPr>
        <p:sp>
          <p:nvSpPr>
            <p:cNvPr id="65583" name="Line 47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5584" name="Line 48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65585" name="Group 49"/>
          <p:cNvGrpSpPr>
            <a:grpSpLocks/>
          </p:cNvGrpSpPr>
          <p:nvPr/>
        </p:nvGrpSpPr>
        <p:grpSpPr bwMode="auto">
          <a:xfrm>
            <a:off x="3619500" y="1998663"/>
            <a:ext cx="1752600" cy="990600"/>
            <a:chOff x="1704" y="2016"/>
            <a:chExt cx="2160" cy="2160"/>
          </a:xfrm>
        </p:grpSpPr>
        <p:sp>
          <p:nvSpPr>
            <p:cNvPr id="65586" name="Line 50"/>
            <p:cNvSpPr>
              <a:spLocks noChangeShapeType="1"/>
            </p:cNvSpPr>
            <p:nvPr/>
          </p:nvSpPr>
          <p:spPr bwMode="auto">
            <a:xfrm flipH="1" flipV="1">
              <a:off x="1704" y="2136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5587" name="Line 51"/>
            <p:cNvSpPr>
              <a:spLocks noChangeShapeType="1"/>
            </p:cNvSpPr>
            <p:nvPr/>
          </p:nvSpPr>
          <p:spPr bwMode="auto">
            <a:xfrm rot="5864756" flipH="1" flipV="1">
              <a:off x="1800" y="2232"/>
              <a:ext cx="2160" cy="172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65588" name="Rectangle 52"/>
          <p:cNvSpPr>
            <a:spLocks noChangeArrowheads="1"/>
          </p:cNvSpPr>
          <p:nvPr/>
        </p:nvSpPr>
        <p:spPr bwMode="auto">
          <a:xfrm>
            <a:off x="304800" y="152400"/>
            <a:ext cx="8458200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66"/>
                </a:solidFill>
                <a:latin typeface="+mj-lt"/>
              </a:rPr>
              <a:t>6</a:t>
            </a:r>
            <a:r>
              <a:rPr lang="en-US" sz="4000" b="1" baseline="30000" dirty="0" smtClean="0">
                <a:solidFill>
                  <a:srgbClr val="000066"/>
                </a:solidFill>
                <a:latin typeface="+mj-lt"/>
              </a:rPr>
              <a:t>th</a:t>
            </a:r>
            <a:r>
              <a:rPr lang="en-US" sz="4000" b="1" dirty="0" smtClean="0">
                <a:solidFill>
                  <a:srgbClr val="000066"/>
                </a:solidFill>
                <a:latin typeface="+mj-lt"/>
              </a:rPr>
              <a:t> generation</a:t>
            </a:r>
          </a:p>
        </p:txBody>
      </p:sp>
      <p:pic>
        <p:nvPicPr>
          <p:cNvPr id="65591" name="Picture 55" descr="MP90040895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380999"/>
            <a:ext cx="13620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06975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22C4-1ACD-4B33-962A-085D17FAFDEA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000" dirty="0">
                <a:solidFill>
                  <a:srgbClr val="000066"/>
                </a:solidFill>
              </a:rPr>
              <a:t>AIPRA controls Trust Property</a:t>
            </a:r>
            <a:endParaRPr lang="en-US" sz="6600" dirty="0">
              <a:solidFill>
                <a:srgbClr val="000066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514600"/>
            <a:ext cx="8839200" cy="3687763"/>
          </a:xfrm>
          <a:noFill/>
          <a:ln/>
        </p:spPr>
        <p:txBody>
          <a:bodyPr lIns="92075" tIns="46038" rIns="92075" bIns="46038"/>
          <a:lstStyle/>
          <a:p>
            <a:pPr lvl="1">
              <a:lnSpc>
                <a:spcPct val="80000"/>
              </a:lnSpc>
              <a:buFontTx/>
              <a:buChar char="•"/>
            </a:pPr>
            <a:r>
              <a:rPr lang="en-US" sz="8000" dirty="0" smtClean="0"/>
              <a:t>Trust Lands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8000" dirty="0" smtClean="0"/>
              <a:t>IIM Accounts</a:t>
            </a:r>
            <a:endParaRPr lang="en-US" sz="8000" dirty="0"/>
          </a:p>
        </p:txBody>
      </p:sp>
      <p:pic>
        <p:nvPicPr>
          <p:cNvPr id="67588" name="Picture 4" descr="bbann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1371600"/>
            <a:ext cx="1905000" cy="950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826568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D877-01B4-43B1-A582-FEF1A23DEAAD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5344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600" dirty="0">
                <a:solidFill>
                  <a:srgbClr val="000066"/>
                </a:solidFill>
              </a:rPr>
              <a:t>AIPRA: Probate Sections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6934200" cy="3429000"/>
          </a:xfrm>
          <a:noFill/>
          <a:ln/>
        </p:spPr>
        <p:txBody>
          <a:bodyPr lIns="92075" tIns="46038" rIns="92075" bIns="46038"/>
          <a:lstStyle/>
          <a:p>
            <a:r>
              <a:rPr lang="en-US" sz="4800" dirty="0"/>
              <a:t>Effective for persons who pass away on or after June 20, 2006</a:t>
            </a:r>
          </a:p>
        </p:txBody>
      </p:sp>
      <p:pic>
        <p:nvPicPr>
          <p:cNvPr id="69636" name="Picture 4" descr="bead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68484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6189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CC90-CC66-4664-A09E-400355262BD7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86106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Fact Sheet #3</a:t>
            </a:r>
            <a:br>
              <a:rPr lang="en-US" sz="5400" dirty="0">
                <a:solidFill>
                  <a:srgbClr val="000066"/>
                </a:solidFill>
              </a:rPr>
            </a:br>
            <a:r>
              <a:rPr lang="en-US" dirty="0">
                <a:solidFill>
                  <a:srgbClr val="000066"/>
                </a:solidFill>
              </a:rPr>
              <a:t>How is Reservation Land Owned by Individuals?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657600"/>
            <a:ext cx="7010400" cy="1858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6000" dirty="0"/>
              <a:t> Trust Status?</a:t>
            </a:r>
          </a:p>
          <a:p>
            <a:pPr>
              <a:lnSpc>
                <a:spcPct val="80000"/>
              </a:lnSpc>
            </a:pPr>
            <a:r>
              <a:rPr lang="en-US" sz="6000" dirty="0"/>
              <a:t> Fee Status?</a:t>
            </a:r>
          </a:p>
        </p:txBody>
      </p:sp>
      <p:pic>
        <p:nvPicPr>
          <p:cNvPr id="71684" name="Picture 4" descr="bskul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0" y="3505200"/>
            <a:ext cx="1692275" cy="175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144257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000066"/>
                </a:solidFill>
              </a:rPr>
              <a:t>What is the status of your real property on the </a:t>
            </a:r>
            <a:r>
              <a:rPr lang="en-US" sz="4000" dirty="0" smtClean="0">
                <a:solidFill>
                  <a:srgbClr val="000066"/>
                </a:solidFill>
              </a:rPr>
              <a:t>Flathead reservation</a:t>
            </a:r>
            <a:r>
              <a:rPr lang="en-US" sz="4000" dirty="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52203777"/>
              </p:ext>
            </p:extLst>
          </p:nvPr>
        </p:nvGraphicFramePr>
        <p:xfrm>
          <a:off x="4546600" y="2133600"/>
          <a:ext cx="45720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Chart" r:id="rId7" imgW="4572000" imgH="5143470" progId="MSGraph.Chart.8">
                  <p:embed followColorScheme="full"/>
                </p:oleObj>
              </mc:Choice>
              <mc:Fallback>
                <p:oleObj name="Chart" r:id="rId7" imgW="4572000" imgH="514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6600" y="2133600"/>
                        <a:ext cx="4572000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24384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3600" dirty="0" smtClean="0"/>
              <a:t> Trust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3600" dirty="0"/>
              <a:t> </a:t>
            </a:r>
            <a:r>
              <a:rPr lang="en-US" sz="3600" dirty="0" smtClean="0"/>
              <a:t>Fee simple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3600" dirty="0"/>
              <a:t> </a:t>
            </a:r>
            <a:r>
              <a:rPr lang="en-US" sz="3600" dirty="0" smtClean="0"/>
              <a:t>Have both </a:t>
            </a:r>
            <a:br>
              <a:rPr lang="en-US" sz="3600" dirty="0" smtClean="0"/>
            </a:br>
            <a:r>
              <a:rPr lang="en-US" sz="3600" dirty="0" smtClean="0"/>
              <a:t> types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3600" dirty="0"/>
              <a:t> </a:t>
            </a:r>
            <a:r>
              <a:rPr lang="en-US" sz="3600" dirty="0" smtClean="0"/>
              <a:t>Don’t know</a:t>
            </a:r>
            <a:endParaRPr lang="en-US" sz="3600" dirty="0"/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3735318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929-C45F-4221-BAA4-897BD895861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381000"/>
            <a:ext cx="8686800" cy="1219200"/>
          </a:xfrm>
          <a:prstGeom prst="rect">
            <a:avLst/>
          </a:prstGeom>
          <a:noFill/>
          <a:ln/>
        </p:spPr>
        <p:txBody>
          <a:bodyPr vert="horz" lIns="92075" tIns="46038" rIns="92075" bIns="4603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100" b="1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Thank you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1058" y="1578077"/>
            <a:ext cx="8684342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663300"/>
              </a:buClr>
              <a:buSzPct val="125000"/>
              <a:buFontTx/>
              <a:buChar char="•"/>
            </a:pPr>
            <a:r>
              <a:rPr lang="en-US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6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Deb DuMontier</a:t>
            </a:r>
          </a:p>
          <a:p>
            <a:pPr marL="1028700" lvl="1" indent="-571500">
              <a:buClr>
                <a:srgbClr val="663300"/>
              </a:buClr>
              <a:buSzPct val="125000"/>
              <a:buFont typeface="Wingdings" pitchFamily="2" charset="2"/>
              <a:buChar char="§"/>
            </a:pPr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Litigation Coordinator</a:t>
            </a:r>
            <a:r>
              <a:rPr lang="en-US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U.S. Department of the Interior</a:t>
            </a:r>
            <a:b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Office of the Special Trustee for American Indians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272323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Do you own land </a:t>
            </a:r>
            <a:r>
              <a:rPr lang="en-US" dirty="0">
                <a:solidFill>
                  <a:srgbClr val="FF0000"/>
                </a:solidFill>
              </a:rPr>
              <a:t>off </a:t>
            </a:r>
            <a:r>
              <a:rPr lang="en-US" dirty="0">
                <a:solidFill>
                  <a:srgbClr val="000066"/>
                </a:solidFill>
              </a:rPr>
              <a:t>the </a:t>
            </a:r>
            <a:r>
              <a:rPr lang="en-US" dirty="0" smtClean="0">
                <a:solidFill>
                  <a:srgbClr val="000066"/>
                </a:solidFill>
              </a:rPr>
              <a:t>Flathead reservation</a:t>
            </a:r>
            <a:r>
              <a:rPr lang="en-US" dirty="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73394815"/>
              </p:ext>
            </p:extLst>
          </p:nvPr>
        </p:nvGraphicFramePr>
        <p:xfrm>
          <a:off x="4508500" y="1981200"/>
          <a:ext cx="4572000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9" name="Chart" r:id="rId7" imgW="4572000" imgH="5143470" progId="MSGraph.Chart.8">
                  <p:embed followColorScheme="full"/>
                </p:oleObj>
              </mc:Choice>
              <mc:Fallback>
                <p:oleObj name="Chart" r:id="rId7" imgW="4572000" imgH="514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981200"/>
                        <a:ext cx="4572000" cy="481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210978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6600" dirty="0" smtClean="0"/>
              <a:t> Yes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6600" dirty="0" smtClean="0"/>
              <a:t> No</a:t>
            </a:r>
            <a:endParaRPr lang="en-US" sz="6600" dirty="0"/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6785394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66"/>
                </a:solidFill>
              </a:rPr>
              <a:t>Is your land located in Montana?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51126754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2" name="Chart" r:id="rId7" imgW="4572000" imgH="5143470" progId="MSGraph.Chart.8">
                  <p:embed followColorScheme="full"/>
                </p:oleObj>
              </mc:Choice>
              <mc:Fallback>
                <p:oleObj name="Chart" r:id="rId7" imgW="4572000" imgH="514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2109787"/>
            <a:ext cx="49530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SzPct val="100000"/>
              <a:buAutoNum type="arabicPeriod"/>
            </a:pPr>
            <a:r>
              <a:rPr lang="en-US" sz="4400" dirty="0" smtClean="0"/>
              <a:t> Yes</a:t>
            </a:r>
          </a:p>
          <a:p>
            <a:pPr marL="514350" indent="-514350">
              <a:spcAft>
                <a:spcPts val="0"/>
              </a:spcAft>
              <a:buSzPct val="100000"/>
              <a:buAutoNum type="arabicPeriod"/>
            </a:pPr>
            <a:r>
              <a:rPr lang="en-US" sz="4400" dirty="0" smtClean="0"/>
              <a:t> No</a:t>
            </a:r>
          </a:p>
          <a:p>
            <a:pPr marL="514350" indent="-514350">
              <a:spcAft>
                <a:spcPts val="0"/>
              </a:spcAft>
              <a:buSzPct val="100000"/>
              <a:buAutoNum type="arabicPeriod"/>
            </a:pPr>
            <a:r>
              <a:rPr lang="en-US" sz="4000" dirty="0" smtClean="0"/>
              <a:t> I don’t own any land off reservation</a:t>
            </a:r>
            <a:endParaRPr lang="en-US" sz="4000" dirty="0"/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2572034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4668-C77D-4452-9F5E-748E93219B09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0104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600" dirty="0">
                <a:solidFill>
                  <a:srgbClr val="000066"/>
                </a:solidFill>
              </a:rPr>
              <a:t>Montana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8458200" cy="45720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4800" dirty="0"/>
              <a:t>For fee </a:t>
            </a:r>
            <a:r>
              <a:rPr lang="en-US" sz="4800" dirty="0" smtClean="0"/>
              <a:t>land, vehicles </a:t>
            </a:r>
            <a:r>
              <a:rPr lang="en-US" sz="4800" dirty="0"/>
              <a:t>&amp; financial accounts:</a:t>
            </a:r>
          </a:p>
          <a:p>
            <a:pPr lvl="1">
              <a:lnSpc>
                <a:spcPct val="80000"/>
              </a:lnSpc>
            </a:pPr>
            <a:r>
              <a:rPr lang="en-US" sz="4000" dirty="0"/>
              <a:t> </a:t>
            </a:r>
            <a:r>
              <a:rPr lang="en-US" sz="4800" i="1" dirty="0"/>
              <a:t>Montana Intestacy Statutes </a:t>
            </a:r>
            <a:r>
              <a:rPr lang="en-US" sz="4800" dirty="0"/>
              <a:t>apply if you pass away without a </a:t>
            </a:r>
            <a:r>
              <a:rPr lang="en-US" sz="4800" dirty="0" smtClean="0"/>
              <a:t>will &amp; are a Montana resident</a:t>
            </a:r>
            <a:endParaRPr lang="en-US" sz="4800" dirty="0"/>
          </a:p>
        </p:txBody>
      </p:sp>
      <p:pic>
        <p:nvPicPr>
          <p:cNvPr id="76807" name="Picture 7" descr="MP900362756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0574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36320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4A7-3C8E-4DCE-85BB-62384D146A23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600" dirty="0">
                <a:solidFill>
                  <a:srgbClr val="000066"/>
                </a:solidFill>
              </a:rPr>
              <a:t>Fee Status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332038"/>
            <a:ext cx="8305800" cy="4525962"/>
          </a:xfrm>
          <a:noFill/>
          <a:ln/>
        </p:spPr>
        <p:txBody>
          <a:bodyPr lIns="92075" tIns="46038" rIns="92075" bIns="46038"/>
          <a:lstStyle/>
          <a:p>
            <a:r>
              <a:rPr lang="en-US" sz="6000" dirty="0"/>
              <a:t>Land passes according to law of state where land is located</a:t>
            </a:r>
          </a:p>
        </p:txBody>
      </p:sp>
      <p:pic>
        <p:nvPicPr>
          <p:cNvPr id="74756" name="Picture 4" descr="spear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24000"/>
            <a:ext cx="57150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9" name="Picture 7" descr="MC900189571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0"/>
            <a:ext cx="2520950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20846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2C38-8D32-49E7-A2C4-760E0F783181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Personal </a:t>
            </a:r>
            <a:r>
              <a:rPr lang="en-US" sz="5400" dirty="0" smtClean="0">
                <a:solidFill>
                  <a:srgbClr val="000066"/>
                </a:solidFill>
              </a:rPr>
              <a:t>property</a:t>
            </a:r>
            <a:endParaRPr lang="en-US" sz="5400" dirty="0">
              <a:solidFill>
                <a:srgbClr val="000066"/>
              </a:solidFill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52400" y="1606550"/>
            <a:ext cx="8763000" cy="502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Tx/>
              <a:buChar char="•"/>
            </a:pPr>
            <a:r>
              <a:rPr lang="en-US" sz="42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4200" b="1" dirty="0" smtClean="0">
                <a:solidFill>
                  <a:srgbClr val="000000"/>
                </a:solidFill>
                <a:latin typeface="Verdana" pitchFamily="34" charset="0"/>
              </a:rPr>
              <a:t>AIPRA </a:t>
            </a:r>
            <a:r>
              <a:rPr lang="en-US" sz="4200" b="1" i="1" u="sng" dirty="0" smtClean="0">
                <a:solidFill>
                  <a:srgbClr val="000000"/>
                </a:solidFill>
                <a:latin typeface="Verdana" pitchFamily="34" charset="0"/>
              </a:rPr>
              <a:t>does not</a:t>
            </a:r>
            <a:r>
              <a:rPr lang="en-US" sz="4200" b="1" dirty="0" smtClean="0">
                <a:solidFill>
                  <a:srgbClr val="000000"/>
                </a:solidFill>
                <a:latin typeface="Verdana" pitchFamily="34" charset="0"/>
              </a:rPr>
              <a:t> affect: 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§"/>
            </a:pPr>
            <a:r>
              <a:rPr lang="en-US" sz="4200" b="1" dirty="0" smtClean="0">
                <a:solidFill>
                  <a:srgbClr val="000000"/>
                </a:solidFill>
                <a:latin typeface="Verdana" pitchFamily="34" charset="0"/>
              </a:rPr>
              <a:t> Checking Accounts 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§"/>
            </a:pPr>
            <a:r>
              <a:rPr lang="en-US" sz="4200" b="1" dirty="0" smtClean="0">
                <a:solidFill>
                  <a:srgbClr val="000000"/>
                </a:solidFill>
                <a:latin typeface="Verdana" pitchFamily="34" charset="0"/>
              </a:rPr>
              <a:t> Saving Accounts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§"/>
            </a:pPr>
            <a:r>
              <a:rPr lang="en-US" sz="4200" b="1" dirty="0" smtClean="0">
                <a:solidFill>
                  <a:srgbClr val="000000"/>
                </a:solidFill>
                <a:latin typeface="Verdana" pitchFamily="34" charset="0"/>
              </a:rPr>
              <a:t> Vehicles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</a:pPr>
            <a:r>
              <a:rPr lang="en-US" sz="66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4400" b="1" dirty="0" smtClean="0">
                <a:solidFill>
                  <a:srgbClr val="000000"/>
                </a:solidFill>
                <a:latin typeface="Verdana" pitchFamily="34" charset="0"/>
              </a:rPr>
              <a:t>Law of State where have domicile controls</a:t>
            </a:r>
            <a:endParaRPr lang="en-US" sz="4000" b="1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8852" name="Picture 4" descr="bead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6696075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49227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Do you own </a:t>
            </a:r>
            <a:r>
              <a:rPr lang="en-US" dirty="0" smtClean="0">
                <a:solidFill>
                  <a:srgbClr val="000066"/>
                </a:solidFill>
              </a:rPr>
              <a:t>undivided interests in trust lands on other reservations?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7686714"/>
              </p:ext>
            </p:extLst>
          </p:nvPr>
        </p:nvGraphicFramePr>
        <p:xfrm>
          <a:off x="4508500" y="2438400"/>
          <a:ext cx="4572000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7" name="Chart" r:id="rId7" imgW="4572000" imgH="5143470" progId="MSGraph.Chart.8">
                  <p:embed followColorScheme="full"/>
                </p:oleObj>
              </mc:Choice>
              <mc:Fallback>
                <p:oleObj name="Chart" r:id="rId7" imgW="4572000" imgH="514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2438400"/>
                        <a:ext cx="4572000" cy="435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2819400"/>
            <a:ext cx="4114800" cy="381635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6600" dirty="0" smtClean="0"/>
              <a:t> Yes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6600" dirty="0" smtClean="0"/>
              <a:t> No</a:t>
            </a:r>
            <a:endParaRPr lang="en-US" sz="6600" dirty="0"/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6642922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8C7D-FC5C-425C-8C52-5442A6DBD945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b="0" dirty="0"/>
              <a:t> </a:t>
            </a:r>
            <a:r>
              <a:rPr lang="en-US" sz="5400" dirty="0">
                <a:solidFill>
                  <a:srgbClr val="000066"/>
                </a:solidFill>
              </a:rPr>
              <a:t>AIPRA </a:t>
            </a:r>
            <a:r>
              <a:rPr lang="en-US" sz="5400" dirty="0" smtClean="0">
                <a:solidFill>
                  <a:srgbClr val="000066"/>
                </a:solidFill>
              </a:rPr>
              <a:t>requirement</a:t>
            </a:r>
            <a:r>
              <a:rPr lang="en-US" b="0" dirty="0" smtClean="0"/>
              <a:t> </a:t>
            </a:r>
            <a:endParaRPr lang="en-US" sz="3600" b="0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9800"/>
            <a:ext cx="8458200" cy="30480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6000" dirty="0"/>
              <a:t>Interests </a:t>
            </a:r>
            <a:r>
              <a:rPr lang="en-US" sz="6000" dirty="0" smtClean="0"/>
              <a:t>on all reservation land must </a:t>
            </a:r>
            <a:r>
              <a:rPr lang="en-US" sz="6000" dirty="0"/>
              <a:t>pass to:</a:t>
            </a:r>
            <a:r>
              <a:rPr lang="en-US" sz="4800" dirty="0"/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5400" i="1" dirty="0"/>
              <a:t>Eligible heirs</a:t>
            </a:r>
            <a:r>
              <a:rPr lang="en-US" sz="6600" dirty="0"/>
              <a:t> </a:t>
            </a:r>
            <a:r>
              <a:rPr lang="en-US" sz="5400" dirty="0"/>
              <a:t>to</a:t>
            </a:r>
            <a:r>
              <a:rPr lang="en-US" sz="6600" dirty="0"/>
              <a:t> </a:t>
            </a:r>
            <a:r>
              <a:rPr lang="en-US" sz="5400" dirty="0"/>
              <a:t>retain trust status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4400" dirty="0"/>
          </a:p>
        </p:txBody>
      </p:sp>
      <p:pic>
        <p:nvPicPr>
          <p:cNvPr id="82948" name="Picture 4" descr="bbann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447800"/>
            <a:ext cx="2152650" cy="514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922939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69D4-AB58-447F-91DC-6E4A5DDCF19A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12192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400" i="1" dirty="0">
                <a:solidFill>
                  <a:srgbClr val="000066"/>
                </a:solidFill>
              </a:rPr>
              <a:t>Eligible heirs</a:t>
            </a:r>
            <a:br>
              <a:rPr lang="en-US" sz="5400" i="1" dirty="0">
                <a:solidFill>
                  <a:srgbClr val="000066"/>
                </a:solidFill>
              </a:rPr>
            </a:br>
            <a:r>
              <a:rPr lang="en-US" sz="4000" dirty="0">
                <a:solidFill>
                  <a:srgbClr val="000066"/>
                </a:solidFill>
              </a:rPr>
              <a:t>(Defined under AIPRA)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001000" cy="51054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3600" dirty="0"/>
              <a:t> Children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 Grandchildren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 Great </a:t>
            </a:r>
            <a:br>
              <a:rPr lang="en-US" sz="3600" dirty="0"/>
            </a:br>
            <a:r>
              <a:rPr lang="en-US" sz="3600" dirty="0"/>
              <a:t> grandchildren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 Brothers &amp; sisters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 Half brothers &amp; sisters by  </a:t>
            </a:r>
            <a:br>
              <a:rPr lang="en-US" sz="3600" dirty="0"/>
            </a:br>
            <a:r>
              <a:rPr lang="en-US" sz="3600" dirty="0"/>
              <a:t> blood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 Parents</a:t>
            </a:r>
            <a:endParaRPr lang="en-US" sz="4000" dirty="0">
              <a:solidFill>
                <a:srgbClr val="000066"/>
              </a:solidFill>
            </a:endParaRPr>
          </a:p>
        </p:txBody>
      </p:sp>
      <p:pic>
        <p:nvPicPr>
          <p:cNvPr id="84998" name="Picture 6" descr="Image 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314700" cy="21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64458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AD1C-C710-41B4-9F71-A8EE31E6DD6D}" type="slidenum">
              <a:rPr lang="en-US">
                <a:solidFill>
                  <a:srgbClr val="000000"/>
                </a:solidFill>
              </a:rPr>
              <a:pPr/>
              <a:t>48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2286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AIPRA distribution among eligible heirs: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438400"/>
            <a:ext cx="8382000" cy="2743200"/>
          </a:xfrm>
          <a:noFill/>
          <a:ln/>
        </p:spPr>
        <p:txBody>
          <a:bodyPr lIns="92075" tIns="46038" rIns="92075" bIns="46038"/>
          <a:lstStyle/>
          <a:p>
            <a:r>
              <a:rPr lang="en-US" sz="3600" dirty="0"/>
              <a:t> </a:t>
            </a:r>
            <a:r>
              <a:rPr lang="en-US" sz="4000" dirty="0"/>
              <a:t>Depends on </a:t>
            </a:r>
            <a:r>
              <a:rPr lang="en-US" sz="4000" i="1" dirty="0"/>
              <a:t>percentage</a:t>
            </a:r>
            <a:r>
              <a:rPr lang="en-US" sz="4000" dirty="0"/>
              <a:t> of undivided interest owned by the person who passed away</a:t>
            </a:r>
            <a:endParaRPr lang="en-US" sz="4800" i="1" dirty="0">
              <a:solidFill>
                <a:srgbClr val="3366FF"/>
              </a:solidFill>
            </a:endParaRPr>
          </a:p>
        </p:txBody>
      </p:sp>
      <p:pic>
        <p:nvPicPr>
          <p:cNvPr id="87044" name="Picture 4" descr="rosettebar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4572000"/>
            <a:ext cx="3962400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38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22B7-48E0-4DE9-B2EF-CBD853B77482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pPr algn="l"/>
            <a:r>
              <a:rPr lang="en-US" sz="7200" dirty="0">
                <a:solidFill>
                  <a:srgbClr val="000066"/>
                </a:solidFill>
              </a:rPr>
              <a:t>Do you own:</a:t>
            </a:r>
            <a:endParaRPr lang="en-US" sz="4800" dirty="0">
              <a:solidFill>
                <a:srgbClr val="000066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133600"/>
            <a:ext cx="7543800" cy="2209800"/>
          </a:xfrm>
        </p:spPr>
        <p:txBody>
          <a:bodyPr/>
          <a:lstStyle/>
          <a:p>
            <a:pPr>
              <a:lnSpc>
                <a:spcPct val="80000"/>
              </a:lnSpc>
              <a:buSzPct val="115000"/>
              <a:buFont typeface="Wingdings" pitchFamily="2" charset="2"/>
              <a:buChar char="§"/>
            </a:pPr>
            <a:r>
              <a:rPr lang="en-US" sz="6600" dirty="0"/>
              <a:t>Undivided </a:t>
            </a:r>
            <a:r>
              <a:rPr lang="en-US" sz="6600" dirty="0" smtClean="0"/>
              <a:t>Interests</a:t>
            </a:r>
          </a:p>
          <a:p>
            <a:pPr lvl="1">
              <a:lnSpc>
                <a:spcPct val="80000"/>
              </a:lnSpc>
              <a:buSzPct val="115000"/>
              <a:buFont typeface="Wingdings" pitchFamily="2" charset="2"/>
              <a:buChar char="§"/>
            </a:pPr>
            <a:r>
              <a:rPr lang="en-US" sz="5600" dirty="0" smtClean="0"/>
              <a:t>5</a:t>
            </a:r>
            <a:r>
              <a:rPr lang="en-US" sz="5600" dirty="0"/>
              <a:t>% or more?</a:t>
            </a:r>
          </a:p>
          <a:p>
            <a:pPr lvl="1">
              <a:lnSpc>
                <a:spcPct val="80000"/>
              </a:lnSpc>
              <a:buSzPct val="115000"/>
              <a:buFont typeface="Wingdings" pitchFamily="2" charset="2"/>
              <a:buChar char="§"/>
            </a:pPr>
            <a:r>
              <a:rPr lang="en-US" sz="6000" dirty="0"/>
              <a:t>Less than 5%?</a:t>
            </a:r>
          </a:p>
        </p:txBody>
      </p:sp>
      <p:pic>
        <p:nvPicPr>
          <p:cNvPr id="89092" name="Picture 4" descr="tbird2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676400"/>
            <a:ext cx="2200275" cy="1719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166467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8082" y="6248400"/>
            <a:ext cx="2133600" cy="365125"/>
          </a:xfrm>
        </p:spPr>
        <p:txBody>
          <a:bodyPr/>
          <a:lstStyle/>
          <a:p>
            <a:fld id="{317A6929-C45F-4221-BAA4-897BD895861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14400"/>
            <a:ext cx="8534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Special </a:t>
            </a:r>
            <a:r>
              <a:rPr lang="en-US" sz="4900" b="1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request </a:t>
            </a:r>
            <a:r>
              <a:rPr lang="en-US" sz="4900" b="1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from </a:t>
            </a:r>
            <a:br>
              <a:rPr lang="en-US" sz="4900" b="1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900" b="1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planning committee</a:t>
            </a:r>
            <a:endParaRPr lang="en-US" sz="4900" b="1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2819400"/>
            <a:ext cx="7924800" cy="361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63300"/>
              </a:buClr>
              <a:buSzPct val="125000"/>
            </a:pPr>
            <a:r>
              <a:rPr lang="en-US" sz="4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Don’t be boring</a:t>
            </a:r>
          </a:p>
          <a:p>
            <a:pPr>
              <a:buClr>
                <a:srgbClr val="663300"/>
              </a:buClr>
              <a:buSzPct val="125000"/>
            </a:pPr>
            <a:r>
              <a:rPr lang="en-US" sz="4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Don’t put people </a:t>
            </a:r>
            <a:br>
              <a:rPr lang="en-US" sz="4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sleep zzzzzzzz</a:t>
            </a:r>
          </a:p>
          <a:p>
            <a:pPr>
              <a:buClr>
                <a:srgbClr val="663300"/>
              </a:buClr>
              <a:buSzPct val="125000"/>
            </a:pPr>
            <a:r>
              <a:rPr lang="en-US" sz="4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Don’t be a dud!!!!</a:t>
            </a:r>
            <a:endParaRPr lang="en-US" sz="4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7" descr="MCj043437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09800"/>
            <a:ext cx="19812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596138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1059-7C26-4CA9-B38B-60FB89D5ABBC}" type="slidenum">
              <a:rPr lang="en-US">
                <a:solidFill>
                  <a:srgbClr val="000000"/>
                </a:solidFill>
              </a:rPr>
              <a:pPr/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7200" dirty="0">
                <a:solidFill>
                  <a:srgbClr val="000066"/>
                </a:solidFill>
              </a:rPr>
              <a:t>Fact Sheet #4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743200"/>
            <a:ext cx="8305800" cy="41148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6000" dirty="0"/>
              <a:t>Your </a:t>
            </a:r>
            <a:r>
              <a:rPr lang="en-US" sz="6000" i="1" dirty="0"/>
              <a:t>Individual Trust Interest (ITI) </a:t>
            </a:r>
            <a:r>
              <a:rPr lang="en-US" sz="6000" i="1" dirty="0" smtClean="0"/>
              <a:t>Statement:</a:t>
            </a:r>
            <a:r>
              <a:rPr lang="en-US" sz="6000" dirty="0" smtClean="0"/>
              <a:t>  </a:t>
            </a:r>
            <a:r>
              <a:rPr lang="en-US" sz="6000" dirty="0"/>
              <a:t>How to read it</a:t>
            </a:r>
          </a:p>
        </p:txBody>
      </p:sp>
      <p:pic>
        <p:nvPicPr>
          <p:cNvPr id="91140" name="Picture 4" descr="spea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0"/>
            <a:ext cx="7772400" cy="99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63599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3660-F560-4116-B2D5-F45B9EE06B12}" type="slidenum">
              <a:rPr lang="en-US">
                <a:solidFill>
                  <a:srgbClr val="000000"/>
                </a:solidFill>
              </a:rPr>
              <a:pPr/>
              <a:t>51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1143000"/>
          </a:xfrm>
        </p:spPr>
        <p:txBody>
          <a:bodyPr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Where do I get my </a:t>
            </a:r>
            <a:r>
              <a:rPr lang="en-US" sz="4800" dirty="0" smtClean="0">
                <a:solidFill>
                  <a:srgbClr val="000066"/>
                </a:solidFill>
              </a:rPr>
              <a:t>ITI?</a:t>
            </a:r>
            <a:endParaRPr lang="en-US" sz="4800" dirty="0">
              <a:solidFill>
                <a:srgbClr val="000066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6868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600" dirty="0" smtClean="0"/>
              <a:t>OST Individual Indian Monies </a:t>
            </a:r>
          </a:p>
          <a:p>
            <a:pPr lvl="1">
              <a:lnSpc>
                <a:spcPct val="90000"/>
              </a:lnSpc>
            </a:pPr>
            <a:r>
              <a:rPr lang="en-US" sz="4200" dirty="0" smtClean="0"/>
              <a:t>Statement of Account </a:t>
            </a:r>
          </a:p>
          <a:p>
            <a:pPr lvl="1">
              <a:lnSpc>
                <a:spcPct val="90000"/>
              </a:lnSpc>
            </a:pPr>
            <a:r>
              <a:rPr lang="en-US" sz="4200" dirty="0" smtClean="0"/>
              <a:t>Also includes Real Property Assets</a:t>
            </a:r>
            <a:endParaRPr lang="en-US" sz="3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48944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58150" cy="1905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66"/>
                </a:solidFill>
              </a:rPr>
              <a:t>Have you received a copy of your ITI statement?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7108288"/>
              </p:ext>
            </p:extLst>
          </p:nvPr>
        </p:nvGraphicFramePr>
        <p:xfrm>
          <a:off x="4508500" y="1905000"/>
          <a:ext cx="45720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8" name="Chart" r:id="rId7" imgW="4572000" imgH="5143470" progId="MSGraph.Chart.8">
                  <p:embed followColorScheme="full"/>
                </p:oleObj>
              </mc:Choice>
              <mc:Fallback>
                <p:oleObj name="Chart" r:id="rId7" imgW="4572000" imgH="514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905000"/>
                        <a:ext cx="4572000" cy="488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3276600"/>
            <a:ext cx="4114800" cy="335915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6600" dirty="0" smtClean="0"/>
              <a:t> Yes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6600" dirty="0" smtClean="0"/>
              <a:t> No</a:t>
            </a:r>
            <a:endParaRPr lang="en-US" sz="6600" dirty="0"/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3771478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DD1A-2609-4089-A073-5EF1061FC07B}" type="slidenum">
              <a:rPr lang="en-US">
                <a:solidFill>
                  <a:srgbClr val="000000"/>
                </a:solidFill>
              </a:rPr>
              <a:pPr/>
              <a:t>53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Where do I get my </a:t>
            </a:r>
            <a:r>
              <a:rPr lang="en-US" sz="5400" dirty="0" smtClean="0">
                <a:solidFill>
                  <a:srgbClr val="000066"/>
                </a:solidFill>
              </a:rPr>
              <a:t>ITI?</a:t>
            </a:r>
            <a:endParaRPr lang="en-US" sz="5400" dirty="0">
              <a:solidFill>
                <a:srgbClr val="000066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7162800" cy="190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5000" dirty="0" smtClean="0"/>
              <a:t>Land Title &amp; Records </a:t>
            </a:r>
            <a:r>
              <a:rPr lang="en-US" sz="5000" dirty="0"/>
              <a:t>Office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5000" dirty="0" smtClean="0"/>
              <a:t>CSKT Tribal Lands Department</a:t>
            </a:r>
          </a:p>
        </p:txBody>
      </p:sp>
      <p:pic>
        <p:nvPicPr>
          <p:cNvPr id="93188" name="Picture 4" descr="mtrez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2438400" cy="16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56855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DD1A-2609-4089-A073-5EF1061FC07B}" type="slidenum">
              <a:rPr lang="en-US">
                <a:solidFill>
                  <a:srgbClr val="000000"/>
                </a:solidFill>
              </a:rPr>
              <a:pPr/>
              <a:t>54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34400" cy="1143000"/>
          </a:xfrm>
        </p:spPr>
        <p:txBody>
          <a:bodyPr/>
          <a:lstStyle/>
          <a:p>
            <a:pPr algn="l"/>
            <a:r>
              <a:rPr lang="en-US" sz="5400" dirty="0" smtClean="0">
                <a:solidFill>
                  <a:srgbClr val="000066"/>
                </a:solidFill>
              </a:rPr>
              <a:t>Pablo  406-675-2700</a:t>
            </a:r>
            <a:br>
              <a:rPr lang="en-US" sz="5400" dirty="0" smtClean="0">
                <a:solidFill>
                  <a:srgbClr val="000066"/>
                </a:solidFill>
              </a:rPr>
            </a:br>
            <a:r>
              <a:rPr lang="en-US" sz="5400" dirty="0" smtClean="0">
                <a:solidFill>
                  <a:srgbClr val="000066"/>
                </a:solidFill>
              </a:rPr>
              <a:t>Ext 1240</a:t>
            </a:r>
            <a:endParaRPr lang="en-US" sz="5400" dirty="0">
              <a:solidFill>
                <a:srgbClr val="000066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7162800" cy="1905000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5000" dirty="0" smtClean="0"/>
              <a:t>George </a:t>
            </a:r>
            <a:r>
              <a:rPr lang="en-US" sz="5000" dirty="0" err="1" smtClean="0"/>
              <a:t>Ducharme</a:t>
            </a:r>
            <a:r>
              <a:rPr lang="en-US" sz="5000" dirty="0" smtClean="0"/>
              <a:t>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4600" dirty="0" smtClean="0"/>
              <a:t>LTRO Manager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5000" dirty="0" smtClean="0"/>
              <a:t>Carolee Wendeworth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4600" dirty="0" smtClean="0"/>
              <a:t> LTRO Assistant</a:t>
            </a:r>
            <a:endParaRPr lang="en-US" sz="4600" dirty="0"/>
          </a:p>
        </p:txBody>
      </p:sp>
      <p:pic>
        <p:nvPicPr>
          <p:cNvPr id="93188" name="Picture 4" descr="mtrez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43894"/>
            <a:ext cx="2438400" cy="16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364904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3482-2810-4D09-AB82-B5E8AE83FE64}" type="slidenum">
              <a:rPr lang="en-US">
                <a:solidFill>
                  <a:srgbClr val="000000"/>
                </a:solidFill>
              </a:rPr>
              <a:pPr/>
              <a:t>55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7630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Important fact on ITI </a:t>
            </a:r>
            <a:r>
              <a:rPr lang="en-US" sz="5400" dirty="0" smtClean="0">
                <a:solidFill>
                  <a:srgbClr val="000066"/>
                </a:solidFill>
              </a:rPr>
              <a:t>Statement</a:t>
            </a:r>
            <a:r>
              <a:rPr lang="en-US" sz="5400" b="0" dirty="0" smtClean="0">
                <a:solidFill>
                  <a:srgbClr val="000066"/>
                </a:solidFill>
              </a:rPr>
              <a:t>:</a:t>
            </a:r>
            <a:r>
              <a:rPr lang="en-US" sz="7200" dirty="0" smtClean="0">
                <a:solidFill>
                  <a:srgbClr val="000066"/>
                </a:solidFill>
              </a:rPr>
              <a:t> </a:t>
            </a:r>
            <a:endParaRPr lang="en-US" sz="7200" dirty="0">
              <a:solidFill>
                <a:srgbClr val="000066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438400"/>
            <a:ext cx="8305800" cy="3962400"/>
          </a:xfrm>
          <a:noFill/>
          <a:ln/>
        </p:spPr>
        <p:txBody>
          <a:bodyPr lIns="92075" tIns="46038" rIns="92075" bIns="46038"/>
          <a:lstStyle/>
          <a:p>
            <a:r>
              <a:rPr lang="en-US" sz="5400" dirty="0">
                <a:solidFill>
                  <a:schemeClr val="tx2"/>
                </a:solidFill>
              </a:rPr>
              <a:t> Amount of </a:t>
            </a:r>
            <a:r>
              <a:rPr lang="en-US" sz="5400" i="1" dirty="0">
                <a:solidFill>
                  <a:schemeClr val="tx2"/>
                </a:solidFill>
              </a:rPr>
              <a:t>undivided </a:t>
            </a:r>
            <a:r>
              <a:rPr lang="en-US" sz="5400" i="1" dirty="0" smtClean="0">
                <a:solidFill>
                  <a:schemeClr val="tx2"/>
                </a:solidFill>
              </a:rPr>
              <a:t>ownership </a:t>
            </a:r>
            <a:r>
              <a:rPr lang="en-US" sz="5400" dirty="0" smtClean="0">
                <a:solidFill>
                  <a:schemeClr val="tx2"/>
                </a:solidFill>
              </a:rPr>
              <a:t>owned </a:t>
            </a:r>
            <a:r>
              <a:rPr lang="en-US" sz="5400" dirty="0">
                <a:solidFill>
                  <a:schemeClr val="tx2"/>
                </a:solidFill>
              </a:rPr>
              <a:t>in each parcel</a:t>
            </a:r>
          </a:p>
        </p:txBody>
      </p:sp>
      <p:pic>
        <p:nvPicPr>
          <p:cNvPr id="97284" name="Picture 4" descr="drpip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1447800"/>
            <a:ext cx="2219325" cy="1685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93663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B244-46B1-4FBB-AFCA-B0E865BDB313}" type="slidenum">
              <a:rPr lang="en-US">
                <a:solidFill>
                  <a:srgbClr val="000000"/>
                </a:solidFill>
              </a:rPr>
              <a:pPr/>
              <a:t>56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List of Real Property Assets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7239000" cy="4525963"/>
          </a:xfrm>
        </p:spPr>
        <p:txBody>
          <a:bodyPr/>
          <a:lstStyle/>
          <a:p>
            <a:r>
              <a:rPr lang="en-US" sz="4400" dirty="0" smtClean="0"/>
              <a:t>Left </a:t>
            </a:r>
            <a:r>
              <a:rPr lang="en-US" sz="4400" dirty="0"/>
              <a:t>hand </a:t>
            </a:r>
            <a:r>
              <a:rPr lang="en-US" sz="4400" dirty="0" smtClean="0"/>
              <a:t>side—Trust Land</a:t>
            </a:r>
          </a:p>
          <a:p>
            <a:pPr lvl="1"/>
            <a:r>
              <a:rPr lang="en-US" sz="4000" dirty="0" smtClean="0"/>
              <a:t>Undivided Ownership</a:t>
            </a:r>
            <a:endParaRPr lang="en-US" sz="4000" dirty="0"/>
          </a:p>
          <a:p>
            <a:r>
              <a:rPr lang="en-US" sz="4800" dirty="0"/>
              <a:t> Decimal to </a:t>
            </a:r>
            <a:r>
              <a:rPr lang="en-US" sz="4800" dirty="0" smtClean="0"/>
              <a:t>12 </a:t>
            </a:r>
            <a:r>
              <a:rPr lang="en-US" sz="4800" dirty="0"/>
              <a:t>places</a:t>
            </a:r>
          </a:p>
          <a:p>
            <a:pPr lvl="1"/>
            <a:r>
              <a:rPr lang="en-US" sz="4400" dirty="0"/>
              <a:t> </a:t>
            </a:r>
            <a:r>
              <a:rPr lang="en-US" sz="4400" dirty="0" smtClean="0"/>
              <a:t>0.017361354281</a:t>
            </a:r>
            <a:endParaRPr lang="en-US" sz="4400" dirty="0"/>
          </a:p>
        </p:txBody>
      </p:sp>
      <p:pic>
        <p:nvPicPr>
          <p:cNvPr id="99333" name="Picture 5" descr="bknif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2057400"/>
            <a:ext cx="1065213" cy="3819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8951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7A5A-3BF1-41E2-92D8-47CED427335D}" type="slidenum">
              <a:rPr lang="en-US">
                <a:solidFill>
                  <a:srgbClr val="000000"/>
                </a:solidFill>
              </a:rPr>
              <a:pPr/>
              <a:t>57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458200" cy="1143000"/>
          </a:xfrm>
        </p:spPr>
        <p:txBody>
          <a:bodyPr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Because AIPRA uses percent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09800"/>
            <a:ext cx="6781800" cy="3992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800" dirty="0"/>
              <a:t>Convert decimal</a:t>
            </a:r>
            <a:r>
              <a:rPr lang="en-US" sz="5400" dirty="0"/>
              <a:t> to %</a:t>
            </a:r>
            <a:r>
              <a:rPr lang="en-US" sz="4800" dirty="0"/>
              <a:t> by moving 2 places to the right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4300" dirty="0"/>
              <a:t>.0173611111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4300" dirty="0"/>
              <a:t>				= 1.7%</a:t>
            </a:r>
            <a:endParaRPr lang="en-US" sz="3000" dirty="0"/>
          </a:p>
        </p:txBody>
      </p:sp>
      <p:grpSp>
        <p:nvGrpSpPr>
          <p:cNvPr id="101381" name="Group 5"/>
          <p:cNvGrpSpPr>
            <a:grpSpLocks/>
          </p:cNvGrpSpPr>
          <p:nvPr/>
        </p:nvGrpSpPr>
        <p:grpSpPr bwMode="auto">
          <a:xfrm>
            <a:off x="1066800" y="5257800"/>
            <a:ext cx="762000" cy="381000"/>
            <a:chOff x="1968" y="3072"/>
            <a:chExt cx="816" cy="384"/>
          </a:xfrm>
        </p:grpSpPr>
        <p:sp>
          <p:nvSpPr>
            <p:cNvPr id="101382" name="Line 6"/>
            <p:cNvSpPr>
              <a:spLocks noChangeShapeType="1"/>
            </p:cNvSpPr>
            <p:nvPr/>
          </p:nvSpPr>
          <p:spPr bwMode="auto">
            <a:xfrm>
              <a:off x="1968" y="3216"/>
              <a:ext cx="0" cy="24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1383" name="Line 7"/>
            <p:cNvSpPr>
              <a:spLocks noChangeShapeType="1"/>
            </p:cNvSpPr>
            <p:nvPr/>
          </p:nvSpPr>
          <p:spPr bwMode="auto">
            <a:xfrm>
              <a:off x="1968" y="3456"/>
              <a:ext cx="81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1384" name="Line 8"/>
            <p:cNvSpPr>
              <a:spLocks noChangeShapeType="1"/>
            </p:cNvSpPr>
            <p:nvPr/>
          </p:nvSpPr>
          <p:spPr bwMode="auto">
            <a:xfrm flipH="1" flipV="1">
              <a:off x="2784" y="3072"/>
              <a:ext cx="0" cy="3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01385" name="Picture 9" descr="bfeather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1752600"/>
            <a:ext cx="1793875" cy="373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430819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5161-910F-45CE-B581-A1B3B576B475}" type="slidenum">
              <a:rPr lang="en-US">
                <a:solidFill>
                  <a:srgbClr val="000000"/>
                </a:solidFill>
              </a:rPr>
              <a:pPr/>
              <a:t>58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pPr algn="l"/>
            <a:r>
              <a:rPr lang="en-US" sz="5400" dirty="0" smtClean="0">
                <a:solidFill>
                  <a:srgbClr val="000066"/>
                </a:solidFill>
              </a:rPr>
              <a:t>Ex:  </a:t>
            </a:r>
            <a:r>
              <a:rPr lang="en-US" sz="5400" dirty="0">
                <a:solidFill>
                  <a:srgbClr val="000066"/>
                </a:solidFill>
              </a:rPr>
              <a:t>ITI </a:t>
            </a:r>
            <a:r>
              <a:rPr lang="en-US" sz="5400" dirty="0" smtClean="0">
                <a:solidFill>
                  <a:srgbClr val="000066"/>
                </a:solidFill>
              </a:rPr>
              <a:t>Statement</a:t>
            </a:r>
            <a:endParaRPr lang="en-US" sz="5400" dirty="0">
              <a:solidFill>
                <a:srgbClr val="000066"/>
              </a:solidFill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8610600" cy="3886200"/>
          </a:xfrm>
          <a:noFill/>
          <a:ln/>
        </p:spPr>
        <p:txBody>
          <a:bodyPr/>
          <a:lstStyle/>
          <a:p>
            <a:r>
              <a:rPr lang="en-US" dirty="0" smtClean="0"/>
              <a:t>0.017366111123 =1.7</a:t>
            </a:r>
            <a:r>
              <a:rPr lang="en-US" dirty="0"/>
              <a:t>%  Ft Peck</a:t>
            </a:r>
          </a:p>
          <a:p>
            <a:r>
              <a:rPr lang="en-US" dirty="0" smtClean="0"/>
              <a:t>0.156250000243=15.6</a:t>
            </a:r>
            <a:r>
              <a:rPr lang="en-US" dirty="0"/>
              <a:t>%  Flathead</a:t>
            </a:r>
          </a:p>
          <a:p>
            <a:r>
              <a:rPr lang="en-US" dirty="0" smtClean="0"/>
              <a:t>0.007812500047= </a:t>
            </a:r>
            <a:r>
              <a:rPr lang="en-US" dirty="0"/>
              <a:t>0.8%  Blackfeet</a:t>
            </a:r>
          </a:p>
          <a:p>
            <a:r>
              <a:rPr lang="en-US" dirty="0" smtClean="0"/>
              <a:t>0.114583333345= </a:t>
            </a:r>
            <a:r>
              <a:rPr lang="en-US" dirty="0"/>
              <a:t>11.5%  Ft Peck</a:t>
            </a:r>
          </a:p>
          <a:p>
            <a:r>
              <a:rPr lang="en-US" dirty="0" smtClean="0"/>
              <a:t>0.007812500034 </a:t>
            </a:r>
            <a:r>
              <a:rPr lang="en-US" dirty="0"/>
              <a:t>= 0.8%  Flathead</a:t>
            </a:r>
          </a:p>
          <a:p>
            <a:r>
              <a:rPr lang="en-US" dirty="0" smtClean="0"/>
              <a:t>0.026041666756 </a:t>
            </a:r>
            <a:r>
              <a:rPr lang="en-US" dirty="0"/>
              <a:t>= 2.6%  Ft Hall</a:t>
            </a:r>
          </a:p>
        </p:txBody>
      </p:sp>
      <p:grpSp>
        <p:nvGrpSpPr>
          <p:cNvPr id="103428" name="Group 4"/>
          <p:cNvGrpSpPr>
            <a:grpSpLocks/>
          </p:cNvGrpSpPr>
          <p:nvPr/>
        </p:nvGrpSpPr>
        <p:grpSpPr bwMode="auto">
          <a:xfrm>
            <a:off x="1190625" y="2442210"/>
            <a:ext cx="609600" cy="114300"/>
            <a:chOff x="1248" y="1248"/>
            <a:chExt cx="432" cy="144"/>
          </a:xfrm>
        </p:grpSpPr>
        <p:sp>
          <p:nvSpPr>
            <p:cNvPr id="103429" name="Line 5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430" name="Line 6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431" name="Line 7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3432" name="Group 8"/>
          <p:cNvGrpSpPr>
            <a:grpSpLocks/>
          </p:cNvGrpSpPr>
          <p:nvPr/>
        </p:nvGrpSpPr>
        <p:grpSpPr bwMode="auto">
          <a:xfrm>
            <a:off x="1190625" y="2997200"/>
            <a:ext cx="609600" cy="152400"/>
            <a:chOff x="1248" y="1680"/>
            <a:chExt cx="432" cy="144"/>
          </a:xfrm>
        </p:grpSpPr>
        <p:sp>
          <p:nvSpPr>
            <p:cNvPr id="103433" name="Line 9"/>
            <p:cNvSpPr>
              <a:spLocks noChangeShapeType="1"/>
            </p:cNvSpPr>
            <p:nvPr/>
          </p:nvSpPr>
          <p:spPr bwMode="auto">
            <a:xfrm>
              <a:off x="1248" y="1728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434" name="Line 10"/>
            <p:cNvSpPr>
              <a:spLocks noChangeShapeType="1"/>
            </p:cNvSpPr>
            <p:nvPr/>
          </p:nvSpPr>
          <p:spPr bwMode="auto">
            <a:xfrm>
              <a:off x="1248" y="1824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435" name="Line 11"/>
            <p:cNvSpPr>
              <a:spLocks noChangeShapeType="1"/>
            </p:cNvSpPr>
            <p:nvPr/>
          </p:nvSpPr>
          <p:spPr bwMode="auto">
            <a:xfrm flipH="1" flipV="1">
              <a:off x="1680" y="1680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3436" name="Group 12"/>
          <p:cNvGrpSpPr>
            <a:grpSpLocks/>
          </p:cNvGrpSpPr>
          <p:nvPr/>
        </p:nvGrpSpPr>
        <p:grpSpPr bwMode="auto">
          <a:xfrm>
            <a:off x="1200150" y="3606800"/>
            <a:ext cx="609600" cy="152400"/>
            <a:chOff x="1248" y="2112"/>
            <a:chExt cx="432" cy="144"/>
          </a:xfrm>
        </p:grpSpPr>
        <p:sp>
          <p:nvSpPr>
            <p:cNvPr id="103437" name="Line 13"/>
            <p:cNvSpPr>
              <a:spLocks noChangeShapeType="1"/>
            </p:cNvSpPr>
            <p:nvPr/>
          </p:nvSpPr>
          <p:spPr bwMode="auto">
            <a:xfrm>
              <a:off x="1248" y="2160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438" name="Line 14"/>
            <p:cNvSpPr>
              <a:spLocks noChangeShapeType="1"/>
            </p:cNvSpPr>
            <p:nvPr/>
          </p:nvSpPr>
          <p:spPr bwMode="auto">
            <a:xfrm>
              <a:off x="1248" y="2256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439" name="Line 15"/>
            <p:cNvSpPr>
              <a:spLocks noChangeShapeType="1"/>
            </p:cNvSpPr>
            <p:nvPr/>
          </p:nvSpPr>
          <p:spPr bwMode="auto">
            <a:xfrm flipH="1" flipV="1">
              <a:off x="1680" y="2112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3440" name="Group 16"/>
          <p:cNvGrpSpPr>
            <a:grpSpLocks/>
          </p:cNvGrpSpPr>
          <p:nvPr/>
        </p:nvGrpSpPr>
        <p:grpSpPr bwMode="auto">
          <a:xfrm>
            <a:off x="1200150" y="4175125"/>
            <a:ext cx="609600" cy="152400"/>
            <a:chOff x="1248" y="2544"/>
            <a:chExt cx="432" cy="144"/>
          </a:xfrm>
        </p:grpSpPr>
        <p:sp>
          <p:nvSpPr>
            <p:cNvPr id="103441" name="Line 17"/>
            <p:cNvSpPr>
              <a:spLocks noChangeShapeType="1"/>
            </p:cNvSpPr>
            <p:nvPr/>
          </p:nvSpPr>
          <p:spPr bwMode="auto">
            <a:xfrm>
              <a:off x="1248" y="2592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442" name="Line 18"/>
            <p:cNvSpPr>
              <a:spLocks noChangeShapeType="1"/>
            </p:cNvSpPr>
            <p:nvPr/>
          </p:nvSpPr>
          <p:spPr bwMode="auto">
            <a:xfrm>
              <a:off x="1248" y="268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443" name="Line 19"/>
            <p:cNvSpPr>
              <a:spLocks noChangeShapeType="1"/>
            </p:cNvSpPr>
            <p:nvPr/>
          </p:nvSpPr>
          <p:spPr bwMode="auto">
            <a:xfrm flipH="1" flipV="1">
              <a:off x="1680" y="2544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3444" name="Group 20"/>
          <p:cNvGrpSpPr>
            <a:grpSpLocks/>
          </p:cNvGrpSpPr>
          <p:nvPr/>
        </p:nvGrpSpPr>
        <p:grpSpPr bwMode="auto">
          <a:xfrm>
            <a:off x="1200150" y="4775200"/>
            <a:ext cx="609600" cy="152400"/>
            <a:chOff x="1248" y="2928"/>
            <a:chExt cx="432" cy="144"/>
          </a:xfrm>
        </p:grpSpPr>
        <p:sp>
          <p:nvSpPr>
            <p:cNvPr id="103445" name="Line 21"/>
            <p:cNvSpPr>
              <a:spLocks noChangeShapeType="1"/>
            </p:cNvSpPr>
            <p:nvPr/>
          </p:nvSpPr>
          <p:spPr bwMode="auto">
            <a:xfrm>
              <a:off x="1248" y="297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446" name="Line 22"/>
            <p:cNvSpPr>
              <a:spLocks noChangeShapeType="1"/>
            </p:cNvSpPr>
            <p:nvPr/>
          </p:nvSpPr>
          <p:spPr bwMode="auto">
            <a:xfrm>
              <a:off x="1248" y="307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447" name="Line 23"/>
            <p:cNvSpPr>
              <a:spLocks noChangeShapeType="1"/>
            </p:cNvSpPr>
            <p:nvPr/>
          </p:nvSpPr>
          <p:spPr bwMode="auto">
            <a:xfrm flipH="1" flipV="1">
              <a:off x="1680" y="292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3448" name="Group 24"/>
          <p:cNvGrpSpPr>
            <a:grpSpLocks/>
          </p:cNvGrpSpPr>
          <p:nvPr/>
        </p:nvGrpSpPr>
        <p:grpSpPr bwMode="auto">
          <a:xfrm>
            <a:off x="1181100" y="5359400"/>
            <a:ext cx="609600" cy="152400"/>
            <a:chOff x="1248" y="3312"/>
            <a:chExt cx="432" cy="144"/>
          </a:xfrm>
        </p:grpSpPr>
        <p:sp>
          <p:nvSpPr>
            <p:cNvPr id="103449" name="Line 25"/>
            <p:cNvSpPr>
              <a:spLocks noChangeShapeType="1"/>
            </p:cNvSpPr>
            <p:nvPr/>
          </p:nvSpPr>
          <p:spPr bwMode="auto">
            <a:xfrm>
              <a:off x="1248" y="3360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450" name="Line 26"/>
            <p:cNvSpPr>
              <a:spLocks noChangeShapeType="1"/>
            </p:cNvSpPr>
            <p:nvPr/>
          </p:nvSpPr>
          <p:spPr bwMode="auto">
            <a:xfrm>
              <a:off x="1248" y="3456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451" name="Line 27"/>
            <p:cNvSpPr>
              <a:spLocks noChangeShapeType="1"/>
            </p:cNvSpPr>
            <p:nvPr/>
          </p:nvSpPr>
          <p:spPr bwMode="auto">
            <a:xfrm flipH="1" flipV="1">
              <a:off x="1680" y="3312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03452" name="Picture 28" descr="bead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66198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29821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8AE0-1D59-4DB2-953D-17D01DA32BB3}" type="slidenum">
              <a:rPr lang="en-US">
                <a:solidFill>
                  <a:srgbClr val="000000"/>
                </a:solidFill>
              </a:rPr>
              <a:pPr/>
              <a:t>59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8458200" cy="1143000"/>
          </a:xfrm>
        </p:spPr>
        <p:txBody>
          <a:bodyPr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Use ITI </a:t>
            </a:r>
            <a:r>
              <a:rPr lang="en-US" sz="5400" dirty="0" smtClean="0">
                <a:solidFill>
                  <a:srgbClr val="000066"/>
                </a:solidFill>
              </a:rPr>
              <a:t>to </a:t>
            </a:r>
            <a:r>
              <a:rPr lang="en-US" sz="5400" dirty="0">
                <a:solidFill>
                  <a:srgbClr val="000066"/>
                </a:solidFill>
              </a:rPr>
              <a:t>determine % of ownership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276600"/>
            <a:ext cx="75438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5400" i="1" dirty="0"/>
              <a:t>5% interest </a:t>
            </a:r>
            <a:r>
              <a:rPr lang="en-US" sz="5400" i="1" dirty="0" smtClean="0"/>
              <a:t>      or </a:t>
            </a:r>
            <a:r>
              <a:rPr lang="en-US" sz="5400" i="1" dirty="0"/>
              <a:t>more?</a:t>
            </a:r>
          </a:p>
          <a:p>
            <a:pPr>
              <a:lnSpc>
                <a:spcPct val="80000"/>
              </a:lnSpc>
            </a:pPr>
            <a:r>
              <a:rPr lang="en-US" sz="5400" i="1" dirty="0"/>
              <a:t>Less than 5% interest?</a:t>
            </a:r>
          </a:p>
        </p:txBody>
      </p:sp>
      <p:pic>
        <p:nvPicPr>
          <p:cNvPr id="105476" name="Picture 4" descr="tbird2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2819400"/>
            <a:ext cx="2286000" cy="1785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7967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A9AE-C6BC-4A25-8014-4859D7E0A527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8382000" cy="1143000"/>
          </a:xfrm>
        </p:spPr>
        <p:txBody>
          <a:bodyPr/>
          <a:lstStyle/>
          <a:p>
            <a:pPr algn="l"/>
            <a:r>
              <a:rPr lang="en-US" sz="4900" dirty="0">
                <a:solidFill>
                  <a:srgbClr val="000066"/>
                </a:solidFill>
              </a:rPr>
              <a:t>Marsha’s </a:t>
            </a:r>
            <a:r>
              <a:rPr lang="en-US" sz="4900" dirty="0" smtClean="0">
                <a:solidFill>
                  <a:srgbClr val="000066"/>
                </a:solidFill>
              </a:rPr>
              <a:t>version </a:t>
            </a:r>
            <a:r>
              <a:rPr lang="en-US" sz="4900" dirty="0">
                <a:solidFill>
                  <a:srgbClr val="000066"/>
                </a:solidFill>
              </a:rPr>
              <a:t>of</a:t>
            </a:r>
          </a:p>
        </p:txBody>
      </p:sp>
      <p:pic>
        <p:nvPicPr>
          <p:cNvPr id="8195" name="Picture 7" descr="jeopardy-sh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0960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58539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929-C45F-4221-BAA4-897BD8958615}" type="slidenum">
              <a:rPr lang="en-US" smtClean="0"/>
              <a:t>60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358877"/>
            <a:ext cx="8686800" cy="1219200"/>
          </a:xfrm>
          <a:prstGeom prst="rect">
            <a:avLst/>
          </a:prstGeom>
          <a:noFill/>
          <a:ln/>
        </p:spPr>
        <p:txBody>
          <a:bodyPr vert="horz" lIns="92075" tIns="46038" rIns="92075" bIns="46038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100" b="1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ITI Experts will share later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1828800"/>
            <a:ext cx="868434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663300"/>
              </a:buClr>
              <a:buSzPct val="125000"/>
              <a:buFontTx/>
              <a:buChar char="•"/>
            </a:pPr>
            <a:r>
              <a:rPr lang="en-US" sz="6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 Decker</a:t>
            </a:r>
          </a:p>
          <a:p>
            <a:pPr>
              <a:buClr>
                <a:srgbClr val="663300"/>
              </a:buClr>
              <a:buSzPct val="125000"/>
              <a:buFontTx/>
              <a:buChar char="•"/>
            </a:pPr>
            <a:r>
              <a:rPr lang="en-US" sz="6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Rose Tellier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72176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8643-A212-44F9-B62D-01304CCFD22B}" type="slidenum">
              <a:rPr lang="en-US">
                <a:solidFill>
                  <a:srgbClr val="000000"/>
                </a:solidFill>
              </a:rPr>
              <a:pPr/>
              <a:t>61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pPr algn="l"/>
            <a:r>
              <a:rPr lang="en-US" sz="6000" dirty="0">
                <a:solidFill>
                  <a:srgbClr val="000066"/>
                </a:solidFill>
              </a:rPr>
              <a:t>Fact Sheet #7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590800"/>
            <a:ext cx="8305800" cy="3962400"/>
          </a:xfrm>
          <a:noFill/>
          <a:ln/>
        </p:spPr>
        <p:txBody>
          <a:bodyPr lIns="92075" tIns="46038" rIns="92075" bIns="46038"/>
          <a:lstStyle/>
          <a:p>
            <a:pPr eaLnBrk="0" hangingPunct="0">
              <a:spcBef>
                <a:spcPct val="0"/>
              </a:spcBef>
              <a:buSzPct val="145000"/>
              <a:buFont typeface="Wingdings" pitchFamily="2" charset="2"/>
              <a:buChar char="§"/>
            </a:pPr>
            <a:r>
              <a:rPr lang="en-US" sz="4000" dirty="0"/>
              <a:t>If your undivided interest in each allotment is:</a:t>
            </a:r>
            <a:r>
              <a:rPr lang="en-US" dirty="0"/>
              <a:t>  </a:t>
            </a:r>
            <a:br>
              <a:rPr lang="en-US" dirty="0"/>
            </a:br>
            <a:r>
              <a:rPr lang="en-US" sz="5400" i="1" dirty="0"/>
              <a:t>less than 5%</a:t>
            </a:r>
            <a:endParaRPr lang="en-US" dirty="0"/>
          </a:p>
          <a:p>
            <a:pPr eaLnBrk="0" hangingPunct="0">
              <a:spcBef>
                <a:spcPct val="0"/>
              </a:spcBef>
              <a:buSzPct val="145000"/>
              <a:buFont typeface="Wingdings" pitchFamily="2" charset="2"/>
              <a:buChar char="§"/>
            </a:pPr>
            <a:r>
              <a:rPr lang="en-US" sz="4000" dirty="0"/>
              <a:t>What Happens If You Pass Away Without Writing a Will?</a:t>
            </a:r>
          </a:p>
        </p:txBody>
      </p:sp>
      <p:pic>
        <p:nvPicPr>
          <p:cNvPr id="107524" name="Picture 4" descr="spear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24000"/>
            <a:ext cx="75438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63958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FFB8-4620-489C-A66D-DD48468CFE5D}" type="slidenum">
              <a:rPr lang="en-US">
                <a:solidFill>
                  <a:srgbClr val="000000"/>
                </a:solidFill>
              </a:rPr>
              <a:pPr/>
              <a:t>62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600" dirty="0" smtClean="0">
                <a:solidFill>
                  <a:srgbClr val="000066"/>
                </a:solidFill>
              </a:rPr>
              <a:t>AIPRA </a:t>
            </a:r>
            <a:br>
              <a:rPr lang="en-US" sz="5600" dirty="0" smtClean="0">
                <a:solidFill>
                  <a:srgbClr val="000066"/>
                </a:solidFill>
              </a:rPr>
            </a:br>
            <a:r>
              <a:rPr lang="en-US" sz="5600" dirty="0" smtClean="0">
                <a:solidFill>
                  <a:srgbClr val="000066"/>
                </a:solidFill>
              </a:rPr>
              <a:t>Single </a:t>
            </a:r>
            <a:r>
              <a:rPr lang="en-US" sz="5600" dirty="0">
                <a:solidFill>
                  <a:srgbClr val="000066"/>
                </a:solidFill>
              </a:rPr>
              <a:t>Heir Rule</a:t>
            </a:r>
            <a:endParaRPr lang="en-US" sz="5600" i="1" dirty="0">
              <a:solidFill>
                <a:srgbClr val="000066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8382000" cy="3657600"/>
          </a:xfrm>
          <a:noFill/>
          <a:ln/>
        </p:spPr>
        <p:txBody>
          <a:bodyPr lIns="92075" tIns="46038" rIns="92075" bIns="46038"/>
          <a:lstStyle/>
          <a:p>
            <a:r>
              <a:rPr lang="en-US" sz="5400" dirty="0"/>
              <a:t>Undivided interest of </a:t>
            </a:r>
            <a:r>
              <a:rPr lang="en-US" sz="5400" i="1" dirty="0"/>
              <a:t>less than 5%</a:t>
            </a:r>
          </a:p>
          <a:p>
            <a:pPr lvl="1">
              <a:buFont typeface="Wingdings" pitchFamily="2" charset="2"/>
              <a:buChar char="§"/>
            </a:pPr>
            <a:r>
              <a:rPr lang="en-US" sz="4800" dirty="0"/>
              <a:t>passes to </a:t>
            </a:r>
            <a:r>
              <a:rPr lang="en-US" sz="4800" i="1" u="sng" dirty="0"/>
              <a:t>one person</a:t>
            </a:r>
            <a:r>
              <a:rPr lang="en-US" sz="4800" dirty="0"/>
              <a:t> in following order…..</a:t>
            </a:r>
          </a:p>
        </p:txBody>
      </p:sp>
      <p:pic>
        <p:nvPicPr>
          <p:cNvPr id="109572" name="Picture 4" descr="fthrbar1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0"/>
            <a:ext cx="5791200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9842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8888-041E-4E4E-AE8A-D6D266CF906B}" type="slidenum">
              <a:rPr lang="en-US">
                <a:solidFill>
                  <a:srgbClr val="000000"/>
                </a:solidFill>
              </a:rPr>
              <a:pPr/>
              <a:t>63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391400" cy="1143000"/>
          </a:xfrm>
        </p:spPr>
        <p:txBody>
          <a:bodyPr/>
          <a:lstStyle/>
          <a:p>
            <a:r>
              <a:rPr lang="en-US" sz="5400" dirty="0">
                <a:solidFill>
                  <a:srgbClr val="000066"/>
                </a:solidFill>
              </a:rPr>
              <a:t>Single Heir Rule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5146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5400" dirty="0"/>
              <a:t> </a:t>
            </a:r>
            <a:r>
              <a:rPr lang="en-US" sz="7200" dirty="0"/>
              <a:t>First priority</a:t>
            </a:r>
            <a:r>
              <a:rPr lang="en-US" sz="6000" dirty="0"/>
              <a:t>:</a:t>
            </a:r>
            <a:r>
              <a:rPr lang="en-US" sz="6600" dirty="0"/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6000" dirty="0"/>
              <a:t> Oldest surviving eligible child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655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+mj-lt"/>
              </a:rPr>
              <a:t>(less than 5% &amp; no will)</a:t>
            </a:r>
          </a:p>
        </p:txBody>
      </p:sp>
      <p:pic>
        <p:nvPicPr>
          <p:cNvPr id="111625" name="Picture 9" descr="Image 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85800"/>
            <a:ext cx="1584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523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EF49-4FD9-4D9A-96AB-E271E7F99E68}" type="slidenum">
              <a:rPr lang="en-US">
                <a:solidFill>
                  <a:srgbClr val="000000"/>
                </a:solidFill>
              </a:rPr>
              <a:pPr/>
              <a:t>64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62200"/>
            <a:ext cx="8229600" cy="4191000"/>
          </a:xfrm>
        </p:spPr>
        <p:txBody>
          <a:bodyPr/>
          <a:lstStyle/>
          <a:p>
            <a:r>
              <a:rPr lang="en-US" sz="5400" dirty="0"/>
              <a:t> If no surviving </a:t>
            </a:r>
            <a:br>
              <a:rPr lang="en-US" sz="5400" dirty="0"/>
            </a:br>
            <a:r>
              <a:rPr lang="en-US" sz="5400" dirty="0"/>
              <a:t>eligible child</a:t>
            </a:r>
            <a:endParaRPr lang="en-US" sz="6600" dirty="0"/>
          </a:p>
          <a:p>
            <a:pPr lvl="1">
              <a:buFont typeface="Wingdings" pitchFamily="2" charset="2"/>
              <a:buChar char="§"/>
            </a:pPr>
            <a:r>
              <a:rPr lang="en-US" sz="5400" dirty="0"/>
              <a:t> Oldest surviving </a:t>
            </a:r>
            <a:r>
              <a:rPr lang="en-US" sz="5400" i="1" dirty="0"/>
              <a:t>eligible grandchild</a:t>
            </a:r>
            <a:endParaRPr lang="en-US" sz="6600" i="1" dirty="0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391400" cy="1143000"/>
          </a:xfrm>
          <a:noFill/>
          <a:ln/>
        </p:spPr>
        <p:txBody>
          <a:bodyPr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Single Heir Rule</a:t>
            </a:r>
          </a:p>
        </p:txBody>
      </p:sp>
      <p:pic>
        <p:nvPicPr>
          <p:cNvPr id="113671" name="Picture 7" descr="Image Det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52600"/>
            <a:ext cx="17526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655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+mj-lt"/>
              </a:rPr>
              <a:t>(less than 5% &amp; no 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572802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7B2D-B9F1-4144-BE36-551B6B5CADB6}" type="slidenum">
              <a:rPr lang="en-US">
                <a:solidFill>
                  <a:srgbClr val="000000"/>
                </a:solidFill>
              </a:rPr>
              <a:pPr/>
              <a:t>65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391400" cy="914400"/>
          </a:xfrm>
        </p:spPr>
        <p:txBody>
          <a:bodyPr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Single Heir Rule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09800"/>
            <a:ext cx="7620000" cy="4648200"/>
          </a:xfrm>
        </p:spPr>
        <p:txBody>
          <a:bodyPr/>
          <a:lstStyle/>
          <a:p>
            <a:r>
              <a:rPr lang="en-US" sz="4800" dirty="0">
                <a:solidFill>
                  <a:schemeClr val="tx2"/>
                </a:solidFill>
              </a:rPr>
              <a:t>If no surviving eligible grandchild</a:t>
            </a:r>
          </a:p>
          <a:p>
            <a:pPr lvl="1">
              <a:buFont typeface="Wingdings" pitchFamily="2" charset="2"/>
              <a:buChar char="§"/>
            </a:pPr>
            <a:r>
              <a:rPr lang="en-US" sz="5400" dirty="0">
                <a:solidFill>
                  <a:schemeClr val="tx2"/>
                </a:solidFill>
              </a:rPr>
              <a:t>Oldest surviving   </a:t>
            </a:r>
            <a:r>
              <a:rPr lang="en-US" sz="5400" i="1" dirty="0">
                <a:solidFill>
                  <a:schemeClr val="tx2"/>
                </a:solidFill>
              </a:rPr>
              <a:t>eligible great-    grandchild</a:t>
            </a:r>
            <a:r>
              <a:rPr lang="en-US" sz="54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15719" name="Picture 7" descr="ANd9GcRhF8pmASOcaxmbOhoAaFizUKZ8OqNFg8kPTXXoRoWZoVW_G1_Cg-v0Aulsq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6764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" y="1272271"/>
            <a:ext cx="655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+mj-lt"/>
              </a:rPr>
              <a:t>(less than 5% &amp; no 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2191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5C6C-1CA8-44B1-8147-B5E912CA8BD5}" type="slidenum">
              <a:rPr lang="en-US">
                <a:solidFill>
                  <a:srgbClr val="000000"/>
                </a:solidFill>
              </a:rPr>
              <a:pPr/>
              <a:t>66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3206" y="152400"/>
            <a:ext cx="7010400" cy="1143000"/>
          </a:xfrm>
        </p:spPr>
        <p:txBody>
          <a:bodyPr/>
          <a:lstStyle/>
          <a:p>
            <a:r>
              <a:rPr lang="en-US" sz="5400" dirty="0">
                <a:solidFill>
                  <a:srgbClr val="000066"/>
                </a:solidFill>
              </a:rPr>
              <a:t>Single Heir Rule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332038"/>
            <a:ext cx="8534400" cy="4525962"/>
          </a:xfrm>
        </p:spPr>
        <p:txBody>
          <a:bodyPr/>
          <a:lstStyle/>
          <a:p>
            <a:r>
              <a:rPr lang="en-US" sz="4400" dirty="0"/>
              <a:t>If no surviving eligible child, grandchild or great grandchild</a:t>
            </a:r>
          </a:p>
          <a:p>
            <a:pPr lvl="1">
              <a:buFont typeface="Wingdings" pitchFamily="2" charset="2"/>
              <a:buChar char="§"/>
            </a:pPr>
            <a:r>
              <a:rPr lang="en-US" sz="10600" i="1" dirty="0"/>
              <a:t>Tribe</a:t>
            </a:r>
          </a:p>
        </p:txBody>
      </p:sp>
      <p:pic>
        <p:nvPicPr>
          <p:cNvPr id="117768" name="Picture 8" descr="Image Det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187801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655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+mj-lt"/>
              </a:rPr>
              <a:t>(less than 5% &amp; no 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3868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F435-5197-4FB9-BC4C-F170C53267BC}" type="slidenum">
              <a:rPr lang="en-US">
                <a:solidFill>
                  <a:srgbClr val="000000"/>
                </a:solidFill>
              </a:rPr>
              <a:pPr/>
              <a:t>67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34400" cy="1143000"/>
          </a:xfrm>
        </p:spPr>
        <p:txBody>
          <a:bodyPr/>
          <a:lstStyle/>
          <a:p>
            <a:pPr algn="l"/>
            <a:r>
              <a:rPr lang="en-US" sz="6000" dirty="0">
                <a:solidFill>
                  <a:srgbClr val="000066"/>
                </a:solidFill>
              </a:rPr>
              <a:t>Single Heir Rule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32038"/>
            <a:ext cx="8382000" cy="4525962"/>
          </a:xfrm>
        </p:spPr>
        <p:txBody>
          <a:bodyPr/>
          <a:lstStyle/>
          <a:p>
            <a:r>
              <a:rPr lang="en-US" sz="5400" dirty="0"/>
              <a:t>If tribe does not have jurisdiction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7200" dirty="0"/>
              <a:t> Equal shares to Co-owners</a:t>
            </a:r>
            <a:endParaRPr lang="en-US" sz="8000" dirty="0"/>
          </a:p>
        </p:txBody>
      </p:sp>
      <p:pic>
        <p:nvPicPr>
          <p:cNvPr id="119813" name="Picture 5" descr="barr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981200"/>
            <a:ext cx="7391400" cy="30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655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+mj-lt"/>
              </a:rPr>
              <a:t>(less than 5% &amp; no 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2654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A4E5-B185-45EF-889A-3BC1132905CD}" type="slidenum">
              <a:rPr lang="en-US">
                <a:solidFill>
                  <a:srgbClr val="000000"/>
                </a:solidFill>
              </a:rPr>
              <a:pPr/>
              <a:t>68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sz="6000" dirty="0">
                <a:solidFill>
                  <a:srgbClr val="000066"/>
                </a:solidFill>
              </a:rPr>
              <a:t>Summary </a:t>
            </a:r>
            <a:r>
              <a:rPr lang="en-US" sz="6000" dirty="0" smtClean="0">
                <a:solidFill>
                  <a:srgbClr val="000066"/>
                </a:solidFill>
              </a:rPr>
              <a:t>priority</a:t>
            </a:r>
            <a:endParaRPr lang="en-US" sz="6000" dirty="0">
              <a:solidFill>
                <a:srgbClr val="000066"/>
              </a:solidFill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8153400" cy="452596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3600" dirty="0"/>
              <a:t> Oldest Surviving Eligible   </a:t>
            </a:r>
            <a:br>
              <a:rPr lang="en-US" sz="3600" dirty="0"/>
            </a:br>
            <a:r>
              <a:rPr lang="en-US" sz="3600" dirty="0"/>
              <a:t> Child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3600" dirty="0"/>
              <a:t> Oldest Surviving  </a:t>
            </a:r>
            <a:br>
              <a:rPr lang="en-US" sz="3600" dirty="0"/>
            </a:br>
            <a:r>
              <a:rPr lang="en-US" sz="3600" dirty="0"/>
              <a:t> Grandchild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3600" dirty="0"/>
              <a:t> Oldest Surviving great   </a:t>
            </a:r>
            <a:br>
              <a:rPr lang="en-US" sz="3600" dirty="0"/>
            </a:br>
            <a:r>
              <a:rPr lang="en-US" sz="3600" dirty="0"/>
              <a:t> Grandchild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3600" dirty="0"/>
              <a:t> Tribe with jurisdiction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3600" dirty="0"/>
              <a:t> Co-Owner</a:t>
            </a:r>
          </a:p>
        </p:txBody>
      </p:sp>
      <p:pic>
        <p:nvPicPr>
          <p:cNvPr id="121860" name="Picture 4" descr="conch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438400"/>
            <a:ext cx="2590800" cy="1425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655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+mj-lt"/>
              </a:rPr>
              <a:t>(less than 5% &amp; no 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5658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7D95-5949-48FB-A5AE-99A3537E45C8}" type="slidenum">
              <a:rPr lang="en-US">
                <a:solidFill>
                  <a:srgbClr val="000000"/>
                </a:solidFill>
              </a:rPr>
              <a:pPr/>
              <a:t>69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0066"/>
                </a:solidFill>
              </a:rPr>
              <a:t>Example: Single person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8686800" cy="4525963"/>
          </a:xfrm>
        </p:spPr>
        <p:txBody>
          <a:bodyPr/>
          <a:lstStyle/>
          <a:p>
            <a:r>
              <a:rPr lang="en-US" sz="5400" dirty="0" smtClean="0"/>
              <a:t>AIPRA defines Single as</a:t>
            </a:r>
            <a:endParaRPr lang="en-US" sz="5400" dirty="0"/>
          </a:p>
          <a:p>
            <a:pPr lvl="1">
              <a:buFontTx/>
              <a:buChar char="•"/>
            </a:pPr>
            <a:r>
              <a:rPr lang="en-US" sz="4400" dirty="0"/>
              <a:t>Never married</a:t>
            </a:r>
          </a:p>
          <a:p>
            <a:pPr lvl="1">
              <a:buFontTx/>
              <a:buChar char="•"/>
            </a:pPr>
            <a:r>
              <a:rPr lang="en-US" sz="4400" dirty="0"/>
              <a:t>Widowed</a:t>
            </a:r>
          </a:p>
          <a:p>
            <a:pPr lvl="1">
              <a:buFontTx/>
              <a:buChar char="•"/>
            </a:pPr>
            <a:r>
              <a:rPr lang="en-US" sz="4400" dirty="0"/>
              <a:t>Divorced</a:t>
            </a:r>
          </a:p>
        </p:txBody>
      </p:sp>
      <p:pic>
        <p:nvPicPr>
          <p:cNvPr id="123908" name="Picture 4" descr="spea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71600"/>
            <a:ext cx="8077200" cy="60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913" name="Picture 9" descr="2005SouthWest095-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9580"/>
            <a:ext cx="2286000" cy="152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655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+mj-lt"/>
              </a:rPr>
              <a:t>(less than 5% &amp; no 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148400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29B6-46EE-4078-A53D-87B33B055345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7772400" cy="1143000"/>
          </a:xfrm>
        </p:spPr>
        <p:txBody>
          <a:bodyPr/>
          <a:lstStyle/>
          <a:p>
            <a:r>
              <a:rPr lang="en-US" sz="4500" dirty="0">
                <a:solidFill>
                  <a:srgbClr val="000066"/>
                </a:solidFill>
              </a:rPr>
              <a:t>Using </a:t>
            </a:r>
            <a:r>
              <a:rPr lang="en-US" sz="4500" dirty="0" smtClean="0">
                <a:solidFill>
                  <a:srgbClr val="000066"/>
                </a:solidFill>
              </a:rPr>
              <a:t>response clicker</a:t>
            </a:r>
            <a:endParaRPr lang="en-US" sz="4500" dirty="0">
              <a:solidFill>
                <a:srgbClr val="000066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981200"/>
            <a:ext cx="6324600" cy="41148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4000" dirty="0"/>
              <a:t>Is already ON</a:t>
            </a:r>
          </a:p>
          <a:p>
            <a:pPr>
              <a:lnSpc>
                <a:spcPct val="90000"/>
              </a:lnSpc>
            </a:pPr>
            <a:r>
              <a:rPr lang="en-US" sz="4000" dirty="0"/>
              <a:t>Don’t press these buttons</a:t>
            </a:r>
          </a:p>
          <a:p>
            <a:pPr lvl="1">
              <a:lnSpc>
                <a:spcPct val="90000"/>
              </a:lnSpc>
            </a:pPr>
            <a:r>
              <a:rPr lang="en-US" sz="4000" dirty="0"/>
              <a:t>Menu</a:t>
            </a:r>
          </a:p>
          <a:p>
            <a:pPr lvl="1">
              <a:lnSpc>
                <a:spcPct val="90000"/>
              </a:lnSpc>
            </a:pPr>
            <a:r>
              <a:rPr lang="en-US" sz="4000" dirty="0"/>
              <a:t>Enter</a:t>
            </a:r>
          </a:p>
          <a:p>
            <a:pPr lvl="1">
              <a:lnSpc>
                <a:spcPct val="90000"/>
              </a:lnSpc>
            </a:pPr>
            <a:r>
              <a:rPr lang="en-US" sz="4000" dirty="0"/>
              <a:t>Go to</a:t>
            </a:r>
          </a:p>
          <a:p>
            <a:pPr lvl="1">
              <a:lnSpc>
                <a:spcPct val="90000"/>
              </a:lnSpc>
            </a:pPr>
            <a:r>
              <a:rPr lang="en-US" sz="4000" dirty="0"/>
              <a:t>Clear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4000" dirty="0"/>
          </a:p>
        </p:txBody>
      </p:sp>
      <p:pic>
        <p:nvPicPr>
          <p:cNvPr id="10245" name="Picture 5" descr="Clicker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2942" r="50000"/>
          <a:stretch>
            <a:fillRect/>
          </a:stretch>
        </p:blipFill>
        <p:spPr bwMode="auto">
          <a:xfrm>
            <a:off x="6096000" y="1600200"/>
            <a:ext cx="28130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1719" name="Line 11"/>
          <p:cNvSpPr>
            <a:spLocks noChangeShapeType="1"/>
          </p:cNvSpPr>
          <p:nvPr/>
        </p:nvSpPr>
        <p:spPr bwMode="auto">
          <a:xfrm flipV="1">
            <a:off x="2514600" y="3886200"/>
            <a:ext cx="4267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91720" name="Line 12"/>
          <p:cNvSpPr>
            <a:spLocks noChangeShapeType="1"/>
          </p:cNvSpPr>
          <p:nvPr/>
        </p:nvSpPr>
        <p:spPr bwMode="auto">
          <a:xfrm flipV="1">
            <a:off x="2590800" y="4267200"/>
            <a:ext cx="41910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91721" name="Line 13"/>
          <p:cNvSpPr>
            <a:spLocks noChangeShapeType="1"/>
          </p:cNvSpPr>
          <p:nvPr/>
        </p:nvSpPr>
        <p:spPr bwMode="auto">
          <a:xfrm flipV="1">
            <a:off x="2590800" y="4267200"/>
            <a:ext cx="55626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91722" name="Line 14"/>
          <p:cNvSpPr>
            <a:spLocks noChangeShapeType="1"/>
          </p:cNvSpPr>
          <p:nvPr/>
        </p:nvSpPr>
        <p:spPr bwMode="auto">
          <a:xfrm flipV="1">
            <a:off x="2667000" y="3733800"/>
            <a:ext cx="4876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4382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1719" grpId="0" animBg="1"/>
      <p:bldP spid="2291720" grpId="0" animBg="1"/>
      <p:bldP spid="2291721" grpId="0" animBg="1"/>
      <p:bldP spid="229172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ABCC-1CA1-43A3-B780-D02B4D7018DD}" type="slidenum">
              <a:rPr lang="en-US">
                <a:solidFill>
                  <a:srgbClr val="000000"/>
                </a:solidFill>
              </a:rPr>
              <a:pPr/>
              <a:t>70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1431925"/>
          </a:xfrm>
        </p:spPr>
        <p:txBody>
          <a:bodyPr/>
          <a:lstStyle/>
          <a:p>
            <a:pPr algn="l"/>
            <a:r>
              <a:rPr lang="en-US" sz="6600" dirty="0">
                <a:solidFill>
                  <a:srgbClr val="000066"/>
                </a:solidFill>
              </a:rPr>
              <a:t>Example 1: Sara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763000" cy="4038600"/>
          </a:xfrm>
        </p:spPr>
        <p:txBody>
          <a:bodyPr/>
          <a:lstStyle/>
          <a:p>
            <a:r>
              <a:rPr lang="en-US" sz="6000" dirty="0"/>
              <a:t> </a:t>
            </a:r>
            <a:r>
              <a:rPr lang="en-US" sz="4800" dirty="0" smtClean="0"/>
              <a:t>Single Peron who</a:t>
            </a:r>
            <a:r>
              <a:rPr lang="en-US" sz="6000" dirty="0" smtClean="0"/>
              <a:t> </a:t>
            </a:r>
            <a:r>
              <a:rPr lang="en-US" sz="4800" dirty="0" smtClean="0"/>
              <a:t>has </a:t>
            </a:r>
            <a:r>
              <a:rPr lang="en-US" sz="4800" dirty="0"/>
              <a:t>no written will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dirty="0"/>
              <a:t>No living parents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dirty="0"/>
              <a:t>No Spouse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dirty="0"/>
              <a:t>No Children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dirty="0"/>
              <a:t>No Grandchildren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dirty="0"/>
              <a:t>No Great Grandchildren </a:t>
            </a:r>
          </a:p>
        </p:txBody>
      </p:sp>
      <p:pic>
        <p:nvPicPr>
          <p:cNvPr id="125962" name="Picture 10" descr="4134942518_e95fa8da28-249x2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2252662" cy="256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81523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F9C7-0822-43AD-B625-46A25DB31C1D}" type="slidenum">
              <a:rPr lang="en-US">
                <a:solidFill>
                  <a:srgbClr val="000000"/>
                </a:solidFill>
              </a:rPr>
              <a:pPr/>
              <a:t>71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543800" cy="1431925"/>
          </a:xfrm>
        </p:spPr>
        <p:txBody>
          <a:bodyPr/>
          <a:lstStyle/>
          <a:p>
            <a:pPr algn="l"/>
            <a:r>
              <a:rPr lang="en-US" sz="7200" dirty="0">
                <a:solidFill>
                  <a:srgbClr val="000066"/>
                </a:solidFill>
              </a:rPr>
              <a:t>ITI </a:t>
            </a:r>
            <a:r>
              <a:rPr lang="en-US" sz="7200" dirty="0" smtClean="0">
                <a:solidFill>
                  <a:srgbClr val="000066"/>
                </a:solidFill>
              </a:rPr>
              <a:t>Statement</a:t>
            </a:r>
            <a:endParaRPr lang="en-US" sz="4800" dirty="0">
              <a:solidFill>
                <a:srgbClr val="000066"/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8839200" cy="3276600"/>
          </a:xfrm>
          <a:noFill/>
          <a:ln/>
        </p:spPr>
        <p:txBody>
          <a:bodyPr/>
          <a:lstStyle/>
          <a:p>
            <a:pPr indent="4763">
              <a:buFont typeface="Wingdings" pitchFamily="2" charset="2"/>
              <a:buChar char="§"/>
            </a:pPr>
            <a:r>
              <a:rPr lang="en-US" dirty="0"/>
              <a:t>.0173661111 = 1.7%  Ft Peck</a:t>
            </a:r>
          </a:p>
          <a:p>
            <a:pPr indent="4763">
              <a:buFont typeface="Wingdings" pitchFamily="2" charset="2"/>
              <a:buChar char="§"/>
            </a:pPr>
            <a:r>
              <a:rPr lang="en-US" dirty="0"/>
              <a:t>.0156250000 = 1.6%  Flathead</a:t>
            </a:r>
          </a:p>
          <a:p>
            <a:pPr indent="4763">
              <a:buFont typeface="Wingdings" pitchFamily="2" charset="2"/>
              <a:buChar char="§"/>
            </a:pPr>
            <a:r>
              <a:rPr lang="en-US" dirty="0"/>
              <a:t>.0078125000 = 0.8%  Blackfeet</a:t>
            </a:r>
          </a:p>
          <a:p>
            <a:pPr indent="4763">
              <a:buFont typeface="Wingdings" pitchFamily="2" charset="2"/>
              <a:buChar char="§"/>
            </a:pPr>
            <a:r>
              <a:rPr lang="en-US" dirty="0"/>
              <a:t>.0114583333 = 1.1%  Ft Peck</a:t>
            </a:r>
          </a:p>
          <a:p>
            <a:pPr indent="4763">
              <a:buFont typeface="Wingdings" pitchFamily="2" charset="2"/>
              <a:buChar char="§"/>
            </a:pPr>
            <a:r>
              <a:rPr lang="en-US" dirty="0"/>
              <a:t>.0078125000 = 0.8%  Flathead</a:t>
            </a:r>
          </a:p>
          <a:p>
            <a:pPr indent="4763">
              <a:buFont typeface="Wingdings" pitchFamily="2" charset="2"/>
              <a:buChar char="§"/>
            </a:pPr>
            <a:r>
              <a:rPr lang="en-US" dirty="0"/>
              <a:t>.0260416667 = 2.6%  Ft Hall</a:t>
            </a:r>
          </a:p>
          <a:p>
            <a:pPr indent="4763">
              <a:buFont typeface="Wingdings" pitchFamily="2" charset="2"/>
              <a:buNone/>
            </a:pPr>
            <a:r>
              <a:rPr lang="en-US" sz="4000" dirty="0" smtClean="0">
                <a:solidFill>
                  <a:srgbClr val="000066"/>
                </a:solidFill>
              </a:rPr>
              <a:t/>
            </a:r>
            <a:br>
              <a:rPr lang="en-US" sz="4000" dirty="0" smtClean="0">
                <a:solidFill>
                  <a:srgbClr val="000066"/>
                </a:solidFill>
              </a:rPr>
            </a:br>
            <a:r>
              <a:rPr lang="en-US" sz="4000" dirty="0" smtClean="0">
                <a:solidFill>
                  <a:srgbClr val="000066"/>
                </a:solidFill>
              </a:rPr>
              <a:t>(</a:t>
            </a:r>
            <a:r>
              <a:rPr lang="en-US" sz="4000" dirty="0">
                <a:solidFill>
                  <a:srgbClr val="000066"/>
                </a:solidFill>
              </a:rPr>
              <a:t>Each is less than 5%)</a:t>
            </a:r>
          </a:p>
        </p:txBody>
      </p:sp>
      <p:grpSp>
        <p:nvGrpSpPr>
          <p:cNvPr id="128004" name="Group 4"/>
          <p:cNvGrpSpPr>
            <a:grpSpLocks/>
          </p:cNvGrpSpPr>
          <p:nvPr/>
        </p:nvGrpSpPr>
        <p:grpSpPr bwMode="auto">
          <a:xfrm>
            <a:off x="990600" y="2133600"/>
            <a:ext cx="609600" cy="228600"/>
            <a:chOff x="1248" y="1248"/>
            <a:chExt cx="432" cy="144"/>
          </a:xfrm>
        </p:grpSpPr>
        <p:sp>
          <p:nvSpPr>
            <p:cNvPr id="128005" name="Line 5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006" name="Line 6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007" name="Line 7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28008" name="Group 8"/>
          <p:cNvGrpSpPr>
            <a:grpSpLocks/>
          </p:cNvGrpSpPr>
          <p:nvPr/>
        </p:nvGrpSpPr>
        <p:grpSpPr bwMode="auto">
          <a:xfrm>
            <a:off x="990600" y="2743200"/>
            <a:ext cx="609600" cy="228600"/>
            <a:chOff x="1248" y="1248"/>
            <a:chExt cx="432" cy="144"/>
          </a:xfrm>
        </p:grpSpPr>
        <p:sp>
          <p:nvSpPr>
            <p:cNvPr id="128009" name="Line 9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010" name="Line 10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011" name="Line 11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28012" name="Group 12"/>
          <p:cNvGrpSpPr>
            <a:grpSpLocks/>
          </p:cNvGrpSpPr>
          <p:nvPr/>
        </p:nvGrpSpPr>
        <p:grpSpPr bwMode="auto">
          <a:xfrm>
            <a:off x="990600" y="3352800"/>
            <a:ext cx="609600" cy="228600"/>
            <a:chOff x="1248" y="1248"/>
            <a:chExt cx="432" cy="144"/>
          </a:xfrm>
        </p:grpSpPr>
        <p:sp>
          <p:nvSpPr>
            <p:cNvPr id="128013" name="Line 13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014" name="Line 14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015" name="Line 15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28016" name="Group 16"/>
          <p:cNvGrpSpPr>
            <a:grpSpLocks/>
          </p:cNvGrpSpPr>
          <p:nvPr/>
        </p:nvGrpSpPr>
        <p:grpSpPr bwMode="auto">
          <a:xfrm>
            <a:off x="990600" y="3962400"/>
            <a:ext cx="609600" cy="228600"/>
            <a:chOff x="1248" y="1248"/>
            <a:chExt cx="432" cy="144"/>
          </a:xfrm>
        </p:grpSpPr>
        <p:sp>
          <p:nvSpPr>
            <p:cNvPr id="128017" name="Line 17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018" name="Line 18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019" name="Line 19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28020" name="Group 20"/>
          <p:cNvGrpSpPr>
            <a:grpSpLocks/>
          </p:cNvGrpSpPr>
          <p:nvPr/>
        </p:nvGrpSpPr>
        <p:grpSpPr bwMode="auto">
          <a:xfrm>
            <a:off x="1066800" y="4572000"/>
            <a:ext cx="609600" cy="228600"/>
            <a:chOff x="1248" y="1248"/>
            <a:chExt cx="432" cy="144"/>
          </a:xfrm>
        </p:grpSpPr>
        <p:sp>
          <p:nvSpPr>
            <p:cNvPr id="128021" name="Line 21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022" name="Line 22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023" name="Line 23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28024" name="Group 24"/>
          <p:cNvGrpSpPr>
            <a:grpSpLocks/>
          </p:cNvGrpSpPr>
          <p:nvPr/>
        </p:nvGrpSpPr>
        <p:grpSpPr bwMode="auto">
          <a:xfrm>
            <a:off x="990600" y="5181600"/>
            <a:ext cx="609600" cy="228600"/>
            <a:chOff x="1248" y="1248"/>
            <a:chExt cx="432" cy="144"/>
          </a:xfrm>
        </p:grpSpPr>
        <p:sp>
          <p:nvSpPr>
            <p:cNvPr id="128025" name="Line 25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026" name="Line 26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027" name="Line 27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28028" name="Picture 28" descr="bead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68484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2667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000066"/>
                </a:solidFill>
              </a:rPr>
              <a:t>Who receives </a:t>
            </a:r>
            <a:r>
              <a:rPr lang="en-US" sz="3600" dirty="0" smtClean="0">
                <a:solidFill>
                  <a:srgbClr val="000066"/>
                </a:solidFill>
              </a:rPr>
              <a:t>her interests </a:t>
            </a:r>
            <a:r>
              <a:rPr lang="en-US" sz="3600" dirty="0">
                <a:solidFill>
                  <a:srgbClr val="000066"/>
                </a:solidFill>
              </a:rPr>
              <a:t>in land because Sara has no written </a:t>
            </a:r>
            <a:r>
              <a:rPr lang="en-US" sz="3600" dirty="0" smtClean="0">
                <a:solidFill>
                  <a:srgbClr val="000066"/>
                </a:solidFill>
              </a:rPr>
              <a:t>will and no heirs?</a:t>
            </a:r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28883330"/>
              </p:ext>
            </p:extLst>
          </p:nvPr>
        </p:nvGraphicFramePr>
        <p:xfrm>
          <a:off x="4572000" y="1704975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Chart" r:id="rId7" imgW="4572000" imgH="5143470" progId="MSGraph.Chart.8">
                  <p:embed followColorScheme="full"/>
                </p:oleObj>
              </mc:Choice>
              <mc:Fallback>
                <p:oleObj name="Chart" r:id="rId7" imgW="4572000" imgH="514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1704975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04800" y="210978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State of MT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Tribe with jurisdiction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State where land located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Federal government</a:t>
            </a:r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94078044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4129-6BC4-4C11-B013-203C44ACBE64}" type="slidenum">
              <a:rPr lang="en-US">
                <a:solidFill>
                  <a:srgbClr val="000000"/>
                </a:solidFill>
              </a:rPr>
              <a:pPr/>
              <a:t>73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Single Heir Rule</a:t>
            </a:r>
            <a:br>
              <a:rPr lang="en-US" sz="4800" dirty="0">
                <a:solidFill>
                  <a:srgbClr val="000066"/>
                </a:solidFill>
              </a:rPr>
            </a:br>
            <a:r>
              <a:rPr lang="en-US" sz="4000" i="1" dirty="0">
                <a:solidFill>
                  <a:srgbClr val="000066"/>
                </a:solidFill>
              </a:rPr>
              <a:t>(no will)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382000" cy="4038600"/>
          </a:xfrm>
        </p:spPr>
        <p:txBody>
          <a:bodyPr/>
          <a:lstStyle/>
          <a:p>
            <a:r>
              <a:rPr lang="en-US" sz="4800" dirty="0">
                <a:solidFill>
                  <a:schemeClr val="tx2"/>
                </a:solidFill>
              </a:rPr>
              <a:t>Undivided interest of less than 5% passes to: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4800" i="1" dirty="0">
                <a:solidFill>
                  <a:schemeClr val="tx2"/>
                </a:solidFill>
              </a:rPr>
              <a:t>Tribe with jurisdiction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sz="4800" i="1" dirty="0">
                <a:solidFill>
                  <a:schemeClr val="tx2"/>
                </a:solidFill>
              </a:rPr>
              <a:t>on each reservation</a:t>
            </a:r>
            <a:endParaRPr lang="en-US" sz="6000" dirty="0">
              <a:solidFill>
                <a:schemeClr val="tx2"/>
              </a:solidFill>
            </a:endParaRPr>
          </a:p>
        </p:txBody>
      </p:sp>
      <p:pic>
        <p:nvPicPr>
          <p:cNvPr id="131079" name="Picture 7" descr="MC90001347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1998663" cy="131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252799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A812-CA41-4AD6-BE99-4EE1E553586B}" type="slidenum">
              <a:rPr lang="en-US">
                <a:solidFill>
                  <a:srgbClr val="000000"/>
                </a:solidFill>
              </a:rPr>
              <a:pPr/>
              <a:t>74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543800" cy="1431925"/>
          </a:xfrm>
        </p:spPr>
        <p:txBody>
          <a:bodyPr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Tribe on each reservation inherits</a:t>
            </a:r>
            <a:r>
              <a:rPr lang="en-US" dirty="0">
                <a:solidFill>
                  <a:srgbClr val="000066"/>
                </a:solidFill>
              </a:rPr>
              <a:t>  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7467600" cy="3276600"/>
          </a:xfrm>
          <a:noFill/>
          <a:ln/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.0173661111 = 1.7%  Ft Peck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.0156250000 = 1.6%  Flathead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.0078125000 = 0.8%  Blackfeet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.0114583333 = 1.1%  Ft Peck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.0078125000 = 0.8%  Flathead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.0260416667 = 2.6%  Ft Hall</a:t>
            </a:r>
          </a:p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rgbClr val="0000FF"/>
                </a:solidFill>
              </a:rPr>
              <a:t>   </a:t>
            </a:r>
            <a:r>
              <a:rPr lang="en-US" sz="2800" dirty="0">
                <a:solidFill>
                  <a:srgbClr val="000066"/>
                </a:solidFill>
              </a:rPr>
              <a:t>Because each </a:t>
            </a:r>
            <a:r>
              <a:rPr lang="en-US" sz="2800" dirty="0" smtClean="0">
                <a:solidFill>
                  <a:srgbClr val="000066"/>
                </a:solidFill>
              </a:rPr>
              <a:t>interest is </a:t>
            </a:r>
            <a:r>
              <a:rPr lang="en-US" sz="2800" dirty="0">
                <a:solidFill>
                  <a:srgbClr val="000066"/>
                </a:solidFill>
              </a:rPr>
              <a:t>less than 5%</a:t>
            </a:r>
          </a:p>
        </p:txBody>
      </p:sp>
      <p:grpSp>
        <p:nvGrpSpPr>
          <p:cNvPr id="133124" name="Group 4"/>
          <p:cNvGrpSpPr>
            <a:grpSpLocks/>
          </p:cNvGrpSpPr>
          <p:nvPr/>
        </p:nvGrpSpPr>
        <p:grpSpPr bwMode="auto">
          <a:xfrm>
            <a:off x="838200" y="2438400"/>
            <a:ext cx="609600" cy="228600"/>
            <a:chOff x="1248" y="1248"/>
            <a:chExt cx="432" cy="144"/>
          </a:xfrm>
        </p:grpSpPr>
        <p:sp>
          <p:nvSpPr>
            <p:cNvPr id="133125" name="Line 5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126" name="Line 6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127" name="Line 7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3128" name="Group 8"/>
          <p:cNvGrpSpPr>
            <a:grpSpLocks/>
          </p:cNvGrpSpPr>
          <p:nvPr/>
        </p:nvGrpSpPr>
        <p:grpSpPr bwMode="auto">
          <a:xfrm>
            <a:off x="838200" y="2895600"/>
            <a:ext cx="609600" cy="228600"/>
            <a:chOff x="1248" y="1248"/>
            <a:chExt cx="432" cy="144"/>
          </a:xfrm>
        </p:grpSpPr>
        <p:sp>
          <p:nvSpPr>
            <p:cNvPr id="133129" name="Line 9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130" name="Line 10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131" name="Line 11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3132" name="Group 12"/>
          <p:cNvGrpSpPr>
            <a:grpSpLocks/>
          </p:cNvGrpSpPr>
          <p:nvPr/>
        </p:nvGrpSpPr>
        <p:grpSpPr bwMode="auto">
          <a:xfrm>
            <a:off x="838200" y="3429000"/>
            <a:ext cx="609600" cy="228600"/>
            <a:chOff x="1248" y="1248"/>
            <a:chExt cx="432" cy="144"/>
          </a:xfrm>
        </p:grpSpPr>
        <p:sp>
          <p:nvSpPr>
            <p:cNvPr id="133133" name="Line 13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134" name="Line 14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135" name="Line 15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3136" name="Group 16"/>
          <p:cNvGrpSpPr>
            <a:grpSpLocks/>
          </p:cNvGrpSpPr>
          <p:nvPr/>
        </p:nvGrpSpPr>
        <p:grpSpPr bwMode="auto">
          <a:xfrm>
            <a:off x="838200" y="3962400"/>
            <a:ext cx="609600" cy="228600"/>
            <a:chOff x="1248" y="1248"/>
            <a:chExt cx="432" cy="144"/>
          </a:xfrm>
        </p:grpSpPr>
        <p:sp>
          <p:nvSpPr>
            <p:cNvPr id="133137" name="Line 17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138" name="Line 18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139" name="Line 19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3140" name="Group 20"/>
          <p:cNvGrpSpPr>
            <a:grpSpLocks/>
          </p:cNvGrpSpPr>
          <p:nvPr/>
        </p:nvGrpSpPr>
        <p:grpSpPr bwMode="auto">
          <a:xfrm>
            <a:off x="914400" y="4495800"/>
            <a:ext cx="609600" cy="228600"/>
            <a:chOff x="1248" y="1248"/>
            <a:chExt cx="432" cy="144"/>
          </a:xfrm>
        </p:grpSpPr>
        <p:sp>
          <p:nvSpPr>
            <p:cNvPr id="133141" name="Line 21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142" name="Line 22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143" name="Line 23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3144" name="Group 24"/>
          <p:cNvGrpSpPr>
            <a:grpSpLocks/>
          </p:cNvGrpSpPr>
          <p:nvPr/>
        </p:nvGrpSpPr>
        <p:grpSpPr bwMode="auto">
          <a:xfrm>
            <a:off x="914400" y="5029200"/>
            <a:ext cx="609600" cy="228600"/>
            <a:chOff x="1248" y="1248"/>
            <a:chExt cx="432" cy="144"/>
          </a:xfrm>
        </p:grpSpPr>
        <p:sp>
          <p:nvSpPr>
            <p:cNvPr id="133145" name="Line 25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146" name="Line 26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147" name="Line 27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33148" name="Picture 28" descr="bead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400800"/>
            <a:ext cx="68484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25212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1523-0AB3-40F7-A75C-E2DED6C34222}" type="slidenum">
              <a:rPr lang="en-US">
                <a:solidFill>
                  <a:srgbClr val="000000"/>
                </a:solidFill>
              </a:rPr>
              <a:pPr/>
              <a:t>75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239000" cy="1431925"/>
          </a:xfrm>
        </p:spPr>
        <p:txBody>
          <a:bodyPr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Example 2:  </a:t>
            </a:r>
            <a:r>
              <a:rPr lang="en-US" sz="5400" dirty="0" smtClean="0">
                <a:solidFill>
                  <a:srgbClr val="000066"/>
                </a:solidFill>
              </a:rPr>
              <a:t>Single person, </a:t>
            </a:r>
            <a:r>
              <a:rPr lang="en-US" sz="5400" dirty="0">
                <a:solidFill>
                  <a:srgbClr val="000066"/>
                </a:solidFill>
              </a:rPr>
              <a:t>no spouse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077200" cy="2819400"/>
          </a:xfrm>
        </p:spPr>
        <p:txBody>
          <a:bodyPr/>
          <a:lstStyle/>
          <a:p>
            <a:r>
              <a:rPr lang="en-US" sz="8000" dirty="0"/>
              <a:t>Has living Children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457200" y="5334000"/>
            <a:ext cx="7772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000066"/>
                </a:solidFill>
                <a:latin typeface="+mj-lt"/>
              </a:rPr>
              <a:t>(less than 5% &amp; no will)</a:t>
            </a:r>
          </a:p>
        </p:txBody>
      </p:sp>
      <p:pic>
        <p:nvPicPr>
          <p:cNvPr id="135180" name="Picture 12" descr="fthrbar1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88741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79139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1D9D-FE43-4CAA-A03B-C56443EB5D63}" type="slidenum">
              <a:rPr lang="en-US">
                <a:solidFill>
                  <a:srgbClr val="000000"/>
                </a:solidFill>
              </a:rPr>
              <a:pPr/>
              <a:t>76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543800" cy="1143000"/>
          </a:xfrm>
        </p:spPr>
        <p:txBody>
          <a:bodyPr/>
          <a:lstStyle/>
          <a:p>
            <a:pPr algn="l"/>
            <a:r>
              <a:rPr lang="en-US" sz="6000" dirty="0">
                <a:solidFill>
                  <a:srgbClr val="000066"/>
                </a:solidFill>
              </a:rPr>
              <a:t>Children defined </a:t>
            </a:r>
            <a:br>
              <a:rPr lang="en-US" sz="6000" dirty="0">
                <a:solidFill>
                  <a:srgbClr val="000066"/>
                </a:solidFill>
              </a:rPr>
            </a:br>
            <a:r>
              <a:rPr lang="en-US" sz="6000" dirty="0">
                <a:solidFill>
                  <a:srgbClr val="000066"/>
                </a:solidFill>
              </a:rPr>
              <a:t>(AIPRA)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7391400" cy="4038600"/>
          </a:xfrm>
        </p:spPr>
        <p:txBody>
          <a:bodyPr/>
          <a:lstStyle/>
          <a:p>
            <a:r>
              <a:rPr lang="en-US" sz="7200" dirty="0" smtClean="0"/>
              <a:t>Biological</a:t>
            </a:r>
          </a:p>
          <a:p>
            <a:r>
              <a:rPr lang="en-US" sz="7200" dirty="0" smtClean="0"/>
              <a:t>Must be an eligible heir</a:t>
            </a:r>
            <a:endParaRPr lang="en-US" sz="7200" dirty="0"/>
          </a:p>
        </p:txBody>
      </p:sp>
      <p:pic>
        <p:nvPicPr>
          <p:cNvPr id="137223" name="Picture 7" descr="Image 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182330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12608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2" name="Line 8"/>
          <p:cNvSpPr>
            <a:spLocks noChangeShapeType="1"/>
          </p:cNvSpPr>
          <p:nvPr/>
        </p:nvSpPr>
        <p:spPr bwMode="auto">
          <a:xfrm flipH="1">
            <a:off x="2743200" y="3048000"/>
            <a:ext cx="17907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 rot="17513124" flipH="1">
            <a:off x="4810854" y="2783527"/>
            <a:ext cx="817691" cy="205294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5B7F-FD91-43E2-865E-BAB301EA7A61}" type="slidenum">
              <a:rPr lang="en-US">
                <a:solidFill>
                  <a:srgbClr val="000000"/>
                </a:solidFill>
              </a:rPr>
              <a:pPr/>
              <a:t>77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533400" y="4038600"/>
            <a:ext cx="2438400" cy="1752600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+mj-lt"/>
              </a:rPr>
              <a:t>Child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+mj-lt"/>
              </a:rPr>
              <a:t>Age 19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5715000" y="4038600"/>
            <a:ext cx="2286000" cy="1905000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+mj-lt"/>
              </a:rPr>
              <a:t>Age 29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3235325" y="1676400"/>
            <a:ext cx="2667000" cy="16002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>
                <a:solidFill>
                  <a:srgbClr val="FFFFFF"/>
                </a:solidFill>
                <a:latin typeface="+mj-lt"/>
              </a:rPr>
              <a:t>DAD</a:t>
            </a:r>
          </a:p>
        </p:txBody>
      </p:sp>
      <p:sp>
        <p:nvSpPr>
          <p:cNvPr id="139269" name="Line 5"/>
          <p:cNvSpPr>
            <a:spLocks noChangeShapeType="1"/>
          </p:cNvSpPr>
          <p:nvPr/>
        </p:nvSpPr>
        <p:spPr bwMode="auto">
          <a:xfrm>
            <a:off x="3200400" y="1752600"/>
            <a:ext cx="2667000" cy="16002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 rot="5400000">
            <a:off x="3806825" y="1181100"/>
            <a:ext cx="1524000" cy="25146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title"/>
          </p:nvPr>
        </p:nvSpPr>
        <p:spPr>
          <a:xfrm>
            <a:off x="419100" y="624840"/>
            <a:ext cx="82296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Example 2: Dad passes away with 2 </a:t>
            </a:r>
            <a:r>
              <a:rPr lang="en-US" sz="4800" dirty="0" smtClean="0">
                <a:solidFill>
                  <a:srgbClr val="000066"/>
                </a:solidFill>
              </a:rPr>
              <a:t>eligible heirs</a:t>
            </a:r>
            <a:endParaRPr lang="en-US" sz="4800" dirty="0">
              <a:solidFill>
                <a:srgbClr val="000066"/>
              </a:solidFill>
            </a:endParaRP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533400" y="6019800"/>
            <a:ext cx="716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+mj-lt"/>
              </a:rPr>
              <a:t>(less than 5% &amp; no 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1756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5255-C5DE-46FD-B08A-562E8DA8364A}" type="slidenum">
              <a:rPr lang="en-US">
                <a:solidFill>
                  <a:srgbClr val="000000"/>
                </a:solidFill>
              </a:rPr>
              <a:pPr/>
              <a:t>78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9144000" cy="1431925"/>
          </a:xfrm>
        </p:spPr>
        <p:txBody>
          <a:bodyPr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Dad’s ITI </a:t>
            </a:r>
            <a:r>
              <a:rPr lang="en-US" sz="5400" dirty="0" smtClean="0">
                <a:solidFill>
                  <a:srgbClr val="000066"/>
                </a:solidFill>
              </a:rPr>
              <a:t>Statement</a:t>
            </a:r>
            <a:endParaRPr lang="en-US" sz="4000" dirty="0">
              <a:solidFill>
                <a:srgbClr val="000066"/>
              </a:solidFill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8382000" cy="3276600"/>
          </a:xfrm>
          <a:noFill/>
          <a:ln/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.0173661111 = 1.7%  Ft Peck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.0156250000 = 1.6%  Flathead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.0078125000 = 0.8%  Blackfeet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.0114583333 = 1.1%  Ft Peck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.0078125000 = 0.8%  Flathead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.0260416667 = 2.6%  Ft Hall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3366FF"/>
                </a:solidFill>
              </a:rPr>
              <a:t>   </a:t>
            </a:r>
            <a:r>
              <a:rPr lang="en-US" dirty="0">
                <a:solidFill>
                  <a:srgbClr val="000066"/>
                </a:solidFill>
              </a:rPr>
              <a:t>(Each </a:t>
            </a:r>
            <a:r>
              <a:rPr lang="en-US" dirty="0" smtClean="0">
                <a:solidFill>
                  <a:srgbClr val="000066"/>
                </a:solidFill>
              </a:rPr>
              <a:t>interest is </a:t>
            </a:r>
            <a:r>
              <a:rPr lang="en-US" dirty="0">
                <a:solidFill>
                  <a:srgbClr val="000066"/>
                </a:solidFill>
              </a:rPr>
              <a:t>less than 5%)</a:t>
            </a:r>
          </a:p>
        </p:txBody>
      </p:sp>
      <p:grpSp>
        <p:nvGrpSpPr>
          <p:cNvPr id="141316" name="Group 4"/>
          <p:cNvGrpSpPr>
            <a:grpSpLocks/>
          </p:cNvGrpSpPr>
          <p:nvPr/>
        </p:nvGrpSpPr>
        <p:grpSpPr bwMode="auto">
          <a:xfrm>
            <a:off x="838200" y="2209800"/>
            <a:ext cx="609600" cy="228600"/>
            <a:chOff x="1248" y="1248"/>
            <a:chExt cx="432" cy="144"/>
          </a:xfrm>
        </p:grpSpPr>
        <p:sp>
          <p:nvSpPr>
            <p:cNvPr id="141317" name="Line 5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318" name="Line 6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319" name="Line 7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1320" name="Group 8"/>
          <p:cNvGrpSpPr>
            <a:grpSpLocks/>
          </p:cNvGrpSpPr>
          <p:nvPr/>
        </p:nvGrpSpPr>
        <p:grpSpPr bwMode="auto">
          <a:xfrm>
            <a:off x="838200" y="2819400"/>
            <a:ext cx="609600" cy="228600"/>
            <a:chOff x="1248" y="1248"/>
            <a:chExt cx="432" cy="144"/>
          </a:xfrm>
        </p:grpSpPr>
        <p:sp>
          <p:nvSpPr>
            <p:cNvPr id="141321" name="Line 9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322" name="Line 10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323" name="Line 11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1324" name="Group 12"/>
          <p:cNvGrpSpPr>
            <a:grpSpLocks/>
          </p:cNvGrpSpPr>
          <p:nvPr/>
        </p:nvGrpSpPr>
        <p:grpSpPr bwMode="auto">
          <a:xfrm>
            <a:off x="838200" y="3429000"/>
            <a:ext cx="609600" cy="228600"/>
            <a:chOff x="1248" y="1248"/>
            <a:chExt cx="432" cy="144"/>
          </a:xfrm>
        </p:grpSpPr>
        <p:sp>
          <p:nvSpPr>
            <p:cNvPr id="141325" name="Line 13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326" name="Line 14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327" name="Line 15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1328" name="Group 16"/>
          <p:cNvGrpSpPr>
            <a:grpSpLocks/>
          </p:cNvGrpSpPr>
          <p:nvPr/>
        </p:nvGrpSpPr>
        <p:grpSpPr bwMode="auto">
          <a:xfrm>
            <a:off x="914400" y="4038600"/>
            <a:ext cx="609600" cy="228600"/>
            <a:chOff x="1248" y="1248"/>
            <a:chExt cx="432" cy="144"/>
          </a:xfrm>
        </p:grpSpPr>
        <p:sp>
          <p:nvSpPr>
            <p:cNvPr id="141329" name="Line 17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330" name="Line 18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331" name="Line 19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1332" name="Group 20"/>
          <p:cNvGrpSpPr>
            <a:grpSpLocks/>
          </p:cNvGrpSpPr>
          <p:nvPr/>
        </p:nvGrpSpPr>
        <p:grpSpPr bwMode="auto">
          <a:xfrm>
            <a:off x="914400" y="4648200"/>
            <a:ext cx="609600" cy="228600"/>
            <a:chOff x="1248" y="1248"/>
            <a:chExt cx="432" cy="144"/>
          </a:xfrm>
        </p:grpSpPr>
        <p:sp>
          <p:nvSpPr>
            <p:cNvPr id="141333" name="Line 21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334" name="Line 22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335" name="Line 23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1336" name="Group 24"/>
          <p:cNvGrpSpPr>
            <a:grpSpLocks/>
          </p:cNvGrpSpPr>
          <p:nvPr/>
        </p:nvGrpSpPr>
        <p:grpSpPr bwMode="auto">
          <a:xfrm>
            <a:off x="914400" y="5181600"/>
            <a:ext cx="609600" cy="228600"/>
            <a:chOff x="1248" y="1248"/>
            <a:chExt cx="432" cy="144"/>
          </a:xfrm>
        </p:grpSpPr>
        <p:sp>
          <p:nvSpPr>
            <p:cNvPr id="141337" name="Line 25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338" name="Line 26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339" name="Line 27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41340" name="Picture 28" descr="bead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68484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000774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78432"/>
            <a:ext cx="3810000" cy="2195330"/>
          </a:xfrm>
          <a:prstGeom prst="rect">
            <a:avLst/>
          </a:prstGeom>
        </p:spPr>
      </p:pic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000066"/>
                </a:solidFill>
              </a:rPr>
              <a:t>Who received the </a:t>
            </a:r>
            <a:r>
              <a:rPr lang="en-US" sz="4000" dirty="0" smtClean="0">
                <a:solidFill>
                  <a:srgbClr val="000066"/>
                </a:solidFill>
              </a:rPr>
              <a:t>less than 5% interests </a:t>
            </a:r>
            <a:r>
              <a:rPr lang="en-US" sz="4000" dirty="0">
                <a:solidFill>
                  <a:srgbClr val="000066"/>
                </a:solidFill>
              </a:rPr>
              <a:t>when Dad has no written will?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17960900"/>
              </p:ext>
            </p:extLst>
          </p:nvPr>
        </p:nvGraphicFramePr>
        <p:xfrm>
          <a:off x="4870295" y="2066925"/>
          <a:ext cx="427370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Chart" r:id="rId8" imgW="4572000" imgH="5143470" progId="MSGraph.Chart.8">
                  <p:embed followColorScheme="full"/>
                </p:oleObj>
              </mc:Choice>
              <mc:Fallback>
                <p:oleObj name="Chart" r:id="rId8" imgW="4572000" imgH="514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70295" y="2066925"/>
                        <a:ext cx="4273705" cy="480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22098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State of MT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Tribe where land located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Oldest child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Youngest child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Federal government</a:t>
            </a:r>
            <a:endParaRPr lang="en-US" dirty="0"/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25507424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7BCB7-0724-44AB-9944-616594F809A5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en-US" sz="5500" dirty="0">
                <a:solidFill>
                  <a:srgbClr val="000066"/>
                </a:solidFill>
              </a:rPr>
              <a:t>Test </a:t>
            </a:r>
            <a:r>
              <a:rPr lang="en-US" sz="5500" dirty="0" smtClean="0">
                <a:solidFill>
                  <a:srgbClr val="000066"/>
                </a:solidFill>
              </a:rPr>
              <a:t>your clicker</a:t>
            </a:r>
            <a:r>
              <a:rPr lang="en-US" sz="5500" dirty="0">
                <a:solidFill>
                  <a:srgbClr val="000066"/>
                </a:solidFill>
              </a:rPr>
              <a:t/>
            </a:r>
            <a:br>
              <a:rPr lang="en-US" sz="5500" dirty="0">
                <a:solidFill>
                  <a:srgbClr val="000066"/>
                </a:solidFill>
              </a:rPr>
            </a:br>
            <a:r>
              <a:rPr lang="en-US" sz="5500" dirty="0" smtClean="0">
                <a:solidFill>
                  <a:srgbClr val="000066"/>
                </a:solidFill>
              </a:rPr>
              <a:t>press </a:t>
            </a:r>
            <a:r>
              <a:rPr lang="en-US" sz="5500" dirty="0">
                <a:solidFill>
                  <a:srgbClr val="000066"/>
                </a:solidFill>
              </a:rPr>
              <a:t>3/C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04800" y="2133600"/>
            <a:ext cx="73914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663300"/>
              </a:buClr>
              <a:buFontTx/>
              <a:buChar char="•"/>
            </a:pPr>
            <a:r>
              <a:rPr lang="en-US" sz="6600" b="1" dirty="0">
                <a:solidFill>
                  <a:srgbClr val="000000"/>
                </a:solidFill>
                <a:latin typeface="Arial" charset="0"/>
              </a:rPr>
              <a:t> 1/A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663300"/>
              </a:buClr>
              <a:buFontTx/>
              <a:buChar char="•"/>
            </a:pPr>
            <a:r>
              <a:rPr lang="en-US" sz="6600" b="1" dirty="0">
                <a:solidFill>
                  <a:srgbClr val="000000"/>
                </a:solidFill>
                <a:latin typeface="Arial" charset="0"/>
              </a:rPr>
              <a:t> 2/B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663300"/>
              </a:buClr>
              <a:buFontTx/>
              <a:buChar char="•"/>
            </a:pPr>
            <a:r>
              <a:rPr lang="en-US" sz="6600" b="1" dirty="0">
                <a:solidFill>
                  <a:srgbClr val="000000"/>
                </a:solidFill>
                <a:latin typeface="Arial" charset="0"/>
              </a:rPr>
              <a:t> 3/C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663300"/>
              </a:buClr>
              <a:buFontTx/>
              <a:buChar char="•"/>
            </a:pPr>
            <a:r>
              <a:rPr lang="en-US" sz="6600" b="1" dirty="0">
                <a:solidFill>
                  <a:srgbClr val="000000"/>
                </a:solidFill>
                <a:latin typeface="Arial" charset="0"/>
              </a:rPr>
              <a:t> 4/D</a:t>
            </a:r>
          </a:p>
        </p:txBody>
      </p:sp>
      <p:pic>
        <p:nvPicPr>
          <p:cNvPr id="12292" name="Picture 5" descr="Clicker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2942" r="50000"/>
          <a:stretch>
            <a:fillRect/>
          </a:stretch>
        </p:blipFill>
        <p:spPr bwMode="auto">
          <a:xfrm>
            <a:off x="5486400" y="1828800"/>
            <a:ext cx="25082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767" name="Rectangle 7"/>
          <p:cNvSpPr>
            <a:spLocks noChangeArrowheads="1"/>
          </p:cNvSpPr>
          <p:nvPr/>
        </p:nvSpPr>
        <p:spPr bwMode="auto">
          <a:xfrm>
            <a:off x="4953000" y="2209800"/>
            <a:ext cx="32766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 Black" pitchFamily="34" charset="0"/>
              </a:rPr>
              <a:t>Not Accepting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 Black" pitchFamily="34" charset="0"/>
              </a:rPr>
              <a:t>Answers</a:t>
            </a:r>
          </a:p>
        </p:txBody>
      </p:sp>
      <p:sp>
        <p:nvSpPr>
          <p:cNvPr id="5" name="Right Arrow 4"/>
          <p:cNvSpPr>
            <a:spLocks noChangeArrowheads="1"/>
          </p:cNvSpPr>
          <p:nvPr/>
        </p:nvSpPr>
        <p:spPr bwMode="auto">
          <a:xfrm rot="8368859">
            <a:off x="2057400" y="3429000"/>
            <a:ext cx="2514600" cy="962025"/>
          </a:xfrm>
          <a:prstGeom prst="rightArrow">
            <a:avLst>
              <a:gd name="adj1" fmla="val 50000"/>
              <a:gd name="adj2" fmla="val 68821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93769" name="Oval 9"/>
          <p:cNvSpPr>
            <a:spLocks noChangeArrowheads="1"/>
          </p:cNvSpPr>
          <p:nvPr/>
        </p:nvSpPr>
        <p:spPr bwMode="auto">
          <a:xfrm>
            <a:off x="6858000" y="4038600"/>
            <a:ext cx="533400" cy="457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000" dirty="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1989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9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9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67" grpId="0" animBg="1"/>
      <p:bldP spid="5" grpId="0" animBg="1"/>
      <p:bldP spid="229376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04A7-0B15-4095-AC4F-D19FC9E2F81B}" type="slidenum">
              <a:rPr lang="en-US">
                <a:solidFill>
                  <a:srgbClr val="000000"/>
                </a:solidFill>
              </a:rPr>
              <a:pPr/>
              <a:t>80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162800" cy="1143000"/>
          </a:xfrm>
        </p:spPr>
        <p:txBody>
          <a:bodyPr/>
          <a:lstStyle/>
          <a:p>
            <a:r>
              <a:rPr lang="en-US" sz="6000" dirty="0">
                <a:solidFill>
                  <a:srgbClr val="000066"/>
                </a:solidFill>
              </a:rPr>
              <a:t>Single Heir Rule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7391400" cy="3352800"/>
          </a:xfrm>
        </p:spPr>
        <p:txBody>
          <a:bodyPr/>
          <a:lstStyle/>
          <a:p>
            <a:r>
              <a:rPr lang="en-US" sz="5400" dirty="0"/>
              <a:t>All interests pass to oldest surviving </a:t>
            </a:r>
            <a:r>
              <a:rPr lang="en-US" sz="5400" dirty="0" smtClean="0"/>
              <a:t>  eligible </a:t>
            </a:r>
            <a:r>
              <a:rPr lang="en-US" sz="5400" dirty="0"/>
              <a:t>child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457200" y="5029200"/>
            <a:ext cx="8229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000066"/>
                </a:solidFill>
                <a:latin typeface="+mj-lt"/>
              </a:rPr>
              <a:t>(Because each interest is less than 5% &amp;  no will)</a:t>
            </a:r>
          </a:p>
        </p:txBody>
      </p:sp>
      <p:pic>
        <p:nvPicPr>
          <p:cNvPr id="144390" name="Picture 6" descr="bfeather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10620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87192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20FF-7737-489C-8A9E-FCD5E03533E0}" type="slidenum">
              <a:rPr lang="en-US">
                <a:solidFill>
                  <a:srgbClr val="000000"/>
                </a:solidFill>
              </a:rPr>
              <a:pPr/>
              <a:t>81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5562600" y="1447800"/>
            <a:ext cx="2514600" cy="2133600"/>
          </a:xfrm>
          <a:prstGeom prst="rect">
            <a:avLst/>
          </a:prstGeom>
          <a:solidFill>
            <a:srgbClr val="66FF66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+mj-lt"/>
              </a:rPr>
              <a:t>Child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+mj-lt"/>
              </a:rPr>
              <a:t>Age 19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5638800" y="4114800"/>
            <a:ext cx="2438400" cy="1905000"/>
          </a:xfrm>
          <a:prstGeom prst="rect">
            <a:avLst/>
          </a:prstGeom>
          <a:solidFill>
            <a:srgbClr val="66FF66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+mj-lt"/>
              </a:rPr>
              <a:t>Age 29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838200" y="1676400"/>
            <a:ext cx="2667000" cy="22860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>
                <a:solidFill>
                  <a:srgbClr val="FFFFFF"/>
                </a:solidFill>
                <a:latin typeface="+mj-lt"/>
              </a:rPr>
              <a:t>DAD</a:t>
            </a:r>
          </a:p>
        </p:txBody>
      </p:sp>
      <p:sp>
        <p:nvSpPr>
          <p:cNvPr id="146437" name="Line 5"/>
          <p:cNvSpPr>
            <a:spLocks noChangeShapeType="1"/>
          </p:cNvSpPr>
          <p:nvPr/>
        </p:nvSpPr>
        <p:spPr bwMode="auto">
          <a:xfrm>
            <a:off x="914400" y="1828800"/>
            <a:ext cx="2362200" cy="14478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 rot="5400000">
            <a:off x="1409700" y="1333500"/>
            <a:ext cx="1524000" cy="25146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Child age 29 receives</a:t>
            </a:r>
          </a:p>
        </p:txBody>
      </p:sp>
      <p:sp>
        <p:nvSpPr>
          <p:cNvPr id="146440" name="AutoShape 8"/>
          <p:cNvSpPr>
            <a:spLocks noChangeArrowheads="1"/>
          </p:cNvSpPr>
          <p:nvPr/>
        </p:nvSpPr>
        <p:spPr bwMode="auto">
          <a:xfrm rot="888846">
            <a:off x="1762125" y="3502025"/>
            <a:ext cx="1676400" cy="685800"/>
          </a:xfrm>
          <a:prstGeom prst="rightArrow">
            <a:avLst>
              <a:gd name="adj1" fmla="val 50000"/>
              <a:gd name="adj2" fmla="val 61111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</a:pPr>
            <a:endParaRPr lang="en-US" sz="44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685800" y="4572000"/>
            <a:ext cx="4343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b="1" i="1" dirty="0" smtClean="0">
                <a:solidFill>
                  <a:srgbClr val="000066"/>
                </a:solidFill>
                <a:latin typeface="+mj-lt"/>
              </a:rPr>
              <a:t>(less than 5% &amp; no 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8749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05 -0.03843 L 0.29063 0.06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651A-BFD6-488E-BEF8-E35E4807D23D}" type="slidenum">
              <a:rPr lang="en-US">
                <a:solidFill>
                  <a:srgbClr val="000000"/>
                </a:solidFill>
              </a:rPr>
              <a:pPr/>
              <a:t>82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431925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000066"/>
                </a:solidFill>
              </a:rPr>
              <a:t>Passes to </a:t>
            </a:r>
            <a:r>
              <a:rPr lang="en-US" sz="3600" dirty="0" smtClean="0">
                <a:solidFill>
                  <a:srgbClr val="000066"/>
                </a:solidFill>
              </a:rPr>
              <a:t>oldest child </a:t>
            </a:r>
            <a:r>
              <a:rPr lang="en-US" sz="3600" dirty="0">
                <a:solidFill>
                  <a:srgbClr val="000066"/>
                </a:solidFill>
              </a:rPr>
              <a:t>– </a:t>
            </a:r>
            <a:r>
              <a:rPr lang="en-US" sz="3600" dirty="0" smtClean="0">
                <a:solidFill>
                  <a:srgbClr val="000066"/>
                </a:solidFill>
              </a:rPr>
              <a:t>age </a:t>
            </a:r>
            <a:r>
              <a:rPr lang="en-US" sz="3600" dirty="0">
                <a:solidFill>
                  <a:srgbClr val="000066"/>
                </a:solidFill>
              </a:rPr>
              <a:t>29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8915400" cy="3276600"/>
          </a:xfrm>
          <a:noFill/>
          <a:ln/>
        </p:spPr>
        <p:txBody>
          <a:bodyPr/>
          <a:lstStyle/>
          <a:p>
            <a:pPr>
              <a:buClr>
                <a:srgbClr val="FF6600"/>
              </a:buClr>
              <a:buFontTx/>
              <a:buNone/>
            </a:pPr>
            <a:r>
              <a:rPr lang="en-US" sz="3400" dirty="0">
                <a:solidFill>
                  <a:srgbClr val="000099"/>
                </a:solidFill>
              </a:rPr>
              <a:t>.</a:t>
            </a:r>
            <a:r>
              <a:rPr lang="en-US" sz="3400" dirty="0"/>
              <a:t>017366111 = 1.7%  Ft Peck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en-US" sz="3400" dirty="0"/>
              <a:t>.015625000 = 1.6%  Flathead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en-US" sz="3400" dirty="0"/>
              <a:t>.007812500 = 0.8%  Blackfeet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en-US" sz="3400" dirty="0"/>
              <a:t>.011458333 = 1.1%  Ft Peck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en-US" sz="3400" dirty="0"/>
              <a:t>.007812500 = 0.8%  Flathead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en-US" sz="3400" dirty="0"/>
              <a:t>.026041666 = 2.6%  Ft Hall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228600" y="5562600"/>
            <a:ext cx="7391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000066"/>
                </a:solidFill>
                <a:latin typeface="+mj-lt"/>
              </a:rPr>
              <a:t>(Receives interests on each reservation with less than 5%)</a:t>
            </a:r>
          </a:p>
        </p:txBody>
      </p:sp>
      <p:grpSp>
        <p:nvGrpSpPr>
          <p:cNvPr id="148485" name="Group 5"/>
          <p:cNvGrpSpPr>
            <a:grpSpLocks/>
          </p:cNvGrpSpPr>
          <p:nvPr/>
        </p:nvGrpSpPr>
        <p:grpSpPr bwMode="auto">
          <a:xfrm>
            <a:off x="457200" y="1981200"/>
            <a:ext cx="609600" cy="228600"/>
            <a:chOff x="1248" y="1248"/>
            <a:chExt cx="432" cy="144"/>
          </a:xfrm>
        </p:grpSpPr>
        <p:sp>
          <p:nvSpPr>
            <p:cNvPr id="148486" name="Line 6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487" name="Line 7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488" name="Line 8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8489" name="Group 9"/>
          <p:cNvGrpSpPr>
            <a:grpSpLocks/>
          </p:cNvGrpSpPr>
          <p:nvPr/>
        </p:nvGrpSpPr>
        <p:grpSpPr bwMode="auto">
          <a:xfrm>
            <a:off x="457200" y="2590800"/>
            <a:ext cx="609600" cy="228600"/>
            <a:chOff x="1248" y="1248"/>
            <a:chExt cx="432" cy="144"/>
          </a:xfrm>
        </p:grpSpPr>
        <p:sp>
          <p:nvSpPr>
            <p:cNvPr id="148490" name="Line 10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491" name="Line 11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492" name="Line 12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8493" name="Group 13"/>
          <p:cNvGrpSpPr>
            <a:grpSpLocks/>
          </p:cNvGrpSpPr>
          <p:nvPr/>
        </p:nvGrpSpPr>
        <p:grpSpPr bwMode="auto">
          <a:xfrm>
            <a:off x="381000" y="3200400"/>
            <a:ext cx="609600" cy="228600"/>
            <a:chOff x="1248" y="1248"/>
            <a:chExt cx="432" cy="144"/>
          </a:xfrm>
        </p:grpSpPr>
        <p:sp>
          <p:nvSpPr>
            <p:cNvPr id="148494" name="Line 14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495" name="Line 15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496" name="Line 16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8497" name="Group 17"/>
          <p:cNvGrpSpPr>
            <a:grpSpLocks/>
          </p:cNvGrpSpPr>
          <p:nvPr/>
        </p:nvGrpSpPr>
        <p:grpSpPr bwMode="auto">
          <a:xfrm>
            <a:off x="381000" y="3886200"/>
            <a:ext cx="609600" cy="228600"/>
            <a:chOff x="1248" y="1248"/>
            <a:chExt cx="432" cy="144"/>
          </a:xfrm>
        </p:grpSpPr>
        <p:sp>
          <p:nvSpPr>
            <p:cNvPr id="148498" name="Line 18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499" name="Line 19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500" name="Line 20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8501" name="Group 21"/>
          <p:cNvGrpSpPr>
            <a:grpSpLocks/>
          </p:cNvGrpSpPr>
          <p:nvPr/>
        </p:nvGrpSpPr>
        <p:grpSpPr bwMode="auto">
          <a:xfrm>
            <a:off x="381000" y="4495800"/>
            <a:ext cx="609600" cy="228600"/>
            <a:chOff x="1248" y="1248"/>
            <a:chExt cx="432" cy="144"/>
          </a:xfrm>
        </p:grpSpPr>
        <p:sp>
          <p:nvSpPr>
            <p:cNvPr id="148502" name="Line 22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503" name="Line 23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504" name="Line 24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8505" name="Group 25"/>
          <p:cNvGrpSpPr>
            <a:grpSpLocks/>
          </p:cNvGrpSpPr>
          <p:nvPr/>
        </p:nvGrpSpPr>
        <p:grpSpPr bwMode="auto">
          <a:xfrm>
            <a:off x="381000" y="5105400"/>
            <a:ext cx="609600" cy="228600"/>
            <a:chOff x="1248" y="1248"/>
            <a:chExt cx="432" cy="144"/>
          </a:xfrm>
        </p:grpSpPr>
        <p:sp>
          <p:nvSpPr>
            <p:cNvPr id="148506" name="Line 26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507" name="Line 27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508" name="Line 28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48509" name="Picture 29" descr="bead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68484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511" name="Picture 31" descr="Denise_December_08_023-340x5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0"/>
            <a:ext cx="1008063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885598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E2C3-7D2F-423A-8BBA-3D97EAFD46B7}" type="slidenum">
              <a:rPr lang="en-US">
                <a:solidFill>
                  <a:srgbClr val="000000"/>
                </a:solidFill>
              </a:rPr>
              <a:pPr/>
              <a:t>83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315200" cy="1431925"/>
          </a:xfrm>
        </p:spPr>
        <p:txBody>
          <a:bodyPr/>
          <a:lstStyle/>
          <a:p>
            <a:r>
              <a:rPr lang="en-US" sz="6000" dirty="0">
                <a:solidFill>
                  <a:srgbClr val="000066"/>
                </a:solidFill>
              </a:rPr>
              <a:t>Married--AIPRA</a:t>
            </a:r>
            <a:r>
              <a:rPr lang="en-US" sz="6000" b="0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868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5400" dirty="0"/>
              <a:t> </a:t>
            </a:r>
            <a:r>
              <a:rPr lang="en-US" sz="5400" dirty="0" smtClean="0"/>
              <a:t>AIPRA definition includes as married </a:t>
            </a:r>
            <a:endParaRPr lang="en-US" sz="5400" dirty="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4800" dirty="0"/>
              <a:t>Separated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4800" dirty="0"/>
              <a:t>Legal separation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4800" dirty="0"/>
              <a:t>Common law not recognized under AIPRA</a:t>
            </a:r>
          </a:p>
        </p:txBody>
      </p:sp>
      <p:pic>
        <p:nvPicPr>
          <p:cNvPr id="150534" name="Picture 6" descr="Image 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29000"/>
            <a:ext cx="1489075" cy="165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0174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9A51-69B0-47CB-9400-16894D49DAD7}" type="slidenum">
              <a:rPr lang="en-US">
                <a:solidFill>
                  <a:srgbClr val="000000"/>
                </a:solidFill>
              </a:rPr>
              <a:pPr/>
              <a:t>84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162800" cy="1431925"/>
          </a:xfrm>
        </p:spPr>
        <p:txBody>
          <a:bodyPr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Example 3:  Married</a:t>
            </a:r>
            <a:r>
              <a:rPr lang="en-US" dirty="0">
                <a:solidFill>
                  <a:srgbClr val="000066"/>
                </a:solidFill>
              </a:rPr>
              <a:t> </a:t>
            </a:r>
            <a:endParaRPr lang="en-US" sz="4000" i="1" dirty="0">
              <a:solidFill>
                <a:srgbClr val="000066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86000"/>
            <a:ext cx="8229600" cy="4572000"/>
          </a:xfrm>
        </p:spPr>
        <p:txBody>
          <a:bodyPr/>
          <a:lstStyle/>
          <a:p>
            <a:r>
              <a:rPr lang="en-US" sz="4400" dirty="0"/>
              <a:t>Husband passes away</a:t>
            </a:r>
          </a:p>
          <a:p>
            <a:pPr lvl="1">
              <a:buFontTx/>
              <a:buChar char="•"/>
            </a:pPr>
            <a:r>
              <a:rPr lang="en-US" sz="4800" dirty="0"/>
              <a:t>Survivor </a:t>
            </a:r>
            <a:r>
              <a:rPr lang="en-US" sz="4000" dirty="0" smtClean="0"/>
              <a:t>(</a:t>
            </a:r>
            <a:r>
              <a:rPr lang="en-US" sz="4800" dirty="0" smtClean="0"/>
              <a:t>wife</a:t>
            </a:r>
            <a:r>
              <a:rPr lang="en-US" sz="4800" dirty="0"/>
              <a:t>)</a:t>
            </a:r>
          </a:p>
          <a:p>
            <a:pPr lvl="3">
              <a:buFont typeface="Wingdings" pitchFamily="2" charset="2"/>
              <a:buChar char="§"/>
            </a:pPr>
            <a:r>
              <a:rPr lang="en-US" sz="4400" i="1" dirty="0"/>
              <a:t>Who is not living on any of the parcels</a:t>
            </a:r>
          </a:p>
          <a:p>
            <a:pPr lvl="1">
              <a:buFont typeface="Wingdings" pitchFamily="2" charset="2"/>
              <a:buChar char="§"/>
            </a:pPr>
            <a:r>
              <a:rPr lang="en-US" sz="4800" dirty="0"/>
              <a:t>No </a:t>
            </a:r>
            <a:r>
              <a:rPr lang="en-US" sz="4800" dirty="0" smtClean="0"/>
              <a:t>children</a:t>
            </a:r>
            <a:endParaRPr lang="en-US" sz="4000" dirty="0"/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457200" y="1143000"/>
            <a:ext cx="762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+mj-lt"/>
              </a:rPr>
              <a:t>(interests of less than 5%   &amp; no will)</a:t>
            </a:r>
          </a:p>
        </p:txBody>
      </p:sp>
      <p:pic>
        <p:nvPicPr>
          <p:cNvPr id="152582" name="Picture 6" descr="Image 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"/>
            <a:ext cx="130651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086302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552F-C51D-47F4-A096-E9A278E8F97D}" type="slidenum">
              <a:rPr lang="en-US">
                <a:solidFill>
                  <a:srgbClr val="000000"/>
                </a:solidFill>
              </a:rPr>
              <a:pPr/>
              <a:t>85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431925"/>
          </a:xfrm>
        </p:spPr>
        <p:txBody>
          <a:bodyPr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Husband’s ITI </a:t>
            </a:r>
            <a:r>
              <a:rPr lang="en-US" sz="4800" dirty="0" smtClean="0">
                <a:solidFill>
                  <a:srgbClr val="000066"/>
                </a:solidFill>
              </a:rPr>
              <a:t>Statement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8534400" cy="3276600"/>
          </a:xfrm>
          <a:noFill/>
          <a:ln/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.0173661111 = 1.7%  Ft Peck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.0156250000 = 1.6%  Flathead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.0078125000 = 0.8%  Blackfeet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.0114583333 = 1.1%  Ft Peck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.0078125000 = 0.8%  Flathead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.0260416667 = 2.6%  Ft Hall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00066"/>
                </a:solidFill>
              </a:rPr>
              <a:t/>
            </a:r>
            <a:br>
              <a:rPr lang="en-US" dirty="0">
                <a:solidFill>
                  <a:srgbClr val="000066"/>
                </a:solidFill>
              </a:rPr>
            </a:br>
            <a:r>
              <a:rPr lang="en-US" dirty="0">
                <a:solidFill>
                  <a:srgbClr val="000066"/>
                </a:solidFill>
              </a:rPr>
              <a:t>(</a:t>
            </a:r>
            <a:r>
              <a:rPr lang="en-US" dirty="0" smtClean="0">
                <a:solidFill>
                  <a:srgbClr val="000066"/>
                </a:solidFill>
              </a:rPr>
              <a:t>Each interest  </a:t>
            </a:r>
            <a:r>
              <a:rPr lang="en-US" dirty="0">
                <a:solidFill>
                  <a:srgbClr val="000066"/>
                </a:solidFill>
              </a:rPr>
              <a:t>is less than 5%)</a:t>
            </a:r>
          </a:p>
        </p:txBody>
      </p:sp>
      <p:grpSp>
        <p:nvGrpSpPr>
          <p:cNvPr id="154628" name="Group 4"/>
          <p:cNvGrpSpPr>
            <a:grpSpLocks/>
          </p:cNvGrpSpPr>
          <p:nvPr/>
        </p:nvGrpSpPr>
        <p:grpSpPr bwMode="auto">
          <a:xfrm>
            <a:off x="838200" y="2286000"/>
            <a:ext cx="609600" cy="228600"/>
            <a:chOff x="1248" y="1248"/>
            <a:chExt cx="432" cy="144"/>
          </a:xfrm>
        </p:grpSpPr>
        <p:sp>
          <p:nvSpPr>
            <p:cNvPr id="154629" name="Line 5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4630" name="Line 6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4631" name="Line 7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54632" name="Group 8"/>
          <p:cNvGrpSpPr>
            <a:grpSpLocks/>
          </p:cNvGrpSpPr>
          <p:nvPr/>
        </p:nvGrpSpPr>
        <p:grpSpPr bwMode="auto">
          <a:xfrm>
            <a:off x="838200" y="2895600"/>
            <a:ext cx="609600" cy="228600"/>
            <a:chOff x="1248" y="1248"/>
            <a:chExt cx="432" cy="144"/>
          </a:xfrm>
        </p:grpSpPr>
        <p:sp>
          <p:nvSpPr>
            <p:cNvPr id="154633" name="Line 9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4634" name="Line 10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4635" name="Line 11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54636" name="Group 12"/>
          <p:cNvGrpSpPr>
            <a:grpSpLocks/>
          </p:cNvGrpSpPr>
          <p:nvPr/>
        </p:nvGrpSpPr>
        <p:grpSpPr bwMode="auto">
          <a:xfrm>
            <a:off x="914400" y="3505200"/>
            <a:ext cx="609600" cy="228600"/>
            <a:chOff x="1248" y="1248"/>
            <a:chExt cx="432" cy="144"/>
          </a:xfrm>
        </p:grpSpPr>
        <p:sp>
          <p:nvSpPr>
            <p:cNvPr id="154637" name="Line 13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4638" name="Line 14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4639" name="Line 15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54640" name="Group 16"/>
          <p:cNvGrpSpPr>
            <a:grpSpLocks/>
          </p:cNvGrpSpPr>
          <p:nvPr/>
        </p:nvGrpSpPr>
        <p:grpSpPr bwMode="auto">
          <a:xfrm>
            <a:off x="914400" y="4114800"/>
            <a:ext cx="609600" cy="228600"/>
            <a:chOff x="1248" y="1248"/>
            <a:chExt cx="432" cy="144"/>
          </a:xfrm>
        </p:grpSpPr>
        <p:sp>
          <p:nvSpPr>
            <p:cNvPr id="154641" name="Line 17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4642" name="Line 18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4643" name="Line 19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54644" name="Group 20"/>
          <p:cNvGrpSpPr>
            <a:grpSpLocks/>
          </p:cNvGrpSpPr>
          <p:nvPr/>
        </p:nvGrpSpPr>
        <p:grpSpPr bwMode="auto">
          <a:xfrm>
            <a:off x="838200" y="4648200"/>
            <a:ext cx="609600" cy="228600"/>
            <a:chOff x="1248" y="1248"/>
            <a:chExt cx="432" cy="144"/>
          </a:xfrm>
        </p:grpSpPr>
        <p:sp>
          <p:nvSpPr>
            <p:cNvPr id="154645" name="Line 21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4646" name="Line 22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4647" name="Line 23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54648" name="Group 24"/>
          <p:cNvGrpSpPr>
            <a:grpSpLocks/>
          </p:cNvGrpSpPr>
          <p:nvPr/>
        </p:nvGrpSpPr>
        <p:grpSpPr bwMode="auto">
          <a:xfrm>
            <a:off x="838200" y="5257800"/>
            <a:ext cx="609600" cy="228600"/>
            <a:chOff x="1248" y="1248"/>
            <a:chExt cx="432" cy="144"/>
          </a:xfrm>
        </p:grpSpPr>
        <p:sp>
          <p:nvSpPr>
            <p:cNvPr id="154649" name="Line 25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4650" name="Line 26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4651" name="Line 27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54652" name="Picture 28" descr="bead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2100"/>
            <a:ext cx="68484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55" name="Picture 31" descr="Image Det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1143000"/>
            <a:ext cx="10318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88119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000066"/>
                </a:solidFill>
              </a:rPr>
              <a:t>Who receives the </a:t>
            </a:r>
            <a:r>
              <a:rPr lang="en-US" sz="3600" dirty="0" smtClean="0">
                <a:solidFill>
                  <a:srgbClr val="000066"/>
                </a:solidFill>
              </a:rPr>
              <a:t>husband’s interest </a:t>
            </a:r>
            <a:r>
              <a:rPr lang="en-US" sz="3600" dirty="0">
                <a:solidFill>
                  <a:srgbClr val="000066"/>
                </a:solidFill>
              </a:rPr>
              <a:t>no written will?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36258105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Chart" r:id="rId7" imgW="4572000" imgH="5143470" progId="MSGraph.Chart.8">
                  <p:embed followColorScheme="full"/>
                </p:oleObj>
              </mc:Choice>
              <mc:Fallback>
                <p:oleObj name="Chart" r:id="rId7" imgW="4572000" imgH="514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Federal government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Tribe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Spouse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Deceased person’s Parents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State where land located</a:t>
            </a:r>
            <a:endParaRPr lang="en-US" dirty="0"/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9401899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4438-B660-4F0E-B244-A4C86E23DB23}" type="slidenum">
              <a:rPr lang="en-US">
                <a:solidFill>
                  <a:srgbClr val="000000"/>
                </a:solidFill>
              </a:rPr>
              <a:pPr/>
              <a:t>87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Single Heir Rule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7543800" cy="4525963"/>
          </a:xfrm>
        </p:spPr>
        <p:txBody>
          <a:bodyPr/>
          <a:lstStyle/>
          <a:p>
            <a:r>
              <a:rPr lang="en-US" sz="5400" dirty="0"/>
              <a:t>There is no surviving eligible:</a:t>
            </a:r>
          </a:p>
          <a:p>
            <a:pPr lvl="1">
              <a:buFont typeface="Wingdings" pitchFamily="2" charset="2"/>
              <a:buChar char="§"/>
            </a:pPr>
            <a:r>
              <a:rPr lang="en-US" sz="4400" dirty="0"/>
              <a:t> child, or</a:t>
            </a:r>
          </a:p>
          <a:p>
            <a:pPr lvl="1">
              <a:buFont typeface="Wingdings" pitchFamily="2" charset="2"/>
              <a:buChar char="§"/>
            </a:pPr>
            <a:r>
              <a:rPr lang="en-US" sz="4400" dirty="0"/>
              <a:t> grandchild, or </a:t>
            </a:r>
          </a:p>
          <a:p>
            <a:pPr lvl="1">
              <a:buFont typeface="Wingdings" pitchFamily="2" charset="2"/>
              <a:buChar char="§"/>
            </a:pPr>
            <a:r>
              <a:rPr lang="en-US" sz="4400" dirty="0"/>
              <a:t> great-grandchild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754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Tahoma" pitchFamily="34" charset="0"/>
              </a:rPr>
              <a:t>(less than 5% &amp; no will)</a:t>
            </a:r>
          </a:p>
        </p:txBody>
      </p:sp>
      <p:pic>
        <p:nvPicPr>
          <p:cNvPr id="156677" name="Picture 5" descr="bsku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609600"/>
            <a:ext cx="2133600" cy="173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881846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6B08-28CC-469B-AC94-6A8620B9C62D}" type="slidenum">
              <a:rPr lang="en-US">
                <a:solidFill>
                  <a:srgbClr val="000000"/>
                </a:solidFill>
              </a:rPr>
              <a:pPr/>
              <a:t>88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763000" cy="1431925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Example 3:  </a:t>
            </a:r>
            <a:r>
              <a:rPr lang="en-US" dirty="0" smtClean="0">
                <a:solidFill>
                  <a:srgbClr val="000066"/>
                </a:solidFill>
              </a:rPr>
              <a:t>Survivor is wife </a:t>
            </a:r>
            <a:r>
              <a:rPr lang="en-US" dirty="0">
                <a:solidFill>
                  <a:srgbClr val="000066"/>
                </a:solidFill>
              </a:rPr>
              <a:t>not living on parcel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endParaRPr lang="en-US" sz="3600" i="1" dirty="0">
              <a:solidFill>
                <a:srgbClr val="000066"/>
              </a:solidFill>
            </a:endParaRP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152400" y="2133600"/>
            <a:ext cx="77724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Tx/>
              <a:buChar char="•"/>
            </a:pPr>
            <a:r>
              <a:rPr lang="en-US" sz="6600" b="1" dirty="0" smtClean="0">
                <a:solidFill>
                  <a:srgbClr val="000000"/>
                </a:solidFill>
                <a:latin typeface="Verdana" pitchFamily="34" charset="0"/>
              </a:rPr>
              <a:t> All interests pass to Tribe where land located</a:t>
            </a:r>
            <a:endParaRPr lang="en-US" sz="4400" b="1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59748" name="Picture 4" descr="mtrez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0"/>
            <a:ext cx="2057400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3091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026-4F73-4F46-8F89-2DBC62FC67CA}" type="slidenum">
              <a:rPr lang="en-US">
                <a:solidFill>
                  <a:srgbClr val="000000"/>
                </a:solidFill>
              </a:rPr>
              <a:pPr/>
              <a:t>89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431925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000066"/>
                </a:solidFill>
              </a:rPr>
              <a:t>Passes to Tribe where interest is located</a:t>
            </a:r>
            <a:r>
              <a:rPr lang="en-US" sz="3600" dirty="0">
                <a:solidFill>
                  <a:srgbClr val="000066"/>
                </a:solidFill>
              </a:rPr>
              <a:t>  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8763000" cy="3276600"/>
          </a:xfrm>
          <a:noFill/>
          <a:ln/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.0173661111 = 1.7%  Ft Peck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.0156250000 = 1.6%  Flathead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.0078125000 = 0.8%  Blackfeet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.0114583333 = 1.1%  Ft Peck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.0078125000 = 0.8%  Flathead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.0260416667 = 2.6%  Ft Hall</a:t>
            </a:r>
          </a:p>
          <a:p>
            <a:pPr>
              <a:buFont typeface="Wingdings" pitchFamily="2" charset="2"/>
              <a:buNone/>
            </a:pPr>
            <a:r>
              <a:rPr lang="en-US" sz="4000" dirty="0">
                <a:solidFill>
                  <a:srgbClr val="000066"/>
                </a:solidFill>
              </a:rPr>
              <a:t> (Each interest is less than 5%)</a:t>
            </a:r>
          </a:p>
        </p:txBody>
      </p:sp>
      <p:grpSp>
        <p:nvGrpSpPr>
          <p:cNvPr id="163844" name="Group 4"/>
          <p:cNvGrpSpPr>
            <a:grpSpLocks/>
          </p:cNvGrpSpPr>
          <p:nvPr/>
        </p:nvGrpSpPr>
        <p:grpSpPr bwMode="auto">
          <a:xfrm>
            <a:off x="838200" y="2286000"/>
            <a:ext cx="609600" cy="228600"/>
            <a:chOff x="1248" y="1248"/>
            <a:chExt cx="432" cy="144"/>
          </a:xfrm>
        </p:grpSpPr>
        <p:sp>
          <p:nvSpPr>
            <p:cNvPr id="163845" name="Line 5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3846" name="Line 6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3847" name="Line 7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63848" name="Group 8"/>
          <p:cNvGrpSpPr>
            <a:grpSpLocks/>
          </p:cNvGrpSpPr>
          <p:nvPr/>
        </p:nvGrpSpPr>
        <p:grpSpPr bwMode="auto">
          <a:xfrm>
            <a:off x="838200" y="2895600"/>
            <a:ext cx="609600" cy="228600"/>
            <a:chOff x="1248" y="1248"/>
            <a:chExt cx="432" cy="144"/>
          </a:xfrm>
        </p:grpSpPr>
        <p:sp>
          <p:nvSpPr>
            <p:cNvPr id="163849" name="Line 9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3850" name="Line 10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3851" name="Line 11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63852" name="Group 12"/>
          <p:cNvGrpSpPr>
            <a:grpSpLocks/>
          </p:cNvGrpSpPr>
          <p:nvPr/>
        </p:nvGrpSpPr>
        <p:grpSpPr bwMode="auto">
          <a:xfrm>
            <a:off x="838200" y="3505200"/>
            <a:ext cx="609600" cy="228600"/>
            <a:chOff x="1248" y="1248"/>
            <a:chExt cx="432" cy="144"/>
          </a:xfrm>
        </p:grpSpPr>
        <p:sp>
          <p:nvSpPr>
            <p:cNvPr id="163853" name="Line 13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3854" name="Line 14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3855" name="Line 15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63856" name="Group 16"/>
          <p:cNvGrpSpPr>
            <a:grpSpLocks/>
          </p:cNvGrpSpPr>
          <p:nvPr/>
        </p:nvGrpSpPr>
        <p:grpSpPr bwMode="auto">
          <a:xfrm>
            <a:off x="838200" y="4114800"/>
            <a:ext cx="609600" cy="228600"/>
            <a:chOff x="1248" y="1248"/>
            <a:chExt cx="432" cy="144"/>
          </a:xfrm>
        </p:grpSpPr>
        <p:sp>
          <p:nvSpPr>
            <p:cNvPr id="163857" name="Line 17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3858" name="Line 18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3859" name="Line 19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63860" name="Group 20"/>
          <p:cNvGrpSpPr>
            <a:grpSpLocks/>
          </p:cNvGrpSpPr>
          <p:nvPr/>
        </p:nvGrpSpPr>
        <p:grpSpPr bwMode="auto">
          <a:xfrm>
            <a:off x="838200" y="4648200"/>
            <a:ext cx="609600" cy="228600"/>
            <a:chOff x="1248" y="1248"/>
            <a:chExt cx="432" cy="144"/>
          </a:xfrm>
        </p:grpSpPr>
        <p:sp>
          <p:nvSpPr>
            <p:cNvPr id="163861" name="Line 21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3862" name="Line 22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3863" name="Line 23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63864" name="Group 24"/>
          <p:cNvGrpSpPr>
            <a:grpSpLocks/>
          </p:cNvGrpSpPr>
          <p:nvPr/>
        </p:nvGrpSpPr>
        <p:grpSpPr bwMode="auto">
          <a:xfrm>
            <a:off x="838200" y="5257800"/>
            <a:ext cx="609600" cy="228600"/>
            <a:chOff x="1248" y="1248"/>
            <a:chExt cx="432" cy="144"/>
          </a:xfrm>
        </p:grpSpPr>
        <p:sp>
          <p:nvSpPr>
            <p:cNvPr id="163865" name="Line 25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3866" name="Line 26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3867" name="Line 27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63868" name="Picture 28" descr="bead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68484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670832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BB21-B725-4956-8500-05BCC849570F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228600" y="457200"/>
            <a:ext cx="8458200" cy="1143000"/>
          </a:xfrm>
        </p:spPr>
        <p:txBody>
          <a:bodyPr/>
          <a:lstStyle/>
          <a:p>
            <a:pPr algn="l"/>
            <a:r>
              <a:rPr lang="en-US" sz="5500" dirty="0">
                <a:solidFill>
                  <a:srgbClr val="000066"/>
                </a:solidFill>
              </a:rPr>
              <a:t>Screen shows your answer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457200" y="2209800"/>
            <a:ext cx="73914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663300"/>
              </a:buClr>
              <a:buFontTx/>
              <a:buChar char="•"/>
            </a:pPr>
            <a:r>
              <a:rPr lang="en-US" sz="6000" b="1" dirty="0">
                <a:solidFill>
                  <a:srgbClr val="000000"/>
                </a:solidFill>
                <a:latin typeface="Arial" charset="0"/>
              </a:rPr>
              <a:t> 1/A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663300"/>
              </a:buClr>
              <a:buFontTx/>
              <a:buChar char="•"/>
            </a:pPr>
            <a:r>
              <a:rPr lang="en-US" sz="6000" b="1" dirty="0">
                <a:solidFill>
                  <a:srgbClr val="000000"/>
                </a:solidFill>
                <a:latin typeface="Arial" charset="0"/>
              </a:rPr>
              <a:t> 2/B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663300"/>
              </a:buClr>
              <a:buFontTx/>
              <a:buChar char="•"/>
            </a:pPr>
            <a:r>
              <a:rPr lang="en-US" sz="6000" b="1" dirty="0">
                <a:solidFill>
                  <a:srgbClr val="000000"/>
                </a:solidFill>
                <a:latin typeface="Arial" charset="0"/>
              </a:rPr>
              <a:t> 3/C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663300"/>
              </a:buClr>
              <a:buFontTx/>
              <a:buChar char="•"/>
            </a:pPr>
            <a:r>
              <a:rPr lang="en-US" sz="6000" b="1" dirty="0">
                <a:solidFill>
                  <a:srgbClr val="000000"/>
                </a:solidFill>
                <a:latin typeface="Arial" charset="0"/>
              </a:rPr>
              <a:t> 4/D</a:t>
            </a:r>
          </a:p>
        </p:txBody>
      </p:sp>
      <p:pic>
        <p:nvPicPr>
          <p:cNvPr id="14340" name="Picture 5" descr="Clicker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2942" r="50000"/>
          <a:stretch>
            <a:fillRect/>
          </a:stretch>
        </p:blipFill>
        <p:spPr bwMode="auto">
          <a:xfrm>
            <a:off x="5105400" y="1828800"/>
            <a:ext cx="25082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>
            <a:spLocks noChangeArrowheads="1"/>
          </p:cNvSpPr>
          <p:nvPr/>
        </p:nvSpPr>
        <p:spPr bwMode="auto">
          <a:xfrm rot="1529854">
            <a:off x="4267200" y="3429000"/>
            <a:ext cx="1676400" cy="885825"/>
          </a:xfrm>
          <a:prstGeom prst="rightArrow">
            <a:avLst>
              <a:gd name="adj1" fmla="val 50000"/>
              <a:gd name="adj2" fmla="val 68821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ight Arrow 4"/>
          <p:cNvSpPr>
            <a:spLocks noChangeArrowheads="1"/>
          </p:cNvSpPr>
          <p:nvPr/>
        </p:nvSpPr>
        <p:spPr bwMode="auto">
          <a:xfrm rot="10800000">
            <a:off x="2209800" y="2438400"/>
            <a:ext cx="1371600" cy="685800"/>
          </a:xfrm>
          <a:prstGeom prst="rightArrow">
            <a:avLst>
              <a:gd name="adj1" fmla="val 50000"/>
              <a:gd name="adj2" fmla="val 72731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97865" name="Rectangle 9"/>
          <p:cNvSpPr>
            <a:spLocks noChangeArrowheads="1"/>
          </p:cNvSpPr>
          <p:nvPr/>
        </p:nvSpPr>
        <p:spPr bwMode="auto">
          <a:xfrm>
            <a:off x="4419600" y="2209800"/>
            <a:ext cx="3657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Your Answer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1/A</a:t>
            </a:r>
          </a:p>
        </p:txBody>
      </p:sp>
      <p:sp>
        <p:nvSpPr>
          <p:cNvPr id="3" name="Right Arrow 4"/>
          <p:cNvSpPr>
            <a:spLocks noChangeArrowheads="1"/>
          </p:cNvSpPr>
          <p:nvPr/>
        </p:nvSpPr>
        <p:spPr bwMode="auto">
          <a:xfrm rot="8368859">
            <a:off x="6629400" y="1371600"/>
            <a:ext cx="1676400" cy="885825"/>
          </a:xfrm>
          <a:prstGeom prst="rightArrow">
            <a:avLst>
              <a:gd name="adj1" fmla="val 50000"/>
              <a:gd name="adj2" fmla="val 68821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97867" name="Oval 11"/>
          <p:cNvSpPr>
            <a:spLocks noChangeArrowheads="1"/>
          </p:cNvSpPr>
          <p:nvPr/>
        </p:nvSpPr>
        <p:spPr bwMode="auto">
          <a:xfrm>
            <a:off x="5715000" y="4114800"/>
            <a:ext cx="609600" cy="457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000" dirty="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03186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29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297865" grpId="0" animBg="1"/>
      <p:bldP spid="3" grpId="0" animBg="1"/>
      <p:bldP spid="229786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7F66-2E9E-49C7-8E7A-3E51622A8A42}" type="slidenum">
              <a:rPr lang="en-US">
                <a:solidFill>
                  <a:srgbClr val="000000"/>
                </a:solidFill>
              </a:rPr>
              <a:pPr/>
              <a:t>90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431925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Example 3:  Wife not living on parcel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endParaRPr lang="en-US" sz="3600" i="1" dirty="0">
              <a:solidFill>
                <a:srgbClr val="000066"/>
              </a:solidFill>
            </a:endParaRP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152400" y="2057400"/>
            <a:ext cx="8686800" cy="48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Tx/>
              <a:buChar char="•"/>
            </a:pPr>
            <a:r>
              <a:rPr lang="en-US" sz="4400" b="1" dirty="0" smtClean="0">
                <a:solidFill>
                  <a:srgbClr val="000000"/>
                </a:solidFill>
                <a:latin typeface="Verdana" pitchFamily="34" charset="0"/>
              </a:rPr>
              <a:t>Spouse receives </a:t>
            </a:r>
            <a:r>
              <a:rPr lang="en-US" sz="4800" b="1" i="1" dirty="0" smtClean="0">
                <a:solidFill>
                  <a:srgbClr val="000000"/>
                </a:solidFill>
                <a:latin typeface="Verdana" pitchFamily="34" charset="0"/>
              </a:rPr>
              <a:t>none</a:t>
            </a:r>
            <a:r>
              <a:rPr lang="en-US" sz="4400" b="1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4400" b="1" dirty="0" smtClean="0">
                <a:solidFill>
                  <a:srgbClr val="000000"/>
                </a:solidFill>
                <a:latin typeface="Verdana" pitchFamily="34" charset="0"/>
              </a:rPr>
              <a:t>of the interests.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</a:rPr>
              <a:t>  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Verdana" pitchFamily="34" charset="0"/>
              </a:rPr>
              <a:t> Why????</a:t>
            </a:r>
          </a:p>
          <a:p>
            <a:pPr lvl="3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000000"/>
                </a:solidFill>
                <a:latin typeface="Verdana" pitchFamily="34" charset="0"/>
              </a:rPr>
              <a:t> Husband owned </a:t>
            </a:r>
            <a:br>
              <a:rPr lang="en-US" sz="4000" b="1" dirty="0" smtClean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4000" b="1" dirty="0" smtClean="0">
                <a:solidFill>
                  <a:srgbClr val="000000"/>
                </a:solidFill>
                <a:latin typeface="Verdana" pitchFamily="34" charset="0"/>
              </a:rPr>
              <a:t>    less than 5%    	 		 interests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</a:pPr>
            <a:endParaRPr lang="en-US" sz="3200" b="1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61796" name="Picture 4" descr="barr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76400"/>
            <a:ext cx="7391400" cy="30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9349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E63F-0660-43C1-87AA-29616B6663B0}" type="slidenum">
              <a:rPr lang="en-US">
                <a:solidFill>
                  <a:srgbClr val="000000"/>
                </a:solidFill>
              </a:rPr>
              <a:pPr/>
              <a:t>91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315200" cy="1143000"/>
          </a:xfrm>
        </p:spPr>
        <p:txBody>
          <a:bodyPr/>
          <a:lstStyle/>
          <a:p>
            <a:pPr algn="l"/>
            <a:r>
              <a:rPr lang="en-US" sz="5400" dirty="0">
                <a:solidFill>
                  <a:srgbClr val="000066"/>
                </a:solidFill>
              </a:rPr>
              <a:t>Example 4:</a:t>
            </a:r>
            <a:r>
              <a:rPr lang="en-US" sz="6600" dirty="0">
                <a:solidFill>
                  <a:srgbClr val="000066"/>
                </a:solidFill>
              </a:rPr>
              <a:t> </a:t>
            </a:r>
            <a:endParaRPr lang="en-US" sz="6000" i="1" dirty="0">
              <a:solidFill>
                <a:srgbClr val="000066"/>
              </a:solidFill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8153400" cy="3581400"/>
          </a:xfrm>
        </p:spPr>
        <p:txBody>
          <a:bodyPr/>
          <a:lstStyle/>
          <a:p>
            <a:r>
              <a:rPr lang="en-US" sz="4800" dirty="0"/>
              <a:t>Survivors: </a:t>
            </a:r>
          </a:p>
          <a:p>
            <a:pPr lvl="1">
              <a:buFont typeface="Wingdings" pitchFamily="2" charset="2"/>
              <a:buChar char="§"/>
            </a:pPr>
            <a:r>
              <a:rPr lang="en-US" sz="5400" dirty="0"/>
              <a:t>Husband </a:t>
            </a:r>
          </a:p>
          <a:p>
            <a:pPr lvl="2">
              <a:buFont typeface="Wingdings" pitchFamily="2" charset="2"/>
              <a:buChar char="§"/>
            </a:pPr>
            <a:r>
              <a:rPr lang="en-US" sz="4000" dirty="0"/>
              <a:t>Not living on the parcel</a:t>
            </a:r>
          </a:p>
          <a:p>
            <a:pPr lvl="1">
              <a:buFont typeface="Wingdings" pitchFamily="2" charset="2"/>
              <a:buChar char="§"/>
            </a:pPr>
            <a:r>
              <a:rPr lang="en-US" sz="5400" dirty="0"/>
              <a:t>3 Children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137160" y="5849242"/>
            <a:ext cx="906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+mj-lt"/>
              </a:rPr>
              <a:t>(interests less than 5% &amp; no will)</a:t>
            </a:r>
          </a:p>
        </p:txBody>
      </p:sp>
      <p:pic>
        <p:nvPicPr>
          <p:cNvPr id="165896" name="Picture 8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2819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93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Line 6"/>
          <p:cNvSpPr>
            <a:spLocks noChangeShapeType="1"/>
          </p:cNvSpPr>
          <p:nvPr/>
        </p:nvSpPr>
        <p:spPr bwMode="auto">
          <a:xfrm>
            <a:off x="4516438" y="2667000"/>
            <a:ext cx="152400" cy="2438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5630-D0CD-4D5C-8ECB-5E8C078E1CF6}" type="slidenum">
              <a:rPr lang="en-US">
                <a:solidFill>
                  <a:srgbClr val="000000"/>
                </a:solidFill>
              </a:rPr>
              <a:pPr/>
              <a:t>92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7948" name="Line 12"/>
          <p:cNvSpPr>
            <a:spLocks noChangeShapeType="1"/>
          </p:cNvSpPr>
          <p:nvPr/>
        </p:nvSpPr>
        <p:spPr bwMode="auto">
          <a:xfrm flipH="1">
            <a:off x="3200400" y="2667000"/>
            <a:ext cx="1143000" cy="2438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7949" name="Line 13"/>
          <p:cNvSpPr>
            <a:spLocks noChangeShapeType="1"/>
          </p:cNvSpPr>
          <p:nvPr/>
        </p:nvSpPr>
        <p:spPr bwMode="auto">
          <a:xfrm rot="17566692" flipH="1">
            <a:off x="4669478" y="2615269"/>
            <a:ext cx="1595822" cy="252954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5410200" y="1828800"/>
            <a:ext cx="2667000" cy="1600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Husband</a:t>
            </a: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1676400" y="4876800"/>
            <a:ext cx="1828800" cy="1524000"/>
          </a:xfrm>
          <a:prstGeom prst="rect">
            <a:avLst/>
          </a:prstGeom>
          <a:solidFill>
            <a:srgbClr val="66FF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Age 18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3733800" y="4876800"/>
            <a:ext cx="2057400" cy="1524000"/>
          </a:xfrm>
          <a:prstGeom prst="rect">
            <a:avLst/>
          </a:prstGeom>
          <a:solidFill>
            <a:srgbClr val="66FF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Age 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5943600" y="4876800"/>
            <a:ext cx="1905000" cy="1524000"/>
          </a:xfrm>
          <a:prstGeom prst="rect">
            <a:avLst/>
          </a:prstGeom>
          <a:solidFill>
            <a:srgbClr val="66FF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Age 24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1322388" y="1905000"/>
            <a:ext cx="2667000" cy="16002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FFFFFF"/>
                </a:solidFill>
                <a:latin typeface="+mj-lt"/>
              </a:rPr>
              <a:t>Wife</a:t>
            </a:r>
          </a:p>
        </p:txBody>
      </p:sp>
      <p:sp>
        <p:nvSpPr>
          <p:cNvPr id="167944" name="Line 8"/>
          <p:cNvSpPr>
            <a:spLocks noChangeShapeType="1"/>
          </p:cNvSpPr>
          <p:nvPr/>
        </p:nvSpPr>
        <p:spPr bwMode="auto">
          <a:xfrm>
            <a:off x="1301750" y="1905000"/>
            <a:ext cx="2667000" cy="16002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7945" name="Line 9"/>
          <p:cNvSpPr>
            <a:spLocks noChangeShapeType="1"/>
          </p:cNvSpPr>
          <p:nvPr/>
        </p:nvSpPr>
        <p:spPr bwMode="auto">
          <a:xfrm rot="5400000">
            <a:off x="1852613" y="1409700"/>
            <a:ext cx="1524000" cy="25146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7946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3600" dirty="0">
                <a:solidFill>
                  <a:srgbClr val="000066"/>
                </a:solidFill>
              </a:rPr>
              <a:t>Example </a:t>
            </a:r>
            <a:r>
              <a:rPr lang="en-US" sz="3600" dirty="0" smtClean="0">
                <a:solidFill>
                  <a:srgbClr val="000066"/>
                </a:solidFill>
              </a:rPr>
              <a:t>4:  Survivors</a:t>
            </a:r>
            <a:r>
              <a:rPr lang="en-US" sz="3600" dirty="0">
                <a:solidFill>
                  <a:srgbClr val="000066"/>
                </a:solidFill>
              </a:rPr>
              <a:t>: Husband &amp; </a:t>
            </a:r>
            <a:r>
              <a:rPr lang="en-US" sz="3600" dirty="0" smtClean="0">
                <a:solidFill>
                  <a:srgbClr val="000066"/>
                </a:solidFill>
              </a:rPr>
              <a:t>3 Children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endParaRPr lang="en-US" sz="4000" dirty="0">
              <a:solidFill>
                <a:srgbClr val="000066"/>
              </a:solidFill>
            </a:endParaRPr>
          </a:p>
        </p:txBody>
      </p:sp>
      <p:sp>
        <p:nvSpPr>
          <p:cNvPr id="167947" name="Line 11"/>
          <p:cNvSpPr>
            <a:spLocks noChangeShapeType="1"/>
          </p:cNvSpPr>
          <p:nvPr/>
        </p:nvSpPr>
        <p:spPr bwMode="auto">
          <a:xfrm>
            <a:off x="3927475" y="26670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57200" y="1379220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66"/>
                </a:solidFill>
                <a:latin typeface="+mj-lt"/>
              </a:rPr>
              <a:t>(interests of less than 5% &amp; no 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235882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231F-9A92-457C-85CE-761743477BE8}" type="slidenum">
              <a:rPr lang="en-US">
                <a:solidFill>
                  <a:srgbClr val="000000"/>
                </a:solidFill>
              </a:rPr>
              <a:pPr/>
              <a:t>93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6934200" cy="14319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66"/>
                </a:solidFill>
              </a:rPr>
              <a:t>ITI Statement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8763000" cy="3276600"/>
          </a:xfrm>
          <a:noFill/>
          <a:ln/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.0173661111 = 1.7%  Ft Peck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.0156250000 = 1.6%  Flathead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.0078125000 = 0.8%  Blackfeet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.0114583333 = 1.1%  Ft Peck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.0078125000 = 0.8%  Flathead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.0260416667 = 2.6%  Ft </a:t>
            </a:r>
            <a:r>
              <a:rPr lang="en-US" dirty="0" smtClean="0"/>
              <a:t>Hall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0066"/>
                </a:solidFill>
              </a:rPr>
              <a:t>    </a:t>
            </a:r>
            <a:r>
              <a:rPr lang="en-US" sz="4000" dirty="0">
                <a:solidFill>
                  <a:srgbClr val="000066"/>
                </a:solidFill>
              </a:rPr>
              <a:t/>
            </a:r>
            <a:br>
              <a:rPr lang="en-US" sz="4000" dirty="0">
                <a:solidFill>
                  <a:srgbClr val="000066"/>
                </a:solidFill>
              </a:rPr>
            </a:br>
            <a:r>
              <a:rPr lang="en-US" sz="3600" dirty="0" smtClean="0">
                <a:solidFill>
                  <a:srgbClr val="000066"/>
                </a:solidFill>
              </a:rPr>
              <a:t>(</a:t>
            </a:r>
            <a:r>
              <a:rPr lang="en-US" sz="3600" dirty="0">
                <a:solidFill>
                  <a:srgbClr val="000066"/>
                </a:solidFill>
              </a:rPr>
              <a:t>Each  interest is less than 5%)</a:t>
            </a:r>
          </a:p>
        </p:txBody>
      </p:sp>
      <p:grpSp>
        <p:nvGrpSpPr>
          <p:cNvPr id="169988" name="Group 4"/>
          <p:cNvGrpSpPr>
            <a:grpSpLocks/>
          </p:cNvGrpSpPr>
          <p:nvPr/>
        </p:nvGrpSpPr>
        <p:grpSpPr bwMode="auto">
          <a:xfrm>
            <a:off x="914400" y="2209800"/>
            <a:ext cx="609600" cy="228600"/>
            <a:chOff x="1248" y="1248"/>
            <a:chExt cx="432" cy="144"/>
          </a:xfrm>
        </p:grpSpPr>
        <p:sp>
          <p:nvSpPr>
            <p:cNvPr id="169989" name="Line 5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9990" name="Line 6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9991" name="Line 7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69992" name="Group 8"/>
          <p:cNvGrpSpPr>
            <a:grpSpLocks/>
          </p:cNvGrpSpPr>
          <p:nvPr/>
        </p:nvGrpSpPr>
        <p:grpSpPr bwMode="auto">
          <a:xfrm>
            <a:off x="914400" y="2819400"/>
            <a:ext cx="609600" cy="228600"/>
            <a:chOff x="1248" y="1248"/>
            <a:chExt cx="432" cy="144"/>
          </a:xfrm>
        </p:grpSpPr>
        <p:sp>
          <p:nvSpPr>
            <p:cNvPr id="169993" name="Line 9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9994" name="Line 10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9995" name="Line 11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69996" name="Group 12"/>
          <p:cNvGrpSpPr>
            <a:grpSpLocks/>
          </p:cNvGrpSpPr>
          <p:nvPr/>
        </p:nvGrpSpPr>
        <p:grpSpPr bwMode="auto">
          <a:xfrm>
            <a:off x="914400" y="3429000"/>
            <a:ext cx="609600" cy="228600"/>
            <a:chOff x="1248" y="1248"/>
            <a:chExt cx="432" cy="144"/>
          </a:xfrm>
        </p:grpSpPr>
        <p:sp>
          <p:nvSpPr>
            <p:cNvPr id="169997" name="Line 13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9998" name="Line 14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9999" name="Line 15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70000" name="Group 16"/>
          <p:cNvGrpSpPr>
            <a:grpSpLocks/>
          </p:cNvGrpSpPr>
          <p:nvPr/>
        </p:nvGrpSpPr>
        <p:grpSpPr bwMode="auto">
          <a:xfrm>
            <a:off x="914400" y="4038600"/>
            <a:ext cx="609600" cy="228600"/>
            <a:chOff x="1248" y="1248"/>
            <a:chExt cx="432" cy="144"/>
          </a:xfrm>
        </p:grpSpPr>
        <p:sp>
          <p:nvSpPr>
            <p:cNvPr id="170001" name="Line 17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02" name="Line 18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03" name="Line 19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70004" name="Group 20"/>
          <p:cNvGrpSpPr>
            <a:grpSpLocks/>
          </p:cNvGrpSpPr>
          <p:nvPr/>
        </p:nvGrpSpPr>
        <p:grpSpPr bwMode="auto">
          <a:xfrm>
            <a:off x="914400" y="4572000"/>
            <a:ext cx="609600" cy="228600"/>
            <a:chOff x="1248" y="1248"/>
            <a:chExt cx="432" cy="144"/>
          </a:xfrm>
        </p:grpSpPr>
        <p:sp>
          <p:nvSpPr>
            <p:cNvPr id="170005" name="Line 21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06" name="Line 22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07" name="Line 23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70008" name="Group 24"/>
          <p:cNvGrpSpPr>
            <a:grpSpLocks/>
          </p:cNvGrpSpPr>
          <p:nvPr/>
        </p:nvGrpSpPr>
        <p:grpSpPr bwMode="auto">
          <a:xfrm>
            <a:off x="914400" y="5334000"/>
            <a:ext cx="609600" cy="228600"/>
            <a:chOff x="1248" y="1248"/>
            <a:chExt cx="432" cy="144"/>
          </a:xfrm>
        </p:grpSpPr>
        <p:sp>
          <p:nvSpPr>
            <p:cNvPr id="170009" name="Line 25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10" name="Line 26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11" name="Line 27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70012" name="Picture 28" descr="bead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68484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42862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Picture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3621088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44488" y="762000"/>
            <a:ext cx="8229600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000066"/>
                </a:solidFill>
              </a:rPr>
              <a:t>Who receives the interest </a:t>
            </a:r>
            <a:r>
              <a:rPr lang="en-US" sz="4000" dirty="0" smtClean="0">
                <a:solidFill>
                  <a:srgbClr val="000066"/>
                </a:solidFill>
              </a:rPr>
              <a:t>if wife doesn’t have a written </a:t>
            </a:r>
            <a:r>
              <a:rPr lang="en-US" sz="4000" dirty="0">
                <a:solidFill>
                  <a:srgbClr val="000066"/>
                </a:solidFill>
              </a:rPr>
              <a:t>will?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9D783-44F2-4AAE-A542-F62B386F40C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94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07166208"/>
              </p:ext>
            </p:extLst>
          </p:nvPr>
        </p:nvGraphicFramePr>
        <p:xfrm>
          <a:off x="4572000" y="17145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Chart" r:id="rId8" imgW="4572000" imgH="5143470" progId="MSGraph.Chart.8">
                  <p:embed followColorScheme="full"/>
                </p:oleObj>
              </mc:Choice>
              <mc:Fallback>
                <p:oleObj name="Chart" r:id="rId8" imgW="4572000" imgH="514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0" y="1714500"/>
                        <a:ext cx="4572000" cy="5143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04800" y="2286000"/>
            <a:ext cx="4114800" cy="41275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State of MT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Tribe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Oldest Surviving Child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Oldest Grandchild</a:t>
            </a:r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US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8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042025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B492-4BB6-4ABD-BC28-F54291928CA1}" type="slidenum">
              <a:rPr lang="en-US">
                <a:solidFill>
                  <a:srgbClr val="000000"/>
                </a:solidFill>
              </a:rPr>
              <a:pPr/>
              <a:t>95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239000" cy="1143000"/>
          </a:xfrm>
        </p:spPr>
        <p:txBody>
          <a:bodyPr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Single Heir Rule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8610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6000" dirty="0"/>
              <a:t>Interests of less than 5%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5400" dirty="0"/>
              <a:t>pass to </a:t>
            </a:r>
            <a:r>
              <a:rPr lang="en-US" sz="5400" i="1" dirty="0"/>
              <a:t>oldest </a:t>
            </a:r>
            <a:r>
              <a:rPr lang="en-US" sz="5400" dirty="0"/>
              <a:t>surviving eligible child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6248400" y="5334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66"/>
                </a:solidFill>
                <a:latin typeface="Tahoma" pitchFamily="34" charset="0"/>
              </a:rPr>
              <a:t>(no will)</a:t>
            </a:r>
          </a:p>
        </p:txBody>
      </p:sp>
      <p:pic>
        <p:nvPicPr>
          <p:cNvPr id="173063" name="Picture 7" descr="bead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382000" cy="3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710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5" name="Line 11"/>
          <p:cNvSpPr>
            <a:spLocks noChangeShapeType="1"/>
          </p:cNvSpPr>
          <p:nvPr/>
        </p:nvSpPr>
        <p:spPr bwMode="auto">
          <a:xfrm>
            <a:off x="3581400" y="2895600"/>
            <a:ext cx="182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6027-791D-415A-A0D7-ACC57679EB1F}" type="slidenum">
              <a:rPr lang="en-US">
                <a:solidFill>
                  <a:srgbClr val="000000"/>
                </a:solidFill>
              </a:rPr>
              <a:pPr/>
              <a:t>96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4813627" y="1752600"/>
            <a:ext cx="3415973" cy="2514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+mj-lt"/>
              </a:rPr>
              <a:t>Husband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000000"/>
                </a:solidFill>
                <a:latin typeface="+mj-lt"/>
              </a:rPr>
              <a:t>0</a:t>
            </a:r>
          </a:p>
        </p:txBody>
      </p:sp>
      <p:sp>
        <p:nvSpPr>
          <p:cNvPr id="175117" name="Line 13"/>
          <p:cNvSpPr>
            <a:spLocks noChangeShapeType="1"/>
          </p:cNvSpPr>
          <p:nvPr/>
        </p:nvSpPr>
        <p:spPr bwMode="auto">
          <a:xfrm rot="17566692" flipH="1">
            <a:off x="4370389" y="2700061"/>
            <a:ext cx="1331890" cy="269258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3276600" y="4495800"/>
            <a:ext cx="1981200" cy="2133600"/>
          </a:xfrm>
          <a:prstGeom prst="rect">
            <a:avLst/>
          </a:prstGeom>
          <a:solidFill>
            <a:srgbClr val="66FF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Age 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+mj-lt"/>
              </a:rPr>
              <a:t>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5116" name="Line 12"/>
          <p:cNvSpPr>
            <a:spLocks noChangeShapeType="1"/>
          </p:cNvSpPr>
          <p:nvPr/>
        </p:nvSpPr>
        <p:spPr bwMode="auto">
          <a:xfrm flipH="1">
            <a:off x="2590800" y="2895600"/>
            <a:ext cx="1447800" cy="198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5638800" y="4495800"/>
            <a:ext cx="2209800" cy="2057400"/>
          </a:xfrm>
          <a:prstGeom prst="rect">
            <a:avLst/>
          </a:prstGeom>
          <a:solidFill>
            <a:srgbClr val="FF6699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Age 24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000000"/>
                </a:solidFill>
                <a:latin typeface="+mj-lt"/>
              </a:rPr>
              <a:t>All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i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5110" name="Line 6"/>
          <p:cNvSpPr>
            <a:spLocks noChangeShapeType="1"/>
          </p:cNvSpPr>
          <p:nvPr/>
        </p:nvSpPr>
        <p:spPr bwMode="auto">
          <a:xfrm>
            <a:off x="4038600" y="2895600"/>
            <a:ext cx="30480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990600" y="4419600"/>
            <a:ext cx="1905000" cy="2209800"/>
          </a:xfrm>
          <a:prstGeom prst="rect">
            <a:avLst/>
          </a:prstGeom>
          <a:solidFill>
            <a:srgbClr val="66FF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Child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Age 18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+mj-lt"/>
              </a:rPr>
              <a:t>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914400" y="1828800"/>
            <a:ext cx="2667000" cy="23622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FFFF"/>
                </a:solidFill>
                <a:latin typeface="+mj-lt"/>
              </a:rPr>
              <a:t>Wife</a:t>
            </a:r>
          </a:p>
        </p:txBody>
      </p:sp>
      <p:sp>
        <p:nvSpPr>
          <p:cNvPr id="175112" name="Line 8"/>
          <p:cNvSpPr>
            <a:spLocks noChangeShapeType="1"/>
          </p:cNvSpPr>
          <p:nvPr/>
        </p:nvSpPr>
        <p:spPr bwMode="auto">
          <a:xfrm>
            <a:off x="914400" y="2133600"/>
            <a:ext cx="2590800" cy="15240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5113" name="Line 9"/>
          <p:cNvSpPr>
            <a:spLocks noChangeShapeType="1"/>
          </p:cNvSpPr>
          <p:nvPr/>
        </p:nvSpPr>
        <p:spPr bwMode="auto">
          <a:xfrm rot="5400000">
            <a:off x="1447800" y="1600200"/>
            <a:ext cx="1600200" cy="266700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5114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7630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4000" dirty="0" smtClean="0">
                <a:solidFill>
                  <a:srgbClr val="000066"/>
                </a:solidFill>
              </a:rPr>
              <a:t>Husband </a:t>
            </a:r>
            <a:r>
              <a:rPr lang="en-US" sz="4000" dirty="0">
                <a:solidFill>
                  <a:srgbClr val="000066"/>
                </a:solidFill>
              </a:rPr>
              <a:t>&amp; </a:t>
            </a:r>
            <a:r>
              <a:rPr lang="en-US" sz="4000" dirty="0" smtClean="0">
                <a:solidFill>
                  <a:srgbClr val="000066"/>
                </a:solidFill>
              </a:rPr>
              <a:t>younger children do not inherit </a:t>
            </a:r>
            <a:r>
              <a:rPr lang="en-US" sz="3200" dirty="0">
                <a:solidFill>
                  <a:srgbClr val="000066"/>
                </a:solidFill>
              </a:rPr>
              <a:t>(less than 5% &amp; no will)</a:t>
            </a:r>
            <a:endParaRPr lang="en-US" sz="3200" i="1" dirty="0">
              <a:solidFill>
                <a:srgbClr val="000066"/>
              </a:solidFill>
            </a:endParaRPr>
          </a:p>
        </p:txBody>
      </p:sp>
      <p:sp>
        <p:nvSpPr>
          <p:cNvPr id="175118" name="AutoShape 14"/>
          <p:cNvSpPr>
            <a:spLocks noChangeArrowheads="1"/>
          </p:cNvSpPr>
          <p:nvPr/>
        </p:nvSpPr>
        <p:spPr bwMode="auto">
          <a:xfrm rot="2692763">
            <a:off x="3200400" y="2971800"/>
            <a:ext cx="1447800" cy="1066800"/>
          </a:xfrm>
          <a:prstGeom prst="rightArrow">
            <a:avLst>
              <a:gd name="adj1" fmla="val 50000"/>
              <a:gd name="adj2" fmla="val 3392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104911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3.33333E-6 L 0.18333 0.13334 " pathEditMode="relative" ptsTypes="AA">
                                      <p:cBhvr>
                                        <p:cTn id="6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8737-79DA-4CD9-9A96-3228A57C9790}" type="slidenum">
              <a:rPr lang="en-US">
                <a:solidFill>
                  <a:srgbClr val="000000"/>
                </a:solidFill>
              </a:rPr>
              <a:pPr/>
              <a:t>97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431925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24 year old receives all  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133600"/>
            <a:ext cx="8534400" cy="3276600"/>
          </a:xfrm>
          <a:noFill/>
          <a:ln/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.0173661111 = 1.7%  Ft Peck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.0156250000 = 1.6%  Flathead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.0078125000 = 0.8%  Blackfeet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.0114583333 = 1.1%  Ft Peck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.0078125000 = 0.8%  Flathead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.0260416667 = 2.6%  Ft Hall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00066"/>
                </a:solidFill>
              </a:rPr>
              <a:t> </a:t>
            </a:r>
            <a:br>
              <a:rPr lang="en-US" dirty="0">
                <a:solidFill>
                  <a:srgbClr val="000066"/>
                </a:solidFill>
              </a:rPr>
            </a:br>
            <a:r>
              <a:rPr lang="en-US" sz="2800" dirty="0">
                <a:solidFill>
                  <a:srgbClr val="000066"/>
                </a:solidFill>
              </a:rPr>
              <a:t>(Because each interest is less than 5%)</a:t>
            </a:r>
          </a:p>
        </p:txBody>
      </p:sp>
      <p:grpSp>
        <p:nvGrpSpPr>
          <p:cNvPr id="177156" name="Group 4"/>
          <p:cNvGrpSpPr>
            <a:grpSpLocks/>
          </p:cNvGrpSpPr>
          <p:nvPr/>
        </p:nvGrpSpPr>
        <p:grpSpPr bwMode="auto">
          <a:xfrm>
            <a:off x="838200" y="2590800"/>
            <a:ext cx="609600" cy="228600"/>
            <a:chOff x="1248" y="1248"/>
            <a:chExt cx="432" cy="144"/>
          </a:xfrm>
        </p:grpSpPr>
        <p:sp>
          <p:nvSpPr>
            <p:cNvPr id="177157" name="Line 5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7158" name="Line 6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7159" name="Line 7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77160" name="Group 8"/>
          <p:cNvGrpSpPr>
            <a:grpSpLocks/>
          </p:cNvGrpSpPr>
          <p:nvPr/>
        </p:nvGrpSpPr>
        <p:grpSpPr bwMode="auto">
          <a:xfrm>
            <a:off x="838200" y="3124200"/>
            <a:ext cx="609600" cy="228600"/>
            <a:chOff x="1248" y="1248"/>
            <a:chExt cx="432" cy="144"/>
          </a:xfrm>
        </p:grpSpPr>
        <p:sp>
          <p:nvSpPr>
            <p:cNvPr id="177161" name="Line 9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7162" name="Line 10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7163" name="Line 11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77164" name="Group 12"/>
          <p:cNvGrpSpPr>
            <a:grpSpLocks/>
          </p:cNvGrpSpPr>
          <p:nvPr/>
        </p:nvGrpSpPr>
        <p:grpSpPr bwMode="auto">
          <a:xfrm>
            <a:off x="838200" y="3733800"/>
            <a:ext cx="609600" cy="228600"/>
            <a:chOff x="1248" y="1248"/>
            <a:chExt cx="432" cy="144"/>
          </a:xfrm>
        </p:grpSpPr>
        <p:sp>
          <p:nvSpPr>
            <p:cNvPr id="177165" name="Line 13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7166" name="Line 14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7167" name="Line 15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77168" name="Group 16"/>
          <p:cNvGrpSpPr>
            <a:grpSpLocks/>
          </p:cNvGrpSpPr>
          <p:nvPr/>
        </p:nvGrpSpPr>
        <p:grpSpPr bwMode="auto">
          <a:xfrm>
            <a:off x="838200" y="4343400"/>
            <a:ext cx="609600" cy="228600"/>
            <a:chOff x="1248" y="1248"/>
            <a:chExt cx="432" cy="144"/>
          </a:xfrm>
        </p:grpSpPr>
        <p:sp>
          <p:nvSpPr>
            <p:cNvPr id="177169" name="Line 17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7170" name="Line 18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7171" name="Line 19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77172" name="Group 20"/>
          <p:cNvGrpSpPr>
            <a:grpSpLocks/>
          </p:cNvGrpSpPr>
          <p:nvPr/>
        </p:nvGrpSpPr>
        <p:grpSpPr bwMode="auto">
          <a:xfrm>
            <a:off x="838200" y="4876800"/>
            <a:ext cx="609600" cy="228600"/>
            <a:chOff x="1248" y="1248"/>
            <a:chExt cx="432" cy="144"/>
          </a:xfrm>
        </p:grpSpPr>
        <p:sp>
          <p:nvSpPr>
            <p:cNvPr id="177173" name="Line 21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7174" name="Line 22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7175" name="Line 23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77176" name="Group 24"/>
          <p:cNvGrpSpPr>
            <a:grpSpLocks/>
          </p:cNvGrpSpPr>
          <p:nvPr/>
        </p:nvGrpSpPr>
        <p:grpSpPr bwMode="auto">
          <a:xfrm>
            <a:off x="838200" y="5486400"/>
            <a:ext cx="609600" cy="228600"/>
            <a:chOff x="1248" y="1248"/>
            <a:chExt cx="432" cy="144"/>
          </a:xfrm>
        </p:grpSpPr>
        <p:sp>
          <p:nvSpPr>
            <p:cNvPr id="177177" name="Line 25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7178" name="Line 26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7179" name="Line 27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77180" name="Picture 28" descr="bead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68484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864435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0ED3-3AB5-431C-B72B-D1D73C8E69B9}" type="slidenum">
              <a:rPr lang="en-US">
                <a:solidFill>
                  <a:srgbClr val="000000"/>
                </a:solidFill>
              </a:rPr>
              <a:pPr/>
              <a:t>98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010400" cy="1143000"/>
          </a:xfrm>
        </p:spPr>
        <p:txBody>
          <a:bodyPr/>
          <a:lstStyle/>
          <a:p>
            <a:pPr algn="l"/>
            <a:r>
              <a:rPr lang="en-US" sz="4800" dirty="0">
                <a:solidFill>
                  <a:srgbClr val="000066"/>
                </a:solidFill>
              </a:rPr>
              <a:t>Example 5: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229600" cy="4267200"/>
          </a:xfrm>
        </p:spPr>
        <p:txBody>
          <a:bodyPr/>
          <a:lstStyle/>
          <a:p>
            <a:r>
              <a:rPr lang="en-US" sz="6000" dirty="0"/>
              <a:t>Survivors </a:t>
            </a:r>
          </a:p>
          <a:p>
            <a:pPr lvl="1">
              <a:buFont typeface="Wingdings" pitchFamily="2" charset="2"/>
              <a:buChar char="§"/>
            </a:pPr>
            <a:r>
              <a:rPr lang="en-US" sz="6000" dirty="0"/>
              <a:t>Wife</a:t>
            </a:r>
          </a:p>
          <a:p>
            <a:pPr lvl="2"/>
            <a:r>
              <a:rPr lang="en-US" sz="4000" i="1" dirty="0"/>
              <a:t>living on one of the parcels</a:t>
            </a:r>
          </a:p>
          <a:p>
            <a:pPr lvl="1">
              <a:buFont typeface="Wingdings" pitchFamily="2" charset="2"/>
              <a:buChar char="§"/>
            </a:pPr>
            <a:r>
              <a:rPr lang="en-US" sz="6000" dirty="0"/>
              <a:t>3 </a:t>
            </a:r>
            <a:r>
              <a:rPr lang="en-US" sz="6000" dirty="0" smtClean="0"/>
              <a:t>children</a:t>
            </a:r>
            <a:endParaRPr lang="en-US" sz="6000" dirty="0"/>
          </a:p>
        </p:txBody>
      </p:sp>
      <p:pic>
        <p:nvPicPr>
          <p:cNvPr id="179210" name="Picture 10" descr="Image 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143000"/>
            <a:ext cx="27527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883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000066"/>
                </a:solidFill>
                <a:latin typeface="+mj-lt"/>
              </a:rPr>
              <a:t>(Interests of less than 5% &amp; no 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85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B542-075E-416E-A710-C4A2F52402DD}" type="slidenum">
              <a:rPr lang="en-US">
                <a:solidFill>
                  <a:srgbClr val="000000"/>
                </a:solidFill>
              </a:rPr>
              <a:pPr/>
              <a:t>99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600200"/>
          </a:xfrm>
        </p:spPr>
        <p:txBody>
          <a:bodyPr/>
          <a:lstStyle/>
          <a:p>
            <a:pPr algn="l"/>
            <a:r>
              <a:rPr lang="en-US" sz="5100" dirty="0">
                <a:solidFill>
                  <a:srgbClr val="000066"/>
                </a:solidFill>
              </a:rPr>
              <a:t>Spouse lives on parcel</a:t>
            </a:r>
            <a:r>
              <a:rPr lang="en-US" sz="6600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8839200" cy="3276600"/>
          </a:xfrm>
          <a:noFill/>
          <a:ln/>
        </p:spPr>
        <p:txBody>
          <a:bodyPr/>
          <a:lstStyle/>
          <a:p>
            <a:pPr>
              <a:buClr>
                <a:srgbClr val="FF6600"/>
              </a:buClr>
              <a:buFontTx/>
              <a:buNone/>
            </a:pPr>
            <a:r>
              <a:rPr lang="en-US" sz="3600" dirty="0"/>
              <a:t>.</a:t>
            </a:r>
            <a:r>
              <a:rPr lang="en-US" sz="3600" dirty="0">
                <a:solidFill>
                  <a:srgbClr val="CC0000"/>
                </a:solidFill>
              </a:rPr>
              <a:t>017366111 = 1.7%  Flathead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en-US" sz="3600" dirty="0"/>
              <a:t>.015625000 = 1.6%  Ft Belknap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en-US" sz="3600" dirty="0"/>
              <a:t>.007812500 = 0.8%  Blackfeet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en-US" sz="3600" dirty="0"/>
              <a:t>.011458333 = 1.1%  Ft Peck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en-US" sz="3600" dirty="0"/>
              <a:t>.007812500 = 0.8%  Standing 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en-US" sz="3600" dirty="0"/>
              <a:t>.026041666 = 2.6%  Ft Peck </a:t>
            </a:r>
          </a:p>
        </p:txBody>
      </p:sp>
      <p:grpSp>
        <p:nvGrpSpPr>
          <p:cNvPr id="181327" name="Group 79"/>
          <p:cNvGrpSpPr>
            <a:grpSpLocks/>
          </p:cNvGrpSpPr>
          <p:nvPr/>
        </p:nvGrpSpPr>
        <p:grpSpPr bwMode="auto">
          <a:xfrm>
            <a:off x="533400" y="2362200"/>
            <a:ext cx="609600" cy="228600"/>
            <a:chOff x="1248" y="1248"/>
            <a:chExt cx="432" cy="144"/>
          </a:xfrm>
        </p:grpSpPr>
        <p:sp>
          <p:nvSpPr>
            <p:cNvPr id="181328" name="Line 80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329" name="Line 81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330" name="Line 82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81331" name="Group 83"/>
          <p:cNvGrpSpPr>
            <a:grpSpLocks/>
          </p:cNvGrpSpPr>
          <p:nvPr/>
        </p:nvGrpSpPr>
        <p:grpSpPr bwMode="auto">
          <a:xfrm>
            <a:off x="533400" y="3048000"/>
            <a:ext cx="609600" cy="228600"/>
            <a:chOff x="1248" y="1248"/>
            <a:chExt cx="432" cy="144"/>
          </a:xfrm>
        </p:grpSpPr>
        <p:sp>
          <p:nvSpPr>
            <p:cNvPr id="181332" name="Line 84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333" name="Line 85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334" name="Line 86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81335" name="Group 87"/>
          <p:cNvGrpSpPr>
            <a:grpSpLocks/>
          </p:cNvGrpSpPr>
          <p:nvPr/>
        </p:nvGrpSpPr>
        <p:grpSpPr bwMode="auto">
          <a:xfrm>
            <a:off x="533400" y="3657600"/>
            <a:ext cx="609600" cy="228600"/>
            <a:chOff x="1248" y="1248"/>
            <a:chExt cx="432" cy="144"/>
          </a:xfrm>
        </p:grpSpPr>
        <p:sp>
          <p:nvSpPr>
            <p:cNvPr id="181336" name="Line 88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337" name="Line 89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338" name="Line 90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81339" name="Group 91"/>
          <p:cNvGrpSpPr>
            <a:grpSpLocks/>
          </p:cNvGrpSpPr>
          <p:nvPr/>
        </p:nvGrpSpPr>
        <p:grpSpPr bwMode="auto">
          <a:xfrm>
            <a:off x="533400" y="4343400"/>
            <a:ext cx="609600" cy="228600"/>
            <a:chOff x="1248" y="1248"/>
            <a:chExt cx="432" cy="144"/>
          </a:xfrm>
        </p:grpSpPr>
        <p:sp>
          <p:nvSpPr>
            <p:cNvPr id="181340" name="Line 92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341" name="Line 93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342" name="Line 94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81343" name="Group 95"/>
          <p:cNvGrpSpPr>
            <a:grpSpLocks/>
          </p:cNvGrpSpPr>
          <p:nvPr/>
        </p:nvGrpSpPr>
        <p:grpSpPr bwMode="auto">
          <a:xfrm>
            <a:off x="533400" y="5029200"/>
            <a:ext cx="609600" cy="228600"/>
            <a:chOff x="1248" y="1248"/>
            <a:chExt cx="432" cy="144"/>
          </a:xfrm>
        </p:grpSpPr>
        <p:sp>
          <p:nvSpPr>
            <p:cNvPr id="181344" name="Line 96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345" name="Line 97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346" name="Line 98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81347" name="Group 99"/>
          <p:cNvGrpSpPr>
            <a:grpSpLocks/>
          </p:cNvGrpSpPr>
          <p:nvPr/>
        </p:nvGrpSpPr>
        <p:grpSpPr bwMode="auto">
          <a:xfrm>
            <a:off x="533400" y="5715000"/>
            <a:ext cx="609600" cy="228600"/>
            <a:chOff x="1248" y="1248"/>
            <a:chExt cx="432" cy="144"/>
          </a:xfrm>
        </p:grpSpPr>
        <p:sp>
          <p:nvSpPr>
            <p:cNvPr id="181348" name="Line 100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349" name="Line 101"/>
            <p:cNvSpPr>
              <a:spLocks noChangeShapeType="1"/>
            </p:cNvSpPr>
            <p:nvPr/>
          </p:nvSpPr>
          <p:spPr bwMode="auto">
            <a:xfrm>
              <a:off x="1248" y="139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350" name="Line 102"/>
            <p:cNvSpPr>
              <a:spLocks noChangeShapeType="1"/>
            </p:cNvSpPr>
            <p:nvPr/>
          </p:nvSpPr>
          <p:spPr bwMode="auto">
            <a:xfrm flipH="1" flipV="1">
              <a:off x="1680" y="124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81351" name="Picture 103" descr="bead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68484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04800" y="6096000"/>
            <a:ext cx="868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000066"/>
                </a:solidFill>
                <a:latin typeface="+mj-lt"/>
              </a:rPr>
              <a:t>(Interests of less than 5% &amp; no will)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28681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4.0"/>
  <p:tag name="TPVERSION" val="2008"/>
  <p:tag name="PPVERSION" val="14.0"/>
  <p:tag name="DELIMITERS" val="3.1"/>
  <p:tag name="SHOWBARVISIBLE" val="True"/>
  <p:tag name="USESECONDARYMONITOR" val="True"/>
  <p:tag name="SAVECSVWITHSESSION" val="Fals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0"/>
  <p:tag name="RESETCHARTS" val="True"/>
  <p:tag name="INCLUDENONRESPONDERS" val="False"/>
  <p:tag name="MULTIRESPDIVISOR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INCLUDESESSION" val="True"/>
  <p:tag name="TASKPANEKEY" val="3d77b9ed-5662-4086-90c6-262fa4480c6f"/>
  <p:tag name="TPFULLVERSION" val="4.3.2.1178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2263151B5444B6C81EDED06AA43607D"/>
  <p:tag name="SLIDEID" val="B2263151B5444B6C81EDED06AA43607D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o receives the interests in land because Sara has no written will?"/>
  <p:tag name="COUNTDOWNSECONDS" val="8"/>
  <p:tag name="ANSWERSALIAS" val="State of MT|smicln|Tribe with jurisdiction|smicln|State where land located|smicln|Federal government"/>
  <p:tag name="COUNTDOWNHEIGHT" val="80"/>
  <p:tag name="COUNTDOWNWIDTH" val="100"/>
  <p:tag name="VALUES" val="Incorrect|smicln|Correct|smicln|Incorrect|smicln|Incorrect"/>
  <p:tag name="TOTALRESPONSES" val="1"/>
  <p:tag name="RESPONSECOUNT" val="1"/>
  <p:tag name="SLICED" val="False"/>
  <p:tag name="RESPONSES" val="2;"/>
  <p:tag name="CHARTSTRINGSTD" val="0 1 0 0"/>
  <p:tag name="CHARTSTRINGREV" val="0 0 1 0"/>
  <p:tag name="CHARTSTRINGSTDPER" val="0 1 0 0"/>
  <p:tag name="CHARTSTRINGREVPER" val="0 0 1 0"/>
  <p:tag name="RESTORECOUNTDOWNTIMER" val="False"/>
  <p:tag name="RESPONSESGATHERED" val="False"/>
  <p:tag name="ANONYMOUSTEMP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9"/>
  <p:tag name="FONTSIZE" val="32"/>
  <p:tag name="BULLETTYPE" val="ppBulletArabicPeriod"/>
  <p:tag name="ANSWERTEXT" val="State of MT&#10;Tribe with jurisdiction&#10;State where land located&#10;Federal government"/>
  <p:tag name="OLDNUMANSWERS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FB1163A59D84401A3554613A9F914AC"/>
  <p:tag name="SLIDEID" val="4FB1163A59D84401A3554613A9F914AC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COUNTDOWNSECONDS" val="8"/>
  <p:tag name="RESPONSECOUNT" val="1"/>
  <p:tag name="SLICED" val="False"/>
  <p:tag name="RESPONSES" val="2;"/>
  <p:tag name="CHARTSTRINGSTD" val="0 1 0 0 0"/>
  <p:tag name="CHARTSTRINGREV" val="0 0 0 1 0"/>
  <p:tag name="CHARTSTRINGSTDPER" val="0 1 0 0 0"/>
  <p:tag name="CHARTSTRINGREVPER" val="0 0 0 1 0"/>
  <p:tag name="COUNTDOWNHEIGHT" val="80"/>
  <p:tag name="COUNTDOWNWIDTH" val="100"/>
  <p:tag name="TOTALRESPONSES" val="0"/>
  <p:tag name="QUESTIONALIAS" val="Practice:  Why I am attending the meeting"/>
  <p:tag name="ANSWERSALIAS" val="Sounded like information I should know|smicln|My spouse made me here|smicln|My children suggested I attend"/>
  <p:tag name="RESTORECOUNTDOWNTIMER" val="False"/>
  <p:tag name="VALUES" val="No Value|smicln|No Value|smicln|No Value"/>
  <p:tag name="RESPONSESGATHERED" val="False"/>
  <p:tag name="ANONYMOUSTEMP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4EF8859194243D7AE8BE44612ED7364"/>
  <p:tag name="SLIDEID" val="94EF8859194243D7AE8BE44612ED7364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COUNTDOWNSECONDS" val="8"/>
  <p:tag name="RESPONSECOUNT" val="1"/>
  <p:tag name="SLICED" val="False"/>
  <p:tag name="RESPONSES" val="2;"/>
  <p:tag name="CHARTSTRINGSTD" val="0 1 0 0"/>
  <p:tag name="CHARTSTRINGREV" val="0 0 1 0"/>
  <p:tag name="CHARTSTRINGSTDPER" val="0 1 0 0"/>
  <p:tag name="CHARTSTRINGREVPER" val="0 0 1 0"/>
  <p:tag name="ANSWERSALIAS" val="State of MT|smicln|Tribe where land located|smicln|Oldest child|smicln|Youngest child|smicln|Federal government"/>
  <p:tag name="QUESTIONALIAS" val="Who received the less than 5% interests when Dad has no written will?"/>
  <p:tag name="VALUES" val="Incorrect|smicln|Incorrect|smicln|Correct|smicln|Incorrect|smicln|Incorrect"/>
  <p:tag name="COUNTDOWNHEIGHT" val="80"/>
  <p:tag name="COUNTDOWNWIDTH" val="100"/>
  <p:tag name="TOTALRESPONSES" val="0"/>
  <p:tag name="RESTORECOUNTDOWNTIMER" val="False"/>
  <p:tag name="RESPONSESGATHERED" val="False"/>
  <p:tag name="ANONYMOUSTEMP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83"/>
  <p:tag name="FONTSIZE" val="32"/>
  <p:tag name="BULLETTYPE" val="ppBulletArabicPeriod"/>
  <p:tag name="ANSWERTEXT" val="State of MT&#10;Tribe where land located&#10;Oldest child&#10;Youngest child&#10;Federal government"/>
  <p:tag name="OLDNUMANSWERS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5CF418A921140FF857FBC97D110A33C"/>
  <p:tag name="SLIDEID" val="A5CF418A921140FF857FBC97D110A33C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COUNTDOWNSECONDS" val="8"/>
  <p:tag name="RESPONSECOUNT" val="1"/>
  <p:tag name="SLICED" val="False"/>
  <p:tag name="RESPONSES" val="3;"/>
  <p:tag name="CHARTSTRINGSTD" val="0 0 1 0"/>
  <p:tag name="CHARTSTRINGREV" val="0 1 0 0"/>
  <p:tag name="CHARTSTRINGSTDPER" val="0 0 1 0"/>
  <p:tag name="CHARTSTRINGREVPER" val="0 1 0 0"/>
  <p:tag name="ANSWERSALIAS" val="Federal government|smicln|Tribe|smicln|Spouse|smicln|Deceased person’s Parents|smicln|State where land located"/>
  <p:tag name="COUNTDOWNHEIGHT" val="80"/>
  <p:tag name="COUNTDOWNWIDTH" val="100"/>
  <p:tag name="VALUES" val="Incorrect|smicln|Correct|smicln|Incorrect|smicln|Incorrect|smicln|Incorrect"/>
  <p:tag name="QUESTIONALIAS" val="Who receives the husband’s interest no written will?"/>
  <p:tag name="TOTALRESPONSES" val="0"/>
  <p:tag name="RESTORECOUNTDOWNTIMER" val="False"/>
  <p:tag name="RESPONSESGATHERED" val="False"/>
  <p:tag name="ANONYMOUSTEMP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82"/>
  <p:tag name="FONTSIZE" val="32"/>
  <p:tag name="BULLETTYPE" val="ppBulletArabicPeriod"/>
  <p:tag name="ANSWERTEXT" val="Federal government&#10;Tribe&#10;Spouse&#10;Deceased person’s Parents&#10;State where land located"/>
  <p:tag name="OLDNUMANSWERS" val="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92"/>
  <p:tag name="FONTSIZE" val="32"/>
  <p:tag name="BULLETTYPE" val="ppBulletArabicPeriod"/>
  <p:tag name="ANSWERTEXT" val="Sounded like information I should know&#10;My spouse made me here&#10;My children suggested I attend"/>
  <p:tag name="OLDNUMANSWERS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5CED507FCAD443092A1756E9564C19E"/>
  <p:tag name="SLIDEID" val="F5CED507FCAD443092A1756E9564C19E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COUNTDOWNSECONDS" val="8"/>
  <p:tag name="RESPONSECOUNT" val="1"/>
  <p:tag name="SLICED" val="False"/>
  <p:tag name="RESPONSES" val="3;"/>
  <p:tag name="CHARTSTRINGSTD" val="0 0 1 0"/>
  <p:tag name="CHARTSTRINGREV" val="0 1 0 0"/>
  <p:tag name="CHARTSTRINGSTDPER" val="0 0 1 0"/>
  <p:tag name="CHARTSTRINGREVPER" val="0 1 0 0"/>
  <p:tag name="ANSWERSALIAS" val="State of MT|smicln|Tribe|smicln|Oldest Surviving Child|smicln|Oldest Grandchild"/>
  <p:tag name="COUNTDOWNHEIGHT" val="80"/>
  <p:tag name="COUNTDOWNWIDTH" val="100"/>
  <p:tag name="VALUES" val="Incorrect|smicln|Incorrect|smicln|Correct|smicln|Incorrect"/>
  <p:tag name="QUESTIONALIAS" val="Who receives the interest if wife doesn’t have a written will?"/>
  <p:tag name="TOTALRESPONSES" val="0"/>
  <p:tag name="RESTORECOUNTDOWNTIMER" val="False"/>
  <p:tag name="RESPONSESGATHERED" val="False"/>
  <p:tag name="ANONYMOUSTEMP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58"/>
  <p:tag name="FONTSIZE" val="32"/>
  <p:tag name="BULLETTYPE" val="ppBulletArabicPeriod"/>
  <p:tag name="ANSWERTEXT" val="State of MT&#10;Tribe&#10;Oldest Surviving Child&#10;Oldest Grandchild"/>
  <p:tag name="OLDNUMANSWERS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D9089F6EB3C4C79980ABC5C58C18046"/>
  <p:tag name="SLIDEID" val="FD9089F6EB3C4C79980ABC5C58C18046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o receives the interest no will? (less than 5%)"/>
  <p:tag name="COUNTDOWNSECONDS" val="8"/>
  <p:tag name="RESPONSECOUNT" val="1"/>
  <p:tag name="SLICED" val="False"/>
  <p:tag name="RESPONSES" val="3;"/>
  <p:tag name="CHARTSTRINGSTD" val="0 0 1 0"/>
  <p:tag name="CHARTSTRINGREV" val="0 1 0 0"/>
  <p:tag name="CHARTSTRINGSTDPER" val="0 0 1 0"/>
  <p:tag name="CHARTSTRINGREVPER" val="0 1 0 0"/>
  <p:tag name="ANSWERSALIAS" val="State of MT|smicln|Tribe|smicln|Wife|smicln|Oldest Child|smicln|All children inherit "/>
  <p:tag name="VALUES" val="Incorrect|smicln|Incorrect|smicln|Correct|smicln|Incorrect|smicln|Incorrect"/>
  <p:tag name="COUNTDOWNHEIGHT" val="80"/>
  <p:tag name="COUNTDOWNWIDTH" val="100"/>
  <p:tag name="TOTALRESPONSES" val="0"/>
  <p:tag name="RESTORECOUNTDOWNTIMER" val="False"/>
  <p:tag name="RESPONSESGATHERED" val="False"/>
  <p:tag name="ANONYMOUSTEMP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57"/>
  <p:tag name="FONTSIZE" val="36"/>
  <p:tag name="BULLETTYPE" val="ppBulletArabicPeriod"/>
  <p:tag name="ANSWERTEXT" val="State of MT&#10;Tribe&#10;Wife&#10;Oldest Child&#10;All children inherit "/>
  <p:tag name="OLDNUMANSWERS" val="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44B0D2F3F174C6C96A123518AFE3B08"/>
  <p:tag name="SLIDEID" val="C44B0D2F3F174C6C96A123518AFE3B08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ANSWERSALIAS" val="Enter answer text..."/>
  <p:tag name="DELIMITERS" val="3.1"/>
  <p:tag name="VALUEFORMAT" val="0%"/>
  <p:tag name="QUESTIONALIAS" val="Must respond before end of time"/>
  <p:tag name="COUNTDOWNSECONDS" val="6"/>
  <p:tag name="COUNTDOWNHEIGHT" val="80"/>
  <p:tag name="COUNTDOWNWIDTH" val="100"/>
  <p:tag name="VALUES" val="No Value"/>
  <p:tag name="TOTALRESPONSES" val="0"/>
  <p:tag name="RESTORECOUNTDOWNTIMER" val="False"/>
  <p:tag name="RESPONSESGATHERED" val="False"/>
  <p:tag name="ANONYMOUSTEMP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75238E9962345498A89DAF1C902C31A"/>
  <p:tag name="SLIDEID" val="975238E9962345498A89DAF1C902C31A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COUNTDOWNSECONDS" val="8"/>
  <p:tag name="RESPONSECOUNT" val="1"/>
  <p:tag name="SLICED" val="False"/>
  <p:tag name="RESPONSES" val="2;"/>
  <p:tag name="CHARTSTRINGSTD" val="0 1 0 0 0 0"/>
  <p:tag name="CHARTSTRINGREV" val="0 0 0 0 1 0"/>
  <p:tag name="CHARTSTRINGSTDPER" val="0 1 0 0 0 0"/>
  <p:tag name="CHARTSTRINGREVPER" val="0 0 0 0 1 0"/>
  <p:tag name="QUESTIONALIAS" val="ITI Statement…Which one is 5% or more?"/>
  <p:tag name="ANSWERSALIAS" val=" 0.0173661111|smicln| 0.1056250000|smicln| 0.0078125000|smicln| 0.0114583333|smicln| 0.0478125000|smicln| 0.0260416667"/>
  <p:tag name="VALUES" val="Incorrect|smicln|Correct|smicln|Incorrect|smicln|Incorrect|smicln|Incorrect|smicln|Incorrect"/>
  <p:tag name="COUNTDOWNHEIGHT" val="80"/>
  <p:tag name="COUNTDOWNWIDTH" val="100"/>
  <p:tag name="TOTALRESPONSES" val="0"/>
  <p:tag name="RESTORECOUNTDOWNTIMER" val="False"/>
  <p:tag name="RESPONSESGATHERED" val="False"/>
  <p:tag name="ANONYMOUSTEMP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83"/>
  <p:tag name="FONTSIZE" val="32"/>
  <p:tag name="BULLETTYPE" val="ppBulletArabicPeriod"/>
  <p:tag name="ANSWERTEXT" val=" 0.0173661111&#10; 0.1056250000&#10; 0.0078125000&#10; 0.0114583333&#10; 0.0478125000&#10; 0.0260416667"/>
  <p:tag name="OLDNUMANSWERS" val="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ANSWERTEXT" val="Enter answer text..."/>
  <p:tag name="TEXTLENGTH" val="20"/>
  <p:tag name="FONTSIZE" val="32"/>
  <p:tag name="BULLETTYPE" val="ppBulletArabicPeriod"/>
  <p:tag name="OLDNUMANSWERS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14D5AB8F896433A92D5026593F7152F"/>
  <p:tag name="SLIDEID" val="D14D5AB8F896433A92D5026593F7152F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COUNTDOWNSECONDS" val="8"/>
  <p:tag name="RESPONSECOUNT" val="1"/>
  <p:tag name="SLICED" val="False"/>
  <p:tag name="RESPONSES" val="1;"/>
  <p:tag name="CHARTSTRINGSTD" val="1 0 0"/>
  <p:tag name="CHARTSTRINGREV" val="0 0 1"/>
  <p:tag name="CHARTSTRINGSTDPER" val="1 0 0"/>
  <p:tag name="CHARTSTRINGREVPER" val="0 0 1"/>
  <p:tag name="ANSWERSALIAS" val="Mother &amp; Dad equally|smicln|Sisters equally|smicln|1/5 to each (mother, dad, three sisters)|smicln|Tribe with jurisdiction"/>
  <p:tag name="QUESTIONALIAS" val="Who receives the interests if they are 5% or more when a single person dies without a will?"/>
  <p:tag name="COUNTDOWNHEIGHT" val="80"/>
  <p:tag name="COUNTDOWNWIDTH" val="100"/>
  <p:tag name="TOTALRESPONSES" val="0"/>
  <p:tag name="RESTORECOUNTDOWNTIMER" val="False"/>
  <p:tag name="VALUES" val="Correct|smicln|Incorrect|smicln|Incorrect|smicln|Incorrect"/>
  <p:tag name="RESPONSESGATHERED" val="False"/>
  <p:tag name="ANONYMOUSTEMP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01"/>
  <p:tag name="FONTSIZE" val="32"/>
  <p:tag name="BULLETTYPE" val="ppBulletArabicPeriod"/>
  <p:tag name="ANSWERTEXT" val="Mother &amp; Dad equally&#10;Sisters equally&#10;1/5 to each (mother, dad, three sisters)&#10;Tribe with jurisdiction"/>
  <p:tag name="OLDNUMANSWERS" val="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FB1163A59D84401A3554613A9F914AC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Practice:  At this point in time are you?"/>
  <p:tag name="ANSWERSALIAS" val=" Married|smicln| Single|smicln| Divorced|smicln| Separated|smicln| Widowed"/>
  <p:tag name="COUNTDOWNSECONDS" val="8"/>
  <p:tag name="RESPONSECOUNT" val="1"/>
  <p:tag name="SLICED" val="False"/>
  <p:tag name="RESPONSES" val="2;"/>
  <p:tag name="CHARTSTRINGSTD" val="0 1 0 0 0"/>
  <p:tag name="CHARTSTRINGREV" val="0 0 0 1 0"/>
  <p:tag name="CHARTSTRINGSTDPER" val="0 1 0 0 0"/>
  <p:tag name="CHARTSTRINGREVPER" val="0 0 0 1 0"/>
  <p:tag name="COUNTDOWNHEIGHT" val="80"/>
  <p:tag name="COUNTDOWNWIDTH" val="100"/>
  <p:tag name="SLIDEORDER" val="2"/>
  <p:tag name="SLIDEGUID" val="A636B2D019624241A1A00494DF98AF7E"/>
  <p:tag name="VALUES" val="No Value|smicln|No Value|smicln|No Value|smicln|No Value|smicln|No Value"/>
  <p:tag name="TOTALRESPONSES" val="0"/>
  <p:tag name="RESTORECOUNTDOWNTIMER" val="False"/>
  <p:tag name="RESPONSESGATHERED" val="False"/>
  <p:tag name="ANONYMOUSTEMP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C947B807997436BA012F584091EA9A3"/>
  <p:tag name="SLIDEID" val="BC947B807997436BA012F584091EA9A3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o receives the interests of 5% or more no will?"/>
  <p:tag name="COUNTDOWNSECONDS" val="8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ANSWERSALIAS" val="Brothers equally 1/2|smicln|Niece &amp; nephews equally 1/6 each|smicln|Brothers, niece &amp; nephews equally 1/8 each|smicln|Tribe with jurisdiction"/>
  <p:tag name="RESPONSESGATHERED" val="False"/>
  <p:tag name="VALUES" val="Correct|smicln|Incorrect|smicln|Incorrect|smicln|Incorrect"/>
  <p:tag name="RESTORECOUNTDOWNTIMER" val="True"/>
  <p:tag name="COUNTDOWNHEIGHT" val="80"/>
  <p:tag name="COUNTDOWNWIDTH" val="100"/>
  <p:tag name="TOTALRESPONSES" val="0"/>
  <p:tag name="ANONYMOUSTEMP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20"/>
  <p:tag name="FONTSIZE" val="28"/>
  <p:tag name="BULLETTYPE" val="ppBulletArabicPeriod"/>
  <p:tag name="ANSWERTEXT" val="Brothers equally 1/2&#10;Niece &amp; nephews equally 1/6 each&#10;Brothers, niece &amp; nephews equally 1/8 each&#10;Tribe with jurisdiction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D709A50BEEC4741BF0456C69110D1B7"/>
  <p:tag name="SLIDEID" val="ED709A50BEEC4741BF0456C69110D1B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o receives 5% or more interests no will?"/>
  <p:tag name="COUNTDOWNSECONDS" val="8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ANSWERSALIAS" val="Living brother receives all|smicln|Niece &amp; nephews equally 1/6 each|smicln|Living brother, niece &amp; nephew equally 1/7 each|smicln|Tribe with jurisdiction"/>
  <p:tag name="RESPONSESGATHERED" val="False"/>
  <p:tag name="COUNTDOWNHEIGHT" val="80"/>
  <p:tag name="COUNTDOWNWIDTH" val="100"/>
  <p:tag name="RESTORECOUNTDOWNTIMER" val="True"/>
  <p:tag name="TOTALRESPONSES" val="0"/>
  <p:tag name="ANONYMOUSTEMP" val="False"/>
  <p:tag name="VALUES" val="Correct|smicln|Incorrect|smicln|Incorrect|smicln|Incorrect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32"/>
  <p:tag name="FONTSIZE" val="28"/>
  <p:tag name="BULLETTYPE" val="ppBulletArabicPeriod"/>
  <p:tag name="ANSWERTEXT" val="Living brother receives all&#10;Niece &amp; nephews equally 1/6 each&#10;Living brother, niece &amp; nephew equally 1/7 each&#10;Tribe with jurisdiction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E839D4C25544786BE0B65908841DEBA"/>
  <p:tag name="SLIDEID" val="4E839D4C25544786BE0B65908841DEBA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o receives interest of 5% or more with no will? "/>
  <p:tag name="ANSWERSALIAS" val="Children equally 1/3 each|smicln|Tribe|smicln|State of MT|smicln|Federal Government"/>
  <p:tag name="COUNTDOWNSECONDS" val="8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VALUES" val="Correct|smicln|Incorrect|smicln|Incorrect|smicln|Incorrect"/>
  <p:tag name="COUNTDOWNHEIGHT" val="80"/>
  <p:tag name="COUNTDOWNWIDTH" val="100"/>
  <p:tag name="TOTALRESPONSES" val="0"/>
  <p:tag name="RESTORECOUNTDOWNTIMER" val="False"/>
  <p:tag name="RESPONSESGATHERED" val="False"/>
  <p:tag name="ANONYMOUSTEMP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6"/>
  <p:tag name="FONTSIZE" val="36"/>
  <p:tag name="BULLETTYPE" val="ppBulletArabicPeriod"/>
  <p:tag name="ANSWERTEXT" val=" Married&#10; Single&#10; Divorced&#10; Separated&#10; Widowed"/>
  <p:tag name="OLDNUMANSWERS" val="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62"/>
  <p:tag name="FONTSIZE" val="32"/>
  <p:tag name="BULLETTYPE" val="ppBulletArabicPeriod"/>
  <p:tag name="ANSWERTEXT" val="Children equally 1/3 each&#10;Tribe&#10;State of MT&#10;Federal Government"/>
  <p:tag name="OLDNUMANSWERS" val="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069CFB4C3DF4FCC95D799E5D759910B"/>
  <p:tag name="SLIDEID" val="0069CFB4C3DF4FCC95D799E5D759910B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o receives interests of 5% or more no written will?"/>
  <p:tag name="ANSWERSALIAS" val="Children equally 1/3 each|smicln|Grandchildren equally 1/6 each|smicln|Children and grandchildren 1/9 each|smicln|Tribe"/>
  <p:tag name="COUNTDOWNSECONDS" val="8"/>
  <p:tag name="RESPONSECOUNT" val="1"/>
  <p:tag name="SLICED" val="False"/>
  <p:tag name="RESPONSES" val="2;"/>
  <p:tag name="CHARTSTRINGSTD" val="0 1 0 0"/>
  <p:tag name="CHARTSTRINGREV" val="0 0 1 0"/>
  <p:tag name="CHARTSTRINGSTDPER" val="0 1 0 0"/>
  <p:tag name="CHARTSTRINGREVPER" val="0 0 1 0"/>
  <p:tag name="VALUES" val="Correct|smicln|Incorrect|smicln|Incorrect|smicln|Incorrect"/>
  <p:tag name="COUNTDOWNHEIGHT" val="80"/>
  <p:tag name="COUNTDOWNWIDTH" val="100"/>
  <p:tag name="TOTALRESPONSES" val="0"/>
  <p:tag name="RESTORECOUNTDOWNTIMER" val="False"/>
  <p:tag name="RESPONSESGATHERED" val="False"/>
  <p:tag name="ANONYMOUSTEMP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98"/>
  <p:tag name="FONTSIZE" val="30"/>
  <p:tag name="BULLETTYPE" val="ppBulletArabicPeriod"/>
  <p:tag name="ANSWERTEXT" val="Children equally 1/3 each&#10;Grandchildren equally 1/6 each&#10;Children and grandchildren 1/9 each&#10;Tribe"/>
  <p:tag name="OLDNUMANSWERS" val="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111EA9BA989426BB6A839275FEF4509"/>
  <p:tag name="SLIDEID" val="D111EA9BA989426BB6A839275FEF4509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share does grandchild receive, if any, if parent owned 5% or more and no will?"/>
  <p:tag name="ANSWERSALIAS" val="None|smicln|1/3|smicln|1/8|smicln|1/6"/>
  <p:tag name="COUNTDOWNSECONDS" val="8"/>
  <p:tag name="RESPONSECOUNT" val="1"/>
  <p:tag name="SLICED" val="False"/>
  <p:tag name="RESPONSES" val="4;"/>
  <p:tag name="CHARTSTRINGSTD" val="0 0 0 1"/>
  <p:tag name="CHARTSTRINGREV" val="1 0 0 0"/>
  <p:tag name="CHARTSTRINGSTDPER" val="0 0 0 1"/>
  <p:tag name="CHARTSTRINGREVPER" val="1 0 0 0"/>
  <p:tag name="VALUES" val="Incorrect|smicln|Correct|smicln|Incorrect|smicln|Incorrect"/>
  <p:tag name="COUNTDOWNHEIGHT" val="80"/>
  <p:tag name="COUNTDOWNWIDTH" val="100"/>
  <p:tag name="TOTALRESPONSES" val="0"/>
  <p:tag name="RESTORECOUNTDOWNTIMER" val="False"/>
  <p:tag name="RESPONSESGATHERED" val="False"/>
  <p:tag name="ANONYMOUSTEMP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6"/>
  <p:tag name="FONTSIZE" val="48"/>
  <p:tag name="BULLETTYPE" val="ppBulletArabicPeriod"/>
  <p:tag name="ANSWERTEXT" val="None&#10;1/3&#10;1/8&#10;1/6"/>
  <p:tag name="OLDNUMANSWERS" val="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0FE7C3779AB488CA282A09CF09D2306"/>
  <p:tag name="SLIDEID" val="B0FE7C3779AB488CA282A09CF09D2306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will grandchild with gray lighting bolt receive, if anything, if grandparent owned 5% more?"/>
  <p:tag name="ANSWERSALIAS" val="Nothing|smicln|1/3|smicln|1/6|smicln|1/7"/>
  <p:tag name="COUNTDOWNSECONDS" val="8"/>
  <p:tag name="RESPONSECOUNT" val="1"/>
  <p:tag name="SLICED" val="False"/>
  <p:tag name="RESPONSES" val="4;"/>
  <p:tag name="CHARTSTRINGSTD" val="0 0 0 1"/>
  <p:tag name="CHARTSTRINGREV" val="1 0 0 0"/>
  <p:tag name="CHARTSTRINGSTDPER" val="0 0 0 1"/>
  <p:tag name="CHARTSTRINGREVPER" val="1 0 0 0"/>
  <p:tag name="COUNTDOWNHEIGHT" val="80"/>
  <p:tag name="COUNTDOWNWIDTH" val="100"/>
  <p:tag name="VALUES" val="Incorrect|smicln|Incorrect|smicln|Correct|smicln|Incorrect"/>
  <p:tag name="TOTALRESPONSES" val="0"/>
  <p:tag name="RESTORECOUNTDOWNTIMER" val="False"/>
  <p:tag name="RESPONSESGATHERED" val="False"/>
  <p:tag name="ANONYMOUSTEMP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9"/>
  <p:tag name="FONTSIZE" val="40"/>
  <p:tag name="BULLETTYPE" val="ppBulletArabicPeriod"/>
  <p:tag name="ANSWERTEXT" val="Nothing&#10;1/3&#10;1/6&#10;1/7"/>
  <p:tag name="OLDNUMANSWERS" val="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4C8D954128047B1A1DFBF2D8254FACD"/>
  <p:tag name="SLIDEID" val="34C8D954128047B1A1DFBF2D8254FACD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COUNTDOWNSECONDS" val="8"/>
  <p:tag name="QUESTIONALIAS" val="Practice:  Number of years living in Montana"/>
  <p:tag name="ANSWERSALIAS" val="   0 – 9|smicln| 10 – 19|smicln| 20 – 29|smicln| 30 – 39|smicln| 40 – 49|smicln| 50 &amp; over"/>
  <p:tag name="VALUES" val="No Value|smicln|No Value|smicln|No Value|smicln|No Value|smicln|No Value|smicln|No Value"/>
  <p:tag name="COUNTDOWNHEIGHT" val="80"/>
  <p:tag name="COUNTDOWNWIDTH" val="100"/>
  <p:tag name="TOTALRESPONSES" val="1"/>
  <p:tag name="RESPONSECOUNT" val="1"/>
  <p:tag name="SLICED" val="False"/>
  <p:tag name="RESPONSES" val="1;"/>
  <p:tag name="CHARTSTRINGSTD" val="1 0 0 0 0 0"/>
  <p:tag name="CHARTSTRINGREV" val="0 0 0 0 0 1"/>
  <p:tag name="CHARTSTRINGSTDPER" val="1 0 0 0 0 0"/>
  <p:tag name="CHARTSTRINGREVPER" val="0 0 0 0 0 1"/>
  <p:tag name="RESTORECOUNTDOWNTIMER" val="False"/>
  <p:tag name="RESPONSESGATHERED" val="False"/>
  <p:tag name="ANONYMOUSTEMP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E579430D4A44D7B90E69AE69EA5503C"/>
  <p:tag name="SLIDEID" val="0E579430D4A44D7B90E69AE69EA5503C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share, if any, will grandchild D receive if grandchildren are only survivors &amp; Grandparent owned 5% or more?"/>
  <p:tag name="ANSWERSALIAS" val="1/9|smicln|1/3|smicln|1/6|smicln|None, passes to Tribe|smicln|None, passes to Federal government"/>
  <p:tag name="COUNTDOWNSECONDS" val="8"/>
  <p:tag name="VALUES" val="Correct|smicln|Incorrect|smicln|Incorrect|smicln|Incorrect|smicln|Incorrect"/>
  <p:tag name="COUNTDOWNHEIGHT" val="80"/>
  <p:tag name="COUNTDOWNWIDTH" val="100"/>
  <p:tag name="TOTALRESPONSES" val="1"/>
  <p:tag name="RESPONSECOUNT" val="1"/>
  <p:tag name="SLICED" val="False"/>
  <p:tag name="RESPONSES" val="1;"/>
  <p:tag name="CHARTSTRINGSTD" val="1 0 0 0 0"/>
  <p:tag name="CHARTSTRINGREV" val="0 0 0 0 1"/>
  <p:tag name="CHARTSTRINGSTDPER" val="1 0 0 0 0"/>
  <p:tag name="CHARTSTRINGREVPER" val="0 0 0 0 1"/>
  <p:tag name="RESTORECOUNTDOWNTIMER" val="False"/>
  <p:tag name="RESPONSESGATHERED" val="False"/>
  <p:tag name="ANONYMOUSTEMP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68"/>
  <p:tag name="FONTSIZE" val="32"/>
  <p:tag name="BULLETTYPE" val="ppBulletArabicPeriod"/>
  <p:tag name="ANSWERTEXT" val="1/9&#10;1/3&#10;1/6&#10;None, passes to Tribe&#10;None, passes to Federal government"/>
  <p:tag name="OLDNUMANSWERS" val="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55"/>
  <p:tag name="FONTSIZE" val="36"/>
  <p:tag name="BULLETTYPE" val="ppBulletArabicPeriod"/>
  <p:tag name="ANSWERTEXT" val="   0 – 9&#10; 10 – 19&#10; 20 – 29&#10; 30 – 39&#10; 40 – 49&#10; 50 &amp; over"/>
  <p:tag name="OLDNUMANSWERS" val="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B0B24658FE824834B3FE7A397D0043D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 Yes|smicln| No"/>
  <p:tag name="COUNTDOWNSECONDS" val="8"/>
  <p:tag name="RESPONSECOUNT" val="1"/>
  <p:tag name="SLICED" val="False"/>
  <p:tag name="RESPONSES" val="1;"/>
  <p:tag name="CHARTSTRINGSTD" val="1 0"/>
  <p:tag name="CHARTSTRINGREV" val="0 1"/>
  <p:tag name="CHARTSTRINGSTDPER" val="1 0"/>
  <p:tag name="CHARTSTRINGREVPER" val="0 1"/>
  <p:tag name="SLIDEORDER" val="4"/>
  <p:tag name="SLIDEGUID" val="016620D0AA944FB19ED85FD9B5116E68"/>
  <p:tag name="QUESTIONALIAS" val="Have you previously attended a session explaining the American Indian Probate Reform Act (AIPRA)?"/>
  <p:tag name="VALUES" val="No Value|smicln|No Value"/>
  <p:tag name="COUNTDOWNHEIGHT" val="80"/>
  <p:tag name="COUNTDOWNWIDTH" val="100"/>
  <p:tag name="TOTALRESPONSES" val="0"/>
  <p:tag name="RESTORECOUNTDOWNTIMER" val="False"/>
  <p:tag name="RESPONSESGATHERED" val="False"/>
  <p:tag name="ANONYMOUSTEMP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B0B24658FE824834B3FE7A397D0043D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COUNTDOWNSECONDS" val="8"/>
  <p:tag name="RESPONSECOUNT" val="1"/>
  <p:tag name="SLICED" val="False"/>
  <p:tag name="RESPONSES" val="1;"/>
  <p:tag name="CHARTSTRINGSTD" val="1 0"/>
  <p:tag name="CHARTSTRINGREV" val="0 1"/>
  <p:tag name="CHARTSTRINGSTDPER" val="1 0"/>
  <p:tag name="CHARTSTRINGREVPER" val="0 1"/>
  <p:tag name="SLIDEORDER" val="3"/>
  <p:tag name="SLIDEGUID" val="77B69339429F4C3392EFD982B1AF2A03"/>
  <p:tag name="QUESTIONALIAS" val="Do you have an IIM Account?"/>
  <p:tag name="ANSWERSALIAS" val=" Yes|smicln| No|smicln| Don’t    Know"/>
  <p:tag name="COUNTDOWNHEIGHT" val="80"/>
  <p:tag name="COUNTDOWNWIDTH" val="100"/>
  <p:tag name="VALUES" val="No Value|smicln|No Value|smicln|No Value"/>
  <p:tag name="TOTALRESPONSES" val="0"/>
  <p:tag name="RESTORECOUNTDOWNTIMER" val="False"/>
  <p:tag name="RESPONSESGATHERED" val="False"/>
  <p:tag name="ANONYMOUSTEMP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3"/>
  <p:tag name="FONTSIZE" val="54"/>
  <p:tag name="BULLETTYPE" val="ppBulletArabicPeriod"/>
  <p:tag name="ANSWERTEXT" val=" Yes&#10; No&#10; Don’t   Know"/>
  <p:tag name="OLDNUMANSWERS" val="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D709A50BEEC4741BF0456C69110D1B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COUNTDOWNSECONDS" val="8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2"/>
  <p:tag name="SLIDEGUID" val="BE997F9AA6444890B9927AA1D8726EB6"/>
  <p:tag name="QUESTIONALIAS" val="How much will brother with red lighting bolt receive of $3,000 IIM? "/>
  <p:tag name="ANSWERSALIAS" val="$3,000|smicln|$1,500|smicln|$375|smicln|Nothing"/>
  <p:tag name="RESPONSESGATHERED" val="False"/>
  <p:tag name="RESTORECOUNTDOWNTIMER" val="True"/>
  <p:tag name="COUNTDOWNHEIGHT" val="80"/>
  <p:tag name="COUNTDOWNWIDTH" val="100"/>
  <p:tag name="TOTALRESPONSES" val="0"/>
  <p:tag name="ANONYMOUSTEMP" val="False"/>
  <p:tag name="VALUES" val="Incorrect|smicln|Incorrect|smicln|Correct|smicln|Incorrec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8"/>
  <p:tag name="FONTSIZE" val="66"/>
  <p:tag name="BULLETTYPE" val="ppBulletArabicPeriod"/>
  <p:tag name="ANSWERTEXT" val=" Yes&#10; No"/>
  <p:tag name="OLDNUMANSWERS" val="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6"/>
  <p:tag name="FONTSIZE" val="54"/>
  <p:tag name="BULLETTYPE" val="ppBulletArabicPeriod"/>
  <p:tag name="ANSWERTEXT" val="$3,000&#10;$1,500&#10;$375&#10;Nothin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A8FE5E7DB844296BDB90F26D4C4FA20"/>
  <p:tag name="SLIDEID" val="1A8FE5E7DB844296BDB90F26D4C4FA20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COUNTDOWNSECONDS" val="8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QUESTIONALIAS" val="How is the $9,000  in the IIM account divided?"/>
  <p:tag name="ANSWERSALIAS" val="$9,000 wife|smicln|$3,000 to each child, 0 to wife|smicln|$3,000 to wife, $2,000 to each child|smicln|$4,500 to wife, $1,500 to each child"/>
  <p:tag name="COUNTDOWNHEIGHT" val="80"/>
  <p:tag name="COUNTDOWNWIDTH" val="100"/>
  <p:tag name="TOTALRESPONSES" val="0"/>
  <p:tag name="RESTORECOUNTDOWNTIMER" val="False"/>
  <p:tag name="VALUES" val="Incorrect|smicln|Incorrect|smicln|Correct|smicln|Incorrect"/>
  <p:tag name="RESPONSESGATHERED" val="False"/>
  <p:tag name="ANONYMOUSTEMP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17"/>
  <p:tag name="FONTSIZE" val="28"/>
  <p:tag name="BULLETTYPE" val="ppBulletArabicPeriod"/>
  <p:tag name="ANSWERTEXT" val="$9,000 wife&#10;$3,000 to each child, 0 to wife&#10;$3,000 to wife, $2,000 to each child&#10;$4,500 to wife, $1,500 to each child"/>
  <p:tag name="OLDNUMANSWERS" val="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E5E5E52561943F8968A27C9BEC37D71"/>
  <p:tag name="SLIDEID" val="2E5E5E52561943F8968A27C9BEC37D71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is your reaction to using the response clickers?"/>
  <p:tag name="COUNTDOWNSECONDS" val="8"/>
  <p:tag name="RESPONSECOUNT" val="1"/>
  <p:tag name="SLICED" val="False"/>
  <p:tag name="RESPONSES" val="2;"/>
  <p:tag name="CHARTSTRINGSTD" val="0 1 0 0 0"/>
  <p:tag name="CHARTSTRINGREV" val="0 0 0 1 0"/>
  <p:tag name="CHARTSTRINGSTDPER" val="0 1 0 0 0"/>
  <p:tag name="CHARTSTRINGREVPER" val="0 0 0 1 0"/>
  <p:tag name="COUNTDOWNHEIGHT" val="80"/>
  <p:tag name="COUNTDOWNWIDTH" val="100"/>
  <p:tag name="TOTALRESPONSES" val="0"/>
  <p:tag name="RESTORECOUNTDOWNTIMER" val="False"/>
  <p:tag name="ANSWERSALIAS" val="Like using them|smicln|Sort of useful|smicln|So-So|smicln|Not too impressed|smicln|Didn’t like using them at all "/>
  <p:tag name="VALUES" val="No Value|smicln|No Value|smicln|No Value|smicln|No Value|smicln|No Value"/>
  <p:tag name="RESPONSESGATHERED" val="False"/>
  <p:tag name="ANONYMOUSTEMP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6"/>
  <p:tag name="FONTSIZE" val="32"/>
  <p:tag name="BULLETTYPE" val="ppBulletArabicPeriod"/>
  <p:tag name="ANSWERTEXT" val="Very impressed&#10;Sort of useful&#10;So-So&#10;Not too impressed&#10;Didn’t like using them"/>
  <p:tag name="OLDNUMANSWERS" val="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2E5E5E52561943F8968A27C9BEC37D7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COUNTDOWNSECONDS" val="8"/>
  <p:tag name="RESPONSECOUNT" val="1"/>
  <p:tag name="SLICED" val="False"/>
  <p:tag name="RESPONSES" val="2;"/>
  <p:tag name="CHARTSTRINGSTD" val="0 1 0 0 0"/>
  <p:tag name="CHARTSTRINGREV" val="0 0 0 1 0"/>
  <p:tag name="CHARTSTRINGSTDPER" val="0 1 0 0 0"/>
  <p:tag name="CHARTSTRINGREVPER" val="0 0 0 1 0"/>
  <p:tag name="SLIDEORDER" val="2"/>
  <p:tag name="SLIDEGUID" val="E26CE5EB702A40FB8C6E90D4291478EA"/>
  <p:tag name="QUESTIONALIAS" val="How did you learn about this meeting?"/>
  <p:tag name="COUNTDOWNHEIGHT" val="80"/>
  <p:tag name="COUNTDOWNWIDTH" val="100"/>
  <p:tag name="TOTALRESPONSES" val="0"/>
  <p:tag name="RESTORECOUNTDOWNTIMER" val="False"/>
  <p:tag name="ANSWERSALIAS" val="Newspaper|smicln|Invited by a friend|smicln|Radio|smicln|Newsletter|smicln|Flyer|smicln|Other, write on card "/>
  <p:tag name="VALUES" val="No Value|smicln|No Value|smicln|No Value|smicln|No Value|smicln|No Value|smicln|No Value"/>
  <p:tag name="RESPONSESGATHERED" val="False"/>
  <p:tag name="ANONYMOUSTEMP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6"/>
  <p:tag name="FONTSIZE" val="32"/>
  <p:tag name="BULLETTYPE" val="ppBulletArabicPeriod"/>
  <p:tag name="ANSWERTEXT" val="Very impressed&#10;Sort of useful&#10;So-So&#10;Not too impressed&#10;Didn’t like using them"/>
  <p:tag name="OLDNUMANSWERS" val="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2E5E5E52561943F8968A27C9BEC37D7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COUNTDOWNSECONDS" val="8"/>
  <p:tag name="RESPONSECOUNT" val="1"/>
  <p:tag name="SLICED" val="False"/>
  <p:tag name="RESPONSES" val="2;"/>
  <p:tag name="CHARTSTRINGSTD" val="0 1 0 0 0"/>
  <p:tag name="CHARTSTRINGREV" val="0 0 0 1 0"/>
  <p:tag name="CHARTSTRINGSTDPER" val="0 1 0 0 0"/>
  <p:tag name="CHARTSTRINGREVPER" val="0 0 0 1 0"/>
  <p:tag name="SLIDEORDER" val="3"/>
  <p:tag name="SLIDEGUID" val="99107F67ACBF418E93F18C5800B64547"/>
  <p:tag name="QUESTIONALIAS" val="What area would you like to receive more information?"/>
  <p:tag name="COUNTDOWNHEIGHT" val="80"/>
  <p:tag name="COUNTDOWNWIDTH" val="100"/>
  <p:tag name="TOTALRESPONSES" val="0"/>
  <p:tag name="RESTORECOUNTDOWNTIMER" val="False"/>
  <p:tag name="ANSWERSALIAS" val="Understand my ITI statement|smicln|Writing a will|smicln|Provisions of AIPRA|smicln|Other, write on card"/>
  <p:tag name="VALUES" val="No Value|smicln|No Value|smicln|No Value|smicln|No Value"/>
  <p:tag name="RESPONSESGATHERED" val="False"/>
  <p:tag name="ANONYMOUSTEMP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6"/>
  <p:tag name="FONTSIZE" val="32"/>
  <p:tag name="BULLETTYPE" val="ppBulletArabicPeriod"/>
  <p:tag name="ANSWERTEXT" val="Very impressed&#10;Sort of useful&#10;So-So&#10;Not too impressed&#10;Didn’t like using them"/>
  <p:tag name="OLDNUMANSWERS" val="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8134D4D74DE4E50A8BE03C279DDEE62"/>
  <p:tag name="SLIDEID" val="E8134D4D74DE4E50A8BE03C279DDEE62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Excellent|smicln|Very good|smicln|Average|smicln|So-So|smicln|Not helpful"/>
  <p:tag name="COUNTDOWNSECONDS" val="8"/>
  <p:tag name="RESPONSECOUNT" val="1"/>
  <p:tag name="SLICED" val="False"/>
  <p:tag name="RESPONSES" val="1;"/>
  <p:tag name="CHARTSTRINGSTD" val="1 0 0 0 0"/>
  <p:tag name="CHARTSTRINGREV" val="0 0 0 0 1"/>
  <p:tag name="CHARTSTRINGSTDPER" val="1 0 0 0 0"/>
  <p:tag name="CHARTSTRINGREVPER" val="0 0 0 0 1"/>
  <p:tag name="QUESTIONALIAS" val="What is your opinion of the co-sponsors displays?"/>
  <p:tag name="COUNTDOWNHEIGHT" val="80"/>
  <p:tag name="COUNTDOWNWIDTH" val="100"/>
  <p:tag name="TOTALRESPONSES" val="0"/>
  <p:tag name="RESTORECOUNTDOWNTIMER" val="False"/>
  <p:tag name="VALUES" val="No Value|smicln|No Value|smicln|No Value|smicln|No Value|smicln|No Value"/>
  <p:tag name="RESPONSESGATHERED" val="False"/>
  <p:tag name="ANONYMOUSTEMP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5"/>
  <p:tag name="FONTSIZE" val="32"/>
  <p:tag name="BULLETTYPE" val="ppBulletArabicPeriod"/>
  <p:tag name="ANSWERTEXT" val="Excellent&#10;Very good&#10;Average&#10;So-So&#10;Not helpful"/>
  <p:tag name="OLDNUMANSWERS" val="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380A144DF944FD3BD5C303FB8C7EA19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COUNTDOWNSECONDS" val="8"/>
  <p:tag name="SLIDEORDER" val="2"/>
  <p:tag name="SLIDEGUID" val="3351362217CC471FB9C376789C0EF1CC"/>
  <p:tag name="QUESTIONALIAS" val="Rank the knowledge you gained from today’s program"/>
  <p:tag name="RESPONSECOUNT" val="1"/>
  <p:tag name="SLICED" val="False"/>
  <p:tag name="RESPONSES" val="1;"/>
  <p:tag name="CHARTSTRINGSTD" val="1 0 0 0 0"/>
  <p:tag name="CHARTSTRINGREV" val="0 0 0 0 1"/>
  <p:tag name="CHARTSTRINGSTDPER" val="1 0 0 0 0"/>
  <p:tag name="CHARTSTRINGREVPER" val="0 0 0 0 1"/>
  <p:tag name="COUNTDOWNHEIGHT" val="80"/>
  <p:tag name="COUNTDOWNWIDTH" val="100"/>
  <p:tag name="TOTALRESPONSES" val="0"/>
  <p:tag name="RESTORECOUNTDOWNTIMER" val="False"/>
  <p:tag name="ANSWERSALIAS" val="Didn’t learn anything new|smicln|Gained a little|smicln|Neutral|smicln|Gained some|smicln|Gained a lot"/>
  <p:tag name="VALUES" val="No Value|smicln|No Value|smicln|No Value|smicln|No Value|smicln|No Value"/>
  <p:tag name="RESPONSESGATHERED" val="False"/>
  <p:tag name="ANONYMOUSTEMP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60"/>
  <p:tag name="FONTSIZE" val="32"/>
  <p:tag name="BULLETTYPE" val="ppBulletArabicPeriod"/>
  <p:tag name="ANSWERTEXT" val="Not useful at all&#10;Somewhat useful&#10;Neutral&#10;Useful&#10;Very useful"/>
  <p:tag name="OLDNUMANSWERS" val="5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380A144DF944FD3BD5C303FB8C7EA19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COUNTDOWNSECONDS" val="8"/>
  <p:tag name="SLIDEORDER" val="3"/>
  <p:tag name="SLIDEGUID" val="317687FF1BA54481AB76EBC2BE2FFF1C"/>
  <p:tag name="QUESTIONALIAS" val="Rank the level of motivation that this program provided for you take actions."/>
  <p:tag name="RESPONSECOUNT" val="1"/>
  <p:tag name="SLICED" val="False"/>
  <p:tag name="RESPONSES" val="3;"/>
  <p:tag name="CHARTSTRINGSTD" val="0 0 1 0 0"/>
  <p:tag name="CHARTSTRINGREV" val="0 0 1 0 0"/>
  <p:tag name="CHARTSTRINGSTDPER" val="0 0 1 0 0"/>
  <p:tag name="CHARTSTRINGREVPER" val="0 0 1 0 0"/>
  <p:tag name="COUNTDOWNHEIGHT" val="80"/>
  <p:tag name="COUNTDOWNWIDTH" val="100"/>
  <p:tag name="TOTALRESPONSES" val="0"/>
  <p:tag name="RESTORECOUNTDOWNTIMER" val="False"/>
  <p:tag name="ANSWERSALIAS" val="No motivation|smicln|A little motivation|smicln|Neutral|smicln|Some motivation|smicln|Lots of motivation"/>
  <p:tag name="VALUES" val="No Value|smicln|No Value|smicln|No Value|smicln|No Value|smicln|No Value"/>
  <p:tag name="RESPONSESGATHERED" val="False"/>
  <p:tag name="ANONYMOUSTEMP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60"/>
  <p:tag name="FONTSIZE" val="32"/>
  <p:tag name="BULLETTYPE" val="ppBulletArabicPeriod"/>
  <p:tag name="ANSWERTEXT" val="Not useful at all&#10;Somewhat useful&#10;Neutral&#10;Useful&#10;Very useful"/>
  <p:tag name="OLDNUMANSWERS" val="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5DCF42F697C4DB69BAE1F9FDC82B91F"/>
  <p:tag name="SLIDEID" val="75DCF42F697C4DB69BAE1F9FDC82B91F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COUNTDOWNSECONDS" val="8"/>
  <p:tag name="RESPONSECOUNT" val="1"/>
  <p:tag name="SLICED" val="False"/>
  <p:tag name="RESPONSES" val="2;"/>
  <p:tag name="CHARTSTRINGSTD" val="0 1 0 0"/>
  <p:tag name="CHARTSTRINGREV" val="0 0 1 0"/>
  <p:tag name="CHARTSTRINGSTDPER" val="0 1 0 0"/>
  <p:tag name="CHARTSTRINGREVPER" val="0 0 1 0"/>
  <p:tag name="QUESTIONALIAS" val="What is the status of your real property on the Flathead reservation?"/>
  <p:tag name="ANSWERSALIAS" val=" Trust|smicln| Fee simple|smicln| Have both   types|smicln| Don’t know"/>
  <p:tag name="VALUES" val="No Value|smicln|No Value|smicln|No Value|smicln|No Value"/>
  <p:tag name="COUNTDOWNHEIGHT" val="80"/>
  <p:tag name="COUNTDOWNWIDTH" val="100"/>
  <p:tag name="TOTALRESPONSES" val="0"/>
  <p:tag name="RESTORECOUNTDOWNTIMER" val="False"/>
  <p:tag name="RESPONSESGATHERED" val="False"/>
  <p:tag name="ANONYMOUSTEMP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9"/>
  <p:tag name="FONTSIZE" val="36"/>
  <p:tag name="BULLETTYPE" val="ppBulletArabicPeriod"/>
  <p:tag name="ANSWERTEXT" val=" Trust&#10; Fee simple&#10; Have both  types&#10; Don’t know"/>
  <p:tag name="OLDNUMANSWERS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B0B24658FE824834B3FE7A397D0043D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 Yes|smicln| No"/>
  <p:tag name="COUNTDOWNSECONDS" val="8"/>
  <p:tag name="RESPONSECOUNT" val="1"/>
  <p:tag name="SLICED" val="False"/>
  <p:tag name="RESPONSES" val="1;"/>
  <p:tag name="CHARTSTRINGSTD" val="1 0"/>
  <p:tag name="CHARTSTRINGREV" val="0 1"/>
  <p:tag name="CHARTSTRINGSTDPER" val="1 0"/>
  <p:tag name="CHARTSTRINGREVPER" val="0 1"/>
  <p:tag name="QUESTIONALIAS" val="Do you own land off the Flathead reservation?"/>
  <p:tag name="SLIDEORDER" val="2"/>
  <p:tag name="SLIDEGUID" val="58CA93A4158B49A38B6FDB0EF345640E"/>
  <p:tag name="VALUES" val="No Value|smicln|No Value"/>
  <p:tag name="COUNTDOWNHEIGHT" val="80"/>
  <p:tag name="COUNTDOWNWIDTH" val="100"/>
  <p:tag name="TOTALRESPONSES" val="0"/>
  <p:tag name="RESTORECOUNTDOWNTIMER" val="False"/>
  <p:tag name="RESPONSESGATHERED" val="False"/>
  <p:tag name="ANONYMOUSTEMP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8"/>
  <p:tag name="FONTSIZE" val="66"/>
  <p:tag name="BULLETTYPE" val="ppBulletArabicPeriod"/>
  <p:tag name="ANSWERTEXT" val=" Yes&#10; No"/>
  <p:tag name="OLDNUMANSWERS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B0B24658FE824834B3FE7A397D0043D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COUNTDOWNSECONDS" val="8"/>
  <p:tag name="RESPONSECOUNT" val="1"/>
  <p:tag name="SLICED" val="False"/>
  <p:tag name="RESPONSES" val="1;"/>
  <p:tag name="CHARTSTRINGSTD" val="1 0"/>
  <p:tag name="CHARTSTRINGREV" val="0 1"/>
  <p:tag name="CHARTSTRINGSTDPER" val="1 0"/>
  <p:tag name="CHARTSTRINGREVPER" val="0 1"/>
  <p:tag name="QUESTIONALIAS" val="Is your land located in Montana?"/>
  <p:tag name="SLIDEORDER" val="3"/>
  <p:tag name="SLIDEGUID" val="A8DD0E4A1A06426C80ECD2803A85137E"/>
  <p:tag name="ANSWERSALIAS" val=" Yes|smicln| No|smicln| I don’t own any land off reservation"/>
  <p:tag name="VALUES" val="No Value|smicln|No Value|smicln|No Value"/>
  <p:tag name="COUNTDOWNHEIGHT" val="80"/>
  <p:tag name="COUNTDOWNWIDTH" val="100"/>
  <p:tag name="TOTALRESPONSES" val="0"/>
  <p:tag name="RESTORECOUNTDOWNTIMER" val="False"/>
  <p:tag name="RESPONSESGATHERED" val="False"/>
  <p:tag name="ANONYMOUSTEMP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6"/>
  <p:tag name="FONTSIZE" val="44"/>
  <p:tag name="BULLETTYPE" val="ppBulletArabicPeriod"/>
  <p:tag name="ANSWERTEXT" val=" Yes&#10; No&#10; I don’t own any land off reservation"/>
  <p:tag name="OLDNUMANSWERS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B0B24658FE824834B3FE7A397D0043D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 Yes|smicln| No"/>
  <p:tag name="COUNTDOWNSECONDS" val="8"/>
  <p:tag name="RESPONSECOUNT" val="1"/>
  <p:tag name="SLICED" val="False"/>
  <p:tag name="RESPONSES" val="1;"/>
  <p:tag name="CHARTSTRINGSTD" val="1 0"/>
  <p:tag name="CHARTSTRINGREV" val="0 1"/>
  <p:tag name="CHARTSTRINGSTDPER" val="1 0"/>
  <p:tag name="CHARTSTRINGREVPER" val="0 1"/>
  <p:tag name="QUESTIONALIAS" val="Do you own undivided interests in trust lands on other reservations?"/>
  <p:tag name="SLIDEORDER" val="3"/>
  <p:tag name="SLIDEGUID" val="5B2E17BBB2AF4FE3AF201FB0BA3A2AFC"/>
  <p:tag name="VALUES" val="No Value|smicln|No Value"/>
  <p:tag name="COUNTDOWNHEIGHT" val="80"/>
  <p:tag name="COUNTDOWNWIDTH" val="100"/>
  <p:tag name="TOTALRESPONSES" val="0"/>
  <p:tag name="RESTORECOUNTDOWNTIMER" val="False"/>
  <p:tag name="RESPONSESGATHERED" val="False"/>
  <p:tag name="ANONYMOUSTEMP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8"/>
  <p:tag name="FONTSIZE" val="66"/>
  <p:tag name="BULLETTYPE" val="ppBulletArabicPeriod"/>
  <p:tag name="ANSWERTEXT" val=" Yes&#10; No"/>
  <p:tag name="OLDNUMANSWERS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B0B24658FE824834B3FE7A397D0043D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 Yes|smicln| No"/>
  <p:tag name="COUNTDOWNSECONDS" val="8"/>
  <p:tag name="RESPONSECOUNT" val="1"/>
  <p:tag name="SLICED" val="False"/>
  <p:tag name="RESPONSES" val="1;"/>
  <p:tag name="CHARTSTRINGSTD" val="1 0"/>
  <p:tag name="CHARTSTRINGREV" val="0 1"/>
  <p:tag name="CHARTSTRINGSTDPER" val="1 0"/>
  <p:tag name="CHARTSTRINGREVPER" val="0 1"/>
  <p:tag name="SLIDEORDER" val="2"/>
  <p:tag name="SLIDEGUID" val="1DEEF5EA6C9B4F40AD399B03F28311BA"/>
  <p:tag name="QUESTIONALIAS" val="Have you received a copy of the new ITI statement?"/>
  <p:tag name="VALUES" val="No Value|smicln|No Value"/>
  <p:tag name="COUNTDOWNHEIGHT" val="80"/>
  <p:tag name="COUNTDOWNWIDTH" val="100"/>
  <p:tag name="TOTALRESPONSES" val="0"/>
  <p:tag name="RESTORECOUNTDOWNTIMER" val="False"/>
  <p:tag name="RESPONSESGATHERED" val="False"/>
  <p:tag name="ANONYMOUSTEMP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8"/>
  <p:tag name="FONTSIZE" val="66"/>
  <p:tag name="BULLETTYPE" val="ppBulletArabicPeriod"/>
  <p:tag name="ANSWERTEXT" val=" Yes&#10; No"/>
  <p:tag name="OLDNUMANSWERS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6325</Words>
  <Application>Microsoft Office PowerPoint</Application>
  <PresentationFormat>On-screen Show (4:3)</PresentationFormat>
  <Paragraphs>2334</Paragraphs>
  <Slides>264</Slides>
  <Notes>226</Notes>
  <HiddenSlides>0</HiddenSlides>
  <MMClips>0</MMClips>
  <ScaleCrop>false</ScaleCrop>
  <HeadingPairs>
    <vt:vector size="6" baseType="variant">
      <vt:variant>
        <vt:lpstr>Theme</vt:lpstr>
      </vt:variant>
      <vt:variant>
        <vt:i4>32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264</vt:i4>
      </vt:variant>
    </vt:vector>
  </HeadingPairs>
  <TitlesOfParts>
    <vt:vector size="300" baseType="lpstr"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Chart</vt:lpstr>
      <vt:lpstr>ClipArt</vt:lpstr>
      <vt:lpstr>Organization Chart</vt:lpstr>
      <vt:lpstr>Microsoft Graph Chart</vt:lpstr>
      <vt:lpstr>American Indian Probate Reform Act of 2004 (AIPRA)</vt:lpstr>
      <vt:lpstr>PowerPoint Presentation</vt:lpstr>
      <vt:lpstr>PowerPoint Presentation</vt:lpstr>
      <vt:lpstr>PowerPoint Presentation</vt:lpstr>
      <vt:lpstr>Special request from  planning committee</vt:lpstr>
      <vt:lpstr>Marsha’s version of</vt:lpstr>
      <vt:lpstr>Using response clicker</vt:lpstr>
      <vt:lpstr>Test your clicker press 3/C</vt:lpstr>
      <vt:lpstr>Screen shows your answer</vt:lpstr>
      <vt:lpstr>Practice:  Why I am attending the meeting</vt:lpstr>
      <vt:lpstr>Must respond before end of time</vt:lpstr>
      <vt:lpstr>Practice:  At this point in time are you?</vt:lpstr>
      <vt:lpstr>What if I entered a wrong answer? Last response counts</vt:lpstr>
      <vt:lpstr>Practice:  Number of years living in Montana</vt:lpstr>
      <vt:lpstr>For Yes No questions</vt:lpstr>
      <vt:lpstr>For Yes or No questions</vt:lpstr>
      <vt:lpstr>Have you previously attended a session explaining the American Indian Probate Reform Act (AIPRA)?</vt:lpstr>
      <vt:lpstr>Purpose of AIPRA</vt:lpstr>
      <vt:lpstr>Fractionation:</vt:lpstr>
      <vt:lpstr>Fractionation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6th generation with 3 children</vt:lpstr>
      <vt:lpstr>PowerPoint Presentation</vt:lpstr>
      <vt:lpstr>Fractionation by $$$$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AIPRA controls Trust Property</vt:lpstr>
      <vt:lpstr>AIPRA: Probate Sections</vt:lpstr>
      <vt:lpstr>Fact Sheet #3 How is Reservation Land Owned by Individuals? </vt:lpstr>
      <vt:lpstr>What is the status of your real property on the Flathead reservation?</vt:lpstr>
      <vt:lpstr>Do you own land off the Flathead reservation?</vt:lpstr>
      <vt:lpstr>Is your land located in Montana?</vt:lpstr>
      <vt:lpstr>Montana</vt:lpstr>
      <vt:lpstr>Fee Status </vt:lpstr>
      <vt:lpstr>Personal property</vt:lpstr>
      <vt:lpstr>Do you own undivided interests in trust lands on other reservations?</vt:lpstr>
      <vt:lpstr> AIPRA requirement </vt:lpstr>
      <vt:lpstr>Eligible heirs (Defined under AIPRA)</vt:lpstr>
      <vt:lpstr>AIPRA distribution among eligible heirs:</vt:lpstr>
      <vt:lpstr>Do you own:</vt:lpstr>
      <vt:lpstr>Fact Sheet #4</vt:lpstr>
      <vt:lpstr>Where do I get my ITI?</vt:lpstr>
      <vt:lpstr>Have you received a copy of your ITI statement?</vt:lpstr>
      <vt:lpstr>Where do I get my ITI?</vt:lpstr>
      <vt:lpstr>Pablo  406-675-2700 Ext 1240</vt:lpstr>
      <vt:lpstr>Important fact on ITI Statement: </vt:lpstr>
      <vt:lpstr>List of Real Property Assets</vt:lpstr>
      <vt:lpstr>Because AIPRA uses percent</vt:lpstr>
      <vt:lpstr>Ex:  ITI Statement</vt:lpstr>
      <vt:lpstr>Use ITI to determine % of ownership</vt:lpstr>
      <vt:lpstr>PowerPoint Presentation</vt:lpstr>
      <vt:lpstr>Fact Sheet #7</vt:lpstr>
      <vt:lpstr>AIPRA  Single Heir Rule</vt:lpstr>
      <vt:lpstr>Single Heir Rule</vt:lpstr>
      <vt:lpstr>Single Heir Rule</vt:lpstr>
      <vt:lpstr>Single Heir Rule</vt:lpstr>
      <vt:lpstr>Single Heir Rule</vt:lpstr>
      <vt:lpstr>Single Heir Rule</vt:lpstr>
      <vt:lpstr>Summary priority</vt:lpstr>
      <vt:lpstr>Example: Single person</vt:lpstr>
      <vt:lpstr>Example 1: Sara</vt:lpstr>
      <vt:lpstr>ITI Statement</vt:lpstr>
      <vt:lpstr>Who receives her interests in land because Sara has no written will and no heirs?</vt:lpstr>
      <vt:lpstr>Single Heir Rule (no will)</vt:lpstr>
      <vt:lpstr>Tribe on each reservation inherits  </vt:lpstr>
      <vt:lpstr>Example 2:  Single person, no spouse</vt:lpstr>
      <vt:lpstr>Children defined  (AIPRA)</vt:lpstr>
      <vt:lpstr>Example 2: Dad passes away with 2 eligible heirs</vt:lpstr>
      <vt:lpstr>Dad’s ITI Statement</vt:lpstr>
      <vt:lpstr>Who received the less than 5% interests when Dad has no written will?</vt:lpstr>
      <vt:lpstr>Single Heir Rule</vt:lpstr>
      <vt:lpstr>Child age 29 receives</vt:lpstr>
      <vt:lpstr>Passes to oldest child – age 29</vt:lpstr>
      <vt:lpstr>Married--AIPRA </vt:lpstr>
      <vt:lpstr>Example 3:  Married </vt:lpstr>
      <vt:lpstr>Husband’s ITI Statement</vt:lpstr>
      <vt:lpstr>Who receives the husband’s interest no written will?</vt:lpstr>
      <vt:lpstr>Single Heir Rule</vt:lpstr>
      <vt:lpstr>Example 3:  Survivor is wife not living on parcel </vt:lpstr>
      <vt:lpstr>Passes to Tribe where interest is located  </vt:lpstr>
      <vt:lpstr>Example 3:  Wife not living on parcel </vt:lpstr>
      <vt:lpstr>Example 4: </vt:lpstr>
      <vt:lpstr>Example 4:  Survivors: Husband &amp; 3 Children </vt:lpstr>
      <vt:lpstr>ITI Statement</vt:lpstr>
      <vt:lpstr>Who receives the interest if wife doesn’t have a written will?</vt:lpstr>
      <vt:lpstr>Single Heir Rule</vt:lpstr>
      <vt:lpstr>Husband &amp; younger children do not inherit (less than 5% &amp; no will)</vt:lpstr>
      <vt:lpstr>24 year old receives all  </vt:lpstr>
      <vt:lpstr>Example 5:</vt:lpstr>
      <vt:lpstr>Spouse lives on parcel </vt:lpstr>
      <vt:lpstr>Husband dies</vt:lpstr>
      <vt:lpstr>Who receives the interest no will? (less than 5%)</vt:lpstr>
      <vt:lpstr>Exception: Single Heir Rule </vt:lpstr>
      <vt:lpstr>Trust Land</vt:lpstr>
      <vt:lpstr>Life Estate </vt:lpstr>
      <vt:lpstr>Single Heir Rule: No will</vt:lpstr>
      <vt:lpstr>Upon Mother’s passing oldest child receives:</vt:lpstr>
      <vt:lpstr>Spouse passes away</vt:lpstr>
      <vt:lpstr>More information:</vt:lpstr>
      <vt:lpstr>Fact Sheet #6</vt:lpstr>
      <vt:lpstr>To find out how much interest you own: </vt:lpstr>
      <vt:lpstr>ITI Statement…Which one is 5% or more?</vt:lpstr>
      <vt:lpstr>ITI Statement which is 5% or more?? </vt:lpstr>
      <vt:lpstr>Family Situations</vt:lpstr>
      <vt:lpstr>Example 1:   Single Person</vt:lpstr>
      <vt:lpstr>5% or more on ITI</vt:lpstr>
      <vt:lpstr>Both parents alive</vt:lpstr>
      <vt:lpstr>Parents inherit equally</vt:lpstr>
      <vt:lpstr>Example 2:  Single Person</vt:lpstr>
      <vt:lpstr>Mother receives all</vt:lpstr>
      <vt:lpstr>Example :  Single Person</vt:lpstr>
      <vt:lpstr>Survivors:  3 sisters &amp; parents</vt:lpstr>
      <vt:lpstr>Who receives the interests if they are 5% or more when a single person dies without a will?</vt:lpstr>
      <vt:lpstr>Priority are parents</vt:lpstr>
      <vt:lpstr>Example 3:  Single Person</vt:lpstr>
      <vt:lpstr>Survivors:  3 sisters</vt:lpstr>
      <vt:lpstr>Single Person</vt:lpstr>
      <vt:lpstr>Equal Amounts to Sisters</vt:lpstr>
      <vt:lpstr>Example 4:  Single Person</vt:lpstr>
      <vt:lpstr>PowerPoint Presentation</vt:lpstr>
      <vt:lpstr>Who receives the interests of 5% or more no will?</vt:lpstr>
      <vt:lpstr>PowerPoint Presentation</vt:lpstr>
      <vt:lpstr>Example 5:  Single Person</vt:lpstr>
      <vt:lpstr>Example 5:  Single Person</vt:lpstr>
      <vt:lpstr>Who receives 5% or more interests no will?</vt:lpstr>
      <vt:lpstr>PowerPoint Presentation</vt:lpstr>
      <vt:lpstr>Example 6:  Single Person</vt:lpstr>
      <vt:lpstr>PowerPoint Presentation</vt:lpstr>
      <vt:lpstr>Distribution </vt:lpstr>
      <vt:lpstr>Example 7:</vt:lpstr>
      <vt:lpstr>Survivors : 3 children</vt:lpstr>
      <vt:lpstr>Who receives interest of 5% or more with no will? </vt:lpstr>
      <vt:lpstr>Children Share Equally</vt:lpstr>
      <vt:lpstr>Example 8:</vt:lpstr>
      <vt:lpstr>Survivors Children &amp; Grandchildren</vt:lpstr>
      <vt:lpstr>Who receives interests of 5% or more no written will?</vt:lpstr>
      <vt:lpstr>Children Share Equally</vt:lpstr>
      <vt:lpstr>Example 9:</vt:lpstr>
      <vt:lpstr>PowerPoint Presentation</vt:lpstr>
      <vt:lpstr>What share does grandchild receive, if any, if parent owned 5% or more and had no will?</vt:lpstr>
      <vt:lpstr>Legal Term</vt:lpstr>
      <vt:lpstr>Grandchild inherits by right of representation</vt:lpstr>
      <vt:lpstr>Example 10:</vt:lpstr>
      <vt:lpstr>Survivors: 1 Child &amp; 6 Grandchildren</vt:lpstr>
      <vt:lpstr>What will grandchild with red lighting bolt receive, if anything, if grandparent owned 5% more?</vt:lpstr>
      <vt:lpstr>Right of Representation </vt:lpstr>
      <vt:lpstr>Survivors: 1 Child &amp; 6 Grandchildren</vt:lpstr>
      <vt:lpstr>Example 11:</vt:lpstr>
      <vt:lpstr>Survivors: Child &amp; Grandchildren</vt:lpstr>
      <vt:lpstr>Right of Representation </vt:lpstr>
      <vt:lpstr>Survivors: Child &amp; Grandchildren</vt:lpstr>
      <vt:lpstr>Example 12:</vt:lpstr>
      <vt:lpstr>Survivors:  Grandchildren</vt:lpstr>
      <vt:lpstr>What share, if any, will grandchild D receive if grandchildren are only survivors &amp; Grandparent owned 5% or more?</vt:lpstr>
      <vt:lpstr>Survivors:  Grandchildren</vt:lpstr>
      <vt:lpstr>Example 13:</vt:lpstr>
      <vt:lpstr>PowerPoint Presentation</vt:lpstr>
      <vt:lpstr>Family situation</vt:lpstr>
      <vt:lpstr>Example 1:  Married</vt:lpstr>
      <vt:lpstr>ITI Statement ownership </vt:lpstr>
      <vt:lpstr>Husband dies; Wife Has Priority</vt:lpstr>
      <vt:lpstr>Wife dies; Husband has priority</vt:lpstr>
      <vt:lpstr>Example 2:  Married</vt:lpstr>
      <vt:lpstr>Survivors</vt:lpstr>
      <vt:lpstr>ITI Statement ownership </vt:lpstr>
      <vt:lpstr>Wife – Life Estate</vt:lpstr>
      <vt:lpstr>Married – no will 5% or more interest</vt:lpstr>
      <vt:lpstr>Legal Term</vt:lpstr>
      <vt:lpstr>Life estate for surviving spouse</vt:lpstr>
      <vt:lpstr>Life estate income</vt:lpstr>
      <vt:lpstr>Passing of spouse</vt:lpstr>
      <vt:lpstr>Trust property  </vt:lpstr>
      <vt:lpstr>Remainder Interests</vt:lpstr>
      <vt:lpstr>Legal term</vt:lpstr>
      <vt:lpstr>Remainder interests</vt:lpstr>
      <vt:lpstr>Remainder Interests</vt:lpstr>
      <vt:lpstr>Remainder Interests</vt:lpstr>
      <vt:lpstr>Summary</vt:lpstr>
      <vt:lpstr>Writing a will </vt:lpstr>
      <vt:lpstr>Written will</vt:lpstr>
      <vt:lpstr>At what age can I write a will? </vt:lpstr>
      <vt:lpstr>Does a will have to be written?</vt:lpstr>
      <vt:lpstr>Does my will have  to be witnessed?</vt:lpstr>
      <vt:lpstr>HOLOGRAPHIC WILL—AIPRA rules</vt:lpstr>
      <vt:lpstr>Confederated Salish and Kootenai Tribes</vt:lpstr>
      <vt:lpstr>AIPRA</vt:lpstr>
      <vt:lpstr>AIPRA presumption</vt:lpstr>
      <vt:lpstr>Joint Tenancy</vt:lpstr>
      <vt:lpstr>Example:</vt:lpstr>
      <vt:lpstr>AIPRA assumes joint tenancy among children</vt:lpstr>
      <vt:lpstr>Later one child passes away </vt:lpstr>
      <vt:lpstr>Second child passes away, property owned by surviving child</vt:lpstr>
      <vt:lpstr>If Mary had left interests as Tenancy in Common among children….</vt:lpstr>
      <vt:lpstr>Later one child passes away </vt:lpstr>
      <vt:lpstr>Second child passes away</vt:lpstr>
      <vt:lpstr>Where to keep your will?</vt:lpstr>
      <vt:lpstr>Changing will </vt:lpstr>
      <vt:lpstr>Review Will </vt:lpstr>
      <vt:lpstr>Review will (cont’d) </vt:lpstr>
      <vt:lpstr>Adopted Child </vt:lpstr>
      <vt:lpstr>Pretermitted child (omitted)</vt:lpstr>
      <vt:lpstr>Divorce</vt:lpstr>
      <vt:lpstr>Separation-AIPRA</vt:lpstr>
      <vt:lpstr>Self proved will</vt:lpstr>
      <vt:lpstr>Self proved will</vt:lpstr>
      <vt:lpstr>Residuary clause </vt:lpstr>
      <vt:lpstr>Summary</vt:lpstr>
      <vt:lpstr>More Information </vt:lpstr>
      <vt:lpstr>American Indian Probate Reform Act (AIPRA)  IIM Accounts are in Trust </vt:lpstr>
      <vt:lpstr>Your (IIM) Account </vt:lpstr>
      <vt:lpstr>IIM accounts</vt:lpstr>
      <vt:lpstr>Do you have an IIM Account?</vt:lpstr>
      <vt:lpstr>ASK</vt:lpstr>
      <vt:lpstr>How to get my IIM Statement of Account?</vt:lpstr>
      <vt:lpstr>Trust Status</vt:lpstr>
      <vt:lpstr>Non-Indians</vt:lpstr>
      <vt:lpstr>IIM distribution </vt:lpstr>
      <vt:lpstr>Example 1: Single</vt:lpstr>
      <vt:lpstr>IIM account: $5,000</vt:lpstr>
      <vt:lpstr>Passes to surviving eligible parent no will</vt:lpstr>
      <vt:lpstr>Example 2:</vt:lpstr>
      <vt:lpstr>IIM account: $3,000</vt:lpstr>
      <vt:lpstr>Example 3:  Single Person</vt:lpstr>
      <vt:lpstr>2 living, 2 deceased</vt:lpstr>
      <vt:lpstr>How much will brother with red lighting bolt receive of $3,000 IIM? </vt:lpstr>
      <vt:lpstr>IIM Distribution</vt:lpstr>
      <vt:lpstr>IIM Distribution</vt:lpstr>
      <vt:lpstr>Example 4:</vt:lpstr>
      <vt:lpstr>Survivors : 3 kids</vt:lpstr>
      <vt:lpstr>$3,000 in IIM    passes in equal shares</vt:lpstr>
      <vt:lpstr>Example 5:</vt:lpstr>
      <vt:lpstr>Equal shares to children</vt:lpstr>
      <vt:lpstr>PowerPoint Presentation</vt:lpstr>
      <vt:lpstr>PowerPoint Presentation</vt:lpstr>
      <vt:lpstr>$3,000 IIM distribution</vt:lpstr>
      <vt:lpstr>Survivors:  grandchildren</vt:lpstr>
      <vt:lpstr>Summary</vt:lpstr>
      <vt:lpstr>Married Person $2,000 IIM</vt:lpstr>
      <vt:lpstr>$2,000 IIM no will </vt:lpstr>
      <vt:lpstr>$9,000 IIM account</vt:lpstr>
      <vt:lpstr>How is the $9,000  in the IIM account divided?</vt:lpstr>
      <vt:lpstr>IIM $9,000 no will</vt:lpstr>
      <vt:lpstr>PowerPoint Presentation</vt:lpstr>
      <vt:lpstr>Summary </vt:lpstr>
      <vt:lpstr>Resources </vt:lpstr>
      <vt:lpstr>Resources </vt:lpstr>
      <vt:lpstr>Resources </vt:lpstr>
      <vt:lpstr>Your Opinion Please  </vt:lpstr>
      <vt:lpstr>What is your reaction to using the response clickers?</vt:lpstr>
      <vt:lpstr>How did you learn about this meeting?</vt:lpstr>
      <vt:lpstr>What area would you like to receive more information?</vt:lpstr>
      <vt:lpstr>What is your opinion of the co-sponsors displays?</vt:lpstr>
      <vt:lpstr>Rank the knowledge you gained from today’s program</vt:lpstr>
      <vt:lpstr>Rank the level of motivation that this program provided for you take actions.</vt:lpstr>
      <vt:lpstr>Best wishes as you proceed with learning more about AIPRA through the packet of information</vt:lpstr>
    </vt:vector>
  </TitlesOfParts>
  <Company>Montana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Indian Probate Reform Act of 2004 (AIPRA)</dc:title>
  <dc:creator>Hayes, Keri</dc:creator>
  <cp:lastModifiedBy>Marsha Goetting</cp:lastModifiedBy>
  <cp:revision>107</cp:revision>
  <cp:lastPrinted>2012-05-31T19:08:15Z</cp:lastPrinted>
  <dcterms:created xsi:type="dcterms:W3CDTF">2012-05-16T16:20:02Z</dcterms:created>
  <dcterms:modified xsi:type="dcterms:W3CDTF">2012-06-01T22:28:40Z</dcterms:modified>
</cp:coreProperties>
</file>