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8" r:id="rId2"/>
    <p:sldId id="336" r:id="rId3"/>
    <p:sldId id="319" r:id="rId4"/>
    <p:sldId id="320" r:id="rId5"/>
    <p:sldId id="323" r:id="rId6"/>
    <p:sldId id="324" r:id="rId7"/>
    <p:sldId id="335" r:id="rId8"/>
    <p:sldId id="325" r:id="rId9"/>
    <p:sldId id="326" r:id="rId10"/>
    <p:sldId id="328" r:id="rId11"/>
    <p:sldId id="329" r:id="rId12"/>
    <p:sldId id="330" r:id="rId13"/>
    <p:sldId id="331" r:id="rId14"/>
    <p:sldId id="332" r:id="rId15"/>
    <p:sldId id="333" r:id="rId16"/>
    <p:sldId id="33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3604-2C30-43D2-B593-569410BC506F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D1F5-0EE6-44FE-B753-CBD315714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412B-0DD5-4638-A77D-3AF5D6BB7AC3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CDEB-468F-4D27-9CF6-DD7921CC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Challenge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24572" y="838201"/>
            <a:ext cx="1128828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Presence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4737432"/>
            <a:ext cx="3888495" cy="1968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74633" y="762000"/>
            <a:ext cx="3579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Coupling dynamic habitat models with stochastic population models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847770"/>
            <a:ext cx="3682631" cy="1854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4109" y="439897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Keith et al. 2008.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98084" y="2084286"/>
            <a:ext cx="1082977" cy="53655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86110" y="2156988"/>
            <a:ext cx="1738386" cy="286494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2133600"/>
            <a:ext cx="1621545" cy="16002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38400" y="2784572"/>
            <a:ext cx="2590800" cy="2473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t="19761" r="50296" b="12419"/>
          <a:stretch/>
        </p:blipFill>
        <p:spPr>
          <a:xfrm rot="10800000">
            <a:off x="1849676" y="1073017"/>
            <a:ext cx="576609" cy="590717"/>
          </a:xfrm>
          <a:prstGeom prst="rect">
            <a:avLst/>
          </a:prstGeom>
        </p:spPr>
      </p:pic>
      <p:pic>
        <p:nvPicPr>
          <p:cNvPr id="2050" name="Picture 2" descr="http://delhi4cats.files.wordpress.com/2011/05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" y="1063580"/>
            <a:ext cx="600155" cy="6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NASA LCCVP Approach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71316" y="1295399"/>
            <a:ext cx="4495799" cy="4572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16" y="1083496"/>
            <a:ext cx="5682084" cy="47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9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NASA LCCVP Approach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93" y="1600200"/>
            <a:ext cx="4767496" cy="394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93" y="1175056"/>
            <a:ext cx="2480707" cy="43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NASA LCCVP Approach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93" y="1600200"/>
            <a:ext cx="4767496" cy="394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93" y="1175056"/>
            <a:ext cx="2480707" cy="4366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057400"/>
            <a:ext cx="5311570" cy="30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8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4633" y="3772"/>
            <a:ext cx="37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Needs for Science and Management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24572" y="762000"/>
            <a:ext cx="1485576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Presence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762000"/>
            <a:ext cx="3935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More realistic models with lower uncertainty at greater ecosystem scales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7747" y="1676400"/>
            <a:ext cx="5510653" cy="4583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19761" r="50296" b="12419"/>
          <a:stretch/>
        </p:blipFill>
        <p:spPr>
          <a:xfrm>
            <a:off x="1849676" y="1073017"/>
            <a:ext cx="576609" cy="590717"/>
          </a:xfrm>
          <a:prstGeom prst="rect">
            <a:avLst/>
          </a:prstGeom>
        </p:spPr>
      </p:pic>
      <p:pic>
        <p:nvPicPr>
          <p:cNvPr id="2050" name="Picture 2" descr="http://delhi4cats.files.wordpress.com/2011/05/smiley-f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" y="1063580"/>
            <a:ext cx="600155" cy="6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3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4633" y="3772"/>
            <a:ext cx="37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Needs for Science and Management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24572" y="762000"/>
            <a:ext cx="1485576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Presence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762000"/>
            <a:ext cx="3935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More realistic models with lower uncertainty at greater ecosystem scales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7747" y="1676400"/>
            <a:ext cx="5510653" cy="4583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19761" r="50296" b="12419"/>
          <a:stretch/>
        </p:blipFill>
        <p:spPr>
          <a:xfrm>
            <a:off x="1849676" y="1073017"/>
            <a:ext cx="576609" cy="590717"/>
          </a:xfrm>
          <a:prstGeom prst="rect">
            <a:avLst/>
          </a:prstGeom>
        </p:spPr>
      </p:pic>
      <p:pic>
        <p:nvPicPr>
          <p:cNvPr id="2050" name="Picture 2" descr="http://delhi4cats.files.wordpress.com/2011/05/smiley-f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" y="1063580"/>
            <a:ext cx="600155" cy="6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0" y="4661118"/>
            <a:ext cx="2637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For Example: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Where are locations </a:t>
            </a:r>
            <a:r>
              <a:rPr lang="en-US" sz="1600" b="1" dirty="0">
                <a:solidFill>
                  <a:schemeClr val="bg1"/>
                </a:solidFill>
              </a:rPr>
              <a:t>in </a:t>
            </a:r>
            <a:r>
              <a:rPr lang="en-US" sz="1600" b="1" dirty="0" smtClean="0">
                <a:solidFill>
                  <a:schemeClr val="bg1"/>
                </a:solidFill>
              </a:rPr>
              <a:t>GYE where </a:t>
            </a:r>
            <a:r>
              <a:rPr lang="en-US" sz="1600" b="1" dirty="0">
                <a:solidFill>
                  <a:schemeClr val="bg1"/>
                </a:solidFill>
              </a:rPr>
              <a:t>controlling competing vegetation would allow recruitment to reproductive age classes under climate </a:t>
            </a:r>
            <a:r>
              <a:rPr lang="en-US" sz="1600" b="1" dirty="0" smtClean="0">
                <a:solidFill>
                  <a:schemeClr val="bg1"/>
                </a:solidFill>
              </a:rPr>
              <a:t>change?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2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4633" y="3772"/>
            <a:ext cx="37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Purpose of Workshop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25908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1. Review </a:t>
            </a:r>
            <a:r>
              <a:rPr lang="en-US" sz="1600" b="1" dirty="0">
                <a:solidFill>
                  <a:schemeClr val="bg1"/>
                </a:solidFill>
              </a:rPr>
              <a:t>the current approaches being used in the </a:t>
            </a:r>
            <a:r>
              <a:rPr lang="en-US" sz="1600" b="1" dirty="0" smtClean="0">
                <a:solidFill>
                  <a:schemeClr val="bg1"/>
                </a:solidFill>
              </a:rPr>
              <a:t>Northern Rockies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2. Evaluate </a:t>
            </a:r>
            <a:r>
              <a:rPr lang="en-US" sz="1600" b="1" dirty="0">
                <a:solidFill>
                  <a:schemeClr val="bg1"/>
                </a:solidFill>
              </a:rPr>
              <a:t>utility, scope, limitations of each and needs for additional approaches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3. Increase </a:t>
            </a:r>
            <a:r>
              <a:rPr lang="en-US" sz="1600" b="1" dirty="0">
                <a:solidFill>
                  <a:schemeClr val="bg1"/>
                </a:solidFill>
              </a:rPr>
              <a:t>communication and synergy among the community working on vegetation/climate issues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4. Ultimately, </a:t>
            </a:r>
            <a:r>
              <a:rPr lang="en-US" sz="1600" b="1" dirty="0">
                <a:solidFill>
                  <a:schemeClr val="bg1"/>
                </a:solidFill>
              </a:rPr>
              <a:t>improve our abilities to study, simulate, understand and manage RM ecosystems under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91742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Discussion Questions</a:t>
            </a:r>
          </a:p>
          <a:p>
            <a:endParaRPr lang="en-US" b="1" dirty="0"/>
          </a:p>
          <a:p>
            <a:r>
              <a:rPr lang="en-US" b="1" dirty="0" smtClean="0"/>
              <a:t>What are key topics on vegetation/climate relationships that are best approached with simulation modeling?</a:t>
            </a:r>
          </a:p>
          <a:p>
            <a:endParaRPr lang="en-US" b="1" dirty="0"/>
          </a:p>
          <a:p>
            <a:r>
              <a:rPr lang="en-US" b="1" dirty="0" smtClean="0"/>
              <a:t>What types of models, spatial scales, time periods can best fill this need?</a:t>
            </a:r>
          </a:p>
          <a:p>
            <a:endParaRPr lang="en-US" b="1" dirty="0" smtClean="0"/>
          </a:p>
          <a:p>
            <a:r>
              <a:rPr lang="en-US" b="1" dirty="0" smtClean="0"/>
              <a:t>What data sets are available to parameterize these models?</a:t>
            </a:r>
          </a:p>
          <a:p>
            <a:endParaRPr lang="en-US" b="1" dirty="0"/>
          </a:p>
          <a:p>
            <a:r>
              <a:rPr lang="en-US" b="1" dirty="0" smtClean="0"/>
              <a:t>How can these models be tested?</a:t>
            </a:r>
          </a:p>
          <a:p>
            <a:endParaRPr lang="en-US" b="1" dirty="0"/>
          </a:p>
          <a:p>
            <a:r>
              <a:rPr lang="en-US" b="1" dirty="0" smtClean="0"/>
              <a:t>Should the Montana vegetation modeling community interact more frequently?  What might be good ways to do this?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307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Challenge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3716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Vegetation response to climate change </a:t>
            </a:r>
            <a:r>
              <a:rPr lang="en-US" sz="1600" b="1" dirty="0" smtClean="0">
                <a:solidFill>
                  <a:schemeClr val="bg1"/>
                </a:solidFill>
              </a:rPr>
              <a:t>involves: </a:t>
            </a:r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 smtClean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 smtClean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 smtClean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8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Challenge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371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Vegetation response to climate change </a:t>
            </a:r>
            <a:r>
              <a:rPr lang="en-US" sz="1600" b="1" dirty="0" smtClean="0">
                <a:solidFill>
                  <a:schemeClr val="bg1"/>
                </a:solidFill>
              </a:rPr>
              <a:t>involves: 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Climate effects on the demography </a:t>
            </a:r>
            <a:r>
              <a:rPr lang="en-US" sz="1600" b="1" dirty="0">
                <a:solidFill>
                  <a:schemeClr val="bg1"/>
                </a:solidFill>
              </a:rPr>
              <a:t>of a plant </a:t>
            </a:r>
            <a:r>
              <a:rPr lang="en-US" sz="1600" b="1" dirty="0" smtClean="0">
                <a:solidFill>
                  <a:schemeClr val="bg1"/>
                </a:solidFill>
              </a:rPr>
              <a:t>species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44340"/>
            <a:ext cx="2590800" cy="34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Challenge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3716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Vegetation response to climate change </a:t>
            </a:r>
            <a:r>
              <a:rPr lang="en-US" sz="1600" b="1" dirty="0" smtClean="0">
                <a:solidFill>
                  <a:schemeClr val="bg1"/>
                </a:solidFill>
              </a:rPr>
              <a:t>involves: 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Climate effects on the demography </a:t>
            </a:r>
            <a:r>
              <a:rPr lang="en-US" sz="1600" b="1" dirty="0">
                <a:solidFill>
                  <a:schemeClr val="bg1"/>
                </a:solidFill>
              </a:rPr>
              <a:t>of a plant </a:t>
            </a:r>
            <a:r>
              <a:rPr lang="en-US" sz="1600" b="1" dirty="0" smtClean="0">
                <a:solidFill>
                  <a:schemeClr val="bg1"/>
                </a:solidFill>
              </a:rPr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Climate effects on other ecosystem components 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668603"/>
            <a:ext cx="5562600" cy="35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05458" y="2133600"/>
            <a:ext cx="866542" cy="23622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2345" y="4336108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Allen et al. 2010.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534" r="12826" b="24662"/>
          <a:stretch/>
        </p:blipFill>
        <p:spPr bwMode="auto">
          <a:xfrm>
            <a:off x="6147547" y="4613107"/>
            <a:ext cx="2286000" cy="20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238999" y="1489173"/>
            <a:ext cx="369413" cy="644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55223" r="2753" b="1493"/>
          <a:stretch/>
        </p:blipFill>
        <p:spPr bwMode="auto">
          <a:xfrm>
            <a:off x="3647665" y="4920972"/>
            <a:ext cx="2311966" cy="16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59773" y="755803"/>
            <a:ext cx="1804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Tree Mortality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6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05458" y="2133600"/>
            <a:ext cx="866542" cy="23622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2345" y="4336108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Allen et al. 2010.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534" r="12826" b="24662"/>
          <a:stretch/>
        </p:blipFill>
        <p:spPr bwMode="auto">
          <a:xfrm>
            <a:off x="6147547" y="4613107"/>
            <a:ext cx="2286000" cy="20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238999" y="1489173"/>
            <a:ext cx="369413" cy="644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55223" r="2753" b="1493"/>
          <a:stretch/>
        </p:blipFill>
        <p:spPr bwMode="auto">
          <a:xfrm>
            <a:off x="3647665" y="4920972"/>
            <a:ext cx="2311966" cy="16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59773" y="755803"/>
            <a:ext cx="1804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Tree Mortality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1026" name="Picture 2" descr="http://us.123rf.com/400wm/400/400/yayayoy/yayayoy1107/yayayoy110700027/10089284-laughing-and-pointing-emot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017"/>
            <a:ext cx="782791" cy="5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t="19761" r="50296" b="12419"/>
          <a:stretch/>
        </p:blipFill>
        <p:spPr>
          <a:xfrm>
            <a:off x="1849676" y="1073017"/>
            <a:ext cx="576609" cy="5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905000" y="2133600"/>
            <a:ext cx="1724258" cy="29718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7773" y="4704302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Westerling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et al. 2011.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36387" y="1447800"/>
            <a:ext cx="369413" cy="644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008461"/>
            <a:ext cx="4493161" cy="1634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22" y="5033358"/>
            <a:ext cx="1219306" cy="16277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59773" y="755803"/>
            <a:ext cx="1804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Fire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17" name="Picture 2" descr="http://us.123rf.com/400wm/400/400/yayayoy/yayayoy1107/yayayoy110700027/10089284-laughing-and-pointing-emot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017"/>
            <a:ext cx="782791" cy="5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t="19761" r="50296" b="12419"/>
          <a:stretch/>
        </p:blipFill>
        <p:spPr>
          <a:xfrm>
            <a:off x="1849676" y="1073017"/>
            <a:ext cx="576609" cy="5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5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772"/>
            <a:ext cx="25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57294" cy="618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2" y="1834983"/>
            <a:ext cx="5562600" cy="35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499747" cy="14997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05458" y="2133600"/>
            <a:ext cx="28342" cy="17526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20000" y="990600"/>
            <a:ext cx="369413" cy="644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Presence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400" y="4343400"/>
            <a:ext cx="5031495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404531"/>
            <a:ext cx="5031495" cy="23995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59773" y="755803"/>
            <a:ext cx="2031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Climate Suitability for Presence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7558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Realism	Certainty</a:t>
            </a:r>
            <a:endParaRPr lang="en-US" sz="1400" b="1" dirty="0"/>
          </a:p>
        </p:txBody>
      </p:sp>
      <p:pic>
        <p:nvPicPr>
          <p:cNvPr id="24" name="Picture 2" descr="http://us.123rf.com/400wm/400/400/yayayoy/yayayoy1107/yayayoy110700027/10089284-laughing-and-pointing-emot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017"/>
            <a:ext cx="782791" cy="5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t="19761" r="50296" b="12419"/>
          <a:stretch/>
        </p:blipFill>
        <p:spPr>
          <a:xfrm rot="17683406">
            <a:off x="1849676" y="1073017"/>
            <a:ext cx="576609" cy="5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305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Andrew</dc:creator>
  <cp:lastModifiedBy>admitjyxj</cp:lastModifiedBy>
  <cp:revision>81</cp:revision>
  <dcterms:created xsi:type="dcterms:W3CDTF">2012-04-11T19:51:40Z</dcterms:created>
  <dcterms:modified xsi:type="dcterms:W3CDTF">2013-09-23T14:06:24Z</dcterms:modified>
</cp:coreProperties>
</file>