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/>
    <p:restoredTop sz="86410"/>
  </p:normalViewPr>
  <p:slideViewPr>
    <p:cSldViewPr snapToGrid="0" snapToObjects="1" showGuides="1">
      <p:cViewPr varScale="1">
        <p:scale>
          <a:sx n="57" d="100"/>
          <a:sy n="57" d="100"/>
        </p:scale>
        <p:origin x="-1764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4F77-CCBE-4C69-8BB4-D1750CE8D4AB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127F-DC47-4405-BB1B-42C754E9B4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listic Management Plate 1.jpg"/>
          <p:cNvPicPr>
            <a:picLocks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39161" y="145468"/>
            <a:ext cx="5852160" cy="88696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listic Management Plate 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09597" y="109479"/>
            <a:ext cx="5577840" cy="88696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listic Management Plate 3.jpg"/>
          <p:cNvPicPr>
            <a:picLocks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90331" y="192368"/>
            <a:ext cx="5852160" cy="88696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olistic Management Plate 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649354" y="208595"/>
            <a:ext cx="5579166" cy="89130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MSU Great Falls COT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E. (Bob) Diggs</dc:creator>
  <cp:lastModifiedBy>BobsWorkshop</cp:lastModifiedBy>
  <cp:revision>10</cp:revision>
  <dcterms:created xsi:type="dcterms:W3CDTF">2009-12-08T21:29:19Z</dcterms:created>
  <dcterms:modified xsi:type="dcterms:W3CDTF">2013-12-18T19:17:12Z</dcterms:modified>
</cp:coreProperties>
</file>