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SU-ppt-2013-medium blu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5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 Statement and Significance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3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40461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/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23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6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5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Acknowledgements (people/funding)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332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1_Custom Design</vt:lpstr>
      <vt:lpstr>Title Page</vt:lpstr>
      <vt:lpstr>Introduction</vt:lpstr>
      <vt:lpstr>Problem Statement and Significance</vt:lpstr>
      <vt:lpstr>Methodology</vt:lpstr>
      <vt:lpstr>Results</vt:lpstr>
      <vt:lpstr>Discussion / Implications</vt:lpstr>
      <vt:lpstr>Limitations</vt:lpstr>
      <vt:lpstr>Conclusion</vt:lpstr>
      <vt:lpstr>Acknowledgements (people/funding)</vt:lpstr>
      <vt:lpstr>Questions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Myers-Clack, Susan</cp:lastModifiedBy>
  <cp:revision>8</cp:revision>
  <dcterms:created xsi:type="dcterms:W3CDTF">2012-04-26T20:02:36Z</dcterms:created>
  <dcterms:modified xsi:type="dcterms:W3CDTF">2017-11-30T22:27:50Z</dcterms:modified>
</cp:coreProperties>
</file>