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  <p:sldId id="258" r:id="rId3"/>
    <p:sldId id="259" r:id="rId4"/>
    <p:sldId id="262" r:id="rId5"/>
    <p:sldId id="268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B8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Subtitle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665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918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2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472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324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541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119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494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874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75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187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MSU-ppt-2011-white-final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9634C-365A-9845-9775-8941B6FBB9ED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061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Title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Subtitle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82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585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37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 Statement and Significance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33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26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717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/ 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708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477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33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Acknowledgements (people/funding)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13894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B11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24</Words>
  <Application>Microsoft Office PowerPoint</Application>
  <PresentationFormat>On-screen Show (4:3)</PresentationFormat>
  <Paragraphs>12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1_Custom Design</vt:lpstr>
      <vt:lpstr>Title Goes Here</vt:lpstr>
      <vt:lpstr>Introduction</vt:lpstr>
      <vt:lpstr>Problem Statement and Significance</vt:lpstr>
      <vt:lpstr>Methodology</vt:lpstr>
      <vt:lpstr>Results</vt:lpstr>
      <vt:lpstr>Discussion / Implications</vt:lpstr>
      <vt:lpstr>Limitations</vt:lpstr>
      <vt:lpstr>Conclusion</vt:lpstr>
      <vt:lpstr>Acknowledgements (people/funding)</vt:lpstr>
      <vt:lpstr>Questions</vt:lpstr>
    </vt:vector>
  </TitlesOfParts>
  <Company>Montana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Lambert</dc:creator>
  <cp:lastModifiedBy>Myers-Clack, Susan</cp:lastModifiedBy>
  <cp:revision>9</cp:revision>
  <dcterms:created xsi:type="dcterms:W3CDTF">2012-04-26T20:02:36Z</dcterms:created>
  <dcterms:modified xsi:type="dcterms:W3CDTF">2017-11-30T22:30:47Z</dcterms:modified>
</cp:coreProperties>
</file>