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9" d="100"/>
          <a:sy n="109" d="100"/>
        </p:scale>
        <p:origin x="167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94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4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76400" y="19812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6400" y="4114800"/>
            <a:ext cx="7010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295AD8-2C2D-0749-8883-B286D22586F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462378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676400" y="457200"/>
            <a:ext cx="7010400" cy="563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7545D-CAB0-4394-80CF-B307656C81D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29845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21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6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2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65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94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0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7A9634C-365A-9845-9775-8941B6FBB9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2/21/2017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0AC8EB61-6689-BD46-842D-184A5EFC083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3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xwell.burns@montana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1219200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C000"/>
                </a:solidFill>
              </a:rPr>
              <a:t>Abjornson</a:t>
            </a:r>
            <a:r>
              <a:rPr lang="en-US" sz="2800" b="1" dirty="0">
                <a:solidFill>
                  <a:srgbClr val="FFC000"/>
                </a:solidFill>
              </a:rPr>
              <a:t> Hall Interior Learning Environment </a:t>
            </a:r>
            <a:r>
              <a:rPr lang="en-US" sz="2800" b="1" dirty="0" smtClean="0">
                <a:solidFill>
                  <a:srgbClr val="FFC000"/>
                </a:solidFill>
              </a:rPr>
              <a:t>Project</a:t>
            </a:r>
            <a:r>
              <a:rPr lang="en-US" sz="2800" dirty="0" smtClean="0">
                <a:solidFill>
                  <a:srgbClr val="FFC000"/>
                </a:solidFill>
              </a:rPr>
              <a:t/>
            </a:r>
            <a:br>
              <a:rPr lang="en-US" sz="2800" dirty="0" smtClean="0">
                <a:solidFill>
                  <a:srgbClr val="FFC000"/>
                </a:solidFill>
              </a:rPr>
            </a:br>
            <a:r>
              <a:rPr lang="en-US" sz="2800" dirty="0" smtClean="0">
                <a:solidFill>
                  <a:srgbClr val="FFC000"/>
                </a:solidFill>
              </a:rPr>
              <a:t>Prof, Ethics &amp; </a:t>
            </a:r>
            <a:r>
              <a:rPr lang="en-US" sz="2800" dirty="0" err="1" smtClean="0">
                <a:solidFill>
                  <a:srgbClr val="FFC000"/>
                </a:solidFill>
              </a:rPr>
              <a:t>Engr</a:t>
            </a:r>
            <a:r>
              <a:rPr lang="en-US" sz="2800" dirty="0" smtClean="0">
                <a:solidFill>
                  <a:srgbClr val="FFC000"/>
                </a:solidFill>
              </a:rPr>
              <a:t> Practices (EELE 487)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52400" y="914400"/>
            <a:ext cx="8839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Purpose </a:t>
            </a:r>
            <a:r>
              <a:rPr lang="en-US" b="1" dirty="0"/>
              <a:t>of the research: </a:t>
            </a:r>
            <a:r>
              <a:rPr lang="en-US" dirty="0"/>
              <a:t>The purpose of this study is to gain a clearer understanding of how your perceptions of your engineering degree align with efforts underway in the College of Engineering to make education more efficient, accessible, and inclusive.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Procedures involved: </a:t>
            </a:r>
            <a:r>
              <a:rPr lang="en-US" dirty="0"/>
              <a:t>You are asked to complete an internet-based survey. </a:t>
            </a:r>
            <a:r>
              <a:rPr lang="en-US" dirty="0" smtClean="0"/>
              <a:t>A </a:t>
            </a:r>
            <a:r>
              <a:rPr lang="en-US" dirty="0"/>
              <a:t>link to the survey </a:t>
            </a:r>
            <a:r>
              <a:rPr lang="en-US" dirty="0" smtClean="0"/>
              <a:t>will be posted on your class D2L website today. Please take the </a:t>
            </a:r>
            <a:r>
              <a:rPr lang="en-US" dirty="0"/>
              <a:t>survey outside of class. It should take you approximately 15-20 </a:t>
            </a:r>
            <a:r>
              <a:rPr lang="en-US" dirty="0" smtClean="0"/>
              <a:t>minutes.</a:t>
            </a:r>
          </a:p>
          <a:p>
            <a:endParaRPr lang="en-US" dirty="0"/>
          </a:p>
          <a:p>
            <a:r>
              <a:rPr lang="en-US" b="1" dirty="0" smtClean="0"/>
              <a:t>Be assured: </a:t>
            </a:r>
            <a:r>
              <a:rPr lang="en-US" dirty="0" smtClean="0"/>
              <a:t>Your instructor will never see your responses and will not know who does and does not participate.  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Compensation for your time:</a:t>
            </a:r>
            <a:r>
              <a:rPr lang="en-US" dirty="0"/>
              <a:t> For your participation, you will receive a $10 </a:t>
            </a:r>
            <a:r>
              <a:rPr lang="en-US" dirty="0" smtClean="0"/>
              <a:t>Amazon gift card. You must enter in your </a:t>
            </a:r>
            <a:r>
              <a:rPr lang="en-US" u="sng" dirty="0" err="1" smtClean="0"/>
              <a:t>montana.edu</a:t>
            </a:r>
            <a:r>
              <a:rPr lang="en-US" dirty="0" smtClean="0"/>
              <a:t> email at the end of the survey to receive your card, delivered electronically. </a:t>
            </a:r>
          </a:p>
          <a:p>
            <a:endParaRPr lang="en-US" dirty="0"/>
          </a:p>
          <a:p>
            <a:r>
              <a:rPr lang="en-US" b="1" dirty="0" smtClean="0"/>
              <a:t>Who can participate? </a:t>
            </a:r>
            <a:r>
              <a:rPr lang="en-US" dirty="0" smtClean="0"/>
              <a:t>Anyone enrolled in the randomly selected courses within the COE. Only students enrolled in one of the selected courses can receive </a:t>
            </a:r>
            <a:r>
              <a:rPr lang="en-US" smtClean="0"/>
              <a:t>a gift card. 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Questions?</a:t>
            </a:r>
            <a:r>
              <a:rPr lang="en-US" dirty="0" smtClean="0"/>
              <a:t> </a:t>
            </a:r>
            <a:r>
              <a:rPr lang="en-US" dirty="0"/>
              <a:t>Contact Max Burns at </a:t>
            </a:r>
            <a:r>
              <a:rPr lang="en-US" dirty="0" smtClean="0">
                <a:hlinkClick r:id="rId2"/>
              </a:rPr>
              <a:t>maxwell.burns@montana.edu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30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-ppt-2013-whi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MSU-ppt-2013-white</vt:lpstr>
      <vt:lpstr>Abjornson Hall Interior Learning Environment Project Prof, Ethics &amp; Engr Practices (EELE 487)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class has been randomly selected</dc:title>
  <dc:creator>Maxwell</dc:creator>
  <cp:lastModifiedBy>Maher, Rob</cp:lastModifiedBy>
  <cp:revision>4</cp:revision>
  <dcterms:created xsi:type="dcterms:W3CDTF">2016-10-10T19:15:35Z</dcterms:created>
  <dcterms:modified xsi:type="dcterms:W3CDTF">2017-02-21T15:18:44Z</dcterms:modified>
</cp:coreProperties>
</file>