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1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3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0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2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2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2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CD0-2251-4704-9E64-949DEC9ED2DD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DDCD0-2251-4704-9E64-949DEC9ED2DD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3031F-E9B2-42FE-BF48-200A3156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6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reel\Desktop\ZAMBIA\Zambia pictures\20130520-IMG_7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371600"/>
            <a:ext cx="9026983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8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creel\Desktop\ZAMBIA\Zambia pictures\treetops pac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7344"/>
            <a:ext cx="8686800" cy="516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6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reel\Desktop\ZAMBIA\Zambia pictures\IMG_9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609600"/>
            <a:ext cx="804503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5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reel\Desktop\ZAMBIA\Zambia pictures\Zambia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99986" cy="533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8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creel\Desktop\ZAMBIA\Zambia pictures\flir images\20130609-DSC_09Jun13_095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771602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reel\Desktop\ZAMBIA\Zambia pictures\zambia pics egil\20091006-_MG_6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762000"/>
            <a:ext cx="7770837" cy="51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75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16&quot;&gt;&lt;property id=&quot;20148&quot; value=&quot;5&quot;/&gt;&lt;property id=&quot;20300&quot; value=&quot;Slide 6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3</cp:revision>
  <dcterms:created xsi:type="dcterms:W3CDTF">2014-03-03T20:50:35Z</dcterms:created>
  <dcterms:modified xsi:type="dcterms:W3CDTF">2016-03-21T19:49:37Z</dcterms:modified>
</cp:coreProperties>
</file>