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56" r:id="rId5"/>
    <p:sldId id="270" r:id="rId6"/>
    <p:sldId id="261" r:id="rId7"/>
    <p:sldId id="262" r:id="rId8"/>
    <p:sldId id="260" r:id="rId9"/>
    <p:sldId id="263" r:id="rId10"/>
    <p:sldId id="268" r:id="rId11"/>
    <p:sldId id="265" r:id="rId12"/>
    <p:sldId id="266" r:id="rId13"/>
    <p:sldId id="269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13D7-073D-4081-9F07-815154066DC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73EB-317E-4900-A4F2-960C0585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5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13D7-073D-4081-9F07-815154066DC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73EB-317E-4900-A4F2-960C0585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71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13D7-073D-4081-9F07-815154066DC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73EB-317E-4900-A4F2-960C0585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2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13D7-073D-4081-9F07-815154066DC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73EB-317E-4900-A4F2-960C0585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7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13D7-073D-4081-9F07-815154066DC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73EB-317E-4900-A4F2-960C0585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7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13D7-073D-4081-9F07-815154066DC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73EB-317E-4900-A4F2-960C0585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7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13D7-073D-4081-9F07-815154066DC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73EB-317E-4900-A4F2-960C0585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13D7-073D-4081-9F07-815154066DC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73EB-317E-4900-A4F2-960C0585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13D7-073D-4081-9F07-815154066DC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73EB-317E-4900-A4F2-960C0585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13D7-073D-4081-9F07-815154066DC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73EB-317E-4900-A4F2-960C0585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13D7-073D-4081-9F07-815154066DC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73EB-317E-4900-A4F2-960C0585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5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213D7-073D-4081-9F07-815154066DC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B73EB-317E-4900-A4F2-960C0585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1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nationalgeographic.com/wpf/media-live/photos/000/005/cache/dingo_514_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059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9/92/Dogf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848600" cy="50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506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tkinsonlivestock.com.au/assets/Uploads/Kangaroo-Sheep-Cloverd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681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4/49/Rabbits_MyxomatosisTrial_WardangIsland_19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7530"/>
            <a:ext cx="7239000" cy="604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066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abbits invading Austra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2672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tate Barrier Fence of Western Austr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" y="3650892"/>
            <a:ext cx="4290060" cy="293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533400"/>
            <a:ext cx="365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1859: "The </a:t>
            </a:r>
            <a:r>
              <a:rPr lang="en-US" dirty="0"/>
              <a:t>introduction of a few rabbits could do little harm and might provide a touch of home, in addition to a spot of hunting</a:t>
            </a:r>
            <a:r>
              <a:rPr lang="en-US" dirty="0" smtClean="0"/>
              <a:t>.“</a:t>
            </a:r>
          </a:p>
          <a:p>
            <a:endParaRPr lang="en-US" dirty="0"/>
          </a:p>
          <a:p>
            <a:r>
              <a:rPr lang="en-US" smtClean="0"/>
              <a:t>Early </a:t>
            </a:r>
            <a:r>
              <a:rPr lang="en-US" smtClean="0"/>
              <a:t>1903</a:t>
            </a:r>
            <a:r>
              <a:rPr lang="en-US" dirty="0" smtClean="0"/>
              <a:t>: 1833 km ‘rabbit-proof’ fence in WA (but not NSW)</a:t>
            </a:r>
          </a:p>
          <a:p>
            <a:endParaRPr lang="en-US" dirty="0"/>
          </a:p>
          <a:p>
            <a:r>
              <a:rPr lang="en-US" dirty="0" smtClean="0"/>
              <a:t>Did not work but tremendous numbers of </a:t>
            </a:r>
            <a:r>
              <a:rPr lang="en-US" dirty="0" smtClean="0"/>
              <a:t>emus died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1950s: </a:t>
            </a:r>
            <a:r>
              <a:rPr lang="en-US" dirty="0" err="1" smtClean="0"/>
              <a:t>myxoma</a:t>
            </a:r>
            <a:r>
              <a:rPr lang="en-US" dirty="0" smtClean="0"/>
              <a:t> virus, 99% mortality</a:t>
            </a:r>
            <a:endParaRPr lang="en-US" dirty="0"/>
          </a:p>
        </p:txBody>
      </p:sp>
      <p:pic>
        <p:nvPicPr>
          <p:cNvPr id="4102" name="Picture 6" descr="State Barrier Fence of Western Australia em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11479"/>
            <a:ext cx="3352800" cy="223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648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d kangaroo hop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709359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210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ile:Sturt National Park3 - Dingo Fence - CameronsCor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620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07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Dingo fence in Austral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635317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842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9/92/Dogf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848600" cy="50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705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39287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14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76238"/>
            <a:ext cx="8867775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843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"/>
            <a:ext cx="556325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544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5715000" cy="643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8763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8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56&quot;/&gt;&lt;/object&gt;&lt;object type=&quot;3&quot; unique_id=&quot;10007&quot;&gt;&lt;property id=&quot;20148&quot; value=&quot;5&quot;/&gt;&lt;property id=&quot;20300&quot; value=&quot;Slide 3&quot;/&gt;&lt;property id=&quot;20307&quot; value=&quot;257&quot;/&gt;&lt;/object&gt;&lt;object type=&quot;3&quot; unique_id=&quot;10068&quot;&gt;&lt;property id=&quot;20148&quot; value=&quot;5&quot;/&gt;&lt;property id=&quot;20300&quot; value=&quot;Slide 5&quot;/&gt;&lt;property id=&quot;20307&quot; value=&quot;261&quot;/&gt;&lt;/object&gt;&lt;object type=&quot;3&quot; unique_id=&quot;10069&quot;&gt;&lt;property id=&quot;20148&quot; value=&quot;5&quot;/&gt;&lt;property id=&quot;20300&quot; value=&quot;Slide 7&quot;/&gt;&lt;property id=&quot;20307&quot; value=&quot;260&quot;/&gt;&lt;/object&gt;&lt;object type=&quot;3&quot; unique_id=&quot;10070&quot;&gt;&lt;property id=&quot;20148&quot; value=&quot;5&quot;/&gt;&lt;property id=&quot;20300&quot; value=&quot;Slide 6&quot;/&gt;&lt;property id=&quot;20307&quot; value=&quot;262&quot;/&gt;&lt;/object&gt;&lt;object type=&quot;3&quot; unique_id=&quot;10071&quot;&gt;&lt;property id=&quot;20148&quot; value=&quot;5&quot;/&gt;&lt;property id=&quot;20300&quot; value=&quot;Slide 8&quot;/&gt;&lt;property id=&quot;20307&quot; value=&quot;263&quot;/&gt;&lt;/object&gt;&lt;object type=&quot;3&quot; unique_id=&quot;10126&quot;&gt;&lt;property id=&quot;20148&quot; value=&quot;5&quot;/&gt;&lt;property id=&quot;20300&quot; value=&quot;Slide 10&quot;/&gt;&lt;property id=&quot;20307&quot; value=&quot;265&quot;/&gt;&lt;/object&gt;&lt;object type=&quot;3&quot; unique_id=&quot;10199&quot;&gt;&lt;property id=&quot;20148&quot; value=&quot;5&quot;/&gt;&lt;property id=&quot;20300&quot; value=&quot;Slide 9&quot;/&gt;&lt;property id=&quot;20307&quot; value=&quot;268&quot;/&gt;&lt;/object&gt;&lt;object type=&quot;3&quot; unique_id=&quot;10200&quot;&gt;&lt;property id=&quot;20148&quot; value=&quot;5&quot;/&gt;&lt;property id=&quot;20300&quot; value=&quot;Slide 11&quot;/&gt;&lt;property id=&quot;20307&quot; value=&quot;266&quot;/&gt;&lt;/object&gt;&lt;object type=&quot;3&quot; unique_id=&quot;10241&quot;&gt;&lt;property id=&quot;20148&quot; value=&quot;5&quot;/&gt;&lt;property id=&quot;20300&quot; value=&quot;Slide 12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62</Words>
  <Application>Microsoft Office PowerPoint</Application>
  <PresentationFormat>On-screen Show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Creel, Scott</dc:creator>
  <cp:lastModifiedBy>Creel, Scott</cp:lastModifiedBy>
  <cp:revision>11</cp:revision>
  <dcterms:created xsi:type="dcterms:W3CDTF">2014-03-24T19:27:23Z</dcterms:created>
  <dcterms:modified xsi:type="dcterms:W3CDTF">2017-03-31T19:36:53Z</dcterms:modified>
</cp:coreProperties>
</file>