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1" r:id="rId5"/>
    <p:sldId id="263" r:id="rId6"/>
    <p:sldId id="258" r:id="rId7"/>
    <p:sldId id="262" r:id="rId8"/>
    <p:sldId id="25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A996-111E-4E39-B521-B369058F361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350-66C2-426F-98DC-781975C3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1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A996-111E-4E39-B521-B369058F361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350-66C2-426F-98DC-781975C3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A996-111E-4E39-B521-B369058F361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350-66C2-426F-98DC-781975C3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A996-111E-4E39-B521-B369058F361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350-66C2-426F-98DC-781975C3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9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A996-111E-4E39-B521-B369058F361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350-66C2-426F-98DC-781975C3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A996-111E-4E39-B521-B369058F361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350-66C2-426F-98DC-781975C3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5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A996-111E-4E39-B521-B369058F361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350-66C2-426F-98DC-781975C3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8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A996-111E-4E39-B521-B369058F361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350-66C2-426F-98DC-781975C3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3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A996-111E-4E39-B521-B369058F361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350-66C2-426F-98DC-781975C3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7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A996-111E-4E39-B521-B369058F361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350-66C2-426F-98DC-781975C3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4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A996-111E-4E39-B521-B369058F361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2350-66C2-426F-98DC-781975C3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5A996-111E-4E39-B521-B369058F361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2350-66C2-426F-98DC-781975C39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8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reel\Desktop\ZAMBIA\Zambia pictures\zambia pics egil\20121125-IMG_4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88"/>
            <a:ext cx="9121140" cy="60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9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creel\Desktop\ZAMBIA\Zambia pictures\Zambia 2014\ro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6913432" cy="511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5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rmadillo quadrupl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rmadillo quadrupl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quantumbiologist.files.wordpress.com/2011/04/9-banded-armadillo-qu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43000"/>
            <a:ext cx="804862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9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creel\Desktop\ZAMBIA\Zambia pictures\Zambia 2014\aw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4" y="0"/>
            <a:ext cx="8510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5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867400"/>
            <a:ext cx="88392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creel\Pictures\Selous and Serengeti pictures\AWD pups at 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2" y="533400"/>
            <a:ext cx="864772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4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entschools.net/cooltechred/files/2013/03/mayfly-middlebu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39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9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pts.washington.edu/coenv/freshwater/wp-content/uploads/2013/03/Dolly-Varden-among-sockeye-sal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7" y="762000"/>
            <a:ext cx="833243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1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naturesongs.com/vvplants/centurypla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33400"/>
            <a:ext cx="3276600" cy="551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otherearthnews.com/%7E/media/Images/MEN/Editorial/Articles/Magazine%20Articles/2003/10-01/In%20a%20Nutshell%20Oak%20Tree%20and%20Acorn%20Facts/oak-acor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411442" cy="52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14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58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6</cp:revision>
  <dcterms:created xsi:type="dcterms:W3CDTF">2015-02-18T19:13:24Z</dcterms:created>
  <dcterms:modified xsi:type="dcterms:W3CDTF">2018-02-14T19:59:15Z</dcterms:modified>
</cp:coreProperties>
</file>