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8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3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9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0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8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568A-2ED1-40C0-A8AA-34B260E2C5E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D2AF8-5233-4AEB-A3EC-0E507B23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4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hapter_06\B_Jpegs_of_Art_and_Photos\06_Labeled_Art_and_Photos\06_03Figure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12776"/>
            <a:ext cx="8290560" cy="66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9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90863"/>
            <a:ext cx="3733800" cy="2928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319463"/>
            <a:ext cx="3733800" cy="285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3581400"/>
            <a:ext cx="3733800" cy="285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42975" y="762000"/>
            <a:ext cx="7000875" cy="5114926"/>
            <a:chOff x="942975" y="762000"/>
            <a:chExt cx="7000875" cy="5114926"/>
          </a:xfrm>
        </p:grpSpPr>
        <p:pic>
          <p:nvPicPr>
            <p:cNvPr id="1026" name="Picture 2" descr="https://ars.els-cdn.com/content/image/1-s2.0-S016819230600150X-gr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75" y="762000"/>
              <a:ext cx="3314700" cy="5114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ars.els-cdn.com/content/image/1-s2.0-S016819230600150X-gr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797169"/>
              <a:ext cx="3295650" cy="357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105400" y="2456822"/>
              <a:ext cx="2838450" cy="1505578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90575" y="3360334"/>
            <a:ext cx="3629025" cy="2657789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6670" y="4980389"/>
            <a:ext cx="3465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Conditions during measurements: mean wind speed = 0.6 m s</a:t>
            </a:r>
            <a:r>
              <a:rPr lang="en-US" baseline="30000" dirty="0"/>
              <a:t>−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air </a:t>
            </a:r>
            <a:r>
              <a:rPr lang="en-US" dirty="0"/>
              <a:t>temperature = 30.2 °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6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ardenwithinsight.com/help100/gif/000002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628524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ydro.iis.u-tokyo.ac.jp/%7Esujan/simage/lutype/lai-wcr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362200"/>
            <a:ext cx="782960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hapter_06\B_Jpegs_of_Art_and_Photos\06_Labeled_Art_and_Photos\06_05Figure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112776"/>
            <a:ext cx="8570976" cy="66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3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Chapter_06\B_Jpegs_of_Art_and_Photos\06_Labeled_Art_and_Photos\06_08aFigure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737616"/>
            <a:ext cx="8595360" cy="53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48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5&quot;/&gt;&lt;property id=&quot;20307&quot; value=&quot;258&quot;/&gt;&lt;/object&gt;&lt;object type=&quot;3&quot; unique_id=&quot;10042&quot;&gt;&lt;property id=&quot;20148&quot; value=&quot;5&quot;/&gt;&lt;property id=&quot;20300&quot; value=&quot;Slide 3&quot;/&gt;&lt;property id=&quot;20307&quot; value=&quot;259&quot;/&gt;&lt;/object&gt;&lt;object type=&quot;3&quot; unique_id=&quot;10055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7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8</cp:revision>
  <dcterms:created xsi:type="dcterms:W3CDTF">2016-02-08T20:11:05Z</dcterms:created>
  <dcterms:modified xsi:type="dcterms:W3CDTF">2018-02-02T20:13:52Z</dcterms:modified>
</cp:coreProperties>
</file>