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9" r:id="rId4"/>
    <p:sldId id="260" r:id="rId5"/>
    <p:sldId id="256" r:id="rId6"/>
    <p:sldId id="257" r:id="rId7"/>
    <p:sldId id="264" r:id="rId8"/>
    <p:sldId id="265" r:id="rId9"/>
    <p:sldId id="266" r:id="rId10"/>
    <p:sldId id="262" r:id="rId11"/>
    <p:sldId id="263" r:id="rId12"/>
    <p:sldId id="261" r:id="rId13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6040-F067-457B-BBB2-DEC54B09EBC3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BA9B-EB79-4A0A-ABE8-3823A6488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66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6040-F067-457B-BBB2-DEC54B09EBC3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BA9B-EB79-4A0A-ABE8-3823A6488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41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6040-F067-457B-BBB2-DEC54B09EBC3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BA9B-EB79-4A0A-ABE8-3823A6488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85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6040-F067-457B-BBB2-DEC54B09EBC3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BA9B-EB79-4A0A-ABE8-3823A6488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03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6040-F067-457B-BBB2-DEC54B09EBC3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BA9B-EB79-4A0A-ABE8-3823A6488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6040-F067-457B-BBB2-DEC54B09EBC3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BA9B-EB79-4A0A-ABE8-3823A6488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6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6040-F067-457B-BBB2-DEC54B09EBC3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BA9B-EB79-4A0A-ABE8-3823A6488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98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6040-F067-457B-BBB2-DEC54B09EBC3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BA9B-EB79-4A0A-ABE8-3823A6488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0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6040-F067-457B-BBB2-DEC54B09EBC3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BA9B-EB79-4A0A-ABE8-3823A6488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1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6040-F067-457B-BBB2-DEC54B09EBC3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BA9B-EB79-4A0A-ABE8-3823A6488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67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6040-F067-457B-BBB2-DEC54B09EBC3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BA9B-EB79-4A0A-ABE8-3823A6488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1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F6040-F067-457B-BBB2-DEC54B09EBC3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ABA9B-EB79-4A0A-ABE8-3823A6488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6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ipcc gcm mod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552913" cy="579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992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48690"/>
            <a:ext cx="72390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558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cied.ucar.edu/sites/default/files/images/long-content-page/%3Cem%3EEdit%20Long%20Content%20Page%3C/em%3E%20Clouds%20Types/cloudch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6248400" cy="455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6194" y="1905000"/>
            <a:ext cx="228780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 Clouds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let UV and visible in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-backscatter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-warming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Low Clouds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-block incoming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UV and visible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-cooling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284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climate change cloud feedb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609600"/>
            <a:ext cx="79248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413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upload.wikimedia.org/wikipedia/commons/a/aa/Global_Warming_Predict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47" y="662940"/>
            <a:ext cx="768386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438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horstmeyer.com/msj/geo130/2010/feedbackF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6611158" cy="498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616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nasa sea ice ext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78231"/>
            <a:ext cx="8206420" cy="461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326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90600"/>
            <a:ext cx="152400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ea ice ext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4844033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5947172"/>
            <a:ext cx="335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↓ 13.3% per decade (NASA 2017)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304799"/>
            <a:ext cx="2420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Effect on Albedo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648200" y="545482"/>
            <a:ext cx="1447800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227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600"/>
            <a:ext cx="4973203" cy="416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444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upload.wikimedia.org/wikipedia/commons/thumb/a/a9/Methanestorflaket.JPG/1024px-Methanestorflak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762256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975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upload.wikimedia.org/wikipedia/commons/thumb/a/a3/Mlo_ch4_ts_obs_03437.png/1024px-Mlo_ch4_ts_obs_034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47746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936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2.bp.blogspot.com/-gysfnL5jTvU/Ud2jMnDXQuI/AAAAAAAAG8s/SAGjLHDoRys/s1600/arctic+methane+relea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361692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9144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5&quot;/&gt;&lt;property id=&quot;20307&quot; value=&quot;256&quot;/&gt;&lt;/object&gt;&lt;object type=&quot;3&quot; unique_id=&quot;10005&quot;&gt;&lt;property id=&quot;20148&quot; value=&quot;5&quot;/&gt;&lt;property id=&quot;20300&quot; value=&quot;Slide 6&quot;/&gt;&lt;property id=&quot;20307&quot; value=&quot;257&quot;/&gt;&lt;/object&gt;&lt;object type=&quot;3&quot; unique_id=&quot;10066&quot;&gt;&lt;property id=&quot;20148&quot; value=&quot;5&quot;/&gt;&lt;property id=&quot;20300&quot; value=&quot;Slide 1&quot;/&gt;&lt;property id=&quot;20307&quot; value=&quot;267&quot;/&gt;&lt;/object&gt;&lt;object type=&quot;3&quot; unique_id=&quot;10067&quot;&gt;&lt;property id=&quot;20148&quot; value=&quot;5&quot;/&gt;&lt;property id=&quot;20300&quot; value=&quot;Slide 2&quot;/&gt;&lt;property id=&quot;20307&quot; value=&quot;268&quot;/&gt;&lt;/object&gt;&lt;object type=&quot;3&quot; unique_id=&quot;10068&quot;&gt;&lt;property id=&quot;20148&quot; value=&quot;5&quot;/&gt;&lt;property id=&quot;20300&quot; value=&quot;Slide 3&quot;/&gt;&lt;property id=&quot;20307&quot; value=&quot;259&quot;/&gt;&lt;/object&gt;&lt;object type=&quot;3&quot; unique_id=&quot;10069&quot;&gt;&lt;property id=&quot;20148&quot; value=&quot;5&quot;/&gt;&lt;property id=&quot;20300&quot; value=&quot;Slide 4&quot;/&gt;&lt;property id=&quot;20307&quot; value=&quot;260&quot;/&gt;&lt;/object&gt;&lt;object type=&quot;3&quot; unique_id=&quot;10070&quot;&gt;&lt;property id=&quot;20148&quot; value=&quot;5&quot;/&gt;&lt;property id=&quot;20300&quot; value=&quot;Slide 7&quot;/&gt;&lt;property id=&quot;20307&quot; value=&quot;264&quot;/&gt;&lt;/object&gt;&lt;object type=&quot;3&quot; unique_id=&quot;10071&quot;&gt;&lt;property id=&quot;20148&quot; value=&quot;5&quot;/&gt;&lt;property id=&quot;20300&quot; value=&quot;Slide 8&quot;/&gt;&lt;property id=&quot;20307&quot; value=&quot;265&quot;/&gt;&lt;/object&gt;&lt;object type=&quot;3&quot; unique_id=&quot;10072&quot;&gt;&lt;property id=&quot;20148&quot; value=&quot;5&quot;/&gt;&lt;property id=&quot;20300&quot; value=&quot;Slide 9&quot;/&gt;&lt;property id=&quot;20307&quot; value=&quot;266&quot;/&gt;&lt;/object&gt;&lt;object type=&quot;3&quot; unique_id=&quot;10073&quot;&gt;&lt;property id=&quot;20148&quot; value=&quot;5&quot;/&gt;&lt;property id=&quot;20300&quot; value=&quot;Slide 10&quot;/&gt;&lt;property id=&quot;20307&quot; value=&quot;262&quot;/&gt;&lt;/object&gt;&lt;object type=&quot;3&quot; unique_id=&quot;10074&quot;&gt;&lt;property id=&quot;20148&quot; value=&quot;5&quot;/&gt;&lt;property id=&quot;20300&quot; value=&quot;Slide 11&quot;/&gt;&lt;property id=&quot;20307&quot; value=&quot;263&quot;/&gt;&lt;/object&gt;&lt;object type=&quot;3&quot; unique_id=&quot;10075&quot;&gt;&lt;property id=&quot;20148&quot; value=&quot;5&quot;/&gt;&lt;property id=&quot;20300&quot; value=&quot;Slide 12&quot;/&gt;&lt;property id=&quot;20307&quot; value=&quot;26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35</Words>
  <Application>Microsoft Office PowerPoint</Application>
  <PresentationFormat>On-screen Show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Creel, Scott</dc:creator>
  <cp:lastModifiedBy>Creel, Scott</cp:lastModifiedBy>
  <cp:revision>9</cp:revision>
  <dcterms:created xsi:type="dcterms:W3CDTF">2017-02-15T19:40:15Z</dcterms:created>
  <dcterms:modified xsi:type="dcterms:W3CDTF">2017-02-15T20:39:08Z</dcterms:modified>
</cp:coreProperties>
</file>