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2580A-8B2D-426E-9D45-DAB64A4ED423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683E-DA99-40FD-8875-355EA4645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67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2580A-8B2D-426E-9D45-DAB64A4ED423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683E-DA99-40FD-8875-355EA4645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15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2580A-8B2D-426E-9D45-DAB64A4ED423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683E-DA99-40FD-8875-355EA4645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560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2580A-8B2D-426E-9D45-DAB64A4ED423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683E-DA99-40FD-8875-355EA4645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339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2580A-8B2D-426E-9D45-DAB64A4ED423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683E-DA99-40FD-8875-355EA4645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86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2580A-8B2D-426E-9D45-DAB64A4ED423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683E-DA99-40FD-8875-355EA4645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395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2580A-8B2D-426E-9D45-DAB64A4ED423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683E-DA99-40FD-8875-355EA4645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539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2580A-8B2D-426E-9D45-DAB64A4ED423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683E-DA99-40FD-8875-355EA4645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355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2580A-8B2D-426E-9D45-DAB64A4ED423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683E-DA99-40FD-8875-355EA4645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355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2580A-8B2D-426E-9D45-DAB64A4ED423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683E-DA99-40FD-8875-355EA4645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764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2580A-8B2D-426E-9D45-DAB64A4ED423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4683E-DA99-40FD-8875-355EA4645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159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2580A-8B2D-426E-9D45-DAB64A4ED423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4683E-DA99-40FD-8875-355EA46454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310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onsulclima.co.uk/img/hadle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142998"/>
            <a:ext cx="5410200" cy="4361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553200" y="1676400"/>
            <a:ext cx="1806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= 133,152 cells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955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s://www.e-education.psu.edu/earth103/files/earth103/module04/GC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914400"/>
            <a:ext cx="6687126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9631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cs.toronto.edu/%7Esme/PMU199-climate-computing/pmu199-2012F/Globe_as_a_gri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609600"/>
            <a:ext cx="4676775" cy="471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54736" y="6172200"/>
            <a:ext cx="5434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Also  see animation for projections of GCM through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200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upload.wikimedia.org/wikipedia/commons/a/aa/Global_Warming_Prediction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143000"/>
            <a:ext cx="6523286" cy="4657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438215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8&quot;/&gt;&lt;/object&gt;&lt;object type=&quot;3&quot; unique_id=&quot;10006&quot;&gt;&lt;property id=&quot;20148&quot; value=&quot;5&quot;/&gt;&lt;property id=&quot;20300&quot; value=&quot;Slide 3&quot;/&gt;&lt;property id=&quot;20307&quot; value=&quot;259&quot;/&gt;&lt;/object&gt;&lt;object type=&quot;3&quot; unique_id=&quot;10007&quot;&gt;&lt;property id=&quot;20148&quot; value=&quot;5&quot;/&gt;&lt;property id=&quot;20300&quot; value=&quot;Slide 4&quot;/&gt;&lt;property id=&quot;20307&quot; value=&quot;26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13</Words>
  <Application>Microsoft Office PowerPoint</Application>
  <PresentationFormat>On-screen Show (4:3)</PresentationFormat>
  <Paragraphs>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Creel, Scott</dc:creator>
  <cp:lastModifiedBy>Creel, Scott</cp:lastModifiedBy>
  <cp:revision>4</cp:revision>
  <dcterms:created xsi:type="dcterms:W3CDTF">2015-02-13T20:12:28Z</dcterms:created>
  <dcterms:modified xsi:type="dcterms:W3CDTF">2015-02-13T20:28:21Z</dcterms:modified>
</cp:coreProperties>
</file>