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5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6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3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9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3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5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5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6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5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2580A-8B2D-426E-9D45-DAB64A4ED42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683E-DA99-40FD-8875-355EA4645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1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nsulclima.co.uk/img/hadl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2998"/>
            <a:ext cx="5410200" cy="436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1676400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133,152 cells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5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www.e-education.psu.edu/earth103/files/earth103/module04/GC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668712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63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s.toronto.edu/%7Esme/PMU199-climate-computing/pmu199-2012F/Globe_as_a_gr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600"/>
            <a:ext cx="4676775" cy="471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4736" y="6172200"/>
            <a:ext cx="543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 see animation for projections of GCM through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0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commons/a/aa/Global_Warming_Predic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6523286" cy="465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3821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Creel, Scott</dc:creator>
  <cp:lastModifiedBy>Creel, Scott</cp:lastModifiedBy>
  <cp:revision>4</cp:revision>
  <dcterms:created xsi:type="dcterms:W3CDTF">2015-02-13T20:12:28Z</dcterms:created>
  <dcterms:modified xsi:type="dcterms:W3CDTF">2015-02-13T20:28:21Z</dcterms:modified>
</cp:coreProperties>
</file>