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6" r:id="rId4"/>
    <p:sldId id="257" r:id="rId5"/>
    <p:sldId id="258" r:id="rId6"/>
    <p:sldId id="259" r:id="rId7"/>
    <p:sldId id="261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7171-C7D5-460B-A89C-28A669868BB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2578-4E68-4B41-AA02-8B2B45E0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1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7171-C7D5-460B-A89C-28A669868BB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2578-4E68-4B41-AA02-8B2B45E0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9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7171-C7D5-460B-A89C-28A669868BB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2578-4E68-4B41-AA02-8B2B45E0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5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7171-C7D5-460B-A89C-28A669868BB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2578-4E68-4B41-AA02-8B2B45E0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5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7171-C7D5-460B-A89C-28A669868BB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2578-4E68-4B41-AA02-8B2B45E0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7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7171-C7D5-460B-A89C-28A669868BB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2578-4E68-4B41-AA02-8B2B45E0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3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7171-C7D5-460B-A89C-28A669868BB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2578-4E68-4B41-AA02-8B2B45E0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1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7171-C7D5-460B-A89C-28A669868BB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2578-4E68-4B41-AA02-8B2B45E0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0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7171-C7D5-460B-A89C-28A669868BB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2578-4E68-4B41-AA02-8B2B45E0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7171-C7D5-460B-A89C-28A669868BB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2578-4E68-4B41-AA02-8B2B45E0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9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7171-C7D5-460B-A89C-28A669868BB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2578-4E68-4B41-AA02-8B2B45E0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2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7171-C7D5-460B-A89C-28A669868BB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E2578-4E68-4B41-AA02-8B2B45E0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3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reel\Desktop\FLIR and Drone for Scott\DSC_18Aug14_111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reel\Desktop\FLIR and Drone for Scott\DSC_30Sep14_114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24943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creel\Desktop\FLIR and Drone for Scott\Lufupa Brothers resting Jun14_0947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creel\Desktop\FLIR and Drone for Scott\lion watching zeb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24943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73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3340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Blagden's Law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the freezing point of a solution decreases in direct proportion to the concentration of the solution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ir Charles Blagden, by Mary Dawson Turner (née Palgrave), after  Thomas Phillips, (1816) - NPG D14478 - © National Portrait Gallery, Lo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3584551" cy="43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457200"/>
            <a:ext cx="3058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Charles Brian Blagden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1748 –1820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432020" cy="547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82359"/>
            <a:ext cx="773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Blagden, CB (1775)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Experiments and Observations in a Heated Room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Phil. Trans. Roy. Soc.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65:11-123.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79" y="5029200"/>
            <a:ext cx="4271962" cy="141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18" y="3048000"/>
            <a:ext cx="4262437" cy="144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270221"/>
            <a:ext cx="4396275" cy="123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4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8" y="533400"/>
            <a:ext cx="5729724" cy="596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0397" y="163286"/>
            <a:ext cx="698526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Blagden CB (1775) </a:t>
            </a:r>
            <a:r>
              <a:rPr lang="en-US" b="1" dirty="0" smtClean="0"/>
              <a:t>Further Experiments and Observations in an Heated Room. </a:t>
            </a:r>
            <a:r>
              <a:rPr lang="en-US" i="1" dirty="0" smtClean="0"/>
              <a:t>Phil. Trans. Roy. Soc. </a:t>
            </a:r>
            <a:r>
              <a:rPr lang="en-US" i="1" dirty="0" err="1" smtClean="0"/>
              <a:t>Lond</a:t>
            </a:r>
            <a:r>
              <a:rPr lang="en-US" i="1" dirty="0" smtClean="0"/>
              <a:t>. </a:t>
            </a:r>
            <a:r>
              <a:rPr lang="en-US" dirty="0" smtClean="0"/>
              <a:t>65: 484-494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2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458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7600" y="3048000"/>
            <a:ext cx="4267200" cy="45720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12382"/>
            <a:ext cx="4473348" cy="376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vitahound.com/wp-content/uploads/2013/06/footer-eg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7242"/>
            <a:ext cx="56007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2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74866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881313"/>
            <a:ext cx="3276600" cy="395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4800600"/>
            <a:ext cx="2982686" cy="573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visogler.com/media/2014/05/DOGFACE-Chopper-1010ap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42874"/>
            <a:ext cx="4572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92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5&quot;/&gt;&lt;property id=&quot;20307&quot; value=&quot;258&quot;/&gt;&lt;/object&gt;&lt;object type=&quot;3&quot; unique_id=&quot;10007&quot;&gt;&lt;property id=&quot;20148&quot; value=&quot;5&quot;/&gt;&lt;property id=&quot;20300&quot; value=&quot;Slide 6&quot;/&gt;&lt;property id=&quot;20307&quot; value=&quot;259&quot;/&gt;&lt;/object&gt;&lt;object type=&quot;3&quot; unique_id=&quot;10050&quot;&gt;&lt;property id=&quot;20148&quot; value=&quot;5&quot;/&gt;&lt;property id=&quot;20300&quot; value=&quot;Slide 2&quot;/&gt;&lt;property id=&quot;20307&quot; value=&quot;260&quot;/&gt;&lt;/object&gt;&lt;object type=&quot;3&quot; unique_id=&quot;10086&quot;&gt;&lt;property id=&quot;20148&quot; value=&quot;5&quot;/&gt;&lt;property id=&quot;20300&quot; value=&quot;Slide 7&quot;/&gt;&lt;property id=&quot;20307&quot; value=&quot;261&quot;/&gt;&lt;/object&gt;&lt;object type=&quot;3&quot; unique_id=&quot;10095&quot;&gt;&lt;property id=&quot;20148&quot; value=&quot;5&quot;/&gt;&lt;property id=&quot;20300&quot; value=&quot;Slide 1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80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15</cp:revision>
  <dcterms:created xsi:type="dcterms:W3CDTF">2015-02-03T21:15:29Z</dcterms:created>
  <dcterms:modified xsi:type="dcterms:W3CDTF">2015-02-04T20:16:13Z</dcterms:modified>
</cp:coreProperties>
</file>