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0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3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2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9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4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1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8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5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9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81E9-18EB-4841-92F6-1388E0FE643C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30B3A-3678-4CC5-BF23-83665D51C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rkscrew.audubon.org/sites/default/files/photos/panther_remote_came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715759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09600"/>
            <a:ext cx="321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Florida panther - </a:t>
            </a:r>
            <a:r>
              <a:rPr lang="en-US" i="1" dirty="0" smtClean="0"/>
              <a:t>Puma </a:t>
            </a:r>
            <a:r>
              <a:rPr lang="en-US" i="1" dirty="0" err="1" smtClean="0"/>
              <a:t>concolor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191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97284" y="2209800"/>
            <a:ext cx="48467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-currently occupies 5% of its historic range.</a:t>
            </a:r>
          </a:p>
          <a:p>
            <a:endParaRPr lang="en-US" dirty="0"/>
          </a:p>
          <a:p>
            <a:r>
              <a:rPr lang="en-US" dirty="0" smtClean="0"/>
              <a:t>-1970s: estimated 20 Florida panthers in the wild</a:t>
            </a:r>
          </a:p>
          <a:p>
            <a:endParaRPr lang="en-US" dirty="0"/>
          </a:p>
          <a:p>
            <a:r>
              <a:rPr lang="en-US" dirty="0" smtClean="0"/>
              <a:t>-2011-2103: 100 to 160</a:t>
            </a:r>
            <a:endParaRPr lang="en-US" dirty="0"/>
          </a:p>
        </p:txBody>
      </p:sp>
      <p:pic>
        <p:nvPicPr>
          <p:cNvPr id="4098" name="Picture 2" descr="http://upload.wikimedia.org/wikipedia/commons/thumb/3/37/Everglades_National_Park_Florida_Panther.jpg/533px-Everglades_National_Park_Florida_Pan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4112228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4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opanther.org/sitebuildercontent/sitebuilderpictures/.pond/FPCL.jpg.w300h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5034643" cy="377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356383"/>
            <a:ext cx="2997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Cowlick in fur along the spine</a:t>
            </a:r>
            <a:endParaRPr lang="en-US" b="1" dirty="0"/>
          </a:p>
        </p:txBody>
      </p:sp>
      <p:pic>
        <p:nvPicPr>
          <p:cNvPr id="2052" name="Picture 4" descr="http://www.fws.gov/uploadedImages/Region_4/NWRS/Zone_2/Southwest_Florida_Gulf_Refuges_Complex/Florida_Panther/Images/Panther%20Capture%2015%20-%20Photo%20Galle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"/>
            <a:ext cx="4343400" cy="292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18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aecdn.com/hex/manual/i/FL-Florida_Pan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0"/>
            <a:ext cx="4495800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lorida Panther National Wildlife Refuge | Flori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507"/>
            <a:ext cx="4337957" cy="292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1644134"/>
            <a:ext cx="352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Kink in the final vertebra of the tail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72277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Creel, Scott</dc:creator>
  <cp:lastModifiedBy>Creel, Scott</cp:lastModifiedBy>
  <cp:revision>2</cp:revision>
  <dcterms:created xsi:type="dcterms:W3CDTF">2015-01-21T20:06:13Z</dcterms:created>
  <dcterms:modified xsi:type="dcterms:W3CDTF">2015-01-21T20:17:43Z</dcterms:modified>
</cp:coreProperties>
</file>