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7" r:id="rId4"/>
    <p:sldId id="259" r:id="rId5"/>
    <p:sldId id="256" r:id="rId6"/>
    <p:sldId id="258" r:id="rId7"/>
    <p:sldId id="267" r:id="rId8"/>
    <p:sldId id="261" r:id="rId9"/>
    <p:sldId id="262" r:id="rId10"/>
    <p:sldId id="260" r:id="rId11"/>
    <p:sldId id="264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C68-47CD-473A-9DD0-CE1D844FE21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31F0-6383-4BDC-AF56-76F69BE8F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0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C68-47CD-473A-9DD0-CE1D844FE21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31F0-6383-4BDC-AF56-76F69BE8F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C68-47CD-473A-9DD0-CE1D844FE21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31F0-6383-4BDC-AF56-76F69BE8F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9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C68-47CD-473A-9DD0-CE1D844FE21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31F0-6383-4BDC-AF56-76F69BE8F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9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C68-47CD-473A-9DD0-CE1D844FE21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31F0-6383-4BDC-AF56-76F69BE8F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7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C68-47CD-473A-9DD0-CE1D844FE21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31F0-6383-4BDC-AF56-76F69BE8F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7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C68-47CD-473A-9DD0-CE1D844FE21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31F0-6383-4BDC-AF56-76F69BE8F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8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C68-47CD-473A-9DD0-CE1D844FE21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31F0-6383-4BDC-AF56-76F69BE8F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5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C68-47CD-473A-9DD0-CE1D844FE21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31F0-6383-4BDC-AF56-76F69BE8F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5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C68-47CD-473A-9DD0-CE1D844FE21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31F0-6383-4BDC-AF56-76F69BE8F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5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C68-47CD-473A-9DD0-CE1D844FE21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31F0-6383-4BDC-AF56-76F69BE8F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5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3C68-47CD-473A-9DD0-CE1D844FE21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F31F0-6383-4BDC-AF56-76F69BE8F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7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icecores.org/graphics/drilling_electrothermal_doug-cl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57200"/>
            <a:ext cx="8420097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9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541473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7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upload.wikimedia.org/wikipedia/commons/thumb/b/b8/Vostok_Petit_data.svg/1024px-Vostok_Petit_dat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34060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96334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Vostok</a:t>
            </a:r>
            <a:r>
              <a:rPr lang="en-US" dirty="0" smtClean="0"/>
              <a:t> Ice Core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ice c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ice co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6" name="Picture 10" descr="http://i.telegraph.co.uk/multimedia/archive/01769/antarctic620_176914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34390"/>
            <a:ext cx="8340757" cy="52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5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d/d0/CSIRO_ScienceImage_521_Bubbles_in_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296275" cy="54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523875"/>
            <a:ext cx="787717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0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upload.wikimedia.org/wikipedia/commons/thumb/b/b8/Vostok_Petit_data.svg/1024px-Vostok_Petit_dat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34060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96334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Vostok</a:t>
            </a:r>
            <a:r>
              <a:rPr lang="en-US" dirty="0" smtClean="0"/>
              <a:t> Ice Core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/>
              <a:t>Oxygen isotopes in H</a:t>
            </a:r>
            <a:r>
              <a:rPr lang="en-US" sz="1800" b="1" dirty="0" smtClean="0"/>
              <a:t>2</a:t>
            </a:r>
            <a:r>
              <a:rPr lang="en-US" sz="2800" b="1" dirty="0" smtClean="0"/>
              <a:t>O</a:t>
            </a:r>
            <a:endParaRPr lang="en-US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0262"/>
            <a:ext cx="8229600" cy="450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9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6/6c/Protium_deuterium_trit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54403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Hydrogen isotopes (also occur in H</a:t>
            </a:r>
            <a:r>
              <a:rPr lang="en-US" sz="1800" b="1" dirty="0" smtClean="0"/>
              <a:t>2</a:t>
            </a:r>
            <a:r>
              <a:rPr lang="en-US" sz="2800" b="1" dirty="0" smtClean="0"/>
              <a:t>O)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352800" y="1295400"/>
            <a:ext cx="2590800" cy="518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995150" cy="587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58090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urface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Surface Temperature Values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9" y="957500"/>
            <a:ext cx="6862762" cy="54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0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32286&quot;&gt;&lt;object type=&quot;3&quot; unique_id=&quot;32287&quot;&gt;&lt;property id=&quot;20148&quot; value=&quot;5&quot;/&gt;&lt;property id=&quot;20300&quot; value=&quot;Slide 1&quot;/&gt;&lt;property id=&quot;20307&quot; value=&quot;259&quot;/&gt;&lt;/object&gt;&lt;object type=&quot;3&quot; unique_id=&quot;32288&quot;&gt;&lt;property id=&quot;20148&quot; value=&quot;5&quot;/&gt;&lt;property id=&quot;20300&quot; value=&quot;Slide 2&quot;/&gt;&lt;property id=&quot;20307&quot; value=&quot;266&quot;/&gt;&lt;/object&gt;&lt;object type=&quot;3&quot; unique_id=&quot;32289&quot;&gt;&lt;property id=&quot;20148&quot; value=&quot;5&quot;/&gt;&lt;property id=&quot;20300&quot; value=&quot;Slide 3&quot;/&gt;&lt;property id=&quot;20307&quot; value=&quot;265&quot;/&gt;&lt;/object&gt;&lt;object type=&quot;3&quot; unique_id=&quot;32290&quot;&gt;&lt;property id=&quot;20148&quot; value=&quot;5&quot;/&gt;&lt;property id=&quot;20300&quot; value=&quot;Slide 4&quot;/&gt;&lt;property id=&quot;20307&quot; value=&quot;257&quot;/&gt;&lt;/object&gt;&lt;object type=&quot;3&quot; unique_id=&quot;32291&quot;&gt;&lt;property id=&quot;20148&quot; value=&quot;5&quot;/&gt;&lt;property id=&quot;20300&quot; value=&quot;Slide 5&quot;/&gt;&lt;property id=&quot;20307&quot; value=&quot;256&quot;/&gt;&lt;/object&gt;&lt;object type=&quot;3&quot; unique_id=&quot;32292&quot;&gt;&lt;property id=&quot;20148&quot; value=&quot;5&quot;/&gt;&lt;property id=&quot;20300&quot; value=&quot;Slide 6 - &amp;quot;Oxygen isotopes in H2O&amp;quot;&quot;/&gt;&lt;property id=&quot;20307&quot; value=&quot;258&quot;/&gt;&lt;/object&gt;&lt;object type=&quot;3&quot; unique_id=&quot;32293&quot;&gt;&lt;property id=&quot;20148&quot; value=&quot;5&quot;/&gt;&lt;property id=&quot;20300&quot; value=&quot;Slide 7 - &amp;quot;Hydrogen isotopes (also occur in H2O)&amp;quot;&quot;/&gt;&lt;property id=&quot;20307&quot; value=&quot;267&quot;/&gt;&lt;/object&gt;&lt;object type=&quot;3&quot; unique_id=&quot;32294&quot;&gt;&lt;property id=&quot;20148&quot; value=&quot;5&quot;/&gt;&lt;property id=&quot;20300&quot; value=&quot;Slide 8&quot;/&gt;&lt;property id=&quot;20307&quot; value=&quot;263&quot;/&gt;&lt;/object&gt;&lt;object type=&quot;3&quot; unique_id=&quot;32295&quot;&gt;&lt;property id=&quot;20148&quot; value=&quot;5&quot;/&gt;&lt;property id=&quot;20300&quot; value=&quot;Slide 9&quot;/&gt;&lt;property id=&quot;20307&quot; value=&quot;261&quot;/&gt;&lt;/object&gt;&lt;object type=&quot;3&quot; unique_id=&quot;32296&quot;&gt;&lt;property id=&quot;20148&quot; value=&quot;5&quot;/&gt;&lt;property id=&quot;20300&quot; value=&quot;Slide 10 - &amp;quot;Surface Temperature Values&amp;quot;&quot;/&gt;&lt;property id=&quot;20307&quot; value=&quot;262&quot;/&gt;&lt;/object&gt;&lt;object type=&quot;3&quot; unique_id=&quot;32297&quot;&gt;&lt;property id=&quot;20148&quot; value=&quot;5&quot;/&gt;&lt;property id=&quot;20300&quot; value=&quot;Slide 11&quot;/&gt;&lt;property id=&quot;20307&quot; value=&quot;260&quot;/&gt;&lt;/object&gt;&lt;object type=&quot;3&quot; unique_id=&quot;32298&quot;&gt;&lt;property id=&quot;20148&quot; value=&quot;5&quot;/&gt;&lt;property id=&quot;20300&quot; value=&quot;Slide 12&quot;/&gt;&lt;property id=&quot;20307&quot; value=&quot;264&quot;/&gt;&lt;/object&gt;&lt;/object&gt;&lt;object type=&quot;8&quot; unique_id=&quot;323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isotopes in H2O</vt:lpstr>
      <vt:lpstr>Hydrogen isotopes (also occur in H2O)</vt:lpstr>
      <vt:lpstr>PowerPoint Presentation</vt:lpstr>
      <vt:lpstr>Surface Temperature Values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Creel, Scott</dc:creator>
  <cp:lastModifiedBy>Creel, Scott</cp:lastModifiedBy>
  <cp:revision>5</cp:revision>
  <dcterms:created xsi:type="dcterms:W3CDTF">2015-02-11T20:08:02Z</dcterms:created>
  <dcterms:modified xsi:type="dcterms:W3CDTF">2015-02-11T20:42:19Z</dcterms:modified>
</cp:coreProperties>
</file>