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3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4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7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1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2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069B-1797-4D8D-97FB-7B276948AC85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0F00-24DB-47FD-87D3-CF5FD33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2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ites.duke.edu/dukeresearch/files/2014/09/Knut-113596_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4295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7571" y="6183868"/>
            <a:ext cx="623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Knut Schmidt-Nielson, </a:t>
            </a:r>
            <a:r>
              <a:rPr lang="en-US" dirty="0" smtClean="0"/>
              <a:t>a founder of animal physiological ecology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799" y="228600"/>
            <a:ext cx="4005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Why is this man standing with a camel?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8161" y="5562600"/>
            <a:ext cx="623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Knut Schmidt-Nielson, </a:t>
            </a:r>
            <a:r>
              <a:rPr lang="en-US" dirty="0" smtClean="0"/>
              <a:t>a founder of animal physiological ecology</a:t>
            </a:r>
            <a:endParaRPr lang="en-US" dirty="0"/>
          </a:p>
        </p:txBody>
      </p:sp>
      <p:pic>
        <p:nvPicPr>
          <p:cNvPr id="2050" name="Picture 2" descr="i-44f2d51215ee5688d594029b8ec00c89-KSN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161" y="838200"/>
            <a:ext cx="6737418" cy="422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92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creel\Desktop\Pictures Scott\20130530-IMG_85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511"/>
            <a:ext cx="9144000" cy="609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6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.ytimg.com/vi/5I9PIFwp8lY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82000" cy="471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083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Creel, Scott</dc:creator>
  <cp:lastModifiedBy>Creel, Scott</cp:lastModifiedBy>
  <cp:revision>2</cp:revision>
  <dcterms:created xsi:type="dcterms:W3CDTF">2015-02-02T20:47:14Z</dcterms:created>
  <dcterms:modified xsi:type="dcterms:W3CDTF">2015-02-02T20:59:13Z</dcterms:modified>
</cp:coreProperties>
</file>