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8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3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5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5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8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6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3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4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7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9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20AA0-98C1-4C5F-828C-A1D510B8608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B589-895A-4533-8FDA-8AF8A099C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cobubamarica.files.wordpress.com/2010/10/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" y="1295400"/>
            <a:ext cx="8401538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ornerofthecabinet.files.wordpress.com/2014/02/bear_polar_hair_01_400x322.jpg?w=4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676" y="848270"/>
            <a:ext cx="1890124" cy="152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adn.com/sites/default/files/styles/full_width_850/public/Polar%20Bears01.JPG?itok=c3OQW7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800"/>
            <a:ext cx="1954708" cy="130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0385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Creel, Scott</dc:creator>
  <cp:lastModifiedBy>Creel, Scott</cp:lastModifiedBy>
  <cp:revision>3</cp:revision>
  <dcterms:created xsi:type="dcterms:W3CDTF">2016-02-03T19:33:03Z</dcterms:created>
  <dcterms:modified xsi:type="dcterms:W3CDTF">2016-02-03T19:46:54Z</dcterms:modified>
</cp:coreProperties>
</file>