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6858000" cx="9144000"/>
  <p:notesSz cx="6858000" cy="9144000"/>
  <p:embeddedFontLst>
    <p:embeddedFont>
      <p:font typeface="Tahoma"/>
      <p:regular r:id="rId36"/>
      <p:bold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Tahoma-bold.fntdata"/><Relationship Id="rId14" Type="http://schemas.openxmlformats.org/officeDocument/2006/relationships/slide" Target="slides/slide9.xml"/><Relationship Id="rId36" Type="http://schemas.openxmlformats.org/officeDocument/2006/relationships/font" Target="fonts/Tahoma-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9pPr>
          </a:lstStyle>
          <a:p/>
        </p:txBody>
      </p:sp>
      <p:sp>
        <p:nvSpPr>
          <p:cNvPr id="4" name="Google Shape;4;n"/>
          <p:cNvSpPr txBox="1"/>
          <p:nvPr>
            <p:ph idx="10" type="dt"/>
          </p:nvPr>
        </p:nvSpPr>
        <p:spPr>
          <a:xfrm>
            <a:off x="3884612"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2"/>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Tahoma"/>
                <a:ea typeface="Tahoma"/>
                <a:cs typeface="Tahoma"/>
                <a:sym typeface="Tahoma"/>
              </a:defRPr>
            </a:lvl9pPr>
          </a:lstStyle>
          <a:p/>
        </p:txBody>
      </p:sp>
      <p:sp>
        <p:nvSpPr>
          <p:cNvPr id="8" name="Google Shape;8;n"/>
          <p:cNvSpPr txBox="1"/>
          <p:nvPr>
            <p:ph idx="12" type="sldNum"/>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98" name="Google Shape;98;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 name="Google Shape;99;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76" name="Google Shape;17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5 reaches with conifer canopies and riparian vegetation mostly consumed were classified as high severity…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87" name="Google Shape;187;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8" name="Google Shape;188;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The effects of high severity wildfire are similar to those that have been shown to favor invasion of nonnative fish.</a:t>
            </a:r>
            <a:endParaRPr/>
          </a:p>
          <a:p>
            <a:pPr indent="0" lvl="0" marL="0" rtl="0" algn="l">
              <a:lnSpc>
                <a:spcPct val="100000"/>
              </a:lnSpc>
              <a:spcBef>
                <a:spcPts val="0"/>
              </a:spcBef>
              <a:spcAft>
                <a:spcPts val="0"/>
              </a:spcAft>
              <a:buSzPts val="1800"/>
              <a:buNone/>
            </a:pPr>
            <a:r>
              <a:rPr lang="en-US"/>
              <a:t>First, high intensity wildfire can decrease water infiltration over hydrophobic soils, increasing surface runoff, increasing erosion, increasing peak flows and ultimately increasing sediment delivery to stream channels.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07" name="Google Shape;207;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In mid July 2001, severe thunderstorms over high-severity burned areas triggered debris flows that caused excessive sedimentation, channel instability, and fish kills in five drainages.  These photos show the large Sleeping Child Slide that dams up Sleeping Child Cr.</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6" name="Google Shape;21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5" name="Google Shape;22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33" name="Google Shape;233;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4" name="Google Shape;234;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In addition, wildfire related debris flows can mobilize LWD, scour channels to bedrock, and fill channels with sediment, effectively reducing the number and size of pools.  The decrease in LWD abundance and pool frequency ultimately leads to decreased habitat complexity.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250" name="Google Shape;25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1" name="Google Shape;25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Finally, combustion of Forest Canopy Cover and Riparian vegetation from high intensity fire reduces stream shading and can lead to elevated stream temperature.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7" name="Google Shape;267;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4" name="Google Shape;27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2: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06" name="Google Shape;106;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7" name="Google Shape;107;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When the smoke cleared, portions of 91 fish-bearing streams were burned with varying severity of disturbance. 248 km of stream channel experienced moderate- to high- severity fire disturbance, fish kills were observed in four streams, and widespread fish population declines were documented.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1" name="Google Shape;281;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9" name="Google Shape;289;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2" name="Google Shape;332;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1" name="Google Shape;34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1" name="Google Shape;351;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1" name="Google Shape;361;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There was a substantial increase in Yellowstone cutthroat abundance from 2003 (pre-fire) to 2012 (post-fire) in both Anderson Creek monitoring reaches.  The estimated number of fish/100 m in the downstream reach increased from 20 to 34 (70 %) and the estimated number of fish/100 in the upstream reach increased from 12 to 33 (175 %) (Table 1).</a:t>
            </a:r>
            <a:endParaRPr/>
          </a:p>
          <a:p>
            <a:pPr indent="0" lvl="0" marL="0" rtl="0" algn="l">
              <a:lnSpc>
                <a:spcPct val="100000"/>
              </a:lnSpc>
              <a:spcBef>
                <a:spcPts val="0"/>
              </a:spcBef>
              <a:spcAft>
                <a:spcPts val="0"/>
              </a:spcAft>
              <a:buSzPts val="1400"/>
              <a:buNone/>
            </a:pPr>
            <a:r>
              <a:t/>
            </a:r>
            <a:endParaRPr/>
          </a:p>
        </p:txBody>
      </p:sp>
      <p:sp>
        <p:nvSpPr>
          <p:cNvPr id="362" name="Google Shape;362;p2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3" name="Google Shape;373;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15" name="Google Shape;115;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 name="Google Shape;116;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30: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391" name="Google Shape;391;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2" name="Google Shape;392;p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4: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22" name="Google Shape;12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 name="Google Shape;12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The influence of wildfire on native fish populations is of increasing concern.</a:t>
            </a:r>
            <a:endParaRPr/>
          </a:p>
          <a:p>
            <a:pPr indent="0" lvl="0" marL="0" rtl="0" algn="l">
              <a:lnSpc>
                <a:spcPct val="100000"/>
              </a:lnSpc>
              <a:spcBef>
                <a:spcPts val="0"/>
              </a:spcBef>
              <a:spcAft>
                <a:spcPts val="0"/>
              </a:spcAft>
              <a:buSzPts val="1800"/>
              <a:buNone/>
            </a:pPr>
            <a:r>
              <a:rPr lang="en-US"/>
              <a:t>Nationwide over 49 million hectares of forest historically rated at low- to moderate wildfire risk are now classified as high risk.  There are multiple interacting causes for this shift in fire regime (see bullets).</a:t>
            </a:r>
            <a:endParaRPr/>
          </a:p>
          <a:p>
            <a:pPr indent="0" lvl="0" marL="0" rtl="0" algn="l">
              <a:lnSpc>
                <a:spcPct val="100000"/>
              </a:lnSpc>
              <a:spcBef>
                <a:spcPts val="0"/>
              </a:spcBef>
              <a:spcAft>
                <a:spcPts val="0"/>
              </a:spcAft>
              <a:buSzPts val="1800"/>
              <a:buNone/>
            </a:pPr>
            <a:r>
              <a:rPr lang="en-US"/>
              <a:t>Thus, drought conditions in concert with substantial increases in ground fuel accumulation and live fuel ladders have left forested landscapes in some vegetation types prone to large, high intensity, stand replacing fires.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 name="Google Shape;13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38" name="Google Shape;13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 name="Google Shape;139;p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One such “catastrophic” wildfire event occurred in the Bitterroot River Basin during the summer of 2000 when drought conditions and numerous lightning strikes sparked widespread wildfire in the Bitterroot National Forest. This famous photo was taken near Sula, MT as flames converged on the East Fork of the Bitterroot River.</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46" name="Google Shape;146;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 name="Google Shape;147;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In total 1,477 square kilometers burned equal to 22% of all BNF land.  The largest fire in the basin in 2000 was the Valley Complex fire which burned 1182 square km and was actually the largest.  These fires equated to the largest fire event in the basin’s recorded history.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8: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54" name="Google Shape;154;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5" name="Google Shape;155;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3 low severity reaches were classified as having mostly-intact live canopy and riparian vegetation, with a only a few scorched individual trees…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9:notes"/>
          <p:cNvSpPr txBox="1"/>
          <p:nvPr/>
        </p:nvSpPr>
        <p:spPr>
          <a:xfrm>
            <a:off x="3884612" y="8685212"/>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65" name="Google Shape;16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6" name="Google Shape;166;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Five moderate severity reaches classified by at least 20% conifers with scorched but not consumed needles and mostly intact riparian vegetation. Due to the similarity in burn effects and small sample size, low and moderate severity streams were grouped together into a low-moderate severity treatment for statistical analyses.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 name="Google Shape;17;p2"/>
          <p:cNvSpPr txBox="1"/>
          <p:nvPr>
            <p:ph idx="1" type="body"/>
          </p:nvPr>
        </p:nvSpPr>
        <p:spPr>
          <a:xfrm>
            <a:off x="1600200" y="1600200"/>
            <a:ext cx="7086600" cy="45259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65760" lvl="1" marL="914400" algn="l">
              <a:lnSpc>
                <a:spcPct val="100000"/>
              </a:lnSpc>
              <a:spcBef>
                <a:spcPts val="360"/>
              </a:spcBef>
              <a:spcAft>
                <a:spcPts val="0"/>
              </a:spcAft>
              <a:buSzPts val="216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18" name="Google Shape;18;p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1" name="Shape 71"/>
        <p:cNvGrpSpPr/>
        <p:nvPr/>
      </p:nvGrpSpPr>
      <p:grpSpPr>
        <a:xfrm>
          <a:off x="0" y="0"/>
          <a:ext cx="0" cy="0"/>
          <a:chOff x="0" y="0"/>
          <a:chExt cx="0" cy="0"/>
        </a:xfrm>
      </p:grpSpPr>
      <p:sp>
        <p:nvSpPr>
          <p:cNvPr id="72" name="Google Shape;72;p1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3" name="Google Shape;73;p11"/>
          <p:cNvSpPr txBox="1"/>
          <p:nvPr>
            <p:ph idx="1" type="body"/>
          </p:nvPr>
        </p:nvSpPr>
        <p:spPr>
          <a:xfrm rot="5400000">
            <a:off x="2880519" y="319881"/>
            <a:ext cx="4525962" cy="7086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65760" lvl="1" marL="914400" algn="l">
              <a:lnSpc>
                <a:spcPct val="100000"/>
              </a:lnSpc>
              <a:spcBef>
                <a:spcPts val="360"/>
              </a:spcBef>
              <a:spcAft>
                <a:spcPts val="0"/>
              </a:spcAft>
              <a:buSzPts val="216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74" name="Google Shape;74;p1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1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7" name="Shape 77"/>
        <p:cNvGrpSpPr/>
        <p:nvPr/>
      </p:nvGrpSpPr>
      <p:grpSpPr>
        <a:xfrm>
          <a:off x="0" y="0"/>
          <a:ext cx="0" cy="0"/>
          <a:chOff x="0" y="0"/>
          <a:chExt cx="0" cy="0"/>
        </a:xfrm>
      </p:grpSpPr>
      <p:sp>
        <p:nvSpPr>
          <p:cNvPr id="78" name="Google Shape;78;p1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79" name="Google Shape;79;p1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40"/>
              </a:spcBef>
              <a:spcAft>
                <a:spcPts val="0"/>
              </a:spcAft>
              <a:buSzPts val="1400"/>
              <a:buNone/>
              <a:defRPr sz="3200"/>
            </a:lvl1pPr>
            <a:lvl2pPr indent="-441960" lvl="1" marL="914400" algn="l">
              <a:lnSpc>
                <a:spcPct val="100000"/>
              </a:lnSpc>
              <a:spcBef>
                <a:spcPts val="560"/>
              </a:spcBef>
              <a:spcAft>
                <a:spcPts val="0"/>
              </a:spcAft>
              <a:buSzPts val="3360"/>
              <a:buFont typeface="Arial"/>
              <a:buChar char="•"/>
              <a:defRPr sz="2800"/>
            </a:lvl2pPr>
            <a:lvl3pPr indent="-381000" lvl="2" marL="1371600" algn="l">
              <a:lnSpc>
                <a:spcPct val="100000"/>
              </a:lnSpc>
              <a:spcBef>
                <a:spcPts val="480"/>
              </a:spcBef>
              <a:spcAft>
                <a:spcPts val="0"/>
              </a:spcAft>
              <a:buSzPts val="2400"/>
              <a:buFont typeface="Arial"/>
              <a:buChar char="•"/>
              <a:defRPr sz="2400"/>
            </a:lvl3pPr>
            <a:lvl4pPr indent="-355600" lvl="3" marL="1828800" algn="l">
              <a:lnSpc>
                <a:spcPct val="100000"/>
              </a:lnSpc>
              <a:spcBef>
                <a:spcPts val="400"/>
              </a:spcBef>
              <a:spcAft>
                <a:spcPts val="0"/>
              </a:spcAft>
              <a:buSzPts val="2000"/>
              <a:buChar char="–"/>
              <a:defRPr sz="2000"/>
            </a:lvl4pPr>
            <a:lvl5pPr indent="-355600" lvl="4" marL="2286000" algn="l">
              <a:lnSpc>
                <a:spcPct val="100000"/>
              </a:lnSpc>
              <a:spcBef>
                <a:spcPts val="400"/>
              </a:spcBef>
              <a:spcAft>
                <a:spcPts val="0"/>
              </a:spcAft>
              <a:buSzPts val="2000"/>
              <a:buChar char="»"/>
              <a:defRPr sz="2000"/>
            </a:lvl5pPr>
            <a:lvl6pPr indent="-355600" lvl="5" marL="2743200" algn="l">
              <a:lnSpc>
                <a:spcPct val="100000"/>
              </a:lnSpc>
              <a:spcBef>
                <a:spcPts val="400"/>
              </a:spcBef>
              <a:spcAft>
                <a:spcPts val="0"/>
              </a:spcAft>
              <a:buSzPts val="2000"/>
              <a:buChar char="»"/>
              <a:defRPr sz="2000"/>
            </a:lvl6pPr>
            <a:lvl7pPr indent="-355600" lvl="6" marL="3200400" algn="l">
              <a:lnSpc>
                <a:spcPct val="100000"/>
              </a:lnSpc>
              <a:spcBef>
                <a:spcPts val="400"/>
              </a:spcBef>
              <a:spcAft>
                <a:spcPts val="0"/>
              </a:spcAft>
              <a:buSzPts val="2000"/>
              <a:buChar char="»"/>
              <a:defRPr sz="2000"/>
            </a:lvl7pPr>
            <a:lvl8pPr indent="-355600" lvl="7" marL="3657600" algn="l">
              <a:lnSpc>
                <a:spcPct val="100000"/>
              </a:lnSpc>
              <a:spcBef>
                <a:spcPts val="400"/>
              </a:spcBef>
              <a:spcAft>
                <a:spcPts val="0"/>
              </a:spcAft>
              <a:buSzPts val="2000"/>
              <a:buChar char="»"/>
              <a:defRPr sz="2000"/>
            </a:lvl8pPr>
            <a:lvl9pPr indent="-355600" lvl="8" marL="4114800" algn="l">
              <a:lnSpc>
                <a:spcPct val="100000"/>
              </a:lnSpc>
              <a:spcBef>
                <a:spcPts val="400"/>
              </a:spcBef>
              <a:spcAft>
                <a:spcPts val="0"/>
              </a:spcAft>
              <a:buSzPts val="2000"/>
              <a:buChar char="»"/>
              <a:defRPr sz="2000"/>
            </a:lvl9pPr>
          </a:lstStyle>
          <a:p/>
        </p:txBody>
      </p:sp>
      <p:sp>
        <p:nvSpPr>
          <p:cNvPr id="80" name="Google Shape;80;p1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Font typeface="Arial"/>
              <a:buNone/>
              <a:defRPr sz="1400"/>
            </a:lvl1pPr>
            <a:lvl2pPr indent="-228600" lvl="1" marL="914400" algn="l">
              <a:lnSpc>
                <a:spcPct val="100000"/>
              </a:lnSpc>
              <a:spcBef>
                <a:spcPts val="240"/>
              </a:spcBef>
              <a:spcAft>
                <a:spcPts val="0"/>
              </a:spcAft>
              <a:buSzPts val="1440"/>
              <a:buFont typeface="Arial"/>
              <a:buNone/>
              <a:defRPr sz="1200"/>
            </a:lvl2pPr>
            <a:lvl3pPr indent="-228600" lvl="2" marL="1371600" algn="l">
              <a:lnSpc>
                <a:spcPct val="100000"/>
              </a:lnSpc>
              <a:spcBef>
                <a:spcPts val="200"/>
              </a:spcBef>
              <a:spcAft>
                <a:spcPts val="0"/>
              </a:spcAft>
              <a:buSzPts val="1000"/>
              <a:buFont typeface="Arial"/>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81" name="Google Shape;81;p12"/>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 name="Shape 84"/>
        <p:cNvGrpSpPr/>
        <p:nvPr/>
      </p:nvGrpSpPr>
      <p:grpSpPr>
        <a:xfrm>
          <a:off x="0" y="0"/>
          <a:ext cx="0" cy="0"/>
          <a:chOff x="0" y="0"/>
          <a:chExt cx="0" cy="0"/>
        </a:xfrm>
      </p:grpSpPr>
      <p:sp>
        <p:nvSpPr>
          <p:cNvPr id="85" name="Google Shape;85;p1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86" name="Google Shape;86;p1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SzPts val="2000"/>
              <a:buFont typeface="Arial"/>
              <a:buNone/>
              <a:defRPr sz="2000"/>
            </a:lvl1pPr>
            <a:lvl2pPr indent="-228600" lvl="1" marL="914400" algn="l">
              <a:lnSpc>
                <a:spcPct val="100000"/>
              </a:lnSpc>
              <a:spcBef>
                <a:spcPts val="360"/>
              </a:spcBef>
              <a:spcAft>
                <a:spcPts val="0"/>
              </a:spcAft>
              <a:buSzPts val="2160"/>
              <a:buFont typeface="Arial"/>
              <a:buNone/>
              <a:defRPr sz="1800"/>
            </a:lvl2pPr>
            <a:lvl3pPr indent="-228600" lvl="2" marL="1371600" algn="l">
              <a:lnSpc>
                <a:spcPct val="100000"/>
              </a:lnSpc>
              <a:spcBef>
                <a:spcPts val="320"/>
              </a:spcBef>
              <a:spcAft>
                <a:spcPts val="0"/>
              </a:spcAft>
              <a:buSzPts val="1600"/>
              <a:buFont typeface="Arial"/>
              <a:buNone/>
              <a:defRPr sz="1600"/>
            </a:lvl3pPr>
            <a:lvl4pPr indent="-228600" lvl="3" marL="1828800" algn="l">
              <a:lnSpc>
                <a:spcPct val="100000"/>
              </a:lnSpc>
              <a:spcBef>
                <a:spcPts val="280"/>
              </a:spcBef>
              <a:spcAft>
                <a:spcPts val="0"/>
              </a:spcAft>
              <a:buSzPts val="1400"/>
              <a:buNone/>
              <a:defRPr sz="1400"/>
            </a:lvl4pPr>
            <a:lvl5pPr indent="-228600" lvl="4" marL="2286000" algn="l">
              <a:lnSpc>
                <a:spcPct val="100000"/>
              </a:lnSpc>
              <a:spcBef>
                <a:spcPts val="280"/>
              </a:spcBef>
              <a:spcAft>
                <a:spcPts val="0"/>
              </a:spcAft>
              <a:buSzPts val="1400"/>
              <a:buNone/>
              <a:defRPr sz="1400"/>
            </a:lvl5pPr>
            <a:lvl6pPr indent="-228600" lvl="5" marL="2743200" algn="l">
              <a:lnSpc>
                <a:spcPct val="100000"/>
              </a:lnSpc>
              <a:spcBef>
                <a:spcPts val="280"/>
              </a:spcBef>
              <a:spcAft>
                <a:spcPts val="0"/>
              </a:spcAft>
              <a:buSzPts val="1400"/>
              <a:buNone/>
              <a:defRPr sz="1400"/>
            </a:lvl6pPr>
            <a:lvl7pPr indent="-228600" lvl="6" marL="3200400" algn="l">
              <a:lnSpc>
                <a:spcPct val="100000"/>
              </a:lnSpc>
              <a:spcBef>
                <a:spcPts val="280"/>
              </a:spcBef>
              <a:spcAft>
                <a:spcPts val="0"/>
              </a:spcAft>
              <a:buSzPts val="1400"/>
              <a:buNone/>
              <a:defRPr sz="1400"/>
            </a:lvl7pPr>
            <a:lvl8pPr indent="-228600" lvl="7" marL="3657600" algn="l">
              <a:lnSpc>
                <a:spcPct val="100000"/>
              </a:lnSpc>
              <a:spcBef>
                <a:spcPts val="280"/>
              </a:spcBef>
              <a:spcAft>
                <a:spcPts val="0"/>
              </a:spcAft>
              <a:buSzPts val="1400"/>
              <a:buNone/>
              <a:defRPr sz="1400"/>
            </a:lvl8pPr>
            <a:lvl9pPr indent="-228600" lvl="8" marL="4114800" algn="l">
              <a:lnSpc>
                <a:spcPct val="100000"/>
              </a:lnSpc>
              <a:spcBef>
                <a:spcPts val="280"/>
              </a:spcBef>
              <a:spcAft>
                <a:spcPts val="0"/>
              </a:spcAft>
              <a:buSzPts val="1400"/>
              <a:buNone/>
              <a:defRPr sz="1400"/>
            </a:lvl9pPr>
          </a:lstStyle>
          <a:p/>
        </p:txBody>
      </p:sp>
      <p:sp>
        <p:nvSpPr>
          <p:cNvPr id="87" name="Google Shape;87;p1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0" name="Shape 90"/>
        <p:cNvGrpSpPr/>
        <p:nvPr/>
      </p:nvGrpSpPr>
      <p:grpSpPr>
        <a:xfrm>
          <a:off x="0" y="0"/>
          <a:ext cx="0" cy="0"/>
          <a:chOff x="0" y="0"/>
          <a:chExt cx="0" cy="0"/>
        </a:xfrm>
      </p:grpSpPr>
      <p:sp>
        <p:nvSpPr>
          <p:cNvPr id="91" name="Google Shape;91;p1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2" name="Google Shape;92;p1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640"/>
              </a:spcBef>
              <a:spcAft>
                <a:spcPts val="0"/>
              </a:spcAft>
              <a:buSzPts val="3200"/>
              <a:buFont typeface="Arial"/>
              <a:buNone/>
              <a:defRPr/>
            </a:lvl1pPr>
            <a:lvl2pPr lvl="1" algn="ctr">
              <a:lnSpc>
                <a:spcPct val="100000"/>
              </a:lnSpc>
              <a:spcBef>
                <a:spcPts val="560"/>
              </a:spcBef>
              <a:spcAft>
                <a:spcPts val="0"/>
              </a:spcAft>
              <a:buSzPts val="3360"/>
              <a:buFont typeface="Arial"/>
              <a:buNone/>
              <a:defRPr/>
            </a:lvl2pPr>
            <a:lvl3pPr lvl="2" algn="ctr">
              <a:lnSpc>
                <a:spcPct val="100000"/>
              </a:lnSpc>
              <a:spcBef>
                <a:spcPts val="480"/>
              </a:spcBef>
              <a:spcAft>
                <a:spcPts val="0"/>
              </a:spcAft>
              <a:buSzPts val="2400"/>
              <a:buFont typeface="Arial"/>
              <a:buNone/>
              <a:defRPr/>
            </a:lvl3pPr>
            <a:lvl4pPr lvl="3" algn="ctr">
              <a:lnSpc>
                <a:spcPct val="100000"/>
              </a:lnSpc>
              <a:spcBef>
                <a:spcPts val="400"/>
              </a:spcBef>
              <a:spcAft>
                <a:spcPts val="0"/>
              </a:spcAft>
              <a:buSzPts val="2000"/>
              <a:buNone/>
              <a:defRPr/>
            </a:lvl4pPr>
            <a:lvl5pPr lvl="4" algn="ctr">
              <a:lnSpc>
                <a:spcPct val="100000"/>
              </a:lnSpc>
              <a:spcBef>
                <a:spcPts val="400"/>
              </a:spcBef>
              <a:spcAft>
                <a:spcPts val="0"/>
              </a:spcAft>
              <a:buSzPts val="2000"/>
              <a:buNone/>
              <a:defRPr/>
            </a:lvl5pPr>
            <a:lvl6pPr lvl="5" algn="ctr">
              <a:lnSpc>
                <a:spcPct val="100000"/>
              </a:lnSpc>
              <a:spcBef>
                <a:spcPts val="400"/>
              </a:spcBef>
              <a:spcAft>
                <a:spcPts val="0"/>
              </a:spcAft>
              <a:buSzPts val="2000"/>
              <a:buNone/>
              <a:defRPr/>
            </a:lvl6pPr>
            <a:lvl7pPr lvl="6" algn="ctr">
              <a:lnSpc>
                <a:spcPct val="100000"/>
              </a:lnSpc>
              <a:spcBef>
                <a:spcPts val="400"/>
              </a:spcBef>
              <a:spcAft>
                <a:spcPts val="0"/>
              </a:spcAft>
              <a:buSzPts val="2000"/>
              <a:buNone/>
              <a:defRPr/>
            </a:lvl7pPr>
            <a:lvl8pPr lvl="7" algn="ctr">
              <a:lnSpc>
                <a:spcPct val="100000"/>
              </a:lnSpc>
              <a:spcBef>
                <a:spcPts val="400"/>
              </a:spcBef>
              <a:spcAft>
                <a:spcPts val="0"/>
              </a:spcAft>
              <a:buSzPts val="2000"/>
              <a:buNone/>
              <a:defRPr/>
            </a:lvl8pPr>
            <a:lvl9pPr lvl="8" algn="ctr">
              <a:lnSpc>
                <a:spcPct val="100000"/>
              </a:lnSpc>
              <a:spcBef>
                <a:spcPts val="400"/>
              </a:spcBef>
              <a:spcAft>
                <a:spcPts val="0"/>
              </a:spcAft>
              <a:buSzPts val="2000"/>
              <a:buNone/>
              <a:defRPr/>
            </a:lvl9pPr>
          </a:lstStyle>
          <a:p/>
        </p:txBody>
      </p:sp>
      <p:sp>
        <p:nvSpPr>
          <p:cNvPr id="93" name="Google Shape;93;p1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 name="Google Shape;95;p1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1" name="Shape 21"/>
        <p:cNvGrpSpPr/>
        <p:nvPr/>
      </p:nvGrpSpPr>
      <p:grpSpPr>
        <a:xfrm>
          <a:off x="0" y="0"/>
          <a:ext cx="0" cy="0"/>
          <a:chOff x="0" y="0"/>
          <a:chExt cx="0" cy="0"/>
        </a:xfrm>
      </p:grpSpPr>
      <p:sp>
        <p:nvSpPr>
          <p:cNvPr id="22" name="Google Shape;22;p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3" name="Google Shape;23;p3"/>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rgbClr val="FFCC00"/>
              </a:buClr>
              <a:buSzPts val="3200"/>
              <a:buFont typeface="Arial"/>
              <a:buNone/>
              <a:defRPr b="0" i="0" sz="3200" u="none" cap="none" strike="noStrike">
                <a:solidFill>
                  <a:srgbClr val="E8F2F4"/>
                </a:solidFill>
                <a:latin typeface="Arial"/>
                <a:ea typeface="Arial"/>
                <a:cs typeface="Arial"/>
                <a:sym typeface="Arial"/>
              </a:defRPr>
            </a:lvl1pPr>
            <a:lvl2pPr lvl="1" marR="0" rtl="0" algn="l">
              <a:lnSpc>
                <a:spcPct val="100000"/>
              </a:lnSpc>
              <a:spcBef>
                <a:spcPts val="560"/>
              </a:spcBef>
              <a:spcAft>
                <a:spcPts val="0"/>
              </a:spcAft>
              <a:buClr>
                <a:srgbClr val="FECC16"/>
              </a:buClr>
              <a:buSzPts val="3360"/>
              <a:buFont typeface="Arial"/>
              <a:buNone/>
              <a:defRPr b="0" i="0" sz="2800" u="none" cap="none" strike="noStrike">
                <a:solidFill>
                  <a:srgbClr val="E8F2F4"/>
                </a:solidFill>
                <a:latin typeface="Arial"/>
                <a:ea typeface="Arial"/>
                <a:cs typeface="Arial"/>
                <a:sym typeface="Arial"/>
              </a:defRPr>
            </a:lvl2pPr>
            <a:lvl3pPr lvl="2" marR="0" rtl="0" algn="l">
              <a:lnSpc>
                <a:spcPct val="100000"/>
              </a:lnSpc>
              <a:spcBef>
                <a:spcPts val="480"/>
              </a:spcBef>
              <a:spcAft>
                <a:spcPts val="0"/>
              </a:spcAft>
              <a:buClr>
                <a:srgbClr val="FECC16"/>
              </a:buClr>
              <a:buSzPts val="2400"/>
              <a:buFont typeface="Arial"/>
              <a:buNone/>
              <a:defRPr b="0" i="0" sz="2400" u="none" cap="none" strike="noStrike">
                <a:solidFill>
                  <a:srgbClr val="E8F2F4"/>
                </a:solidFill>
                <a:latin typeface="Arial"/>
                <a:ea typeface="Arial"/>
                <a:cs typeface="Arial"/>
                <a:sym typeface="Arial"/>
              </a:defRPr>
            </a:lvl3pPr>
            <a:lvl4pPr lvl="3" marR="0" rtl="0" algn="l">
              <a:lnSpc>
                <a:spcPct val="100000"/>
              </a:lnSpc>
              <a:spcBef>
                <a:spcPts val="400"/>
              </a:spcBef>
              <a:spcAft>
                <a:spcPts val="0"/>
              </a:spcAft>
              <a:buClr>
                <a:srgbClr val="FECC16"/>
              </a:buClr>
              <a:buSzPts val="2000"/>
              <a:buFont typeface="Arial"/>
              <a:buNone/>
              <a:defRPr b="0" i="0" sz="2000" u="none" cap="none" strike="noStrike">
                <a:solidFill>
                  <a:srgbClr val="E8F2F4"/>
                </a:solidFill>
                <a:latin typeface="Arial"/>
                <a:ea typeface="Arial"/>
                <a:cs typeface="Arial"/>
                <a:sym typeface="Arial"/>
              </a:defRPr>
            </a:lvl4pPr>
            <a:lvl5pPr lvl="4" marR="0" rtl="0" algn="l">
              <a:lnSpc>
                <a:spcPct val="100000"/>
              </a:lnSpc>
              <a:spcBef>
                <a:spcPts val="400"/>
              </a:spcBef>
              <a:spcAft>
                <a:spcPts val="0"/>
              </a:spcAft>
              <a:buClr>
                <a:srgbClr val="FECC16"/>
              </a:buClr>
              <a:buSzPts val="2000"/>
              <a:buFont typeface="Arial"/>
              <a:buNone/>
              <a:defRPr b="0" i="0" sz="2000" u="none" cap="none" strike="noStrike">
                <a:solidFill>
                  <a:srgbClr val="E8F2F4"/>
                </a:solidFill>
                <a:latin typeface="Arial"/>
                <a:ea typeface="Arial"/>
                <a:cs typeface="Arial"/>
                <a:sym typeface="Arial"/>
              </a:defRPr>
            </a:lvl5pPr>
            <a:lvl6pPr lvl="5" marR="0" rtl="0" algn="l">
              <a:lnSpc>
                <a:spcPct val="100000"/>
              </a:lnSpc>
              <a:spcBef>
                <a:spcPts val="400"/>
              </a:spcBef>
              <a:spcAft>
                <a:spcPts val="0"/>
              </a:spcAft>
              <a:buClr>
                <a:srgbClr val="FECC16"/>
              </a:buClr>
              <a:buSzPts val="2000"/>
              <a:buFont typeface="Arial"/>
              <a:buNone/>
              <a:defRPr b="0" i="0" sz="2000" u="none" cap="none" strike="noStrike">
                <a:solidFill>
                  <a:srgbClr val="E8F2F4"/>
                </a:solidFill>
                <a:latin typeface="Arial"/>
                <a:ea typeface="Arial"/>
                <a:cs typeface="Arial"/>
                <a:sym typeface="Arial"/>
              </a:defRPr>
            </a:lvl6pPr>
            <a:lvl7pPr lvl="6" marR="0" rtl="0" algn="l">
              <a:lnSpc>
                <a:spcPct val="100000"/>
              </a:lnSpc>
              <a:spcBef>
                <a:spcPts val="400"/>
              </a:spcBef>
              <a:spcAft>
                <a:spcPts val="0"/>
              </a:spcAft>
              <a:buClr>
                <a:srgbClr val="FECC16"/>
              </a:buClr>
              <a:buSzPts val="2000"/>
              <a:buFont typeface="Arial"/>
              <a:buNone/>
              <a:defRPr b="0" i="0" sz="2000" u="none" cap="none" strike="noStrike">
                <a:solidFill>
                  <a:srgbClr val="E8F2F4"/>
                </a:solidFill>
                <a:latin typeface="Arial"/>
                <a:ea typeface="Arial"/>
                <a:cs typeface="Arial"/>
                <a:sym typeface="Arial"/>
              </a:defRPr>
            </a:lvl7pPr>
            <a:lvl8pPr lvl="7" marR="0" rtl="0" algn="l">
              <a:lnSpc>
                <a:spcPct val="100000"/>
              </a:lnSpc>
              <a:spcBef>
                <a:spcPts val="400"/>
              </a:spcBef>
              <a:spcAft>
                <a:spcPts val="0"/>
              </a:spcAft>
              <a:buClr>
                <a:srgbClr val="FECC16"/>
              </a:buClr>
              <a:buSzPts val="2000"/>
              <a:buFont typeface="Arial"/>
              <a:buNone/>
              <a:defRPr b="0" i="0" sz="2000" u="none" cap="none" strike="noStrike">
                <a:solidFill>
                  <a:srgbClr val="E8F2F4"/>
                </a:solidFill>
                <a:latin typeface="Arial"/>
                <a:ea typeface="Arial"/>
                <a:cs typeface="Arial"/>
                <a:sym typeface="Arial"/>
              </a:defRPr>
            </a:lvl8pPr>
            <a:lvl9pPr lvl="8" marR="0" rtl="0" algn="l">
              <a:lnSpc>
                <a:spcPct val="100000"/>
              </a:lnSpc>
              <a:spcBef>
                <a:spcPts val="400"/>
              </a:spcBef>
              <a:spcAft>
                <a:spcPts val="0"/>
              </a:spcAft>
              <a:buClr>
                <a:srgbClr val="FECC16"/>
              </a:buClr>
              <a:buSzPts val="2000"/>
              <a:buFont typeface="Arial"/>
              <a:buNone/>
              <a:defRPr b="0" i="0" sz="2000" u="none" cap="none" strike="noStrike">
                <a:solidFill>
                  <a:srgbClr val="E8F2F4"/>
                </a:solidFill>
                <a:latin typeface="Arial"/>
                <a:ea typeface="Arial"/>
                <a:cs typeface="Arial"/>
                <a:sym typeface="Arial"/>
              </a:defRPr>
            </a:lvl9pPr>
          </a:lstStyle>
          <a:p/>
        </p:txBody>
      </p:sp>
      <p:sp>
        <p:nvSpPr>
          <p:cNvPr id="24" name="Google Shape;24;p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SzPts val="1400"/>
              <a:buFont typeface="Arial"/>
              <a:buNone/>
              <a:defRPr sz="1400"/>
            </a:lvl1pPr>
            <a:lvl2pPr indent="-228600" lvl="1" marL="914400" algn="l">
              <a:lnSpc>
                <a:spcPct val="100000"/>
              </a:lnSpc>
              <a:spcBef>
                <a:spcPts val="240"/>
              </a:spcBef>
              <a:spcAft>
                <a:spcPts val="0"/>
              </a:spcAft>
              <a:buSzPts val="1440"/>
              <a:buFont typeface="Arial"/>
              <a:buNone/>
              <a:defRPr sz="1200"/>
            </a:lvl2pPr>
            <a:lvl3pPr indent="-228600" lvl="2" marL="1371600" algn="l">
              <a:lnSpc>
                <a:spcPct val="100000"/>
              </a:lnSpc>
              <a:spcBef>
                <a:spcPts val="200"/>
              </a:spcBef>
              <a:spcAft>
                <a:spcPts val="0"/>
              </a:spcAft>
              <a:buSzPts val="1000"/>
              <a:buFont typeface="Arial"/>
              <a:buNone/>
              <a:defRPr sz="1000"/>
            </a:lvl3pPr>
            <a:lvl4pPr indent="-228600" lvl="3" marL="1828800" algn="l">
              <a:lnSpc>
                <a:spcPct val="100000"/>
              </a:lnSpc>
              <a:spcBef>
                <a:spcPts val="180"/>
              </a:spcBef>
              <a:spcAft>
                <a:spcPts val="0"/>
              </a:spcAft>
              <a:buSzPts val="900"/>
              <a:buNone/>
              <a:defRPr sz="900"/>
            </a:lvl4pPr>
            <a:lvl5pPr indent="-228600" lvl="4" marL="2286000" algn="l">
              <a:lnSpc>
                <a:spcPct val="100000"/>
              </a:lnSpc>
              <a:spcBef>
                <a:spcPts val="180"/>
              </a:spcBef>
              <a:spcAft>
                <a:spcPts val="0"/>
              </a:spcAft>
              <a:buSzPts val="900"/>
              <a:buNone/>
              <a:defRPr sz="900"/>
            </a:lvl5pPr>
            <a:lvl6pPr indent="-228600" lvl="5" marL="2743200" algn="l">
              <a:lnSpc>
                <a:spcPct val="100000"/>
              </a:lnSpc>
              <a:spcBef>
                <a:spcPts val="180"/>
              </a:spcBef>
              <a:spcAft>
                <a:spcPts val="0"/>
              </a:spcAft>
              <a:buSzPts val="900"/>
              <a:buNone/>
              <a:defRPr sz="900"/>
            </a:lvl6pPr>
            <a:lvl7pPr indent="-228600" lvl="6" marL="3200400" algn="l">
              <a:lnSpc>
                <a:spcPct val="100000"/>
              </a:lnSpc>
              <a:spcBef>
                <a:spcPts val="180"/>
              </a:spcBef>
              <a:spcAft>
                <a:spcPts val="0"/>
              </a:spcAft>
              <a:buSzPts val="900"/>
              <a:buNone/>
              <a:defRPr sz="900"/>
            </a:lvl7pPr>
            <a:lvl8pPr indent="-228600" lvl="7" marL="3657600" algn="l">
              <a:lnSpc>
                <a:spcPct val="100000"/>
              </a:lnSpc>
              <a:spcBef>
                <a:spcPts val="180"/>
              </a:spcBef>
              <a:spcAft>
                <a:spcPts val="0"/>
              </a:spcAft>
              <a:buSzPts val="900"/>
              <a:buNone/>
              <a:defRPr sz="900"/>
            </a:lvl8pPr>
            <a:lvl9pPr indent="-228600" lvl="8" marL="4114800" algn="l">
              <a:lnSpc>
                <a:spcPct val="100000"/>
              </a:lnSpc>
              <a:spcBef>
                <a:spcPts val="180"/>
              </a:spcBef>
              <a:spcAft>
                <a:spcPts val="0"/>
              </a:spcAft>
              <a:buSzPts val="900"/>
              <a:buNone/>
              <a:defRPr sz="900"/>
            </a:lvl9pPr>
          </a:lstStyle>
          <a:p/>
        </p:txBody>
      </p:sp>
      <p:sp>
        <p:nvSpPr>
          <p:cNvPr id="25" name="Google Shape;25;p3"/>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 name="Shape 28"/>
        <p:cNvGrpSpPr/>
        <p:nvPr/>
      </p:nvGrpSpPr>
      <p:grpSpPr>
        <a:xfrm>
          <a:off x="0" y="0"/>
          <a:ext cx="0" cy="0"/>
          <a:chOff x="0" y="0"/>
          <a:chExt cx="0" cy="0"/>
        </a:xfrm>
      </p:grpSpPr>
      <p:sp>
        <p:nvSpPr>
          <p:cNvPr id="29" name="Google Shape;29;p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0" name="Google Shape;30;p4"/>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5" name="Google Shape;35;p5"/>
          <p:cNvSpPr txBox="1"/>
          <p:nvPr>
            <p:ph idx="1" type="body"/>
          </p:nvPr>
        </p:nvSpPr>
        <p:spPr>
          <a:xfrm>
            <a:off x="1600200" y="1600200"/>
            <a:ext cx="3467100" cy="45259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SzPts val="1400"/>
              <a:buNone/>
              <a:defRPr sz="2800"/>
            </a:lvl1pPr>
            <a:lvl2pPr indent="-411480" lvl="1" marL="914400" algn="l">
              <a:lnSpc>
                <a:spcPct val="100000"/>
              </a:lnSpc>
              <a:spcBef>
                <a:spcPts val="480"/>
              </a:spcBef>
              <a:spcAft>
                <a:spcPts val="0"/>
              </a:spcAft>
              <a:buSzPts val="2880"/>
              <a:buFont typeface="Arial"/>
              <a:buChar char="•"/>
              <a:defRPr sz="2400"/>
            </a:lvl2pPr>
            <a:lvl3pPr indent="-355600" lvl="2" marL="1371600" algn="l">
              <a:lnSpc>
                <a:spcPct val="100000"/>
              </a:lnSpc>
              <a:spcBef>
                <a:spcPts val="400"/>
              </a:spcBef>
              <a:spcAft>
                <a:spcPts val="0"/>
              </a:spcAft>
              <a:buSzPts val="2000"/>
              <a:buFont typeface="Arial"/>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36" name="Google Shape;36;p5"/>
          <p:cNvSpPr txBox="1"/>
          <p:nvPr>
            <p:ph idx="2" type="body"/>
          </p:nvPr>
        </p:nvSpPr>
        <p:spPr>
          <a:xfrm>
            <a:off x="5219700" y="1600200"/>
            <a:ext cx="3467100" cy="45259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560"/>
              </a:spcBef>
              <a:spcAft>
                <a:spcPts val="0"/>
              </a:spcAft>
              <a:buSzPts val="1400"/>
              <a:buNone/>
              <a:defRPr sz="2800"/>
            </a:lvl1pPr>
            <a:lvl2pPr indent="-411480" lvl="1" marL="914400" algn="l">
              <a:lnSpc>
                <a:spcPct val="100000"/>
              </a:lnSpc>
              <a:spcBef>
                <a:spcPts val="480"/>
              </a:spcBef>
              <a:spcAft>
                <a:spcPts val="0"/>
              </a:spcAft>
              <a:buSzPts val="2880"/>
              <a:buFont typeface="Arial"/>
              <a:buChar char="•"/>
              <a:defRPr sz="2400"/>
            </a:lvl2pPr>
            <a:lvl3pPr indent="-355600" lvl="2" marL="1371600" algn="l">
              <a:lnSpc>
                <a:spcPct val="100000"/>
              </a:lnSpc>
              <a:spcBef>
                <a:spcPts val="400"/>
              </a:spcBef>
              <a:spcAft>
                <a:spcPts val="0"/>
              </a:spcAft>
              <a:buSzPts val="2000"/>
              <a:buFont typeface="Arial"/>
              <a:buChar char="•"/>
              <a:defRPr sz="2000"/>
            </a:lvl3pPr>
            <a:lvl4pPr indent="-342900" lvl="3" marL="1828800" algn="l">
              <a:lnSpc>
                <a:spcPct val="100000"/>
              </a:lnSpc>
              <a:spcBef>
                <a:spcPts val="360"/>
              </a:spcBef>
              <a:spcAft>
                <a:spcPts val="0"/>
              </a:spcAft>
              <a:buSzPts val="1800"/>
              <a:buChar char="–"/>
              <a:defRPr sz="1800"/>
            </a:lvl4pPr>
            <a:lvl5pPr indent="-342900" lvl="4" marL="2286000" algn="l">
              <a:lnSpc>
                <a:spcPct val="100000"/>
              </a:lnSpc>
              <a:spcBef>
                <a:spcPts val="360"/>
              </a:spcBef>
              <a:spcAft>
                <a:spcPts val="0"/>
              </a:spcAft>
              <a:buSzPts val="1800"/>
              <a:buChar char="»"/>
              <a:defRPr sz="1800"/>
            </a:lvl5pPr>
            <a:lvl6pPr indent="-342900" lvl="5" marL="2743200" algn="l">
              <a:lnSpc>
                <a:spcPct val="100000"/>
              </a:lnSpc>
              <a:spcBef>
                <a:spcPts val="360"/>
              </a:spcBef>
              <a:spcAft>
                <a:spcPts val="0"/>
              </a:spcAft>
              <a:buSzPts val="1800"/>
              <a:buChar char="»"/>
              <a:defRPr sz="1800"/>
            </a:lvl6pPr>
            <a:lvl7pPr indent="-342900" lvl="6" marL="3200400" algn="l">
              <a:lnSpc>
                <a:spcPct val="100000"/>
              </a:lnSpc>
              <a:spcBef>
                <a:spcPts val="360"/>
              </a:spcBef>
              <a:spcAft>
                <a:spcPts val="0"/>
              </a:spcAft>
              <a:buSzPts val="1800"/>
              <a:buChar char="»"/>
              <a:defRPr sz="1800"/>
            </a:lvl7pPr>
            <a:lvl8pPr indent="-342900" lvl="7" marL="3657600" algn="l">
              <a:lnSpc>
                <a:spcPct val="100000"/>
              </a:lnSpc>
              <a:spcBef>
                <a:spcPts val="360"/>
              </a:spcBef>
              <a:spcAft>
                <a:spcPts val="0"/>
              </a:spcAft>
              <a:buSzPts val="1800"/>
              <a:buChar char="»"/>
              <a:defRPr sz="1800"/>
            </a:lvl8pPr>
            <a:lvl9pPr indent="-342900" lvl="8" marL="4114800" algn="l">
              <a:lnSpc>
                <a:spcPct val="100000"/>
              </a:lnSpc>
              <a:spcBef>
                <a:spcPts val="360"/>
              </a:spcBef>
              <a:spcAft>
                <a:spcPts val="0"/>
              </a:spcAft>
              <a:buSzPts val="1800"/>
              <a:buChar char="»"/>
              <a:defRPr sz="1800"/>
            </a:lvl9pPr>
          </a:lstStyle>
          <a:p/>
        </p:txBody>
      </p:sp>
      <p:sp>
        <p:nvSpPr>
          <p:cNvPr id="37" name="Google Shape;37;p5"/>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2" name="Google Shape;42;p6"/>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Font typeface="Arial"/>
              <a:buNone/>
              <a:defRPr b="1" sz="2400"/>
            </a:lvl1pPr>
            <a:lvl2pPr indent="-228600" lvl="1" marL="914400" algn="l">
              <a:lnSpc>
                <a:spcPct val="100000"/>
              </a:lnSpc>
              <a:spcBef>
                <a:spcPts val="400"/>
              </a:spcBef>
              <a:spcAft>
                <a:spcPts val="0"/>
              </a:spcAft>
              <a:buSzPts val="2400"/>
              <a:buFont typeface="Arial"/>
              <a:buNone/>
              <a:defRPr b="1" sz="2000"/>
            </a:lvl2pPr>
            <a:lvl3pPr indent="-228600" lvl="2" marL="1371600" algn="l">
              <a:lnSpc>
                <a:spcPct val="100000"/>
              </a:lnSpc>
              <a:spcBef>
                <a:spcPts val="360"/>
              </a:spcBef>
              <a:spcAft>
                <a:spcPts val="0"/>
              </a:spcAft>
              <a:buSzPts val="1800"/>
              <a:buFont typeface="Arial"/>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43" name="Google Shape;43;p6"/>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SzPts val="1400"/>
              <a:buNone/>
              <a:defRPr sz="2400"/>
            </a:lvl1pPr>
            <a:lvl2pPr indent="-381000" lvl="1" marL="914400" algn="l">
              <a:lnSpc>
                <a:spcPct val="100000"/>
              </a:lnSpc>
              <a:spcBef>
                <a:spcPts val="400"/>
              </a:spcBef>
              <a:spcAft>
                <a:spcPts val="0"/>
              </a:spcAft>
              <a:buSzPts val="2400"/>
              <a:buFont typeface="Arial"/>
              <a:buChar char="•"/>
              <a:defRPr sz="2000"/>
            </a:lvl2pPr>
            <a:lvl3pPr indent="-342900" lvl="2" marL="1371600" algn="l">
              <a:lnSpc>
                <a:spcPct val="100000"/>
              </a:lnSpc>
              <a:spcBef>
                <a:spcPts val="360"/>
              </a:spcBef>
              <a:spcAft>
                <a:spcPts val="0"/>
              </a:spcAft>
              <a:buSzPts val="1800"/>
              <a:buFont typeface="Arial"/>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SzPts val="1600"/>
              <a:buChar char="»"/>
              <a:defRPr sz="1600"/>
            </a:lvl6pPr>
            <a:lvl7pPr indent="-330200" lvl="6" marL="3200400" algn="l">
              <a:lnSpc>
                <a:spcPct val="100000"/>
              </a:lnSpc>
              <a:spcBef>
                <a:spcPts val="320"/>
              </a:spcBef>
              <a:spcAft>
                <a:spcPts val="0"/>
              </a:spcAft>
              <a:buSzPts val="1600"/>
              <a:buChar char="»"/>
              <a:defRPr sz="1600"/>
            </a:lvl7pPr>
            <a:lvl8pPr indent="-330200" lvl="7" marL="3657600" algn="l">
              <a:lnSpc>
                <a:spcPct val="100000"/>
              </a:lnSpc>
              <a:spcBef>
                <a:spcPts val="320"/>
              </a:spcBef>
              <a:spcAft>
                <a:spcPts val="0"/>
              </a:spcAft>
              <a:buSzPts val="1600"/>
              <a:buChar char="»"/>
              <a:defRPr sz="1600"/>
            </a:lvl8pPr>
            <a:lvl9pPr indent="-330200" lvl="8" marL="4114800" algn="l">
              <a:lnSpc>
                <a:spcPct val="100000"/>
              </a:lnSpc>
              <a:spcBef>
                <a:spcPts val="320"/>
              </a:spcBef>
              <a:spcAft>
                <a:spcPts val="0"/>
              </a:spcAft>
              <a:buSzPts val="1600"/>
              <a:buChar char="»"/>
              <a:defRPr sz="1600"/>
            </a:lvl9pPr>
          </a:lstStyle>
          <a:p/>
        </p:txBody>
      </p:sp>
      <p:sp>
        <p:nvSpPr>
          <p:cNvPr id="44" name="Google Shape;44;p6"/>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SzPts val="2400"/>
              <a:buFont typeface="Arial"/>
              <a:buNone/>
              <a:defRPr b="1" sz="2400"/>
            </a:lvl1pPr>
            <a:lvl2pPr indent="-228600" lvl="1" marL="914400" algn="l">
              <a:lnSpc>
                <a:spcPct val="100000"/>
              </a:lnSpc>
              <a:spcBef>
                <a:spcPts val="400"/>
              </a:spcBef>
              <a:spcAft>
                <a:spcPts val="0"/>
              </a:spcAft>
              <a:buSzPts val="2400"/>
              <a:buFont typeface="Arial"/>
              <a:buNone/>
              <a:defRPr b="1" sz="2000"/>
            </a:lvl2pPr>
            <a:lvl3pPr indent="-228600" lvl="2" marL="1371600" algn="l">
              <a:lnSpc>
                <a:spcPct val="100000"/>
              </a:lnSpc>
              <a:spcBef>
                <a:spcPts val="360"/>
              </a:spcBef>
              <a:spcAft>
                <a:spcPts val="0"/>
              </a:spcAft>
              <a:buSzPts val="1800"/>
              <a:buFont typeface="Arial"/>
              <a:buNone/>
              <a:defRPr b="1" sz="1800"/>
            </a:lvl3pPr>
            <a:lvl4pPr indent="-228600" lvl="3" marL="1828800" algn="l">
              <a:lnSpc>
                <a:spcPct val="100000"/>
              </a:lnSpc>
              <a:spcBef>
                <a:spcPts val="320"/>
              </a:spcBef>
              <a:spcAft>
                <a:spcPts val="0"/>
              </a:spcAft>
              <a:buSzPts val="1600"/>
              <a:buNone/>
              <a:defRPr b="1" sz="1600"/>
            </a:lvl4pPr>
            <a:lvl5pPr indent="-228600" lvl="4" marL="2286000" algn="l">
              <a:lnSpc>
                <a:spcPct val="100000"/>
              </a:lnSpc>
              <a:spcBef>
                <a:spcPts val="320"/>
              </a:spcBef>
              <a:spcAft>
                <a:spcPts val="0"/>
              </a:spcAft>
              <a:buSzPts val="1600"/>
              <a:buNone/>
              <a:defRPr b="1" sz="1600"/>
            </a:lvl5pPr>
            <a:lvl6pPr indent="-228600" lvl="5" marL="2743200" algn="l">
              <a:lnSpc>
                <a:spcPct val="100000"/>
              </a:lnSpc>
              <a:spcBef>
                <a:spcPts val="320"/>
              </a:spcBef>
              <a:spcAft>
                <a:spcPts val="0"/>
              </a:spcAft>
              <a:buSzPts val="1600"/>
              <a:buNone/>
              <a:defRPr b="1" sz="1600"/>
            </a:lvl6pPr>
            <a:lvl7pPr indent="-228600" lvl="6" marL="3200400" algn="l">
              <a:lnSpc>
                <a:spcPct val="100000"/>
              </a:lnSpc>
              <a:spcBef>
                <a:spcPts val="320"/>
              </a:spcBef>
              <a:spcAft>
                <a:spcPts val="0"/>
              </a:spcAft>
              <a:buSzPts val="1600"/>
              <a:buNone/>
              <a:defRPr b="1" sz="1600"/>
            </a:lvl7pPr>
            <a:lvl8pPr indent="-228600" lvl="7" marL="3657600" algn="l">
              <a:lnSpc>
                <a:spcPct val="100000"/>
              </a:lnSpc>
              <a:spcBef>
                <a:spcPts val="320"/>
              </a:spcBef>
              <a:spcAft>
                <a:spcPts val="0"/>
              </a:spcAft>
              <a:buSzPts val="1600"/>
              <a:buNone/>
              <a:defRPr b="1" sz="1600"/>
            </a:lvl8pPr>
            <a:lvl9pPr indent="-228600" lvl="8" marL="4114800" algn="l">
              <a:lnSpc>
                <a:spcPct val="100000"/>
              </a:lnSpc>
              <a:spcBef>
                <a:spcPts val="320"/>
              </a:spcBef>
              <a:spcAft>
                <a:spcPts val="0"/>
              </a:spcAft>
              <a:buSzPts val="1600"/>
              <a:buNone/>
              <a:defRPr b="1" sz="1600"/>
            </a:lvl9pPr>
          </a:lstStyle>
          <a:p/>
        </p:txBody>
      </p:sp>
      <p:sp>
        <p:nvSpPr>
          <p:cNvPr id="45" name="Google Shape;45;p6"/>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480"/>
              </a:spcBef>
              <a:spcAft>
                <a:spcPts val="0"/>
              </a:spcAft>
              <a:buSzPts val="1400"/>
              <a:buNone/>
              <a:defRPr sz="2400"/>
            </a:lvl1pPr>
            <a:lvl2pPr indent="-381000" lvl="1" marL="914400" algn="l">
              <a:lnSpc>
                <a:spcPct val="100000"/>
              </a:lnSpc>
              <a:spcBef>
                <a:spcPts val="400"/>
              </a:spcBef>
              <a:spcAft>
                <a:spcPts val="0"/>
              </a:spcAft>
              <a:buSzPts val="2400"/>
              <a:buFont typeface="Arial"/>
              <a:buChar char="•"/>
              <a:defRPr sz="2000"/>
            </a:lvl2pPr>
            <a:lvl3pPr indent="-342900" lvl="2" marL="1371600" algn="l">
              <a:lnSpc>
                <a:spcPct val="100000"/>
              </a:lnSpc>
              <a:spcBef>
                <a:spcPts val="360"/>
              </a:spcBef>
              <a:spcAft>
                <a:spcPts val="0"/>
              </a:spcAft>
              <a:buSzPts val="1800"/>
              <a:buFont typeface="Arial"/>
              <a:buChar char="•"/>
              <a:defRPr sz="1800"/>
            </a:lvl3pPr>
            <a:lvl4pPr indent="-330200" lvl="3" marL="1828800" algn="l">
              <a:lnSpc>
                <a:spcPct val="100000"/>
              </a:lnSpc>
              <a:spcBef>
                <a:spcPts val="320"/>
              </a:spcBef>
              <a:spcAft>
                <a:spcPts val="0"/>
              </a:spcAft>
              <a:buSzPts val="1600"/>
              <a:buChar char="–"/>
              <a:defRPr sz="1600"/>
            </a:lvl4pPr>
            <a:lvl5pPr indent="-330200" lvl="4" marL="2286000" algn="l">
              <a:lnSpc>
                <a:spcPct val="100000"/>
              </a:lnSpc>
              <a:spcBef>
                <a:spcPts val="320"/>
              </a:spcBef>
              <a:spcAft>
                <a:spcPts val="0"/>
              </a:spcAft>
              <a:buSzPts val="1600"/>
              <a:buChar char="»"/>
              <a:defRPr sz="1600"/>
            </a:lvl5pPr>
            <a:lvl6pPr indent="-330200" lvl="5" marL="2743200" algn="l">
              <a:lnSpc>
                <a:spcPct val="100000"/>
              </a:lnSpc>
              <a:spcBef>
                <a:spcPts val="320"/>
              </a:spcBef>
              <a:spcAft>
                <a:spcPts val="0"/>
              </a:spcAft>
              <a:buSzPts val="1600"/>
              <a:buChar char="»"/>
              <a:defRPr sz="1600"/>
            </a:lvl6pPr>
            <a:lvl7pPr indent="-330200" lvl="6" marL="3200400" algn="l">
              <a:lnSpc>
                <a:spcPct val="100000"/>
              </a:lnSpc>
              <a:spcBef>
                <a:spcPts val="320"/>
              </a:spcBef>
              <a:spcAft>
                <a:spcPts val="0"/>
              </a:spcAft>
              <a:buSzPts val="1600"/>
              <a:buChar char="»"/>
              <a:defRPr sz="1600"/>
            </a:lvl7pPr>
            <a:lvl8pPr indent="-330200" lvl="7" marL="3657600" algn="l">
              <a:lnSpc>
                <a:spcPct val="100000"/>
              </a:lnSpc>
              <a:spcBef>
                <a:spcPts val="320"/>
              </a:spcBef>
              <a:spcAft>
                <a:spcPts val="0"/>
              </a:spcAft>
              <a:buSzPts val="1600"/>
              <a:buChar char="»"/>
              <a:defRPr sz="1600"/>
            </a:lvl8pPr>
            <a:lvl9pPr indent="-330200" lvl="8" marL="4114800" algn="l">
              <a:lnSpc>
                <a:spcPct val="100000"/>
              </a:lnSpc>
              <a:spcBef>
                <a:spcPts val="320"/>
              </a:spcBef>
              <a:spcAft>
                <a:spcPts val="0"/>
              </a:spcAft>
              <a:buSzPts val="1600"/>
              <a:buChar char="»"/>
              <a:defRPr sz="1600"/>
            </a:lvl9pPr>
          </a:lstStyle>
          <a:p/>
        </p:txBody>
      </p:sp>
      <p:sp>
        <p:nvSpPr>
          <p:cNvPr id="46" name="Google Shape;46;p6"/>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7"/>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7"/>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5" name="Google Shape;55;p8"/>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type="txAndObj">
  <p:cSld name="TEXT_AND_OBJEC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0" name="Google Shape;60;p9"/>
          <p:cNvSpPr txBox="1"/>
          <p:nvPr>
            <p:ph idx="1" type="body"/>
          </p:nvPr>
        </p:nvSpPr>
        <p:spPr>
          <a:xfrm>
            <a:off x="1600200" y="1600200"/>
            <a:ext cx="3467100" cy="45259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65760" lvl="1" marL="914400" algn="l">
              <a:lnSpc>
                <a:spcPct val="100000"/>
              </a:lnSpc>
              <a:spcBef>
                <a:spcPts val="360"/>
              </a:spcBef>
              <a:spcAft>
                <a:spcPts val="0"/>
              </a:spcAft>
              <a:buSzPts val="216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1" name="Google Shape;61;p9"/>
          <p:cNvSpPr txBox="1"/>
          <p:nvPr>
            <p:ph idx="2" type="body"/>
          </p:nvPr>
        </p:nvSpPr>
        <p:spPr>
          <a:xfrm>
            <a:off x="5219700" y="1600200"/>
            <a:ext cx="3467100" cy="45259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65760" lvl="1" marL="914400" algn="l">
              <a:lnSpc>
                <a:spcPct val="100000"/>
              </a:lnSpc>
              <a:spcBef>
                <a:spcPts val="360"/>
              </a:spcBef>
              <a:spcAft>
                <a:spcPts val="0"/>
              </a:spcAft>
              <a:buSzPts val="216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2" name="Google Shape;62;p9"/>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5" name="Shape 65"/>
        <p:cNvGrpSpPr/>
        <p:nvPr/>
      </p:nvGrpSpPr>
      <p:grpSpPr>
        <a:xfrm>
          <a:off x="0" y="0"/>
          <a:ext cx="0" cy="0"/>
          <a:chOff x="0" y="0"/>
          <a:chExt cx="0" cy="0"/>
        </a:xfrm>
      </p:grpSpPr>
      <p:sp>
        <p:nvSpPr>
          <p:cNvPr id="66" name="Google Shape;66;p10"/>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67" name="Google Shape;67;p10"/>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60"/>
              </a:spcBef>
              <a:spcAft>
                <a:spcPts val="0"/>
              </a:spcAft>
              <a:buSzPts val="1400"/>
              <a:buNone/>
              <a:defRPr/>
            </a:lvl1pPr>
            <a:lvl2pPr indent="-365760" lvl="1" marL="914400" algn="l">
              <a:lnSpc>
                <a:spcPct val="100000"/>
              </a:lnSpc>
              <a:spcBef>
                <a:spcPts val="360"/>
              </a:spcBef>
              <a:spcAft>
                <a:spcPts val="0"/>
              </a:spcAft>
              <a:buSzPts val="216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68" name="Google Shape;68;p10"/>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0"/>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dk1"/>
            </a:gs>
            <a:gs pos="100000">
              <a:srgbClr val="2B4E57"/>
            </a:gs>
          </a:gsLst>
          <a:lin ang="2700000" scaled="0"/>
        </a:gra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2pPr>
            <a:lvl3pPr lvl="2"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3pPr>
            <a:lvl4pPr lvl="3"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4pPr>
            <a:lvl5pPr lvl="4"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5pPr>
            <a:lvl6pPr lvl="5"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1" i="0" sz="4400" u="none" cap="none" strike="noStrike">
                <a:solidFill>
                  <a:srgbClr val="FECC16"/>
                </a:solidFill>
                <a:latin typeface="Arial"/>
                <a:ea typeface="Arial"/>
                <a:cs typeface="Arial"/>
                <a:sym typeface="Arial"/>
              </a:defRPr>
            </a:lvl9pPr>
          </a:lstStyle>
          <a:p/>
        </p:txBody>
      </p:sp>
      <p:sp>
        <p:nvSpPr>
          <p:cNvPr id="11" name="Google Shape;11;p1"/>
          <p:cNvSpPr txBox="1"/>
          <p:nvPr>
            <p:ph idx="1" type="body"/>
          </p:nvPr>
        </p:nvSpPr>
        <p:spPr>
          <a:xfrm>
            <a:off x="1600200" y="1600200"/>
            <a:ext cx="7086600" cy="452596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640"/>
              </a:spcBef>
              <a:spcAft>
                <a:spcPts val="0"/>
              </a:spcAft>
              <a:buClr>
                <a:srgbClr val="000000"/>
              </a:buClr>
              <a:buSzPts val="1400"/>
              <a:buFont typeface="Arial"/>
              <a:buNone/>
              <a:defRPr b="0" i="0" sz="3200" u="none" cap="none" strike="noStrike">
                <a:solidFill>
                  <a:srgbClr val="E8F2F4"/>
                </a:solidFill>
                <a:latin typeface="Arial"/>
                <a:ea typeface="Arial"/>
                <a:cs typeface="Arial"/>
                <a:sym typeface="Arial"/>
              </a:defRPr>
            </a:lvl1pPr>
            <a:lvl2pPr indent="-441960" lvl="1" marL="914400" marR="0" rtl="0" algn="l">
              <a:lnSpc>
                <a:spcPct val="100000"/>
              </a:lnSpc>
              <a:spcBef>
                <a:spcPts val="560"/>
              </a:spcBef>
              <a:spcAft>
                <a:spcPts val="0"/>
              </a:spcAft>
              <a:buClr>
                <a:srgbClr val="FECC16"/>
              </a:buClr>
              <a:buSzPts val="3360"/>
              <a:buFont typeface="Arial"/>
              <a:buChar char="•"/>
              <a:defRPr b="0" i="0" sz="2800" u="none" cap="none" strike="noStrike">
                <a:solidFill>
                  <a:srgbClr val="E8F2F4"/>
                </a:solidFill>
                <a:latin typeface="Arial"/>
                <a:ea typeface="Arial"/>
                <a:cs typeface="Arial"/>
                <a:sym typeface="Arial"/>
              </a:defRPr>
            </a:lvl2pPr>
            <a:lvl3pPr indent="-381000" lvl="2" marL="1371600" marR="0" rtl="0" algn="l">
              <a:lnSpc>
                <a:spcPct val="100000"/>
              </a:lnSpc>
              <a:spcBef>
                <a:spcPts val="480"/>
              </a:spcBef>
              <a:spcAft>
                <a:spcPts val="0"/>
              </a:spcAft>
              <a:buClr>
                <a:srgbClr val="FECC16"/>
              </a:buClr>
              <a:buSzPts val="2400"/>
              <a:buFont typeface="Arial"/>
              <a:buChar char="•"/>
              <a:defRPr b="0" i="0" sz="2400" u="none" cap="none" strike="noStrike">
                <a:solidFill>
                  <a:srgbClr val="E8F2F4"/>
                </a:solidFill>
                <a:latin typeface="Arial"/>
                <a:ea typeface="Arial"/>
                <a:cs typeface="Arial"/>
                <a:sym typeface="Arial"/>
              </a:defRPr>
            </a:lvl3pPr>
            <a:lvl4pPr indent="-355600" lvl="3" marL="1828800" marR="0" rtl="0" algn="l">
              <a:lnSpc>
                <a:spcPct val="100000"/>
              </a:lnSpc>
              <a:spcBef>
                <a:spcPts val="400"/>
              </a:spcBef>
              <a:spcAft>
                <a:spcPts val="0"/>
              </a:spcAft>
              <a:buClr>
                <a:srgbClr val="FECC16"/>
              </a:buClr>
              <a:buSzPts val="2000"/>
              <a:buFont typeface="Arial"/>
              <a:buChar char="–"/>
              <a:defRPr b="0" i="0" sz="2000" u="none" cap="none" strike="noStrike">
                <a:solidFill>
                  <a:srgbClr val="E8F2F4"/>
                </a:solidFill>
                <a:latin typeface="Arial"/>
                <a:ea typeface="Arial"/>
                <a:cs typeface="Arial"/>
                <a:sym typeface="Arial"/>
              </a:defRPr>
            </a:lvl4pPr>
            <a:lvl5pPr indent="-355600" lvl="4" marL="2286000" marR="0" rtl="0" algn="l">
              <a:lnSpc>
                <a:spcPct val="100000"/>
              </a:lnSpc>
              <a:spcBef>
                <a:spcPts val="400"/>
              </a:spcBef>
              <a:spcAft>
                <a:spcPts val="0"/>
              </a:spcAft>
              <a:buClr>
                <a:srgbClr val="FECC16"/>
              </a:buClr>
              <a:buSzPts val="2000"/>
              <a:buFont typeface="Arial"/>
              <a:buChar char="»"/>
              <a:defRPr b="0" i="0" sz="2000" u="none" cap="none" strike="noStrike">
                <a:solidFill>
                  <a:srgbClr val="E8F2F4"/>
                </a:solidFill>
                <a:latin typeface="Arial"/>
                <a:ea typeface="Arial"/>
                <a:cs typeface="Arial"/>
                <a:sym typeface="Arial"/>
              </a:defRPr>
            </a:lvl5pPr>
            <a:lvl6pPr indent="-355600" lvl="5" marL="2743200" marR="0" rtl="0" algn="l">
              <a:lnSpc>
                <a:spcPct val="100000"/>
              </a:lnSpc>
              <a:spcBef>
                <a:spcPts val="400"/>
              </a:spcBef>
              <a:spcAft>
                <a:spcPts val="0"/>
              </a:spcAft>
              <a:buClr>
                <a:srgbClr val="FECC16"/>
              </a:buClr>
              <a:buSzPts val="2000"/>
              <a:buFont typeface="Arial"/>
              <a:buChar char="»"/>
              <a:defRPr b="0" i="0" sz="2000" u="none" cap="none" strike="noStrike">
                <a:solidFill>
                  <a:srgbClr val="E8F2F4"/>
                </a:solidFill>
                <a:latin typeface="Arial"/>
                <a:ea typeface="Arial"/>
                <a:cs typeface="Arial"/>
                <a:sym typeface="Arial"/>
              </a:defRPr>
            </a:lvl6pPr>
            <a:lvl7pPr indent="-355600" lvl="6" marL="3200400" marR="0" rtl="0" algn="l">
              <a:lnSpc>
                <a:spcPct val="100000"/>
              </a:lnSpc>
              <a:spcBef>
                <a:spcPts val="400"/>
              </a:spcBef>
              <a:spcAft>
                <a:spcPts val="0"/>
              </a:spcAft>
              <a:buClr>
                <a:srgbClr val="FECC16"/>
              </a:buClr>
              <a:buSzPts val="2000"/>
              <a:buFont typeface="Arial"/>
              <a:buChar char="»"/>
              <a:defRPr b="0" i="0" sz="2000" u="none" cap="none" strike="noStrike">
                <a:solidFill>
                  <a:srgbClr val="E8F2F4"/>
                </a:solidFill>
                <a:latin typeface="Arial"/>
                <a:ea typeface="Arial"/>
                <a:cs typeface="Arial"/>
                <a:sym typeface="Arial"/>
              </a:defRPr>
            </a:lvl7pPr>
            <a:lvl8pPr indent="-355600" lvl="7" marL="3657600" marR="0" rtl="0" algn="l">
              <a:lnSpc>
                <a:spcPct val="100000"/>
              </a:lnSpc>
              <a:spcBef>
                <a:spcPts val="400"/>
              </a:spcBef>
              <a:spcAft>
                <a:spcPts val="0"/>
              </a:spcAft>
              <a:buClr>
                <a:srgbClr val="FECC16"/>
              </a:buClr>
              <a:buSzPts val="2000"/>
              <a:buFont typeface="Arial"/>
              <a:buChar char="»"/>
              <a:defRPr b="0" i="0" sz="2000" u="none" cap="none" strike="noStrike">
                <a:solidFill>
                  <a:srgbClr val="E8F2F4"/>
                </a:solidFill>
                <a:latin typeface="Arial"/>
                <a:ea typeface="Arial"/>
                <a:cs typeface="Arial"/>
                <a:sym typeface="Arial"/>
              </a:defRPr>
            </a:lvl8pPr>
            <a:lvl9pPr indent="-355600" lvl="8" marL="4114800" marR="0" rtl="0" algn="l">
              <a:lnSpc>
                <a:spcPct val="100000"/>
              </a:lnSpc>
              <a:spcBef>
                <a:spcPts val="400"/>
              </a:spcBef>
              <a:spcAft>
                <a:spcPts val="0"/>
              </a:spcAft>
              <a:buClr>
                <a:srgbClr val="FECC16"/>
              </a:buClr>
              <a:buSzPts val="2000"/>
              <a:buFont typeface="Arial"/>
              <a:buChar char="»"/>
              <a:defRPr b="0" i="0" sz="2000" u="none" cap="none" strike="noStrike">
                <a:solidFill>
                  <a:srgbClr val="E8F2F4"/>
                </a:solidFill>
                <a:latin typeface="Arial"/>
                <a:ea typeface="Arial"/>
                <a:cs typeface="Arial"/>
                <a:sym typeface="Arial"/>
              </a:defRPr>
            </a:lvl9pPr>
          </a:lstStyle>
          <a:p/>
        </p:txBody>
      </p:sp>
      <p:sp>
        <p:nvSpPr>
          <p:cNvPr id="12" name="Google Shape;12;p1"/>
          <p:cNvSpPr txBox="1"/>
          <p:nvPr>
            <p:ph idx="10" type="dt"/>
          </p:nvPr>
        </p:nvSpPr>
        <p:spPr>
          <a:xfrm>
            <a:off x="457200" y="6245225"/>
            <a:ext cx="2133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3" name="Google Shape;13;p1"/>
          <p:cNvSpPr txBox="1"/>
          <p:nvPr>
            <p:ph idx="11" type="ftr"/>
          </p:nvPr>
        </p:nvSpPr>
        <p:spPr>
          <a:xfrm>
            <a:off x="3124200" y="6245225"/>
            <a:ext cx="2895600" cy="47625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Tahoma"/>
                <a:ea typeface="Tahoma"/>
                <a:cs typeface="Tahoma"/>
                <a:sym typeface="Tahoma"/>
              </a:defRPr>
            </a:lvl9pPr>
          </a:lstStyle>
          <a:p/>
        </p:txBody>
      </p:sp>
      <p:sp>
        <p:nvSpPr>
          <p:cNvPr id="14" name="Google Shape;14;p1"/>
          <p:cNvSpPr txBox="1"/>
          <p:nvPr>
            <p:ph idx="12" type="sldNum"/>
          </p:nvPr>
        </p:nvSpPr>
        <p:spPr>
          <a:xfrm>
            <a:off x="6553200" y="6245225"/>
            <a:ext cx="2133600" cy="47625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1.png"/><Relationship Id="rId5"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3.jpg"/><Relationship Id="rId4" Type="http://schemas.openxmlformats.org/officeDocument/2006/relationships/image" Target="../media/image25.png"/><Relationship Id="rId5" Type="http://schemas.openxmlformats.org/officeDocument/2006/relationships/image" Target="../media/image12.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8.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2.png"/><Relationship Id="rId4" Type="http://schemas.openxmlformats.org/officeDocument/2006/relationships/image" Target="../media/image21.png"/><Relationship Id="rId5"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0.jp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8.jp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jp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0.jp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jp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 Id="rId4" Type="http://schemas.openxmlformats.org/officeDocument/2006/relationships/image" Target="../media/image12.png"/><Relationship Id="rId5"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7.jpg"/><Relationship Id="rId5" Type="http://schemas.openxmlformats.org/officeDocument/2006/relationships/image" Target="../media/image19.jpg"/><Relationship Id="rId6"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36.png"/><Relationship Id="rId4" Type="http://schemas.openxmlformats.org/officeDocument/2006/relationships/image" Target="../media/image29.jpg"/><Relationship Id="rId5"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jpg"/><Relationship Id="rId4" Type="http://schemas.openxmlformats.org/officeDocument/2006/relationships/image" Target="../media/image35.jpg"/><Relationship Id="rId5" Type="http://schemas.openxmlformats.org/officeDocument/2006/relationships/image" Target="../media/image47.jpg"/><Relationship Id="rId6"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5.png"/><Relationship Id="rId4" Type="http://schemas.openxmlformats.org/officeDocument/2006/relationships/image" Target="../media/image39.png"/><Relationship Id="rId5"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4.png"/><Relationship Id="rId4" Type="http://schemas.openxmlformats.org/officeDocument/2006/relationships/image" Target="../media/image42.png"/><Relationship Id="rId5"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12.png"/><Relationship Id="rId4" Type="http://schemas.openxmlformats.org/officeDocument/2006/relationships/image" Target="../media/image40.png"/><Relationship Id="rId5" Type="http://schemas.openxmlformats.org/officeDocument/2006/relationships/image" Target="../media/image37.jpg"/><Relationship Id="rId6"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41.jp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49.jpg"/><Relationship Id="rId4" Type="http://schemas.openxmlformats.org/officeDocument/2006/relationships/image" Target="../media/image38.jpg"/><Relationship Id="rId5" Type="http://schemas.openxmlformats.org/officeDocument/2006/relationships/image" Target="../media/image48.jpg"/><Relationship Id="rId6" Type="http://schemas.openxmlformats.org/officeDocument/2006/relationships/image" Target="../media/image46.jpg"/><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43.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5.jpg"/><Relationship Id="rId5"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1.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6.png"/><Relationship Id="rId5" Type="http://schemas.openxmlformats.org/officeDocument/2006/relationships/image" Target="../media/image12.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3.jpg"/><Relationship Id="rId4" Type="http://schemas.openxmlformats.org/officeDocument/2006/relationships/image" Target="../media/image16.png"/><Relationship Id="rId5" Type="http://schemas.openxmlformats.org/officeDocument/2006/relationships/image" Target="../media/image12.png"/><Relationship Id="rId6"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0" name="Shape 100"/>
        <p:cNvGrpSpPr/>
        <p:nvPr/>
      </p:nvGrpSpPr>
      <p:grpSpPr>
        <a:xfrm>
          <a:off x="0" y="0"/>
          <a:ext cx="0" cy="0"/>
          <a:chOff x="0" y="0"/>
          <a:chExt cx="0" cy="0"/>
        </a:xfrm>
      </p:grpSpPr>
      <p:sp>
        <p:nvSpPr>
          <p:cNvPr id="101" name="Google Shape;101;p15"/>
          <p:cNvSpPr txBox="1"/>
          <p:nvPr>
            <p:ph idx="4294967295" type="title"/>
          </p:nvPr>
        </p:nvSpPr>
        <p:spPr>
          <a:xfrm>
            <a:off x="1409700" y="457200"/>
            <a:ext cx="6324600" cy="1676400"/>
          </a:xfrm>
          <a:prstGeom prst="rect">
            <a:avLst/>
          </a:prstGeom>
          <a:solidFill>
            <a:srgbClr val="EAEAEA">
              <a:alpha val="33333"/>
            </a:srgbClr>
          </a:solidFill>
          <a:ln cap="flat" cmpd="sng" w="38100">
            <a:solidFill>
              <a:srgbClr val="213C4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ECC16"/>
              </a:buClr>
              <a:buSzPts val="3600"/>
              <a:buFont typeface="Arial"/>
              <a:buNone/>
            </a:pPr>
            <a:r>
              <a:rPr b="1" i="0" lang="en-US" sz="3600" u="none" cap="none" strike="noStrike">
                <a:solidFill>
                  <a:srgbClr val="FECC16"/>
                </a:solidFill>
                <a:latin typeface="Arial"/>
                <a:ea typeface="Arial"/>
                <a:cs typeface="Arial"/>
                <a:sym typeface="Arial"/>
              </a:rPr>
              <a:t>Effects of Wildfire 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CC16"/>
              </a:buClr>
              <a:buSzPts val="3600"/>
              <a:buFont typeface="Arial"/>
              <a:buNone/>
            </a:pPr>
            <a:r>
              <a:rPr b="1" i="0" lang="en-US" sz="3600" u="none" cap="none" strike="noStrike">
                <a:solidFill>
                  <a:srgbClr val="FECC16"/>
                </a:solidFill>
                <a:latin typeface="Arial"/>
                <a:ea typeface="Arial"/>
                <a:cs typeface="Arial"/>
                <a:sym typeface="Arial"/>
              </a:rPr>
              <a:t>Aquatic Ecosystems</a:t>
            </a:r>
            <a:endParaRPr b="0" i="0" sz="1400" u="none" cap="none" strike="noStrike">
              <a:solidFill>
                <a:srgbClr val="000000"/>
              </a:solidFill>
              <a:latin typeface="Arial"/>
              <a:ea typeface="Arial"/>
              <a:cs typeface="Arial"/>
              <a:sym typeface="Arial"/>
            </a:endParaRPr>
          </a:p>
        </p:txBody>
      </p:sp>
      <p:pic>
        <p:nvPicPr>
          <p:cNvPr descr="Effect of Wildfire On Aquatic Ecosystems Title" id="102" name="Google Shape;102;p15"/>
          <p:cNvPicPr preferRelativeResize="0"/>
          <p:nvPr/>
        </p:nvPicPr>
        <p:blipFill rotWithShape="1">
          <a:blip r:embed="rId4">
            <a:alphaModFix/>
          </a:blip>
          <a:srcRect b="0" l="0" r="0" t="0"/>
          <a:stretch/>
        </p:blipFill>
        <p:spPr>
          <a:xfrm>
            <a:off x="7897812" y="5715000"/>
            <a:ext cx="968375" cy="1027112"/>
          </a:xfrm>
          <a:prstGeom prst="rect">
            <a:avLst/>
          </a:prstGeom>
          <a:noFill/>
          <a:ln cap="flat" cmpd="sng" w="9525">
            <a:solidFill>
              <a:srgbClr val="FFC000"/>
            </a:solidFill>
            <a:prstDash val="solid"/>
            <a:miter lim="800000"/>
            <a:headEnd len="sm" w="sm" type="none"/>
            <a:tailEnd len="sm" w="sm" type="none"/>
          </a:ln>
        </p:spPr>
      </p:pic>
      <p:pic>
        <p:nvPicPr>
          <p:cNvPr descr="sound icon" id="103" name="Google Shape;103;p15"/>
          <p:cNvPicPr preferRelativeResize="0"/>
          <p:nvPr/>
        </p:nvPicPr>
        <p:blipFill rotWithShape="1">
          <a:blip r:embed="rId5">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2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High Burn Severity</a:t>
            </a:r>
            <a:endParaRPr/>
          </a:p>
        </p:txBody>
      </p:sp>
      <p:pic>
        <p:nvPicPr>
          <p:cNvPr descr="PA050001" id="180" name="Google Shape;180;p24"/>
          <p:cNvPicPr preferRelativeResize="0"/>
          <p:nvPr/>
        </p:nvPicPr>
        <p:blipFill rotWithShape="1">
          <a:blip r:embed="rId3">
            <a:alphaModFix/>
          </a:blip>
          <a:srcRect b="0" l="0" r="0" t="0"/>
          <a:stretch/>
        </p:blipFill>
        <p:spPr>
          <a:xfrm>
            <a:off x="228600" y="1524000"/>
            <a:ext cx="4233862" cy="4953000"/>
          </a:xfrm>
          <a:prstGeom prst="rect">
            <a:avLst/>
          </a:prstGeom>
          <a:noFill/>
          <a:ln cap="flat" cmpd="sng" w="9525">
            <a:solidFill>
              <a:srgbClr val="FECC16"/>
            </a:solidFill>
            <a:prstDash val="solid"/>
            <a:miter lim="800000"/>
            <a:headEnd len="sm" w="sm" type="none"/>
            <a:tailEnd len="sm" w="sm" type="none"/>
          </a:ln>
        </p:spPr>
      </p:pic>
      <p:sp>
        <p:nvSpPr>
          <p:cNvPr id="181" name="Google Shape;181;p24"/>
          <p:cNvSpPr txBox="1"/>
          <p:nvPr/>
        </p:nvSpPr>
        <p:spPr>
          <a:xfrm>
            <a:off x="4572000" y="1524000"/>
            <a:ext cx="4572000" cy="19383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Little to no ground cover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(less than 20%). All or most litter and duff has been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consumed, only ash or bare soil (ash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blown away) remain. Little to no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potential for leaf- or needle-cast.</a:t>
            </a:r>
            <a:endParaRPr b="0" i="0" sz="1400" u="none" cap="none" strike="noStrike">
              <a:solidFill>
                <a:srgbClr val="000000"/>
              </a:solidFill>
              <a:latin typeface="Arial"/>
              <a:ea typeface="Arial"/>
              <a:cs typeface="Arial"/>
              <a:sym typeface="Arial"/>
            </a:endParaRPr>
          </a:p>
        </p:txBody>
      </p:sp>
      <p:pic>
        <p:nvPicPr>
          <p:cNvPr descr="orange soil" id="182" name="Google Shape;182;p24"/>
          <p:cNvPicPr preferRelativeResize="0"/>
          <p:nvPr/>
        </p:nvPicPr>
        <p:blipFill rotWithShape="1">
          <a:blip r:embed="rId4">
            <a:alphaModFix/>
          </a:blip>
          <a:srcRect b="16502" l="0" r="0" t="8055"/>
          <a:stretch/>
        </p:blipFill>
        <p:spPr>
          <a:xfrm>
            <a:off x="4724400" y="3733800"/>
            <a:ext cx="4152900" cy="2743200"/>
          </a:xfrm>
          <a:prstGeom prst="rect">
            <a:avLst/>
          </a:prstGeom>
          <a:noFill/>
          <a:ln cap="flat" cmpd="sng" w="9525">
            <a:solidFill>
              <a:srgbClr val="FFC000"/>
            </a:solidFill>
            <a:prstDash val="solid"/>
            <a:miter lim="800000"/>
            <a:headEnd len="sm" w="sm" type="none"/>
            <a:tailEnd len="sm" w="sm" type="none"/>
          </a:ln>
        </p:spPr>
      </p:pic>
      <p:pic>
        <p:nvPicPr>
          <p:cNvPr id="183" name="Google Shape;183;p24"/>
          <p:cNvPicPr preferRelativeResize="0"/>
          <p:nvPr/>
        </p:nvPicPr>
        <p:blipFill rotWithShape="1">
          <a:blip r:embed="rId5">
            <a:alphaModFix/>
          </a:blip>
          <a:srcRect b="0" l="0" r="40028" t="0"/>
          <a:stretch/>
        </p:blipFill>
        <p:spPr>
          <a:xfrm>
            <a:off x="0" y="0"/>
            <a:ext cx="1066800" cy="6858000"/>
          </a:xfrm>
          <a:prstGeom prst="rect">
            <a:avLst/>
          </a:prstGeom>
          <a:noFill/>
          <a:ln>
            <a:noFill/>
          </a:ln>
        </p:spPr>
      </p:pic>
      <p:pic>
        <p:nvPicPr>
          <p:cNvPr descr="sound icon" id="184" name="Google Shape;184;p24"/>
          <p:cNvPicPr preferRelativeResize="0"/>
          <p:nvPr/>
        </p:nvPicPr>
        <p:blipFill rotWithShape="1">
          <a:blip r:embed="rId6">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5"/>
          <p:cNvSpPr txBox="1"/>
          <p:nvPr>
            <p:ph type="title"/>
          </p:nvPr>
        </p:nvSpPr>
        <p:spPr>
          <a:xfrm>
            <a:off x="558084" y="-9906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Indirect Effects (Short-Term)</a:t>
            </a:r>
            <a:endParaRPr/>
          </a:p>
        </p:txBody>
      </p:sp>
      <p:pic>
        <p:nvPicPr>
          <p:cNvPr descr="meadowcr" id="191" name="Google Shape;191;p25"/>
          <p:cNvPicPr preferRelativeResize="0"/>
          <p:nvPr/>
        </p:nvPicPr>
        <p:blipFill rotWithShape="1">
          <a:blip r:embed="rId3">
            <a:alphaModFix/>
          </a:blip>
          <a:srcRect b="0" l="0" r="0" t="0"/>
          <a:stretch/>
        </p:blipFill>
        <p:spPr>
          <a:xfrm>
            <a:off x="-6350" y="0"/>
            <a:ext cx="9150350" cy="6862762"/>
          </a:xfrm>
          <a:prstGeom prst="rect">
            <a:avLst/>
          </a:prstGeom>
          <a:noFill/>
          <a:ln cap="flat" cmpd="sng" w="9525">
            <a:solidFill>
              <a:srgbClr val="FECC16"/>
            </a:solidFill>
            <a:prstDash val="solid"/>
            <a:miter lim="800000"/>
            <a:headEnd len="sm" w="sm" type="none"/>
            <a:tailEnd len="sm" w="sm" type="none"/>
          </a:ln>
        </p:spPr>
      </p:pic>
      <p:sp>
        <p:nvSpPr>
          <p:cNvPr id="192" name="Google Shape;192;p25"/>
          <p:cNvSpPr txBox="1"/>
          <p:nvPr>
            <p:ph idx="1" type="body"/>
          </p:nvPr>
        </p:nvSpPr>
        <p:spPr>
          <a:xfrm>
            <a:off x="1767089" y="969731"/>
            <a:ext cx="6324600" cy="1524000"/>
          </a:xfrm>
          <a:prstGeom prst="rect">
            <a:avLst/>
          </a:prstGeom>
          <a:solidFill>
            <a:srgbClr val="000000">
              <a:alpha val="69411"/>
            </a:srgbClr>
          </a:solidFill>
          <a:ln cap="flat" cmpd="sng" w="9525">
            <a:solidFill>
              <a:srgbClr val="FECC16"/>
            </a:solidFill>
            <a:prstDash val="solid"/>
            <a:miter lim="524288"/>
            <a:headEnd len="sm" w="sm" type="none"/>
            <a:tailEnd len="sm" w="sm" type="none"/>
          </a:ln>
        </p:spPr>
        <p:txBody>
          <a:bodyPr anchorCtr="0" anchor="t" bIns="45700" lIns="91425" spcFirstLastPara="1" rIns="91425" wrap="square" tIns="45700">
            <a:noAutofit/>
          </a:bodyPr>
          <a:lstStyle/>
          <a:p>
            <a:pPr indent="0" lvl="0" marL="0" rtl="0" algn="ctr">
              <a:lnSpc>
                <a:spcPct val="80000"/>
              </a:lnSpc>
              <a:spcBef>
                <a:spcPts val="0"/>
              </a:spcBef>
              <a:spcAft>
                <a:spcPts val="0"/>
              </a:spcAft>
              <a:buSzPts val="2800"/>
              <a:buFont typeface="Arial"/>
              <a:buNone/>
            </a:pPr>
            <a:r>
              <a:rPr b="0" i="0" lang="en-US" sz="2800" u="none">
                <a:solidFill>
                  <a:srgbClr val="E8F2F4"/>
                </a:solidFill>
                <a:latin typeface="Arial"/>
                <a:ea typeface="Arial"/>
                <a:cs typeface="Arial"/>
                <a:sym typeface="Arial"/>
              </a:rPr>
              <a:t>Decreased water infiltration (hydrophobic soils), increased surface runoff, increased erosion, increased peak flows</a:t>
            </a:r>
            <a:endParaRPr/>
          </a:p>
        </p:txBody>
      </p:sp>
      <p:cxnSp>
        <p:nvCxnSpPr>
          <p:cNvPr descr="arrow down" id="193" name="Google Shape;193;p25"/>
          <p:cNvCxnSpPr/>
          <p:nvPr/>
        </p:nvCxnSpPr>
        <p:spPr>
          <a:xfrm>
            <a:off x="4929389" y="2663593"/>
            <a:ext cx="19235" cy="900344"/>
          </a:xfrm>
          <a:prstGeom prst="straightConnector1">
            <a:avLst/>
          </a:prstGeom>
          <a:noFill/>
          <a:ln cap="flat" cmpd="sng" w="190500">
            <a:solidFill>
              <a:srgbClr val="FECC16"/>
            </a:solidFill>
            <a:prstDash val="solid"/>
            <a:miter lim="800000"/>
            <a:headEnd len="sm" w="sm" type="none"/>
            <a:tailEnd len="med" w="med" type="triangle"/>
          </a:ln>
        </p:spPr>
      </p:cxnSp>
      <p:sp>
        <p:nvSpPr>
          <p:cNvPr id="194" name="Google Shape;194;p25"/>
          <p:cNvSpPr txBox="1"/>
          <p:nvPr/>
        </p:nvSpPr>
        <p:spPr>
          <a:xfrm>
            <a:off x="2548324" y="3763846"/>
            <a:ext cx="4800600" cy="609600"/>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Increased Sediment Delivery</a:t>
            </a:r>
            <a:endParaRPr b="0" i="0" sz="1400" u="none" cap="none" strike="noStrike">
              <a:solidFill>
                <a:srgbClr val="000000"/>
              </a:solidFill>
              <a:latin typeface="Arial"/>
              <a:ea typeface="Arial"/>
              <a:cs typeface="Arial"/>
              <a:sym typeface="Arial"/>
            </a:endParaRPr>
          </a:p>
        </p:txBody>
      </p:sp>
      <p:cxnSp>
        <p:nvCxnSpPr>
          <p:cNvPr descr="arrow down" id="195" name="Google Shape;195;p25"/>
          <p:cNvCxnSpPr/>
          <p:nvPr/>
        </p:nvCxnSpPr>
        <p:spPr>
          <a:xfrm>
            <a:off x="4948624" y="4536002"/>
            <a:ext cx="0" cy="914400"/>
          </a:xfrm>
          <a:prstGeom prst="straightConnector1">
            <a:avLst/>
          </a:prstGeom>
          <a:noFill/>
          <a:ln cap="flat" cmpd="sng" w="190500">
            <a:solidFill>
              <a:srgbClr val="FECC16"/>
            </a:solidFill>
            <a:prstDash val="solid"/>
            <a:miter lim="800000"/>
            <a:headEnd len="sm" w="sm" type="none"/>
            <a:tailEnd len="med" w="med" type="triangle"/>
          </a:ln>
        </p:spPr>
      </p:cxnSp>
      <p:sp>
        <p:nvSpPr>
          <p:cNvPr id="196" name="Google Shape;196;p25"/>
          <p:cNvSpPr txBox="1"/>
          <p:nvPr/>
        </p:nvSpPr>
        <p:spPr>
          <a:xfrm>
            <a:off x="1633924" y="5715000"/>
            <a:ext cx="6629400" cy="990600"/>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8F2F4"/>
              </a:buClr>
              <a:buSzPts val="2400"/>
              <a:buFont typeface="Arial"/>
              <a:buNone/>
            </a:pPr>
            <a:r>
              <a:rPr b="0" i="0" lang="en-US" sz="2400" u="none" cap="none" strike="noStrike">
                <a:solidFill>
                  <a:srgbClr val="E8F2F4"/>
                </a:solidFill>
                <a:latin typeface="Arial"/>
                <a:ea typeface="Arial"/>
                <a:cs typeface="Arial"/>
                <a:sym typeface="Arial"/>
              </a:rPr>
              <a:t>Decreased Survival of Fish Eggs and Fry and Macroinvertebrate Abundance and Diversity</a:t>
            </a:r>
            <a:endParaRPr b="0" i="0" sz="1400" u="none" cap="none" strike="noStrike">
              <a:solidFill>
                <a:srgbClr val="000000"/>
              </a:solidFill>
              <a:latin typeface="Arial"/>
              <a:ea typeface="Arial"/>
              <a:cs typeface="Arial"/>
              <a:sym typeface="Arial"/>
            </a:endParaRPr>
          </a:p>
        </p:txBody>
      </p:sp>
      <p:pic>
        <p:nvPicPr>
          <p:cNvPr descr="sound icon" id="197" name="Google Shape;197;p25"/>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457200" y="-1143000"/>
            <a:ext cx="8229600" cy="1143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lang="en-US"/>
              <a:t>Salmon larvae</a:t>
            </a:r>
            <a:endParaRPr/>
          </a:p>
        </p:txBody>
      </p:sp>
      <p:pic>
        <p:nvPicPr>
          <p:cNvPr descr="http://upload.wikimedia.org/wikipedia/commons/c/ce/Atlantic_salmon_redd.jpg&#10;&#10;salmon larvae in pepples" id="203" name="Google Shape;203;p26"/>
          <p:cNvPicPr preferRelativeResize="0"/>
          <p:nvPr/>
        </p:nvPicPr>
        <p:blipFill rotWithShape="1">
          <a:blip r:embed="rId3">
            <a:alphaModFix/>
          </a:blip>
          <a:srcRect b="0" l="0" r="0" t="0"/>
          <a:stretch/>
        </p:blipFill>
        <p:spPr>
          <a:xfrm>
            <a:off x="0" y="30162"/>
            <a:ext cx="9144000" cy="6827837"/>
          </a:xfrm>
          <a:prstGeom prst="rect">
            <a:avLst/>
          </a:prstGeom>
          <a:noFill/>
          <a:ln>
            <a:noFill/>
          </a:ln>
        </p:spPr>
      </p:pic>
      <p:pic>
        <p:nvPicPr>
          <p:cNvPr descr="sound icon" id="204" name="Google Shape;204;p26"/>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27"/>
          <p:cNvSpPr txBox="1"/>
          <p:nvPr>
            <p:ph idx="4294967295" type="title"/>
          </p:nvPr>
        </p:nvSpPr>
        <p:spPr>
          <a:xfrm>
            <a:off x="685800" y="0"/>
            <a:ext cx="77724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ECC16"/>
              </a:buClr>
              <a:buSzPts val="3000"/>
              <a:buFont typeface="Arial"/>
              <a:buNone/>
            </a:pPr>
            <a:r>
              <a:rPr b="1" i="0" lang="en-US" sz="3000" u="none" cap="none" strike="noStrike">
                <a:solidFill>
                  <a:srgbClr val="FECC16"/>
                </a:solidFill>
                <a:latin typeface="Arial"/>
                <a:ea typeface="Arial"/>
                <a:cs typeface="Arial"/>
                <a:sym typeface="Arial"/>
              </a:rPr>
              <a:t>Debris Flows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ECC16"/>
              </a:buClr>
              <a:buSzPts val="3000"/>
              <a:buFont typeface="Arial"/>
              <a:buNone/>
            </a:pPr>
            <a:r>
              <a:rPr b="1" i="0" lang="en-US" sz="3000" u="none" cap="none" strike="noStrike">
                <a:solidFill>
                  <a:srgbClr val="FECC16"/>
                </a:solidFill>
                <a:latin typeface="Arial"/>
                <a:ea typeface="Arial"/>
                <a:cs typeface="Arial"/>
                <a:sym typeface="Arial"/>
              </a:rPr>
              <a:t> </a:t>
            </a:r>
            <a:r>
              <a:rPr b="1" i="0" lang="en-US" sz="2000" u="none" cap="none" strike="noStrike">
                <a:solidFill>
                  <a:srgbClr val="FECC16"/>
                </a:solidFill>
                <a:latin typeface="Arial"/>
                <a:ea typeface="Arial"/>
                <a:cs typeface="Arial"/>
                <a:sym typeface="Arial"/>
              </a:rPr>
              <a:t>(Either Surface Erosion or Infiltration)</a:t>
            </a:r>
            <a:endParaRPr b="0" i="0" sz="1400" u="none" cap="none" strike="noStrike">
              <a:solidFill>
                <a:srgbClr val="000000"/>
              </a:solidFill>
              <a:latin typeface="Arial"/>
              <a:ea typeface="Arial"/>
              <a:cs typeface="Arial"/>
              <a:sym typeface="Arial"/>
            </a:endParaRPr>
          </a:p>
        </p:txBody>
      </p:sp>
      <p:pic>
        <p:nvPicPr>
          <p:cNvPr descr="trench" id="211" name="Google Shape;211;p27"/>
          <p:cNvPicPr preferRelativeResize="0"/>
          <p:nvPr/>
        </p:nvPicPr>
        <p:blipFill rotWithShape="1">
          <a:blip r:embed="rId3">
            <a:alphaModFix/>
          </a:blip>
          <a:srcRect b="0" l="23933" r="20001" t="0"/>
          <a:stretch/>
        </p:blipFill>
        <p:spPr>
          <a:xfrm>
            <a:off x="203200" y="1143000"/>
            <a:ext cx="4343400" cy="5486400"/>
          </a:xfrm>
          <a:prstGeom prst="rect">
            <a:avLst/>
          </a:prstGeom>
          <a:noFill/>
          <a:ln cap="flat" cmpd="sng" w="9525">
            <a:solidFill>
              <a:srgbClr val="FECC16"/>
            </a:solidFill>
            <a:prstDash val="solid"/>
            <a:miter lim="800000"/>
            <a:headEnd len="sm" w="sm" type="none"/>
            <a:tailEnd len="sm" w="sm" type="none"/>
          </a:ln>
        </p:spPr>
      </p:pic>
      <p:pic>
        <p:nvPicPr>
          <p:cNvPr descr="gravel road with fallen trees" id="212" name="Google Shape;212;p27"/>
          <p:cNvPicPr preferRelativeResize="0"/>
          <p:nvPr/>
        </p:nvPicPr>
        <p:blipFill rotWithShape="1">
          <a:blip r:embed="rId4">
            <a:alphaModFix/>
          </a:blip>
          <a:srcRect b="0" l="0" r="10000" t="0"/>
          <a:stretch/>
        </p:blipFill>
        <p:spPr>
          <a:xfrm>
            <a:off x="4749800" y="1143000"/>
            <a:ext cx="4191000" cy="5486400"/>
          </a:xfrm>
          <a:prstGeom prst="rect">
            <a:avLst/>
          </a:prstGeom>
          <a:noFill/>
          <a:ln cap="flat" cmpd="sng" w="9525">
            <a:solidFill>
              <a:srgbClr val="FECC16"/>
            </a:solidFill>
            <a:prstDash val="solid"/>
            <a:miter lim="800000"/>
            <a:headEnd len="sm" w="sm" type="none"/>
            <a:tailEnd len="sm" w="sm" type="none"/>
          </a:ln>
        </p:spPr>
      </p:pic>
      <p:pic>
        <p:nvPicPr>
          <p:cNvPr descr="sound icon" id="213" name="Google Shape;213;p27"/>
          <p:cNvPicPr preferRelativeResize="0"/>
          <p:nvPr/>
        </p:nvPicPr>
        <p:blipFill rotWithShape="1">
          <a:blip r:embed="rId5">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descr="lairdcr_flood21.JPG&#10;satelite photo of Laird Creek" id="218" name="Google Shape;218;p28"/>
          <p:cNvPicPr preferRelativeResize="0"/>
          <p:nvPr>
            <p:ph idx="1" type="body"/>
          </p:nvPr>
        </p:nvPicPr>
        <p:blipFill rotWithShape="1">
          <a:blip r:embed="rId3">
            <a:alphaModFix/>
          </a:blip>
          <a:srcRect b="0" l="0" r="0" t="0"/>
          <a:stretch/>
        </p:blipFill>
        <p:spPr>
          <a:xfrm>
            <a:off x="0" y="0"/>
            <a:ext cx="9144000" cy="6858000"/>
          </a:xfrm>
          <a:prstGeom prst="rect">
            <a:avLst/>
          </a:prstGeom>
          <a:noFill/>
          <a:ln>
            <a:noFill/>
          </a:ln>
        </p:spPr>
      </p:pic>
      <p:sp>
        <p:nvSpPr>
          <p:cNvPr id="219" name="Google Shape;219;p2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2800"/>
              <a:buFont typeface="Arial"/>
              <a:buNone/>
            </a:pPr>
            <a:r>
              <a:rPr b="1" i="0" lang="en-US" sz="2800" u="none">
                <a:solidFill>
                  <a:srgbClr val="FECC16"/>
                </a:solidFill>
                <a:latin typeface="Arial"/>
                <a:ea typeface="Arial"/>
                <a:cs typeface="Arial"/>
                <a:sym typeface="Arial"/>
              </a:rPr>
              <a:t>Laird Creek Debris Flow </a:t>
            </a:r>
            <a:br>
              <a:rPr b="1" i="0" lang="en-US" sz="2800" u="none">
                <a:solidFill>
                  <a:srgbClr val="FECC16"/>
                </a:solidFill>
                <a:latin typeface="Arial"/>
                <a:ea typeface="Arial"/>
                <a:cs typeface="Arial"/>
                <a:sym typeface="Arial"/>
              </a:rPr>
            </a:br>
            <a:r>
              <a:rPr b="1" i="0" lang="en-US" sz="2800" u="none">
                <a:solidFill>
                  <a:srgbClr val="FECC16"/>
                </a:solidFill>
                <a:latin typeface="Arial"/>
                <a:ea typeface="Arial"/>
                <a:cs typeface="Arial"/>
                <a:sym typeface="Arial"/>
              </a:rPr>
              <a:t>Bitterroot River Drainage 2001</a:t>
            </a:r>
            <a:endParaRPr/>
          </a:p>
        </p:txBody>
      </p:sp>
      <p:sp>
        <p:nvSpPr>
          <p:cNvPr id="220" name="Google Shape;220;p28"/>
          <p:cNvSpPr/>
          <p:nvPr/>
        </p:nvSpPr>
        <p:spPr>
          <a:xfrm>
            <a:off x="228600" y="4876800"/>
            <a:ext cx="1066800" cy="609600"/>
          </a:xfrm>
          <a:prstGeom prst="wedgeRoundRectCallout">
            <a:avLst>
              <a:gd fmla="val 9386" name="adj1"/>
              <a:gd fmla="val 36450" name="adj2"/>
              <a:gd fmla="val 0" name="adj3"/>
            </a:avLst>
          </a:prstGeom>
          <a:solidFill>
            <a:srgbClr val="FFC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ahoma"/>
              <a:buNone/>
            </a:pPr>
            <a:r>
              <a:rPr b="0" i="0" lang="en-US" sz="1800" u="none" cap="none" strike="noStrike">
                <a:solidFill>
                  <a:schemeClr val="dk1"/>
                </a:solidFill>
                <a:latin typeface="Tahoma"/>
                <a:ea typeface="Tahoma"/>
                <a:cs typeface="Tahoma"/>
                <a:sym typeface="Tahoma"/>
              </a:rPr>
              <a:t>Laird Creek</a:t>
            </a:r>
            <a:endParaRPr b="0" i="0" sz="1400" u="none" cap="none" strike="noStrike">
              <a:solidFill>
                <a:srgbClr val="000000"/>
              </a:solidFill>
              <a:latin typeface="Arial"/>
              <a:ea typeface="Arial"/>
              <a:cs typeface="Arial"/>
              <a:sym typeface="Arial"/>
            </a:endParaRPr>
          </a:p>
        </p:txBody>
      </p:sp>
      <p:sp>
        <p:nvSpPr>
          <p:cNvPr id="221" name="Google Shape;221;p28"/>
          <p:cNvSpPr/>
          <p:nvPr/>
        </p:nvSpPr>
        <p:spPr>
          <a:xfrm>
            <a:off x="6553200" y="5181600"/>
            <a:ext cx="1600200" cy="838200"/>
          </a:xfrm>
          <a:prstGeom prst="wedgeRoundRectCallout">
            <a:avLst>
              <a:gd fmla="val 21832" name="adj1"/>
              <a:gd fmla="val -7143" name="adj2"/>
              <a:gd fmla="val 0" name="adj3"/>
            </a:avLst>
          </a:prstGeom>
          <a:solidFill>
            <a:srgbClr val="FFC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Tahoma"/>
              <a:buNone/>
            </a:pPr>
            <a:r>
              <a:rPr b="0" i="0" lang="en-US" sz="1800" u="none" cap="none" strike="noStrike">
                <a:solidFill>
                  <a:schemeClr val="dk1"/>
                </a:solidFill>
                <a:latin typeface="Tahoma"/>
                <a:ea typeface="Tahoma"/>
                <a:cs typeface="Tahoma"/>
                <a:sym typeface="Tahoma"/>
              </a:rPr>
              <a:t>Home Being Rebuilt</a:t>
            </a:r>
            <a:endParaRPr b="0" i="0" sz="1400" u="none" cap="none" strike="noStrike">
              <a:solidFill>
                <a:srgbClr val="000000"/>
              </a:solidFill>
              <a:latin typeface="Arial"/>
              <a:ea typeface="Arial"/>
              <a:cs typeface="Arial"/>
              <a:sym typeface="Arial"/>
            </a:endParaRPr>
          </a:p>
        </p:txBody>
      </p:sp>
      <p:pic>
        <p:nvPicPr>
          <p:cNvPr descr="sound icon" id="222" name="Google Shape;222;p28"/>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descr="no title photo only" id="227" name="Google Shape;227;p29"/>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t/>
            </a:r>
            <a:endParaRPr b="1" sz="4400">
              <a:solidFill>
                <a:srgbClr val="FECC16"/>
              </a:solidFill>
              <a:latin typeface="Arial"/>
              <a:ea typeface="Arial"/>
              <a:cs typeface="Arial"/>
              <a:sym typeface="Arial"/>
            </a:endParaRPr>
          </a:p>
        </p:txBody>
      </p:sp>
      <p:sp>
        <p:nvSpPr>
          <p:cNvPr id="228" name="Google Shape;228;p29"/>
          <p:cNvSpPr txBox="1"/>
          <p:nvPr>
            <p:ph idx="1" type="body"/>
          </p:nvPr>
        </p:nvSpPr>
        <p:spPr>
          <a:xfrm>
            <a:off x="1600200" y="1600200"/>
            <a:ext cx="7086600" cy="4525962"/>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SzPts val="1400"/>
              <a:buNone/>
            </a:pPr>
            <a:r>
              <a:t/>
            </a:r>
            <a:endParaRPr sz="3200">
              <a:solidFill>
                <a:srgbClr val="E8F2F4"/>
              </a:solidFill>
              <a:latin typeface="Arial"/>
              <a:ea typeface="Arial"/>
              <a:cs typeface="Arial"/>
              <a:sym typeface="Arial"/>
            </a:endParaRPr>
          </a:p>
        </p:txBody>
      </p:sp>
      <p:pic>
        <p:nvPicPr>
          <p:cNvPr descr="lairdcr_flood4.JPG&#10;muddy ground at base of fire" id="229" name="Google Shape;229;p29"/>
          <p:cNvPicPr preferRelativeResize="0"/>
          <p:nvPr/>
        </p:nvPicPr>
        <p:blipFill rotWithShape="1">
          <a:blip r:embed="rId3">
            <a:alphaModFix/>
          </a:blip>
          <a:srcRect b="0" l="0" r="0" t="0"/>
          <a:stretch/>
        </p:blipFill>
        <p:spPr>
          <a:xfrm>
            <a:off x="0" y="0"/>
            <a:ext cx="9144000" cy="6858000"/>
          </a:xfrm>
          <a:prstGeom prst="rect">
            <a:avLst/>
          </a:prstGeom>
          <a:noFill/>
          <a:ln>
            <a:noFill/>
          </a:ln>
        </p:spPr>
      </p:pic>
      <p:pic>
        <p:nvPicPr>
          <p:cNvPr descr="sound icon" id="230" name="Google Shape;230;p29"/>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Laird3" id="236" name="Google Shape;236;p30"/>
          <p:cNvPicPr preferRelativeResize="0"/>
          <p:nvPr/>
        </p:nvPicPr>
        <p:blipFill rotWithShape="1">
          <a:blip r:embed="rId3">
            <a:alphaModFix/>
          </a:blip>
          <a:srcRect b="0" l="0" r="0" t="0"/>
          <a:stretch/>
        </p:blipFill>
        <p:spPr>
          <a:xfrm>
            <a:off x="228600" y="152400"/>
            <a:ext cx="8686800" cy="6515100"/>
          </a:xfrm>
          <a:prstGeom prst="rect">
            <a:avLst/>
          </a:prstGeom>
          <a:noFill/>
          <a:ln cap="flat" cmpd="sng" w="9525">
            <a:solidFill>
              <a:srgbClr val="FECC16"/>
            </a:solidFill>
            <a:prstDash val="solid"/>
            <a:miter lim="800000"/>
            <a:headEnd len="sm" w="sm" type="none"/>
            <a:tailEnd len="sm" w="sm" type="none"/>
          </a:ln>
        </p:spPr>
      </p:pic>
      <p:grpSp>
        <p:nvGrpSpPr>
          <p:cNvPr descr="text box Mobilization of LWD, Channel Scouring, Sediment Deposition" id="237" name="Google Shape;237;p30"/>
          <p:cNvGrpSpPr/>
          <p:nvPr/>
        </p:nvGrpSpPr>
        <p:grpSpPr>
          <a:xfrm>
            <a:off x="1828800" y="304800"/>
            <a:ext cx="5791200" cy="1981200"/>
            <a:chOff x="1056" y="1152"/>
            <a:chExt cx="3648" cy="1248"/>
          </a:xfrm>
        </p:grpSpPr>
        <p:cxnSp>
          <p:nvCxnSpPr>
            <p:cNvPr id="238" name="Google Shape;238;p30"/>
            <p:cNvCxnSpPr/>
            <p:nvPr/>
          </p:nvCxnSpPr>
          <p:spPr>
            <a:xfrm>
              <a:off x="2880" y="1824"/>
              <a:ext cx="0" cy="576"/>
            </a:xfrm>
            <a:prstGeom prst="straightConnector1">
              <a:avLst/>
            </a:prstGeom>
            <a:noFill/>
            <a:ln cap="flat" cmpd="sng" w="190500">
              <a:solidFill>
                <a:srgbClr val="FECC16"/>
              </a:solidFill>
              <a:prstDash val="solid"/>
              <a:miter lim="800000"/>
              <a:headEnd len="sm" w="sm" type="none"/>
              <a:tailEnd len="med" w="med" type="triangle"/>
            </a:ln>
          </p:spPr>
        </p:cxnSp>
        <p:sp>
          <p:nvSpPr>
            <p:cNvPr id="239" name="Google Shape;239;p30"/>
            <p:cNvSpPr txBox="1"/>
            <p:nvPr/>
          </p:nvSpPr>
          <p:spPr>
            <a:xfrm>
              <a:off x="1056" y="1152"/>
              <a:ext cx="3648" cy="672"/>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E8F2F4"/>
                </a:buClr>
                <a:buSzPts val="3200"/>
                <a:buFont typeface="Arial"/>
                <a:buNone/>
              </a:pPr>
              <a:r>
                <a:rPr b="0" i="0" lang="en-US" sz="3200" u="none" cap="none" strike="noStrike">
                  <a:solidFill>
                    <a:srgbClr val="E8F2F4"/>
                  </a:solidFill>
                  <a:latin typeface="Arial"/>
                  <a:ea typeface="Arial"/>
                  <a:cs typeface="Arial"/>
                  <a:sym typeface="Arial"/>
                </a:rPr>
                <a:t>Mobilization of LWD, Channel Scouring, Sediment Deposition</a:t>
              </a:r>
              <a:endParaRPr b="0" i="0" sz="1400" u="none" cap="none" strike="noStrike">
                <a:solidFill>
                  <a:srgbClr val="000000"/>
                </a:solidFill>
                <a:latin typeface="Arial"/>
                <a:ea typeface="Arial"/>
                <a:cs typeface="Arial"/>
                <a:sym typeface="Arial"/>
              </a:endParaRPr>
            </a:p>
          </p:txBody>
        </p:sp>
      </p:grpSp>
      <p:grpSp>
        <p:nvGrpSpPr>
          <p:cNvPr descr="text box: Reduced Number and Size of Pools" id="240" name="Google Shape;240;p30"/>
          <p:cNvGrpSpPr/>
          <p:nvPr/>
        </p:nvGrpSpPr>
        <p:grpSpPr>
          <a:xfrm>
            <a:off x="1676400" y="2438400"/>
            <a:ext cx="6096000" cy="1524000"/>
            <a:chOff x="960" y="2544"/>
            <a:chExt cx="3840" cy="960"/>
          </a:xfrm>
        </p:grpSpPr>
        <p:sp>
          <p:nvSpPr>
            <p:cNvPr id="241" name="Google Shape;241;p30"/>
            <p:cNvSpPr txBox="1"/>
            <p:nvPr/>
          </p:nvSpPr>
          <p:spPr>
            <a:xfrm>
              <a:off x="960" y="2544"/>
              <a:ext cx="3840" cy="384"/>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Reduced Number and Size of Pools</a:t>
              </a:r>
              <a:endParaRPr b="0" i="0" sz="1400" u="none" cap="none" strike="noStrike">
                <a:solidFill>
                  <a:srgbClr val="000000"/>
                </a:solidFill>
                <a:latin typeface="Arial"/>
                <a:ea typeface="Arial"/>
                <a:cs typeface="Arial"/>
                <a:sym typeface="Arial"/>
              </a:endParaRPr>
            </a:p>
          </p:txBody>
        </p:sp>
        <p:cxnSp>
          <p:nvCxnSpPr>
            <p:cNvPr id="242" name="Google Shape;242;p30"/>
            <p:cNvCxnSpPr/>
            <p:nvPr/>
          </p:nvCxnSpPr>
          <p:spPr>
            <a:xfrm>
              <a:off x="2880" y="2928"/>
              <a:ext cx="0" cy="576"/>
            </a:xfrm>
            <a:prstGeom prst="straightConnector1">
              <a:avLst/>
            </a:prstGeom>
            <a:noFill/>
            <a:ln cap="flat" cmpd="sng" w="190500">
              <a:solidFill>
                <a:srgbClr val="FECC16"/>
              </a:solidFill>
              <a:prstDash val="solid"/>
              <a:miter lim="800000"/>
              <a:headEnd len="sm" w="sm" type="none"/>
              <a:tailEnd len="med" w="med" type="triangle"/>
            </a:ln>
          </p:spPr>
        </p:cxnSp>
      </p:grpSp>
      <p:grpSp>
        <p:nvGrpSpPr>
          <p:cNvPr descr="text box Reduced Habitat Complexity" id="243" name="Google Shape;243;p30"/>
          <p:cNvGrpSpPr/>
          <p:nvPr/>
        </p:nvGrpSpPr>
        <p:grpSpPr>
          <a:xfrm>
            <a:off x="2324100" y="4038600"/>
            <a:ext cx="4800600" cy="1524000"/>
            <a:chOff x="960" y="2544"/>
            <a:chExt cx="3024" cy="960"/>
          </a:xfrm>
        </p:grpSpPr>
        <p:sp>
          <p:nvSpPr>
            <p:cNvPr id="244" name="Google Shape;244;p30"/>
            <p:cNvSpPr txBox="1"/>
            <p:nvPr/>
          </p:nvSpPr>
          <p:spPr>
            <a:xfrm>
              <a:off x="960" y="2544"/>
              <a:ext cx="3024" cy="384"/>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Reduced Habitat Complexity</a:t>
              </a:r>
              <a:endParaRPr b="0" i="0" sz="1400" u="none" cap="none" strike="noStrike">
                <a:solidFill>
                  <a:srgbClr val="000000"/>
                </a:solidFill>
                <a:latin typeface="Arial"/>
                <a:ea typeface="Arial"/>
                <a:cs typeface="Arial"/>
                <a:sym typeface="Arial"/>
              </a:endParaRPr>
            </a:p>
          </p:txBody>
        </p:sp>
        <p:cxnSp>
          <p:nvCxnSpPr>
            <p:cNvPr id="245" name="Google Shape;245;p30"/>
            <p:cNvCxnSpPr/>
            <p:nvPr/>
          </p:nvCxnSpPr>
          <p:spPr>
            <a:xfrm>
              <a:off x="2482" y="2928"/>
              <a:ext cx="0" cy="576"/>
            </a:xfrm>
            <a:prstGeom prst="straightConnector1">
              <a:avLst/>
            </a:prstGeom>
            <a:noFill/>
            <a:ln cap="flat" cmpd="sng" w="190500">
              <a:solidFill>
                <a:srgbClr val="FECC16"/>
              </a:solidFill>
              <a:prstDash val="solid"/>
              <a:miter lim="800000"/>
              <a:headEnd len="sm" w="sm" type="none"/>
              <a:tailEnd len="med" w="med" type="triangle"/>
            </a:ln>
          </p:spPr>
        </p:cxnSp>
      </p:grpSp>
      <p:sp>
        <p:nvSpPr>
          <p:cNvPr id="246" name="Google Shape;246;p30"/>
          <p:cNvSpPr txBox="1"/>
          <p:nvPr>
            <p:ph idx="4294967295" type="title"/>
          </p:nvPr>
        </p:nvSpPr>
        <p:spPr>
          <a:xfrm>
            <a:off x="381000" y="5791200"/>
            <a:ext cx="8382000" cy="609600"/>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Reduced Survival &amp; Abundance of Fish or Fish Kills</a:t>
            </a:r>
            <a:endParaRPr b="0" i="0" sz="1400" u="none" cap="none" strike="noStrike">
              <a:solidFill>
                <a:srgbClr val="000000"/>
              </a:solidFill>
              <a:latin typeface="Arial"/>
              <a:ea typeface="Arial"/>
              <a:cs typeface="Arial"/>
              <a:sym typeface="Arial"/>
            </a:endParaRPr>
          </a:p>
        </p:txBody>
      </p:sp>
      <p:pic>
        <p:nvPicPr>
          <p:cNvPr descr="sound icon" id="247" name="Google Shape;247;p30"/>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1"/>
          <p:cNvSpPr txBox="1"/>
          <p:nvPr>
            <p:ph type="title"/>
          </p:nvPr>
        </p:nvSpPr>
        <p:spPr>
          <a:xfrm>
            <a:off x="457200" y="-1143000"/>
            <a:ext cx="8229600" cy="1143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SzPts val="1400"/>
              <a:buNone/>
            </a:pPr>
            <a:r>
              <a:rPr lang="en-US"/>
              <a:t>Stream Temperature Rise</a:t>
            </a:r>
            <a:br>
              <a:rPr lang="en-US"/>
            </a:br>
            <a:endParaRPr/>
          </a:p>
        </p:txBody>
      </p:sp>
      <p:pic>
        <p:nvPicPr>
          <p:cNvPr descr="Lairdend" id="254" name="Google Shape;254;p31"/>
          <p:cNvPicPr preferRelativeResize="0"/>
          <p:nvPr/>
        </p:nvPicPr>
        <p:blipFill rotWithShape="1">
          <a:blip r:embed="rId3">
            <a:alphaModFix/>
          </a:blip>
          <a:srcRect b="8810" l="0" r="-500" t="0"/>
          <a:stretch/>
        </p:blipFill>
        <p:spPr>
          <a:xfrm>
            <a:off x="495300" y="87312"/>
            <a:ext cx="8153400" cy="6697662"/>
          </a:xfrm>
          <a:prstGeom prst="rect">
            <a:avLst/>
          </a:prstGeom>
          <a:noFill/>
          <a:ln cap="flat" cmpd="sng" w="9525">
            <a:solidFill>
              <a:srgbClr val="FECC16"/>
            </a:solidFill>
            <a:prstDash val="solid"/>
            <a:miter lim="800000"/>
            <a:headEnd len="sm" w="sm" type="none"/>
            <a:tailEnd len="sm" w="sm" type="none"/>
          </a:ln>
        </p:spPr>
      </p:pic>
      <p:grpSp>
        <p:nvGrpSpPr>
          <p:cNvPr descr="text box Combustion of Canopy and Riparian Vegetation" id="255" name="Google Shape;255;p31"/>
          <p:cNvGrpSpPr/>
          <p:nvPr/>
        </p:nvGrpSpPr>
        <p:grpSpPr>
          <a:xfrm>
            <a:off x="2000250" y="304800"/>
            <a:ext cx="5181600" cy="2057400"/>
            <a:chOff x="1248" y="1248"/>
            <a:chExt cx="3264" cy="1296"/>
          </a:xfrm>
        </p:grpSpPr>
        <p:cxnSp>
          <p:nvCxnSpPr>
            <p:cNvPr id="256" name="Google Shape;256;p31"/>
            <p:cNvCxnSpPr/>
            <p:nvPr/>
          </p:nvCxnSpPr>
          <p:spPr>
            <a:xfrm>
              <a:off x="2880" y="1968"/>
              <a:ext cx="0" cy="576"/>
            </a:xfrm>
            <a:prstGeom prst="straightConnector1">
              <a:avLst/>
            </a:prstGeom>
            <a:noFill/>
            <a:ln cap="flat" cmpd="sng" w="190500">
              <a:solidFill>
                <a:srgbClr val="FECC16"/>
              </a:solidFill>
              <a:prstDash val="solid"/>
              <a:miter lim="800000"/>
              <a:headEnd len="sm" w="sm" type="none"/>
              <a:tailEnd len="med" w="med" type="triangle"/>
            </a:ln>
          </p:spPr>
        </p:cxnSp>
        <p:sp>
          <p:nvSpPr>
            <p:cNvPr id="257" name="Google Shape;257;p31"/>
            <p:cNvSpPr txBox="1"/>
            <p:nvPr/>
          </p:nvSpPr>
          <p:spPr>
            <a:xfrm>
              <a:off x="1248" y="1248"/>
              <a:ext cx="3264" cy="720"/>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E8F2F4"/>
                </a:buClr>
                <a:buSzPts val="3200"/>
                <a:buFont typeface="Arial"/>
                <a:buNone/>
              </a:pPr>
              <a:r>
                <a:rPr b="0" i="0" lang="en-US" sz="3200" u="none" cap="none" strike="noStrike">
                  <a:solidFill>
                    <a:srgbClr val="E8F2F4"/>
                  </a:solidFill>
                  <a:latin typeface="Arial"/>
                  <a:ea typeface="Arial"/>
                  <a:cs typeface="Arial"/>
                  <a:sym typeface="Arial"/>
                </a:rPr>
                <a:t>Combustion of Canopy and Riparian Vegetation</a:t>
              </a:r>
              <a:endParaRPr b="0" i="0" sz="1400" u="none" cap="none" strike="noStrike">
                <a:solidFill>
                  <a:srgbClr val="000000"/>
                </a:solidFill>
                <a:latin typeface="Arial"/>
                <a:ea typeface="Arial"/>
                <a:cs typeface="Arial"/>
                <a:sym typeface="Arial"/>
              </a:endParaRPr>
            </a:p>
          </p:txBody>
        </p:sp>
      </p:grpSp>
      <p:grpSp>
        <p:nvGrpSpPr>
          <p:cNvPr descr="text box Reduced Stream Shading" id="258" name="Google Shape;258;p31"/>
          <p:cNvGrpSpPr/>
          <p:nvPr/>
        </p:nvGrpSpPr>
        <p:grpSpPr>
          <a:xfrm>
            <a:off x="2190750" y="2438400"/>
            <a:ext cx="4800600" cy="1524000"/>
            <a:chOff x="1368" y="2688"/>
            <a:chExt cx="3024" cy="960"/>
          </a:xfrm>
        </p:grpSpPr>
        <p:sp>
          <p:nvSpPr>
            <p:cNvPr id="259" name="Google Shape;259;p31"/>
            <p:cNvSpPr txBox="1"/>
            <p:nvPr/>
          </p:nvSpPr>
          <p:spPr>
            <a:xfrm>
              <a:off x="1368" y="2688"/>
              <a:ext cx="3024" cy="384"/>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Reduced Stream Shading</a:t>
              </a:r>
              <a:endParaRPr b="0" i="0" sz="1400" u="none" cap="none" strike="noStrike">
                <a:solidFill>
                  <a:srgbClr val="000000"/>
                </a:solidFill>
                <a:latin typeface="Arial"/>
                <a:ea typeface="Arial"/>
                <a:cs typeface="Arial"/>
                <a:sym typeface="Arial"/>
              </a:endParaRPr>
            </a:p>
          </p:txBody>
        </p:sp>
        <p:cxnSp>
          <p:nvCxnSpPr>
            <p:cNvPr id="260" name="Google Shape;260;p31"/>
            <p:cNvCxnSpPr/>
            <p:nvPr/>
          </p:nvCxnSpPr>
          <p:spPr>
            <a:xfrm>
              <a:off x="2880" y="3072"/>
              <a:ext cx="0" cy="576"/>
            </a:xfrm>
            <a:prstGeom prst="straightConnector1">
              <a:avLst/>
            </a:prstGeom>
            <a:noFill/>
            <a:ln cap="flat" cmpd="sng" w="190500">
              <a:solidFill>
                <a:srgbClr val="FECC16"/>
              </a:solidFill>
              <a:prstDash val="solid"/>
              <a:miter lim="800000"/>
              <a:headEnd len="sm" w="sm" type="none"/>
              <a:tailEnd len="med" w="med" type="triangle"/>
            </a:ln>
          </p:spPr>
        </p:cxnSp>
      </p:grpSp>
      <p:grpSp>
        <p:nvGrpSpPr>
          <p:cNvPr descr="text box Increased Stream Temperature" id="261" name="Google Shape;261;p31"/>
          <p:cNvGrpSpPr/>
          <p:nvPr/>
        </p:nvGrpSpPr>
        <p:grpSpPr>
          <a:xfrm>
            <a:off x="1962150" y="4090987"/>
            <a:ext cx="5257800" cy="1524000"/>
            <a:chOff x="1180" y="2688"/>
            <a:chExt cx="3312" cy="960"/>
          </a:xfrm>
        </p:grpSpPr>
        <p:sp>
          <p:nvSpPr>
            <p:cNvPr id="262" name="Google Shape;262;p31"/>
            <p:cNvSpPr txBox="1"/>
            <p:nvPr/>
          </p:nvSpPr>
          <p:spPr>
            <a:xfrm>
              <a:off x="1180" y="2688"/>
              <a:ext cx="3312" cy="384"/>
            </a:xfrm>
            <a:prstGeom prst="rect">
              <a:avLst/>
            </a:prstGeom>
            <a:solidFill>
              <a:srgbClr val="000000">
                <a:alpha val="69411"/>
              </a:srgbClr>
            </a:solidFill>
            <a:ln cap="flat" cmpd="sng" w="9525">
              <a:solidFill>
                <a:srgbClr val="FECC1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Increased Stream Temperature</a:t>
              </a:r>
              <a:endParaRPr b="0" i="0" sz="1400" u="none" cap="none" strike="noStrike">
                <a:solidFill>
                  <a:srgbClr val="000000"/>
                </a:solidFill>
                <a:latin typeface="Arial"/>
                <a:ea typeface="Arial"/>
                <a:cs typeface="Arial"/>
                <a:sym typeface="Arial"/>
              </a:endParaRPr>
            </a:p>
          </p:txBody>
        </p:sp>
        <p:cxnSp>
          <p:nvCxnSpPr>
            <p:cNvPr id="263" name="Google Shape;263;p31"/>
            <p:cNvCxnSpPr/>
            <p:nvPr/>
          </p:nvCxnSpPr>
          <p:spPr>
            <a:xfrm>
              <a:off x="2824" y="3072"/>
              <a:ext cx="0" cy="576"/>
            </a:xfrm>
            <a:prstGeom prst="straightConnector1">
              <a:avLst/>
            </a:prstGeom>
            <a:noFill/>
            <a:ln cap="flat" cmpd="sng" w="190500">
              <a:solidFill>
                <a:srgbClr val="FECC16"/>
              </a:solidFill>
              <a:prstDash val="solid"/>
              <a:miter lim="800000"/>
              <a:headEnd len="sm" w="sm" type="none"/>
              <a:tailEnd len="med" w="med" type="triangle"/>
            </a:ln>
          </p:spPr>
        </p:cxnSp>
      </p:grpSp>
      <p:pic>
        <p:nvPicPr>
          <p:cNvPr descr="sound icon" id="264" name="Google Shape;264;p31"/>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C:\Documents and Settings\csestrich\My Documents\My Pictures\Photos by Year\FY 2012 Photos\Mill Creek Fish Dist 2012\Anderson_Cr_2012\Upper Landslide\IMGP2209.JPG &#10;old burnt trees fallen in a rivene" id="269" name="Google Shape;269;p32"/>
          <p:cNvPicPr preferRelativeResize="0"/>
          <p:nvPr/>
        </p:nvPicPr>
        <p:blipFill rotWithShape="1">
          <a:blip r:embed="rId3">
            <a:alphaModFix/>
          </a:blip>
          <a:srcRect b="0" l="0" r="0" t="0"/>
          <a:stretch/>
        </p:blipFill>
        <p:spPr>
          <a:xfrm>
            <a:off x="19050" y="0"/>
            <a:ext cx="9144000" cy="6858000"/>
          </a:xfrm>
          <a:prstGeom prst="rect">
            <a:avLst/>
          </a:prstGeom>
          <a:noFill/>
          <a:ln>
            <a:noFill/>
          </a:ln>
        </p:spPr>
      </p:pic>
      <p:sp>
        <p:nvSpPr>
          <p:cNvPr id="270" name="Google Shape;270;p32"/>
          <p:cNvSpPr txBox="1"/>
          <p:nvPr>
            <p:ph type="title"/>
          </p:nvPr>
        </p:nvSpPr>
        <p:spPr>
          <a:xfrm>
            <a:off x="476250" y="152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Looks Pretty Bad Right?</a:t>
            </a:r>
            <a:endParaRPr/>
          </a:p>
        </p:txBody>
      </p:sp>
      <p:pic>
        <p:nvPicPr>
          <p:cNvPr descr="sound icon" id="271" name="Google Shape;271;p32"/>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pic>
        <p:nvPicPr>
          <p:cNvPr descr="C:\Documents and Settings\csestrich\My Documents\My Pictures\Photos by Year\FY 2012 Photos\Mill Creek Fish Dist 2012\Anderson_Cr_2012\IMGP2220.JPG&#10;log across stream creating a small pool" id="276" name="Google Shape;276;p33"/>
          <p:cNvPicPr preferRelativeResize="0"/>
          <p:nvPr/>
        </p:nvPicPr>
        <p:blipFill rotWithShape="1">
          <a:blip r:embed="rId3">
            <a:alphaModFix/>
          </a:blip>
          <a:srcRect b="0" l="0" r="0" t="0"/>
          <a:stretch/>
        </p:blipFill>
        <p:spPr>
          <a:xfrm>
            <a:off x="-25400" y="-19050"/>
            <a:ext cx="9169400" cy="6877050"/>
          </a:xfrm>
          <a:prstGeom prst="rect">
            <a:avLst/>
          </a:prstGeom>
          <a:noFill/>
          <a:ln>
            <a:noFill/>
          </a:ln>
        </p:spPr>
      </p:pic>
      <p:sp>
        <p:nvSpPr>
          <p:cNvPr id="277" name="Google Shape;277;p33"/>
          <p:cNvSpPr txBox="1"/>
          <p:nvPr>
            <p:ph type="title"/>
          </p:nvPr>
        </p:nvSpPr>
        <p:spPr>
          <a:xfrm>
            <a:off x="444500" y="5334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8000"/>
              <a:buFont typeface="Arial"/>
              <a:buNone/>
            </a:pPr>
            <a:r>
              <a:rPr b="1" i="0" lang="en-US" sz="8000" u="none">
                <a:solidFill>
                  <a:srgbClr val="FECC16"/>
                </a:solidFill>
                <a:latin typeface="Arial"/>
                <a:ea typeface="Arial"/>
                <a:cs typeface="Arial"/>
                <a:sym typeface="Arial"/>
              </a:rPr>
              <a:t>Wrong!</a:t>
            </a:r>
            <a:br>
              <a:rPr b="1" i="0" lang="en-US" sz="4400" u="none">
                <a:solidFill>
                  <a:srgbClr val="FECC16"/>
                </a:solidFill>
                <a:latin typeface="Arial"/>
                <a:ea typeface="Arial"/>
                <a:cs typeface="Arial"/>
                <a:sym typeface="Arial"/>
              </a:rPr>
            </a:br>
            <a:r>
              <a:rPr b="1" i="0" lang="en-US" sz="4400" u="none">
                <a:solidFill>
                  <a:srgbClr val="FECC16"/>
                </a:solidFill>
                <a:latin typeface="Arial"/>
                <a:ea typeface="Arial"/>
                <a:cs typeface="Arial"/>
                <a:sym typeface="Arial"/>
              </a:rPr>
              <a:t> </a:t>
            </a:r>
            <a:endParaRPr/>
          </a:p>
        </p:txBody>
      </p:sp>
      <p:pic>
        <p:nvPicPr>
          <p:cNvPr descr="sound icon" id="278" name="Google Shape;278;p33"/>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descr="Lairdarticle" id="109" name="Google Shape;109;p16"/>
          <p:cNvPicPr preferRelativeResize="0"/>
          <p:nvPr/>
        </p:nvPicPr>
        <p:blipFill rotWithShape="1">
          <a:blip r:embed="rId3">
            <a:alphaModFix/>
          </a:blip>
          <a:srcRect b="0" l="0" r="0" t="0"/>
          <a:stretch/>
        </p:blipFill>
        <p:spPr>
          <a:xfrm>
            <a:off x="0" y="-381000"/>
            <a:ext cx="9223375" cy="7467600"/>
          </a:xfrm>
          <a:prstGeom prst="rect">
            <a:avLst/>
          </a:prstGeom>
          <a:noFill/>
          <a:ln>
            <a:noFill/>
          </a:ln>
        </p:spPr>
      </p:pic>
      <p:sp>
        <p:nvSpPr>
          <p:cNvPr id="110" name="Google Shape;110;p16"/>
          <p:cNvSpPr txBox="1"/>
          <p:nvPr>
            <p:ph type="title"/>
          </p:nvPr>
        </p:nvSpPr>
        <p:spPr>
          <a:xfrm>
            <a:off x="1714500" y="76200"/>
            <a:ext cx="5715000" cy="1219200"/>
          </a:xfrm>
          <a:prstGeom prst="rect">
            <a:avLst/>
          </a:prstGeom>
          <a:solidFill>
            <a:srgbClr val="A6A6A6">
              <a:alpha val="79215"/>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000"/>
              <a:buFont typeface="Arial"/>
              <a:buNone/>
            </a:pPr>
            <a:r>
              <a:rPr b="1" i="0" lang="en-US" sz="4000" u="none">
                <a:solidFill>
                  <a:srgbClr val="FECC16"/>
                </a:solidFill>
                <a:latin typeface="Arial"/>
                <a:ea typeface="Arial"/>
                <a:cs typeface="Arial"/>
                <a:sym typeface="Arial"/>
              </a:rPr>
              <a:t>Would You Fish a </a:t>
            </a:r>
            <a:br>
              <a:rPr b="1" i="0" lang="en-US" sz="4000" u="none">
                <a:solidFill>
                  <a:srgbClr val="FECC16"/>
                </a:solidFill>
                <a:latin typeface="Arial"/>
                <a:ea typeface="Arial"/>
                <a:cs typeface="Arial"/>
                <a:sym typeface="Arial"/>
              </a:rPr>
            </a:br>
            <a:r>
              <a:rPr b="1" i="1" lang="en-US" sz="4000" u="sng">
                <a:solidFill>
                  <a:schemeClr val="dk1"/>
                </a:solidFill>
                <a:latin typeface="Arial"/>
                <a:ea typeface="Arial"/>
                <a:cs typeface="Arial"/>
                <a:sym typeface="Arial"/>
              </a:rPr>
              <a:t>Burned</a:t>
            </a:r>
            <a:r>
              <a:rPr b="1" i="0" lang="en-US" sz="4000" u="none">
                <a:solidFill>
                  <a:srgbClr val="FECC16"/>
                </a:solidFill>
                <a:latin typeface="Arial"/>
                <a:ea typeface="Arial"/>
                <a:cs typeface="Arial"/>
                <a:sym typeface="Arial"/>
              </a:rPr>
              <a:t> Stream?</a:t>
            </a:r>
            <a:endParaRPr/>
          </a:p>
        </p:txBody>
      </p:sp>
      <p:sp>
        <p:nvSpPr>
          <p:cNvPr id="111" name="Google Shape;111;p16"/>
          <p:cNvSpPr txBox="1"/>
          <p:nvPr/>
        </p:nvSpPr>
        <p:spPr>
          <a:xfrm>
            <a:off x="2646362" y="6284912"/>
            <a:ext cx="1981200" cy="304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400"/>
              <a:buFont typeface="Times New Roman"/>
              <a:buNone/>
            </a:pPr>
            <a:r>
              <a:rPr b="0" i="0" lang="en-US" sz="1400" u="none" cap="none" strike="noStrike">
                <a:solidFill>
                  <a:schemeClr val="dk1"/>
                </a:solidFill>
                <a:latin typeface="Times New Roman"/>
                <a:ea typeface="Times New Roman"/>
                <a:cs typeface="Times New Roman"/>
                <a:sym typeface="Times New Roman"/>
              </a:rPr>
              <a:t>Tom Bauer / Missoulian</a:t>
            </a:r>
            <a:endParaRPr b="0" i="0" sz="1400" u="none" cap="none" strike="noStrike">
              <a:solidFill>
                <a:srgbClr val="000000"/>
              </a:solidFill>
              <a:latin typeface="Arial"/>
              <a:ea typeface="Arial"/>
              <a:cs typeface="Arial"/>
              <a:sym typeface="Arial"/>
            </a:endParaRPr>
          </a:p>
        </p:txBody>
      </p:sp>
      <p:pic>
        <p:nvPicPr>
          <p:cNvPr descr="sound icon" id="112" name="Google Shape;112;p16"/>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34"/>
          <p:cNvSpPr txBox="1"/>
          <p:nvPr>
            <p:ph type="title"/>
          </p:nvPr>
        </p:nvSpPr>
        <p:spPr>
          <a:xfrm>
            <a:off x="457200" y="9525"/>
            <a:ext cx="8229600" cy="1905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3200"/>
              <a:buFont typeface="Arial"/>
              <a:buNone/>
            </a:pPr>
            <a:r>
              <a:rPr b="0" i="0" lang="en-US" sz="3200" u="none">
                <a:solidFill>
                  <a:srgbClr val="FECC16"/>
                </a:solidFill>
                <a:latin typeface="Arial"/>
                <a:ea typeface="Arial"/>
                <a:cs typeface="Arial"/>
                <a:sym typeface="Arial"/>
              </a:rPr>
              <a:t>Wildfires &amp; Debris Flows Reset Aquatic Ecosystems &amp; Deliver </a:t>
            </a:r>
            <a:r>
              <a:rPr b="1" i="0" lang="en-US" sz="3200" u="none">
                <a:solidFill>
                  <a:srgbClr val="FECC16"/>
                </a:solidFill>
                <a:latin typeface="Arial"/>
                <a:ea typeface="Arial"/>
                <a:cs typeface="Arial"/>
                <a:sym typeface="Arial"/>
              </a:rPr>
              <a:t>Building Blocks </a:t>
            </a:r>
            <a:r>
              <a:rPr b="0" i="0" lang="en-US" sz="3200" u="none">
                <a:solidFill>
                  <a:srgbClr val="FECC16"/>
                </a:solidFill>
                <a:latin typeface="Arial"/>
                <a:ea typeface="Arial"/>
                <a:cs typeface="Arial"/>
                <a:sym typeface="Arial"/>
              </a:rPr>
              <a:t>of Healthy Complex Habitat</a:t>
            </a:r>
            <a:endParaRPr/>
          </a:p>
        </p:txBody>
      </p:sp>
      <p:pic>
        <p:nvPicPr>
          <p:cNvPr descr="graphic of three blocks, bottom left: Clean cobble and gravel, bottom right Complex Habitat, on bottom two blocks: large woody debris" id="284" name="Google Shape;284;p34"/>
          <p:cNvPicPr preferRelativeResize="0"/>
          <p:nvPr/>
        </p:nvPicPr>
        <p:blipFill rotWithShape="1">
          <a:blip r:embed="rId3">
            <a:alphaModFix/>
          </a:blip>
          <a:srcRect b="0" l="0" r="0" t="0"/>
          <a:stretch/>
        </p:blipFill>
        <p:spPr>
          <a:xfrm>
            <a:off x="2471738" y="2438400"/>
            <a:ext cx="4124325" cy="3695700"/>
          </a:xfrm>
          <a:prstGeom prst="rect">
            <a:avLst/>
          </a:prstGeom>
          <a:noFill/>
          <a:ln cap="rnd" cmpd="sng" w="127000">
            <a:solidFill>
              <a:srgbClr val="FFFFFF"/>
            </a:solidFill>
            <a:prstDash val="solid"/>
            <a:round/>
            <a:headEnd len="sm" w="sm" type="none"/>
            <a:tailEnd len="sm" w="sm" type="none"/>
          </a:ln>
          <a:effectLst>
            <a:outerShdw blurRad="76200" sx="97000" kx="900000" rotWithShape="0" algn="br" dir="10500000" dist="95250" sy="23000">
              <a:srgbClr val="000000">
                <a:alpha val="20000"/>
              </a:srgbClr>
            </a:outerShdw>
          </a:effectLst>
        </p:spPr>
      </p:pic>
      <p:pic>
        <p:nvPicPr>
          <p:cNvPr id="285" name="Google Shape;285;p34"/>
          <p:cNvPicPr preferRelativeResize="0"/>
          <p:nvPr/>
        </p:nvPicPr>
        <p:blipFill rotWithShape="1">
          <a:blip r:embed="rId4">
            <a:alphaModFix/>
          </a:blip>
          <a:srcRect b="0" l="0" r="40028" t="0"/>
          <a:stretch/>
        </p:blipFill>
        <p:spPr>
          <a:xfrm>
            <a:off x="0" y="0"/>
            <a:ext cx="1066800" cy="6858000"/>
          </a:xfrm>
          <a:prstGeom prst="rect">
            <a:avLst/>
          </a:prstGeom>
          <a:noFill/>
          <a:ln>
            <a:noFill/>
          </a:ln>
        </p:spPr>
      </p:pic>
      <p:pic>
        <p:nvPicPr>
          <p:cNvPr descr="sound icon" id="286" name="Google Shape;286;p34"/>
          <p:cNvPicPr preferRelativeResize="0"/>
          <p:nvPr/>
        </p:nvPicPr>
        <p:blipFill rotWithShape="1">
          <a:blip r:embed="rId5">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3B3B3"/>
        </a:solidFill>
      </p:bgPr>
    </p:bg>
    <p:spTree>
      <p:nvGrpSpPr>
        <p:cNvPr id="290" name="Shape 290"/>
        <p:cNvGrpSpPr/>
        <p:nvPr/>
      </p:nvGrpSpPr>
      <p:grpSpPr>
        <a:xfrm>
          <a:off x="0" y="0"/>
          <a:ext cx="0" cy="0"/>
          <a:chOff x="0" y="0"/>
          <a:chExt cx="0" cy="0"/>
        </a:xfrm>
      </p:grpSpPr>
      <p:sp>
        <p:nvSpPr>
          <p:cNvPr id="291" name="Google Shape;291;p35"/>
          <p:cNvSpPr txBox="1"/>
          <p:nvPr>
            <p:ph idx="4294967295" type="title"/>
          </p:nvPr>
        </p:nvSpPr>
        <p:spPr>
          <a:xfrm>
            <a:off x="304800" y="274637"/>
            <a:ext cx="83820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00"/>
              </a:buClr>
              <a:buSzPts val="4000"/>
              <a:buFont typeface="Arial"/>
              <a:buNone/>
            </a:pPr>
            <a:r>
              <a:rPr b="1" i="0" lang="en-US" sz="4000" u="none" cap="none" strike="noStrike">
                <a:solidFill>
                  <a:srgbClr val="FFFF00"/>
                </a:solidFill>
                <a:latin typeface="Arial"/>
                <a:ea typeface="Arial"/>
                <a:cs typeface="Arial"/>
                <a:sym typeface="Arial"/>
              </a:rPr>
              <a:t>Bitterroot Stream Habitat Change</a:t>
            </a:r>
            <a:endParaRPr b="0" i="0" sz="1400" u="none" cap="none" strike="noStrike">
              <a:solidFill>
                <a:srgbClr val="000000"/>
              </a:solidFill>
              <a:latin typeface="Arial"/>
              <a:ea typeface="Arial"/>
              <a:cs typeface="Arial"/>
              <a:sym typeface="Arial"/>
            </a:endParaRPr>
          </a:p>
        </p:txBody>
      </p:sp>
      <p:sp>
        <p:nvSpPr>
          <p:cNvPr id="292" name="Google Shape;292;p35"/>
          <p:cNvSpPr txBox="1"/>
          <p:nvPr/>
        </p:nvSpPr>
        <p:spPr>
          <a:xfrm>
            <a:off x="457200" y="1535112"/>
            <a:ext cx="4040187" cy="6397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E8F2F4"/>
              </a:buClr>
              <a:buSzPts val="3200"/>
              <a:buFont typeface="Arial"/>
              <a:buNone/>
            </a:pPr>
            <a:r>
              <a:rPr b="0" i="0" lang="en-US" sz="3200" u="none" cap="none" strike="noStrike">
                <a:solidFill>
                  <a:srgbClr val="E8F2F4"/>
                </a:solidFill>
                <a:latin typeface="Arial"/>
                <a:ea typeface="Arial"/>
                <a:cs typeface="Arial"/>
                <a:sym typeface="Arial"/>
              </a:rPr>
              <a:t>Pools Per Mile</a:t>
            </a:r>
            <a:endParaRPr b="0" i="0" sz="1400" u="none" cap="none" strike="noStrike">
              <a:solidFill>
                <a:srgbClr val="000000"/>
              </a:solidFill>
              <a:latin typeface="Arial"/>
              <a:ea typeface="Arial"/>
              <a:cs typeface="Arial"/>
              <a:sym typeface="Arial"/>
            </a:endParaRPr>
          </a:p>
        </p:txBody>
      </p:sp>
      <p:pic>
        <p:nvPicPr>
          <p:cNvPr descr="graph of pools per mile for years 2000, 2004, and 2009 at Laird Gilbert and Reimel" id="293" name="Google Shape;293;p35"/>
          <p:cNvPicPr preferRelativeResize="0"/>
          <p:nvPr/>
        </p:nvPicPr>
        <p:blipFill rotWithShape="1">
          <a:blip r:embed="rId3">
            <a:alphaModFix/>
          </a:blip>
          <a:srcRect b="0" l="0" r="0" t="0"/>
          <a:stretch/>
        </p:blipFill>
        <p:spPr>
          <a:xfrm>
            <a:off x="406400" y="2082800"/>
            <a:ext cx="4141787" cy="4510087"/>
          </a:xfrm>
          <a:prstGeom prst="rect">
            <a:avLst/>
          </a:prstGeom>
          <a:noFill/>
          <a:ln>
            <a:noFill/>
          </a:ln>
        </p:spPr>
      </p:pic>
      <p:sp>
        <p:nvSpPr>
          <p:cNvPr id="294" name="Google Shape;294;p35"/>
          <p:cNvSpPr txBox="1"/>
          <p:nvPr/>
        </p:nvSpPr>
        <p:spPr>
          <a:xfrm>
            <a:off x="4645025" y="1535112"/>
            <a:ext cx="4041775" cy="639762"/>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0"/>
              </a:spcBef>
              <a:spcAft>
                <a:spcPts val="0"/>
              </a:spcAft>
              <a:buClr>
                <a:srgbClr val="E8F2F4"/>
              </a:buClr>
              <a:buSzPts val="3200"/>
              <a:buFont typeface="Arial"/>
              <a:buNone/>
            </a:pPr>
            <a:r>
              <a:rPr b="0" i="0" lang="en-US" sz="3200" u="none" cap="none" strike="noStrike">
                <a:solidFill>
                  <a:srgbClr val="E8F2F4"/>
                </a:solidFill>
                <a:latin typeface="Arial"/>
                <a:ea typeface="Arial"/>
                <a:cs typeface="Arial"/>
                <a:sym typeface="Arial"/>
              </a:rPr>
              <a:t>Large Wood Per Mile</a:t>
            </a:r>
            <a:endParaRPr b="0" i="0" sz="1400" u="none" cap="none" strike="noStrike">
              <a:solidFill>
                <a:srgbClr val="000000"/>
              </a:solidFill>
              <a:latin typeface="Arial"/>
              <a:ea typeface="Arial"/>
              <a:cs typeface="Arial"/>
              <a:sym typeface="Arial"/>
            </a:endParaRPr>
          </a:p>
        </p:txBody>
      </p:sp>
      <p:pic>
        <p:nvPicPr>
          <p:cNvPr descr="graph of large wood per mile for years 2000, 2004, and 2009 at Laird Gilbert and Reimel" id="295" name="Google Shape;295;p35"/>
          <p:cNvPicPr preferRelativeResize="0"/>
          <p:nvPr/>
        </p:nvPicPr>
        <p:blipFill rotWithShape="1">
          <a:blip r:embed="rId4">
            <a:alphaModFix/>
          </a:blip>
          <a:srcRect b="0" l="0" r="0" t="0"/>
          <a:stretch/>
        </p:blipFill>
        <p:spPr>
          <a:xfrm>
            <a:off x="4597400" y="2082800"/>
            <a:ext cx="4143375" cy="4433887"/>
          </a:xfrm>
          <a:prstGeom prst="rect">
            <a:avLst/>
          </a:prstGeom>
          <a:noFill/>
          <a:ln>
            <a:noFill/>
          </a:ln>
        </p:spPr>
      </p:pic>
      <p:pic>
        <p:nvPicPr>
          <p:cNvPr descr="sound icon" id="296" name="Google Shape;296;p35"/>
          <p:cNvPicPr preferRelativeResize="0"/>
          <p:nvPr/>
        </p:nvPicPr>
        <p:blipFill rotWithShape="1">
          <a:blip r:embed="rId5">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6"/>
          <p:cNvSpPr txBox="1"/>
          <p:nvPr>
            <p:ph type="title"/>
          </p:nvPr>
        </p:nvSpPr>
        <p:spPr>
          <a:xfrm>
            <a:off x="447675" y="952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Long-Term Effects</a:t>
            </a:r>
            <a:endParaRPr/>
          </a:p>
        </p:txBody>
      </p:sp>
      <p:sp>
        <p:nvSpPr>
          <p:cNvPr descr="text box title: Long-Term Effects" id="302" name="Google Shape;302;p36"/>
          <p:cNvSpPr txBox="1"/>
          <p:nvPr/>
        </p:nvSpPr>
        <p:spPr>
          <a:xfrm>
            <a:off x="495300" y="0"/>
            <a:ext cx="8229600" cy="838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cxnSp>
        <p:nvCxnSpPr>
          <p:cNvPr descr="arrow up" id="303" name="Google Shape;303;p36"/>
          <p:cNvCxnSpPr/>
          <p:nvPr/>
        </p:nvCxnSpPr>
        <p:spPr>
          <a:xfrm>
            <a:off x="3581400" y="2039937"/>
            <a:ext cx="0" cy="381000"/>
          </a:xfrm>
          <a:prstGeom prst="straightConnector1">
            <a:avLst/>
          </a:prstGeom>
          <a:noFill/>
          <a:ln cap="flat" cmpd="sng" w="66675">
            <a:solidFill>
              <a:srgbClr val="FECC16"/>
            </a:solidFill>
            <a:prstDash val="solid"/>
            <a:miter lim="800000"/>
            <a:headEnd len="med" w="med" type="triangle"/>
            <a:tailEnd len="sm" w="sm" type="none"/>
          </a:ln>
        </p:spPr>
      </p:cxnSp>
      <p:grpSp>
        <p:nvGrpSpPr>
          <p:cNvPr descr="text box" id="304" name="Google Shape;304;p36"/>
          <p:cNvGrpSpPr/>
          <p:nvPr/>
        </p:nvGrpSpPr>
        <p:grpSpPr>
          <a:xfrm>
            <a:off x="2209800" y="1371600"/>
            <a:ext cx="6629400" cy="3195637"/>
            <a:chOff x="609600" y="1300161"/>
            <a:chExt cx="6629400" cy="3195639"/>
          </a:xfrm>
        </p:grpSpPr>
        <p:sp>
          <p:nvSpPr>
            <p:cNvPr id="305" name="Google Shape;305;p36"/>
            <p:cNvSpPr txBox="1"/>
            <p:nvPr/>
          </p:nvSpPr>
          <p:spPr>
            <a:xfrm>
              <a:off x="1676400" y="1300161"/>
              <a:ext cx="55626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     Productivity </a:t>
              </a:r>
              <a:r>
                <a:rPr b="0" i="0" lang="en-US" sz="1600" u="none" cap="none" strike="noStrike">
                  <a:solidFill>
                    <a:srgbClr val="E8F2F4"/>
                  </a:solidFill>
                  <a:latin typeface="Arial"/>
                  <a:ea typeface="Arial"/>
                  <a:cs typeface="Arial"/>
                  <a:sym typeface="Arial"/>
                </a:rPr>
                <a:t>From Increased Stream Temps </a:t>
              </a:r>
              <a:endParaRPr b="0" i="0" sz="1400" u="none" cap="none" strike="noStrike">
                <a:solidFill>
                  <a:srgbClr val="000000"/>
                </a:solidFill>
                <a:latin typeface="Arial"/>
                <a:ea typeface="Arial"/>
                <a:cs typeface="Arial"/>
                <a:sym typeface="Arial"/>
              </a:endParaRPr>
            </a:p>
          </p:txBody>
        </p:sp>
        <p:cxnSp>
          <p:nvCxnSpPr>
            <p:cNvPr id="306" name="Google Shape;306;p36"/>
            <p:cNvCxnSpPr/>
            <p:nvPr/>
          </p:nvCxnSpPr>
          <p:spPr>
            <a:xfrm>
              <a:off x="1981200" y="1371598"/>
              <a:ext cx="0" cy="381000"/>
            </a:xfrm>
            <a:prstGeom prst="straightConnector1">
              <a:avLst/>
            </a:prstGeom>
            <a:noFill/>
            <a:ln cap="flat" cmpd="sng" w="66675">
              <a:solidFill>
                <a:srgbClr val="FECC16"/>
              </a:solidFill>
              <a:prstDash val="solid"/>
              <a:miter lim="800000"/>
              <a:headEnd len="med" w="med" type="triangle"/>
              <a:tailEnd len="sm" w="sm" type="none"/>
            </a:ln>
          </p:spPr>
        </p:cxnSp>
        <p:sp>
          <p:nvSpPr>
            <p:cNvPr id="307" name="Google Shape;307;p36"/>
            <p:cNvSpPr/>
            <p:nvPr/>
          </p:nvSpPr>
          <p:spPr>
            <a:xfrm>
              <a:off x="609600" y="3429000"/>
              <a:ext cx="914400" cy="914400"/>
            </a:xfrm>
            <a:custGeom>
              <a:rect b="b" l="l" r="r" t="t"/>
              <a:pathLst>
                <a:path extrusionOk="0" h="914400" w="914400">
                  <a:moveTo>
                    <a:pt x="121204" y="349667"/>
                  </a:moveTo>
                  <a:lnTo>
                    <a:pt x="349667" y="349667"/>
                  </a:lnTo>
                  <a:lnTo>
                    <a:pt x="349667" y="121204"/>
                  </a:lnTo>
                  <a:lnTo>
                    <a:pt x="564733" y="121204"/>
                  </a:lnTo>
                  <a:lnTo>
                    <a:pt x="564733" y="349667"/>
                  </a:lnTo>
                  <a:lnTo>
                    <a:pt x="793196" y="349667"/>
                  </a:lnTo>
                  <a:lnTo>
                    <a:pt x="793196" y="564733"/>
                  </a:lnTo>
                  <a:lnTo>
                    <a:pt x="564733" y="564733"/>
                  </a:lnTo>
                  <a:lnTo>
                    <a:pt x="564733" y="793196"/>
                  </a:lnTo>
                  <a:lnTo>
                    <a:pt x="349667" y="793196"/>
                  </a:lnTo>
                  <a:lnTo>
                    <a:pt x="349667" y="564733"/>
                  </a:lnTo>
                  <a:lnTo>
                    <a:pt x="121204" y="564733"/>
                  </a:lnTo>
                  <a:lnTo>
                    <a:pt x="121204" y="349667"/>
                  </a:lnTo>
                  <a:close/>
                </a:path>
              </a:pathLst>
            </a:custGeom>
            <a:solidFill>
              <a:srgbClr val="FECC16"/>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sp>
          <p:nvSpPr>
            <p:cNvPr id="308" name="Google Shape;308;p36"/>
            <p:cNvSpPr txBox="1"/>
            <p:nvPr/>
          </p:nvSpPr>
          <p:spPr>
            <a:xfrm>
              <a:off x="1676400" y="1875166"/>
              <a:ext cx="44196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     Large Woody Debris</a:t>
              </a:r>
              <a:endParaRPr b="0" i="0" sz="1400" u="none" cap="none" strike="noStrike">
                <a:solidFill>
                  <a:srgbClr val="000000"/>
                </a:solidFill>
                <a:latin typeface="Arial"/>
                <a:ea typeface="Arial"/>
                <a:cs typeface="Arial"/>
                <a:sym typeface="Arial"/>
              </a:endParaRPr>
            </a:p>
          </p:txBody>
        </p:sp>
        <p:sp>
          <p:nvSpPr>
            <p:cNvPr id="309" name="Google Shape;309;p36"/>
            <p:cNvSpPr txBox="1"/>
            <p:nvPr/>
          </p:nvSpPr>
          <p:spPr>
            <a:xfrm>
              <a:off x="1676400" y="2539347"/>
              <a:ext cx="44196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     Spawning Gravel</a:t>
              </a:r>
              <a:endParaRPr b="0" i="0" sz="1400" u="none" cap="none" strike="noStrike">
                <a:solidFill>
                  <a:srgbClr val="000000"/>
                </a:solidFill>
                <a:latin typeface="Arial"/>
                <a:ea typeface="Arial"/>
                <a:cs typeface="Arial"/>
                <a:sym typeface="Arial"/>
              </a:endParaRPr>
            </a:p>
          </p:txBody>
        </p:sp>
        <p:cxnSp>
          <p:nvCxnSpPr>
            <p:cNvPr id="310" name="Google Shape;310;p36"/>
            <p:cNvCxnSpPr/>
            <p:nvPr/>
          </p:nvCxnSpPr>
          <p:spPr>
            <a:xfrm>
              <a:off x="1981200" y="2539347"/>
              <a:ext cx="0" cy="381000"/>
            </a:xfrm>
            <a:prstGeom prst="straightConnector1">
              <a:avLst/>
            </a:prstGeom>
            <a:noFill/>
            <a:ln cap="flat" cmpd="sng" w="66675">
              <a:solidFill>
                <a:srgbClr val="FECC16"/>
              </a:solidFill>
              <a:prstDash val="solid"/>
              <a:miter lim="800000"/>
              <a:headEnd len="med" w="med" type="triangle"/>
              <a:tailEnd len="sm" w="sm" type="none"/>
            </a:ln>
          </p:spPr>
        </p:cxnSp>
        <p:sp>
          <p:nvSpPr>
            <p:cNvPr id="311" name="Google Shape;311;p36"/>
            <p:cNvSpPr txBox="1"/>
            <p:nvPr/>
          </p:nvSpPr>
          <p:spPr>
            <a:xfrm>
              <a:off x="1676400" y="3214967"/>
              <a:ext cx="44196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     Clean Cobble</a:t>
              </a:r>
              <a:endParaRPr b="0" i="0" sz="1400" u="none" cap="none" strike="noStrike">
                <a:solidFill>
                  <a:srgbClr val="000000"/>
                </a:solidFill>
                <a:latin typeface="Arial"/>
                <a:ea typeface="Arial"/>
                <a:cs typeface="Arial"/>
                <a:sym typeface="Arial"/>
              </a:endParaRPr>
            </a:p>
          </p:txBody>
        </p:sp>
        <p:cxnSp>
          <p:nvCxnSpPr>
            <p:cNvPr id="312" name="Google Shape;312;p36"/>
            <p:cNvCxnSpPr/>
            <p:nvPr/>
          </p:nvCxnSpPr>
          <p:spPr>
            <a:xfrm rot="10800000">
              <a:off x="1981200" y="3214967"/>
              <a:ext cx="0" cy="381000"/>
            </a:xfrm>
            <a:prstGeom prst="straightConnector1">
              <a:avLst/>
            </a:prstGeom>
            <a:noFill/>
            <a:ln cap="flat" cmpd="sng" w="63500">
              <a:solidFill>
                <a:srgbClr val="FECC16"/>
              </a:solidFill>
              <a:prstDash val="solid"/>
              <a:miter lim="800000"/>
              <a:headEnd len="sm" w="sm" type="none"/>
              <a:tailEnd len="med" w="med" type="triangle"/>
            </a:ln>
          </p:spPr>
        </p:cxnSp>
        <p:sp>
          <p:nvSpPr>
            <p:cNvPr id="313" name="Google Shape;313;p36"/>
            <p:cNvSpPr txBox="1"/>
            <p:nvPr/>
          </p:nvSpPr>
          <p:spPr>
            <a:xfrm>
              <a:off x="1695450" y="3885449"/>
              <a:ext cx="4419600"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E8F2F4"/>
                </a:buClr>
                <a:buSzPts val="2800"/>
                <a:buFont typeface="Arial"/>
                <a:buNone/>
              </a:pPr>
              <a:r>
                <a:rPr b="0" i="0" lang="en-US" sz="2800" u="none" cap="none" strike="noStrike">
                  <a:solidFill>
                    <a:srgbClr val="E8F2F4"/>
                  </a:solidFill>
                  <a:latin typeface="Arial"/>
                  <a:ea typeface="Arial"/>
                  <a:cs typeface="Arial"/>
                  <a:sym typeface="Arial"/>
                </a:rPr>
                <a:t>     Habitat complexity</a:t>
              </a:r>
              <a:endParaRPr b="0" i="0" sz="1400" u="none" cap="none" strike="noStrike">
                <a:solidFill>
                  <a:srgbClr val="000000"/>
                </a:solidFill>
                <a:latin typeface="Arial"/>
                <a:ea typeface="Arial"/>
                <a:cs typeface="Arial"/>
                <a:sym typeface="Arial"/>
              </a:endParaRPr>
            </a:p>
          </p:txBody>
        </p:sp>
        <p:cxnSp>
          <p:nvCxnSpPr>
            <p:cNvPr id="314" name="Google Shape;314;p36"/>
            <p:cNvCxnSpPr/>
            <p:nvPr/>
          </p:nvCxnSpPr>
          <p:spPr>
            <a:xfrm rot="10800000">
              <a:off x="1981200" y="3857625"/>
              <a:ext cx="0" cy="381000"/>
            </a:xfrm>
            <a:prstGeom prst="straightConnector1">
              <a:avLst/>
            </a:prstGeom>
            <a:noFill/>
            <a:ln cap="flat" cmpd="sng" w="63500">
              <a:solidFill>
                <a:srgbClr val="FECC16"/>
              </a:solidFill>
              <a:prstDash val="solid"/>
              <a:miter lim="800000"/>
              <a:headEnd len="sm" w="sm" type="none"/>
              <a:tailEnd len="med" w="med" type="triangle"/>
            </a:ln>
          </p:spPr>
        </p:cxnSp>
        <p:sp>
          <p:nvSpPr>
            <p:cNvPr id="315" name="Google Shape;315;p36"/>
            <p:cNvSpPr txBox="1"/>
            <p:nvPr/>
          </p:nvSpPr>
          <p:spPr>
            <a:xfrm>
              <a:off x="609600" y="4408669"/>
              <a:ext cx="5486400" cy="87131"/>
            </a:xfrm>
            <a:prstGeom prst="rect">
              <a:avLst/>
            </a:prstGeom>
            <a:solidFill>
              <a:srgbClr val="FFC0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grpSp>
      <p:pic>
        <p:nvPicPr>
          <p:cNvPr id="316" name="Google Shape;316;p36"/>
          <p:cNvPicPr preferRelativeResize="0"/>
          <p:nvPr/>
        </p:nvPicPr>
        <p:blipFill rotWithShape="1">
          <a:blip r:embed="rId3">
            <a:alphaModFix/>
          </a:blip>
          <a:srcRect b="0" l="0" r="40028" t="0"/>
          <a:stretch/>
        </p:blipFill>
        <p:spPr>
          <a:xfrm>
            <a:off x="0" y="0"/>
            <a:ext cx="1066800" cy="6858000"/>
          </a:xfrm>
          <a:prstGeom prst="rect">
            <a:avLst/>
          </a:prstGeom>
          <a:noFill/>
          <a:ln>
            <a:noFill/>
          </a:ln>
        </p:spPr>
      </p:pic>
      <p:pic>
        <p:nvPicPr>
          <p:cNvPr descr="C:\Documents and Settings\csestrich\My Documents\My Pictures\Photos by Subject\Fish Pics\westslope-trout-cutthroat-photo-108.jpg&#10;fish photo" id="317" name="Google Shape;317;p36"/>
          <p:cNvPicPr preferRelativeResize="0"/>
          <p:nvPr/>
        </p:nvPicPr>
        <p:blipFill rotWithShape="1">
          <a:blip r:embed="rId4">
            <a:alphaModFix/>
          </a:blip>
          <a:srcRect b="0" l="0" r="0" t="0"/>
          <a:stretch/>
        </p:blipFill>
        <p:spPr>
          <a:xfrm>
            <a:off x="1849437" y="4724400"/>
            <a:ext cx="3084512" cy="2055812"/>
          </a:xfrm>
          <a:prstGeom prst="rect">
            <a:avLst/>
          </a:prstGeom>
          <a:noFill/>
          <a:ln cap="flat" cmpd="sng" w="9525">
            <a:solidFill>
              <a:srgbClr val="FFC000"/>
            </a:solidFill>
            <a:prstDash val="solid"/>
            <a:miter lim="800000"/>
            <a:headEnd len="sm" w="sm" type="none"/>
            <a:tailEnd len="sm" w="sm" type="none"/>
          </a:ln>
        </p:spPr>
      </p:pic>
      <p:pic>
        <p:nvPicPr>
          <p:cNvPr descr="http://flytying123.com/wp-content/uploads/2010/09/Stonefly-Nymph.jpg&#10;stonefly photo" id="318" name="Google Shape;318;p36"/>
          <p:cNvPicPr preferRelativeResize="0"/>
          <p:nvPr/>
        </p:nvPicPr>
        <p:blipFill rotWithShape="1">
          <a:blip r:embed="rId5">
            <a:alphaModFix/>
          </a:blip>
          <a:srcRect b="0" l="0" r="0" t="0"/>
          <a:stretch/>
        </p:blipFill>
        <p:spPr>
          <a:xfrm>
            <a:off x="5076825" y="4724400"/>
            <a:ext cx="2957512" cy="2055812"/>
          </a:xfrm>
          <a:prstGeom prst="rect">
            <a:avLst/>
          </a:prstGeom>
          <a:noFill/>
          <a:ln cap="flat" cmpd="sng" w="9525">
            <a:solidFill>
              <a:srgbClr val="FFC000"/>
            </a:solidFill>
            <a:prstDash val="solid"/>
            <a:miter lim="800000"/>
            <a:headEnd len="sm" w="sm" type="none"/>
            <a:tailEnd len="sm" w="sm" type="none"/>
          </a:ln>
        </p:spPr>
      </p:pic>
      <p:pic>
        <p:nvPicPr>
          <p:cNvPr descr="sound icon" id="319" name="Google Shape;319;p36"/>
          <p:cNvPicPr preferRelativeResize="0"/>
          <p:nvPr/>
        </p:nvPicPr>
        <p:blipFill rotWithShape="1">
          <a:blip r:embed="rId6">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37"/>
          <p:cNvSpPr txBox="1"/>
          <p:nvPr>
            <p:ph type="title"/>
          </p:nvPr>
        </p:nvSpPr>
        <p:spPr>
          <a:xfrm>
            <a:off x="152400" y="274637"/>
            <a:ext cx="86868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000"/>
              <a:buFont typeface="Arial"/>
              <a:buNone/>
            </a:pPr>
            <a:r>
              <a:rPr b="1" i="0" lang="en-US" sz="4000" u="none">
                <a:solidFill>
                  <a:srgbClr val="FECC16"/>
                </a:solidFill>
                <a:latin typeface="Arial"/>
                <a:ea typeface="Arial"/>
                <a:cs typeface="Arial"/>
                <a:sym typeface="Arial"/>
              </a:rPr>
              <a:t>Vegetative Recovery</a:t>
            </a:r>
            <a:endParaRPr/>
          </a:p>
        </p:txBody>
      </p:sp>
      <p:sp>
        <p:nvSpPr>
          <p:cNvPr id="325" name="Google Shape;325;p37"/>
          <p:cNvSpPr txBox="1"/>
          <p:nvPr>
            <p:ph idx="1" type="body"/>
          </p:nvPr>
        </p:nvSpPr>
        <p:spPr>
          <a:xfrm>
            <a:off x="762000" y="5029200"/>
            <a:ext cx="4040187" cy="639762"/>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Font typeface="Arial"/>
              <a:buNone/>
            </a:pPr>
            <a:r>
              <a:rPr b="1" i="0" lang="en-US" sz="2400" u="none">
                <a:solidFill>
                  <a:srgbClr val="E8F2F4"/>
                </a:solidFill>
                <a:latin typeface="Arial"/>
                <a:ea typeface="Arial"/>
                <a:cs typeface="Arial"/>
                <a:sym typeface="Arial"/>
              </a:rPr>
              <a:t>Bitterroot NF 2000</a:t>
            </a:r>
            <a:endParaRPr/>
          </a:p>
        </p:txBody>
      </p:sp>
      <p:pic>
        <p:nvPicPr>
          <p:cNvPr descr="New Picture.bmp&#10;naked burnt forest with no undergrowth" id="326" name="Google Shape;326;p37"/>
          <p:cNvPicPr preferRelativeResize="0"/>
          <p:nvPr>
            <p:ph idx="1" type="body"/>
          </p:nvPr>
        </p:nvPicPr>
        <p:blipFill rotWithShape="1">
          <a:blip r:embed="rId3">
            <a:alphaModFix/>
          </a:blip>
          <a:srcRect b="0" l="0" r="0" t="0"/>
          <a:stretch/>
        </p:blipFill>
        <p:spPr>
          <a:xfrm>
            <a:off x="381000" y="1676400"/>
            <a:ext cx="3990975" cy="3168650"/>
          </a:xfrm>
          <a:prstGeom prst="rect">
            <a:avLst/>
          </a:prstGeom>
          <a:noFill/>
          <a:ln>
            <a:noFill/>
          </a:ln>
        </p:spPr>
      </p:pic>
      <p:sp>
        <p:nvSpPr>
          <p:cNvPr id="327" name="Google Shape;327;p37"/>
          <p:cNvSpPr txBox="1"/>
          <p:nvPr>
            <p:ph idx="1" type="body"/>
          </p:nvPr>
        </p:nvSpPr>
        <p:spPr>
          <a:xfrm>
            <a:off x="4953000" y="5105400"/>
            <a:ext cx="4041775" cy="639762"/>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400"/>
              <a:buFont typeface="Arial"/>
              <a:buNone/>
            </a:pPr>
            <a:r>
              <a:rPr b="1" i="0" lang="en-US" sz="2400" u="none">
                <a:solidFill>
                  <a:srgbClr val="E8F2F4"/>
                </a:solidFill>
                <a:latin typeface="Arial"/>
                <a:ea typeface="Arial"/>
                <a:cs typeface="Arial"/>
                <a:sym typeface="Arial"/>
              </a:rPr>
              <a:t>Bitterroot NF 2010</a:t>
            </a:r>
            <a:endParaRPr/>
          </a:p>
        </p:txBody>
      </p:sp>
      <p:pic>
        <p:nvPicPr>
          <p:cNvPr descr="slide1_2010.jpg&#10;lush grasses groundcover in burnt forrest" id="328" name="Google Shape;328;p37"/>
          <p:cNvPicPr preferRelativeResize="0"/>
          <p:nvPr>
            <p:ph idx="2" type="body"/>
          </p:nvPr>
        </p:nvPicPr>
        <p:blipFill rotWithShape="1">
          <a:blip r:embed="rId4">
            <a:alphaModFix/>
          </a:blip>
          <a:srcRect b="0" l="0" r="0" t="0"/>
          <a:stretch/>
        </p:blipFill>
        <p:spPr>
          <a:xfrm>
            <a:off x="4648200" y="1676400"/>
            <a:ext cx="4194175" cy="3144837"/>
          </a:xfrm>
          <a:prstGeom prst="rect">
            <a:avLst/>
          </a:prstGeom>
          <a:noFill/>
          <a:ln>
            <a:noFill/>
          </a:ln>
        </p:spPr>
      </p:pic>
      <p:pic>
        <p:nvPicPr>
          <p:cNvPr descr="sound icon" id="329" name="Google Shape;329;p37"/>
          <p:cNvPicPr preferRelativeResize="0"/>
          <p:nvPr/>
        </p:nvPicPr>
        <p:blipFill rotWithShape="1">
          <a:blip r:embed="rId5">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38"/>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Fish Population Recovery</a:t>
            </a:r>
            <a:endParaRPr/>
          </a:p>
        </p:txBody>
      </p:sp>
      <p:pic>
        <p:nvPicPr>
          <p:cNvPr descr="http://anglerslifelist.com/sites/all/files/anglers/OClarkiLewisi_2.jpg&#10;fish in hands" id="335" name="Google Shape;335;p38"/>
          <p:cNvPicPr preferRelativeResize="0"/>
          <p:nvPr/>
        </p:nvPicPr>
        <p:blipFill rotWithShape="1">
          <a:blip r:embed="rId3">
            <a:alphaModFix/>
          </a:blip>
          <a:srcRect b="0" l="0" r="0" t="0"/>
          <a:stretch/>
        </p:blipFill>
        <p:spPr>
          <a:xfrm>
            <a:off x="198437" y="1676400"/>
            <a:ext cx="3776662" cy="1703387"/>
          </a:xfrm>
          <a:prstGeom prst="rect">
            <a:avLst/>
          </a:prstGeom>
          <a:noFill/>
          <a:ln cap="flat" cmpd="sng" w="9525">
            <a:solidFill>
              <a:schemeClr val="dk1"/>
            </a:solidFill>
            <a:prstDash val="solid"/>
            <a:miter lim="800000"/>
            <a:headEnd len="sm" w="sm" type="none"/>
            <a:tailEnd len="sm" w="sm" type="none"/>
          </a:ln>
        </p:spPr>
      </p:pic>
      <p:pic>
        <p:nvPicPr>
          <p:cNvPr descr="Working Fish 1" id="336" name="Google Shape;336;p38"/>
          <p:cNvPicPr preferRelativeResize="0"/>
          <p:nvPr/>
        </p:nvPicPr>
        <p:blipFill rotWithShape="1">
          <a:blip r:embed="rId4">
            <a:alphaModFix/>
          </a:blip>
          <a:srcRect b="0" l="0" r="0" t="0"/>
          <a:stretch/>
        </p:blipFill>
        <p:spPr>
          <a:xfrm>
            <a:off x="228600" y="3810000"/>
            <a:ext cx="3746500" cy="2809875"/>
          </a:xfrm>
          <a:prstGeom prst="rect">
            <a:avLst/>
          </a:prstGeom>
          <a:noFill/>
          <a:ln cap="flat" cmpd="sng" w="9525">
            <a:solidFill>
              <a:schemeClr val="dk1"/>
            </a:solidFill>
            <a:prstDash val="solid"/>
            <a:miter lim="800000"/>
            <a:headEnd len="sm" w="sm" type="none"/>
            <a:tailEnd len="sm" w="sm" type="none"/>
          </a:ln>
        </p:spPr>
      </p:pic>
      <p:pic>
        <p:nvPicPr>
          <p:cNvPr descr="Laird Shocking 1" id="337" name="Google Shape;337;p38"/>
          <p:cNvPicPr preferRelativeResize="0"/>
          <p:nvPr/>
        </p:nvPicPr>
        <p:blipFill rotWithShape="1">
          <a:blip r:embed="rId5">
            <a:alphaModFix/>
          </a:blip>
          <a:srcRect b="4124" l="10498" r="4248" t="17813"/>
          <a:stretch/>
        </p:blipFill>
        <p:spPr>
          <a:xfrm>
            <a:off x="4335462" y="1219200"/>
            <a:ext cx="4579937" cy="5413375"/>
          </a:xfrm>
          <a:prstGeom prst="rect">
            <a:avLst/>
          </a:prstGeom>
          <a:noFill/>
          <a:ln cap="flat" cmpd="sng" w="9525">
            <a:solidFill>
              <a:schemeClr val="dk1"/>
            </a:solidFill>
            <a:prstDash val="solid"/>
            <a:miter lim="800000"/>
            <a:headEnd len="sm" w="sm" type="none"/>
            <a:tailEnd len="sm" w="sm" type="none"/>
          </a:ln>
        </p:spPr>
      </p:pic>
      <p:pic>
        <p:nvPicPr>
          <p:cNvPr descr="sound icon" id="338" name="Google Shape;338;p38"/>
          <p:cNvPicPr preferRelativeResize="0"/>
          <p:nvPr/>
        </p:nvPicPr>
        <p:blipFill rotWithShape="1">
          <a:blip r:embed="rId6">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39"/>
          <p:cNvSpPr txBox="1"/>
          <p:nvPr>
            <p:ph idx="4294967295" type="title"/>
          </p:nvPr>
        </p:nvSpPr>
        <p:spPr>
          <a:xfrm>
            <a:off x="152400" y="274637"/>
            <a:ext cx="86868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100"/>
              <a:buFont typeface="Calibri"/>
              <a:buNone/>
            </a:pPr>
            <a:r>
              <a:rPr b="0" i="0" lang="en-US" sz="4100" u="none" cap="none" strike="noStrike">
                <a:solidFill>
                  <a:srgbClr val="FFFFFF"/>
                </a:solidFill>
                <a:latin typeface="Calibri"/>
                <a:ea typeface="Calibri"/>
                <a:cs typeface="Calibri"/>
                <a:sym typeface="Calibri"/>
              </a:rPr>
              <a:t>Laird and Chicken Creeks (Bitterroot NF)</a:t>
            </a:r>
            <a:endParaRPr b="0" i="0" sz="1400" u="none" cap="none" strike="noStrike">
              <a:solidFill>
                <a:srgbClr val="000000"/>
              </a:solidFill>
              <a:latin typeface="Arial"/>
              <a:ea typeface="Arial"/>
              <a:cs typeface="Arial"/>
              <a:sym typeface="Arial"/>
            </a:endParaRPr>
          </a:p>
        </p:txBody>
      </p:sp>
      <p:sp>
        <p:nvSpPr>
          <p:cNvPr id="344" name="Google Shape;344;p39"/>
          <p:cNvSpPr txBox="1"/>
          <p:nvPr/>
        </p:nvSpPr>
        <p:spPr>
          <a:xfrm>
            <a:off x="457200" y="1535112"/>
            <a:ext cx="4040187" cy="639762"/>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FFFF00"/>
              </a:buClr>
              <a:buSzPts val="2400"/>
              <a:buFont typeface="Calibri"/>
              <a:buNone/>
            </a:pPr>
            <a:r>
              <a:rPr b="1" i="0" lang="en-US" sz="2400" u="none" cap="none" strike="noStrike">
                <a:solidFill>
                  <a:srgbClr val="FFFF00"/>
                </a:solidFill>
                <a:latin typeface="Calibri"/>
                <a:ea typeface="Calibri"/>
                <a:cs typeface="Calibri"/>
                <a:sym typeface="Calibri"/>
              </a:rPr>
              <a:t># fish &gt; 3 inches per 700 feet</a:t>
            </a:r>
            <a:endParaRPr b="0" i="0" sz="1400" u="none" cap="none" strike="noStrike">
              <a:solidFill>
                <a:srgbClr val="000000"/>
              </a:solidFill>
              <a:latin typeface="Arial"/>
              <a:ea typeface="Arial"/>
              <a:cs typeface="Arial"/>
              <a:sym typeface="Arial"/>
            </a:endParaRPr>
          </a:p>
        </p:txBody>
      </p:sp>
      <p:pic>
        <p:nvPicPr>
          <p:cNvPr descr="graph ranging from 1990 through 2012 of # fish greater than 3 inches per 700 feet for Westslope, Brook,  Brown, and Bull trout" id="345" name="Google Shape;345;p39"/>
          <p:cNvPicPr preferRelativeResize="0"/>
          <p:nvPr/>
        </p:nvPicPr>
        <p:blipFill rotWithShape="1">
          <a:blip r:embed="rId3">
            <a:alphaModFix/>
          </a:blip>
          <a:srcRect b="0" l="0" r="0" t="0"/>
          <a:stretch/>
        </p:blipFill>
        <p:spPr>
          <a:xfrm>
            <a:off x="406400" y="2124075"/>
            <a:ext cx="4141787" cy="4052887"/>
          </a:xfrm>
          <a:prstGeom prst="rect">
            <a:avLst/>
          </a:prstGeom>
          <a:noFill/>
          <a:ln>
            <a:noFill/>
          </a:ln>
        </p:spPr>
      </p:pic>
      <p:sp>
        <p:nvSpPr>
          <p:cNvPr id="346" name="Google Shape;346;p39"/>
          <p:cNvSpPr txBox="1"/>
          <p:nvPr/>
        </p:nvSpPr>
        <p:spPr>
          <a:xfrm>
            <a:off x="4645025" y="1535112"/>
            <a:ext cx="4041775" cy="639762"/>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FFFF00"/>
              </a:buClr>
              <a:buSzPts val="2400"/>
              <a:buFont typeface="Calibri"/>
              <a:buNone/>
            </a:pPr>
            <a:r>
              <a:rPr b="1" i="0" lang="en-US" sz="2400" u="none" cap="none" strike="noStrike">
                <a:solidFill>
                  <a:srgbClr val="FFFF00"/>
                </a:solidFill>
                <a:latin typeface="Calibri"/>
                <a:ea typeface="Calibri"/>
                <a:cs typeface="Calibri"/>
                <a:sym typeface="Calibri"/>
              </a:rPr>
              <a:t># fish &gt; 3 inches per 1000 feet</a:t>
            </a:r>
            <a:endParaRPr b="0" i="0" sz="1400" u="none" cap="none" strike="noStrike">
              <a:solidFill>
                <a:srgbClr val="000000"/>
              </a:solidFill>
              <a:latin typeface="Arial"/>
              <a:ea typeface="Arial"/>
              <a:cs typeface="Arial"/>
              <a:sym typeface="Arial"/>
            </a:endParaRPr>
          </a:p>
        </p:txBody>
      </p:sp>
      <p:pic>
        <p:nvPicPr>
          <p:cNvPr descr="graph ranging from 1995 through 2010 of # fish greater than 3 inches per 1,000 feet for Westslope, Brook,  and Bull trout" id="347" name="Google Shape;347;p39"/>
          <p:cNvPicPr preferRelativeResize="0"/>
          <p:nvPr/>
        </p:nvPicPr>
        <p:blipFill rotWithShape="1">
          <a:blip r:embed="rId4">
            <a:alphaModFix/>
          </a:blip>
          <a:srcRect b="0" l="0" r="0" t="0"/>
          <a:stretch/>
        </p:blipFill>
        <p:spPr>
          <a:xfrm>
            <a:off x="4594225" y="2124075"/>
            <a:ext cx="4143375" cy="4052887"/>
          </a:xfrm>
          <a:prstGeom prst="rect">
            <a:avLst/>
          </a:prstGeom>
          <a:noFill/>
          <a:ln>
            <a:noFill/>
          </a:ln>
        </p:spPr>
      </p:pic>
      <p:pic>
        <p:nvPicPr>
          <p:cNvPr descr="sound icon" id="348" name="Google Shape;348;p39"/>
          <p:cNvPicPr preferRelativeResize="0"/>
          <p:nvPr/>
        </p:nvPicPr>
        <p:blipFill rotWithShape="1">
          <a:blip r:embed="rId5">
            <a:alphaModFix/>
          </a:blip>
          <a:srcRect b="0" l="0" r="0" t="0"/>
          <a:stretch/>
        </p:blipFill>
        <p:spPr>
          <a:xfrm>
            <a:off x="8395600" y="6248400"/>
            <a:ext cx="609600" cy="609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40"/>
          <p:cNvSpPr txBox="1"/>
          <p:nvPr>
            <p:ph idx="4294967295" type="title"/>
          </p:nvPr>
        </p:nvSpPr>
        <p:spPr>
          <a:xfrm>
            <a:off x="228600" y="274637"/>
            <a:ext cx="8686800" cy="11430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FFFFFF"/>
              </a:buClr>
              <a:buSzPts val="4100"/>
              <a:buFont typeface="Calibri"/>
              <a:buNone/>
            </a:pPr>
            <a:r>
              <a:rPr b="0" i="0" lang="en-US" sz="4100" u="none" cap="none" strike="noStrike">
                <a:solidFill>
                  <a:srgbClr val="FFFFFF"/>
                </a:solidFill>
                <a:latin typeface="Calibri"/>
                <a:ea typeface="Calibri"/>
                <a:cs typeface="Calibri"/>
                <a:sym typeface="Calibri"/>
              </a:rPr>
              <a:t>Meadow and Rye Creeks (Bitterroot NF)</a:t>
            </a:r>
            <a:endParaRPr b="0" i="0" sz="1400" u="none" cap="none" strike="noStrike">
              <a:solidFill>
                <a:srgbClr val="000000"/>
              </a:solidFill>
              <a:latin typeface="Arial"/>
              <a:ea typeface="Arial"/>
              <a:cs typeface="Arial"/>
              <a:sym typeface="Arial"/>
            </a:endParaRPr>
          </a:p>
        </p:txBody>
      </p:sp>
      <p:sp>
        <p:nvSpPr>
          <p:cNvPr id="354" name="Google Shape;354;p40"/>
          <p:cNvSpPr txBox="1"/>
          <p:nvPr/>
        </p:nvSpPr>
        <p:spPr>
          <a:xfrm>
            <a:off x="457200" y="1535112"/>
            <a:ext cx="4040187" cy="639762"/>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FFFF00"/>
              </a:buClr>
              <a:buSzPts val="2400"/>
              <a:buFont typeface="Calibri"/>
              <a:buNone/>
            </a:pPr>
            <a:r>
              <a:rPr b="1" i="0" lang="en-US" sz="2400" u="none" cap="none" strike="noStrike">
                <a:solidFill>
                  <a:srgbClr val="FFFF00"/>
                </a:solidFill>
                <a:latin typeface="Calibri"/>
                <a:ea typeface="Calibri"/>
                <a:cs typeface="Calibri"/>
                <a:sym typeface="Calibri"/>
              </a:rPr>
              <a:t>B3 channel, 18’bkf, connected</a:t>
            </a:r>
            <a:endParaRPr b="0" i="0" sz="1400" u="none" cap="none" strike="noStrike">
              <a:solidFill>
                <a:srgbClr val="000000"/>
              </a:solidFill>
              <a:latin typeface="Arial"/>
              <a:ea typeface="Arial"/>
              <a:cs typeface="Arial"/>
              <a:sym typeface="Arial"/>
            </a:endParaRPr>
          </a:p>
        </p:txBody>
      </p:sp>
      <p:sp>
        <p:nvSpPr>
          <p:cNvPr id="355" name="Google Shape;355;p40"/>
          <p:cNvSpPr txBox="1"/>
          <p:nvPr/>
        </p:nvSpPr>
        <p:spPr>
          <a:xfrm>
            <a:off x="4645025" y="1535112"/>
            <a:ext cx="4041775" cy="639762"/>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FFFF00"/>
              </a:buClr>
              <a:buSzPts val="2400"/>
              <a:buFont typeface="Calibri"/>
              <a:buNone/>
            </a:pPr>
            <a:r>
              <a:rPr b="1" i="0" lang="en-US" sz="2400" u="none" cap="none" strike="noStrike">
                <a:solidFill>
                  <a:srgbClr val="FFFF00"/>
                </a:solidFill>
                <a:latin typeface="Calibri"/>
                <a:ea typeface="Calibri"/>
                <a:cs typeface="Calibri"/>
                <a:sym typeface="Calibri"/>
              </a:rPr>
              <a:t>B5 channel, 15’ bkf, connected</a:t>
            </a:r>
            <a:endParaRPr b="0" i="0" sz="1400" u="none" cap="none" strike="noStrike">
              <a:solidFill>
                <a:srgbClr val="000000"/>
              </a:solidFill>
              <a:latin typeface="Arial"/>
              <a:ea typeface="Arial"/>
              <a:cs typeface="Arial"/>
              <a:sym typeface="Arial"/>
            </a:endParaRPr>
          </a:p>
        </p:txBody>
      </p:sp>
      <p:pic>
        <p:nvPicPr>
          <p:cNvPr descr="graph for years 1989-2010 measuring Westlope, Bull, and Brown" id="356" name="Google Shape;356;p40"/>
          <p:cNvPicPr preferRelativeResize="0"/>
          <p:nvPr/>
        </p:nvPicPr>
        <p:blipFill rotWithShape="1">
          <a:blip r:embed="rId3">
            <a:alphaModFix/>
          </a:blip>
          <a:srcRect b="0" l="0" r="0" t="0"/>
          <a:stretch/>
        </p:blipFill>
        <p:spPr>
          <a:xfrm>
            <a:off x="355600" y="2124075"/>
            <a:ext cx="4141787" cy="4052887"/>
          </a:xfrm>
          <a:prstGeom prst="rect">
            <a:avLst/>
          </a:prstGeom>
          <a:noFill/>
          <a:ln>
            <a:noFill/>
          </a:ln>
        </p:spPr>
      </p:pic>
      <p:pic>
        <p:nvPicPr>
          <p:cNvPr descr="graph for years 1989-2009 for Westslope, Brook, and Bull trout" id="357" name="Google Shape;357;p40"/>
          <p:cNvPicPr preferRelativeResize="0"/>
          <p:nvPr/>
        </p:nvPicPr>
        <p:blipFill rotWithShape="1">
          <a:blip r:embed="rId4">
            <a:alphaModFix/>
          </a:blip>
          <a:srcRect b="0" l="0" r="0" t="0"/>
          <a:stretch/>
        </p:blipFill>
        <p:spPr>
          <a:xfrm>
            <a:off x="4594225" y="2124075"/>
            <a:ext cx="4143375" cy="4052887"/>
          </a:xfrm>
          <a:prstGeom prst="rect">
            <a:avLst/>
          </a:prstGeom>
          <a:noFill/>
          <a:ln>
            <a:noFill/>
          </a:ln>
        </p:spPr>
      </p:pic>
      <p:pic>
        <p:nvPicPr>
          <p:cNvPr descr="sound icon" id="358" name="Google Shape;358;p40"/>
          <p:cNvPicPr preferRelativeResize="0"/>
          <p:nvPr/>
        </p:nvPicPr>
        <p:blipFill rotWithShape="1">
          <a:blip r:embed="rId5">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Anderson Creek Yellowstone Cutthroat Trout Monitoring</a:t>
            </a:r>
            <a:endParaRPr/>
          </a:p>
        </p:txBody>
      </p:sp>
      <p:pic>
        <p:nvPicPr>
          <p:cNvPr id="365" name="Google Shape;365;p41"/>
          <p:cNvPicPr preferRelativeResize="0"/>
          <p:nvPr/>
        </p:nvPicPr>
        <p:blipFill rotWithShape="1">
          <a:blip r:embed="rId3">
            <a:alphaModFix/>
          </a:blip>
          <a:srcRect b="0" l="0" r="40028" t="0"/>
          <a:stretch/>
        </p:blipFill>
        <p:spPr>
          <a:xfrm>
            <a:off x="0" y="0"/>
            <a:ext cx="1066800" cy="6858000"/>
          </a:xfrm>
          <a:prstGeom prst="rect">
            <a:avLst/>
          </a:prstGeom>
          <a:noFill/>
          <a:ln>
            <a:noFill/>
          </a:ln>
        </p:spPr>
      </p:pic>
      <p:pic>
        <p:nvPicPr>
          <p:cNvPr descr="graph of upstream and downstream Increase pre and post fire" id="366" name="Google Shape;366;p41"/>
          <p:cNvPicPr preferRelativeResize="0"/>
          <p:nvPr/>
        </p:nvPicPr>
        <p:blipFill rotWithShape="1">
          <a:blip r:embed="rId4">
            <a:alphaModFix/>
          </a:blip>
          <a:srcRect b="0" l="0" r="0" t="0"/>
          <a:stretch/>
        </p:blipFill>
        <p:spPr>
          <a:xfrm>
            <a:off x="1292225" y="1841500"/>
            <a:ext cx="3816350" cy="4808537"/>
          </a:xfrm>
          <a:prstGeom prst="rect">
            <a:avLst/>
          </a:prstGeom>
          <a:noFill/>
          <a:ln>
            <a:noFill/>
          </a:ln>
        </p:spPr>
      </p:pic>
      <p:sp>
        <p:nvSpPr>
          <p:cNvPr id="367" name="Google Shape;367;p41"/>
          <p:cNvSpPr txBox="1"/>
          <p:nvPr/>
        </p:nvSpPr>
        <p:spPr>
          <a:xfrm>
            <a:off x="1981200" y="1981200"/>
            <a:ext cx="914400" cy="523875"/>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Tahoma"/>
              <a:buNone/>
            </a:pPr>
            <a:r>
              <a:rPr b="0" i="0" lang="en-US" sz="1400" u="none" cap="none" strike="noStrike">
                <a:solidFill>
                  <a:schemeClr val="dk1"/>
                </a:solidFill>
                <a:latin typeface="Tahoma"/>
                <a:ea typeface="Tahoma"/>
                <a:cs typeface="Tahoma"/>
                <a:sym typeface="Tahoma"/>
              </a:rPr>
              <a:t>175% Increase</a:t>
            </a:r>
            <a:endParaRPr b="0" i="0" sz="1400" u="none" cap="none" strike="noStrike">
              <a:solidFill>
                <a:srgbClr val="000000"/>
              </a:solidFill>
              <a:latin typeface="Arial"/>
              <a:ea typeface="Arial"/>
              <a:cs typeface="Arial"/>
              <a:sym typeface="Arial"/>
            </a:endParaRPr>
          </a:p>
        </p:txBody>
      </p:sp>
      <p:sp>
        <p:nvSpPr>
          <p:cNvPr id="368" name="Google Shape;368;p41"/>
          <p:cNvSpPr txBox="1"/>
          <p:nvPr/>
        </p:nvSpPr>
        <p:spPr>
          <a:xfrm>
            <a:off x="3276600" y="1981200"/>
            <a:ext cx="914400" cy="523875"/>
          </a:xfrm>
          <a:prstGeom prst="rect">
            <a:avLst/>
          </a:prstGeom>
          <a:solidFill>
            <a:srgbClr val="FFC000"/>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400"/>
              <a:buFont typeface="Tahoma"/>
              <a:buNone/>
            </a:pPr>
            <a:r>
              <a:rPr b="0" i="0" lang="en-US" sz="1400" u="none" cap="none" strike="noStrike">
                <a:solidFill>
                  <a:schemeClr val="dk1"/>
                </a:solidFill>
                <a:latin typeface="Tahoma"/>
                <a:ea typeface="Tahoma"/>
                <a:cs typeface="Tahoma"/>
                <a:sym typeface="Tahoma"/>
              </a:rPr>
              <a:t>70% Increase</a:t>
            </a:r>
            <a:endParaRPr b="0" i="0" sz="1400" u="none" cap="none" strike="noStrike">
              <a:solidFill>
                <a:srgbClr val="000000"/>
              </a:solidFill>
              <a:latin typeface="Arial"/>
              <a:ea typeface="Arial"/>
              <a:cs typeface="Arial"/>
              <a:sym typeface="Arial"/>
            </a:endParaRPr>
          </a:p>
        </p:txBody>
      </p:sp>
      <p:pic>
        <p:nvPicPr>
          <p:cNvPr descr="C:\Users\csestrich\Pictures\Photos by Year\FY 2012 Photos\Mill Creek Fish Dist 2012\Anderson_Cr_2012\IMGP2238.JPG&#10;Mill creek photo" id="369" name="Google Shape;369;p41"/>
          <p:cNvPicPr preferRelativeResize="0"/>
          <p:nvPr/>
        </p:nvPicPr>
        <p:blipFill rotWithShape="1">
          <a:blip r:embed="rId5">
            <a:alphaModFix/>
          </a:blip>
          <a:srcRect b="0" l="0" r="0" t="0"/>
          <a:stretch/>
        </p:blipFill>
        <p:spPr>
          <a:xfrm>
            <a:off x="5334000" y="1851025"/>
            <a:ext cx="3581400" cy="4775200"/>
          </a:xfrm>
          <a:prstGeom prst="rect">
            <a:avLst/>
          </a:prstGeom>
          <a:noFill/>
          <a:ln cap="flat" cmpd="sng" w="9525">
            <a:solidFill>
              <a:schemeClr val="dk1"/>
            </a:solidFill>
            <a:prstDash val="solid"/>
            <a:miter lim="800000"/>
            <a:headEnd len="sm" w="sm" type="none"/>
            <a:tailEnd len="sm" w="sm" type="none"/>
          </a:ln>
        </p:spPr>
      </p:pic>
      <p:pic>
        <p:nvPicPr>
          <p:cNvPr descr="sound icon" id="370" name="Google Shape;370;p41"/>
          <p:cNvPicPr preferRelativeResize="0"/>
          <p:nvPr/>
        </p:nvPicPr>
        <p:blipFill rotWithShape="1">
          <a:blip r:embed="rId6">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42"/>
          <p:cNvSpPr txBox="1"/>
          <p:nvPr>
            <p:ph type="title"/>
          </p:nvPr>
        </p:nvSpPr>
        <p:spPr>
          <a:xfrm>
            <a:off x="457200" y="152400"/>
            <a:ext cx="8153400" cy="1600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3200"/>
              <a:buFont typeface="Arial"/>
              <a:buNone/>
            </a:pPr>
            <a:r>
              <a:rPr b="1" i="0" lang="en-US" sz="3200" u="none">
                <a:solidFill>
                  <a:srgbClr val="FECC16"/>
                </a:solidFill>
                <a:latin typeface="Arial"/>
                <a:ea typeface="Arial"/>
                <a:cs typeface="Arial"/>
                <a:sym typeface="Arial"/>
              </a:rPr>
              <a:t>Is recovery of vegetation, fish habitat, and populations always fast?</a:t>
            </a:r>
            <a:endParaRPr/>
          </a:p>
        </p:txBody>
      </p:sp>
      <p:sp>
        <p:nvSpPr>
          <p:cNvPr id="376" name="Google Shape;376;p42"/>
          <p:cNvSpPr txBox="1"/>
          <p:nvPr>
            <p:ph idx="1" type="body"/>
          </p:nvPr>
        </p:nvSpPr>
        <p:spPr>
          <a:xfrm>
            <a:off x="685800" y="1905000"/>
            <a:ext cx="3581400" cy="411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FFCC00"/>
              </a:buClr>
              <a:buSzPts val="2400"/>
              <a:buFont typeface="Arial"/>
              <a:buNone/>
            </a:pPr>
            <a:r>
              <a:rPr b="0" i="0" lang="en-US" sz="2400" u="none">
                <a:solidFill>
                  <a:srgbClr val="E8F2F4"/>
                </a:solidFill>
                <a:latin typeface="Arial"/>
                <a:ea typeface="Arial"/>
                <a:cs typeface="Arial"/>
                <a:sym typeface="Arial"/>
              </a:rPr>
              <a:t>It depends on:</a:t>
            </a:r>
            <a:endParaRPr/>
          </a:p>
          <a:p>
            <a:pPr indent="-342900" lvl="0" marL="342900" marR="0" rtl="0" algn="l">
              <a:lnSpc>
                <a:spcPct val="100000"/>
              </a:lnSpc>
              <a:spcBef>
                <a:spcPts val="480"/>
              </a:spcBef>
              <a:spcAft>
                <a:spcPts val="0"/>
              </a:spcAft>
              <a:buClr>
                <a:srgbClr val="FFCC00"/>
              </a:buClr>
              <a:buSzPts val="2400"/>
              <a:buFont typeface="Arial"/>
              <a:buChar char="•"/>
            </a:pPr>
            <a:r>
              <a:rPr b="0" i="0" lang="en-US" sz="2400" u="none">
                <a:solidFill>
                  <a:srgbClr val="E8F2F4"/>
                </a:solidFill>
                <a:latin typeface="Arial"/>
                <a:ea typeface="Arial"/>
                <a:cs typeface="Arial"/>
                <a:sym typeface="Arial"/>
              </a:rPr>
              <a:t>Soil burn severity</a:t>
            </a:r>
            <a:endParaRPr/>
          </a:p>
          <a:p>
            <a:pPr indent="-342900" lvl="0" marL="342900" marR="0" rtl="0" algn="l">
              <a:lnSpc>
                <a:spcPct val="100000"/>
              </a:lnSpc>
              <a:spcBef>
                <a:spcPts val="480"/>
              </a:spcBef>
              <a:spcAft>
                <a:spcPts val="0"/>
              </a:spcAft>
              <a:buClr>
                <a:srgbClr val="FFCC00"/>
              </a:buClr>
              <a:buSzPts val="2400"/>
              <a:buFont typeface="Arial"/>
              <a:buChar char="•"/>
            </a:pPr>
            <a:r>
              <a:rPr b="0" i="0" lang="en-US" sz="2400" u="none">
                <a:solidFill>
                  <a:srgbClr val="E8F2F4"/>
                </a:solidFill>
                <a:latin typeface="Arial"/>
                <a:ea typeface="Arial"/>
                <a:cs typeface="Arial"/>
                <a:sym typeface="Arial"/>
              </a:rPr>
              <a:t>Post-fire stream channel stability</a:t>
            </a:r>
            <a:endParaRPr/>
          </a:p>
          <a:p>
            <a:pPr indent="-342900" lvl="0" marL="342900" marR="0" rtl="0" algn="l">
              <a:lnSpc>
                <a:spcPct val="100000"/>
              </a:lnSpc>
              <a:spcBef>
                <a:spcPts val="480"/>
              </a:spcBef>
              <a:spcAft>
                <a:spcPts val="0"/>
              </a:spcAft>
              <a:buClr>
                <a:srgbClr val="FFCC00"/>
              </a:buClr>
              <a:buSzPts val="2400"/>
              <a:buFont typeface="Arial"/>
              <a:buChar char="•"/>
            </a:pPr>
            <a:r>
              <a:rPr b="0" i="0" lang="en-US" sz="2400" u="none">
                <a:solidFill>
                  <a:srgbClr val="E8F2F4"/>
                </a:solidFill>
                <a:latin typeface="Arial"/>
                <a:ea typeface="Arial"/>
                <a:cs typeface="Arial"/>
                <a:sym typeface="Arial"/>
              </a:rPr>
              <a:t>The extent of fish population declines</a:t>
            </a:r>
            <a:endParaRPr/>
          </a:p>
          <a:p>
            <a:pPr indent="-342900" lvl="0" marL="342900" marR="0" rtl="0" algn="l">
              <a:lnSpc>
                <a:spcPct val="100000"/>
              </a:lnSpc>
              <a:spcBef>
                <a:spcPts val="480"/>
              </a:spcBef>
              <a:spcAft>
                <a:spcPts val="0"/>
              </a:spcAft>
              <a:buClr>
                <a:srgbClr val="FFCC00"/>
              </a:buClr>
              <a:buSzPts val="2400"/>
              <a:buFont typeface="Arial"/>
              <a:buChar char="•"/>
            </a:pPr>
            <a:r>
              <a:rPr b="0" i="0" lang="en-US" sz="2400" u="none">
                <a:solidFill>
                  <a:srgbClr val="E8F2F4"/>
                </a:solidFill>
                <a:latin typeface="Arial"/>
                <a:ea typeface="Arial"/>
                <a:cs typeface="Arial"/>
                <a:sym typeface="Arial"/>
              </a:rPr>
              <a:t>Connectivity to source fish populations</a:t>
            </a:r>
            <a:endParaRPr/>
          </a:p>
          <a:p>
            <a:pPr indent="-342900" lvl="0" marL="342900" marR="0" rtl="0" algn="l">
              <a:lnSpc>
                <a:spcPct val="100000"/>
              </a:lnSpc>
              <a:spcBef>
                <a:spcPts val="480"/>
              </a:spcBef>
              <a:spcAft>
                <a:spcPts val="0"/>
              </a:spcAft>
              <a:buClr>
                <a:srgbClr val="FFCC00"/>
              </a:buClr>
              <a:buSzPts val="2400"/>
              <a:buFont typeface="Arial"/>
              <a:buChar char="•"/>
            </a:pPr>
            <a:r>
              <a:rPr b="0" i="0" lang="en-US" sz="2400" u="none">
                <a:solidFill>
                  <a:srgbClr val="E8F2F4"/>
                </a:solidFill>
                <a:latin typeface="Arial"/>
                <a:ea typeface="Arial"/>
                <a:cs typeface="Arial"/>
                <a:sym typeface="Arial"/>
              </a:rPr>
              <a:t>Refugia</a:t>
            </a:r>
            <a:endParaRPr/>
          </a:p>
        </p:txBody>
      </p:sp>
      <p:pic>
        <p:nvPicPr>
          <p:cNvPr descr="New Picture (5).jpg&#10;lush greenery groundcover at fire site" id="377" name="Google Shape;377;p42"/>
          <p:cNvPicPr preferRelativeResize="0"/>
          <p:nvPr/>
        </p:nvPicPr>
        <p:blipFill rotWithShape="1">
          <a:blip r:embed="rId3">
            <a:alphaModFix/>
          </a:blip>
          <a:srcRect b="0" l="0" r="0" t="0"/>
          <a:stretch/>
        </p:blipFill>
        <p:spPr>
          <a:xfrm>
            <a:off x="4648200" y="1676400"/>
            <a:ext cx="4191000" cy="4745037"/>
          </a:xfrm>
          <a:prstGeom prst="rect">
            <a:avLst/>
          </a:prstGeom>
          <a:noFill/>
          <a:ln>
            <a:noFill/>
          </a:ln>
        </p:spPr>
      </p:pic>
      <p:sp>
        <p:nvSpPr>
          <p:cNvPr id="378" name="Google Shape;378;p42"/>
          <p:cNvSpPr txBox="1"/>
          <p:nvPr/>
        </p:nvSpPr>
        <p:spPr>
          <a:xfrm>
            <a:off x="4937125" y="6451600"/>
            <a:ext cx="361315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Tahoma"/>
              <a:buNone/>
            </a:pPr>
            <a:r>
              <a:rPr b="0" i="0" lang="en-US" sz="1800" u="none" cap="none" strike="noStrike">
                <a:solidFill>
                  <a:schemeClr val="dk1"/>
                </a:solidFill>
                <a:latin typeface="Tahoma"/>
                <a:ea typeface="Tahoma"/>
                <a:cs typeface="Tahoma"/>
                <a:sym typeface="Tahoma"/>
              </a:rPr>
              <a:t>Medicine Tree Creek Bitterroot NF</a:t>
            </a:r>
            <a:endParaRPr b="0" i="0" sz="1400" u="none" cap="none" strike="noStrike">
              <a:solidFill>
                <a:srgbClr val="000000"/>
              </a:solidFill>
              <a:latin typeface="Arial"/>
              <a:ea typeface="Arial"/>
              <a:cs typeface="Arial"/>
              <a:sym typeface="Arial"/>
            </a:endParaRPr>
          </a:p>
        </p:txBody>
      </p:sp>
      <p:pic>
        <p:nvPicPr>
          <p:cNvPr descr="sound icon" id="379" name="Google Shape;379;p42"/>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3" name="Shape 383"/>
        <p:cNvGrpSpPr/>
        <p:nvPr/>
      </p:nvGrpSpPr>
      <p:grpSpPr>
        <a:xfrm>
          <a:off x="0" y="0"/>
          <a:ext cx="0" cy="0"/>
          <a:chOff x="0" y="0"/>
          <a:chExt cx="0" cy="0"/>
        </a:xfrm>
      </p:grpSpPr>
      <p:sp>
        <p:nvSpPr>
          <p:cNvPr id="384" name="Google Shape;384;p43"/>
          <p:cNvSpPr txBox="1"/>
          <p:nvPr>
            <p:ph type="title"/>
          </p:nvPr>
        </p:nvSpPr>
        <p:spPr>
          <a:xfrm>
            <a:off x="1524000" y="152400"/>
            <a:ext cx="6096000" cy="1066800"/>
          </a:xfrm>
          <a:prstGeom prst="rect">
            <a:avLst/>
          </a:prstGeom>
          <a:solidFill>
            <a:srgbClr val="A6A6A6">
              <a:alpha val="79215"/>
            </a:srgbClr>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3600"/>
              <a:buFont typeface="Arial"/>
              <a:buNone/>
            </a:pPr>
            <a:r>
              <a:rPr b="1" i="0" lang="en-US" sz="3600" u="none">
                <a:solidFill>
                  <a:srgbClr val="FECC16"/>
                </a:solidFill>
                <a:latin typeface="Arial"/>
                <a:ea typeface="Arial"/>
                <a:cs typeface="Arial"/>
                <a:sym typeface="Arial"/>
              </a:rPr>
              <a:t>Now Would You </a:t>
            </a:r>
            <a:br>
              <a:rPr b="1" i="0" lang="en-US" sz="3600" u="none">
                <a:solidFill>
                  <a:srgbClr val="FECC16"/>
                </a:solidFill>
                <a:latin typeface="Arial"/>
                <a:ea typeface="Arial"/>
                <a:cs typeface="Arial"/>
                <a:sym typeface="Arial"/>
              </a:rPr>
            </a:br>
            <a:r>
              <a:rPr b="1" i="0" lang="en-US" sz="3600" u="none">
                <a:solidFill>
                  <a:srgbClr val="FECC16"/>
                </a:solidFill>
                <a:latin typeface="Arial"/>
                <a:ea typeface="Arial"/>
                <a:cs typeface="Arial"/>
                <a:sym typeface="Arial"/>
              </a:rPr>
              <a:t>Fish a </a:t>
            </a:r>
            <a:r>
              <a:rPr b="1" i="1" lang="en-US" sz="3600" u="none">
                <a:solidFill>
                  <a:schemeClr val="dk1"/>
                </a:solidFill>
                <a:latin typeface="Arial"/>
                <a:ea typeface="Arial"/>
                <a:cs typeface="Arial"/>
                <a:sym typeface="Arial"/>
              </a:rPr>
              <a:t>Burned</a:t>
            </a:r>
            <a:r>
              <a:rPr b="1" i="0" lang="en-US" sz="3600" u="none">
                <a:solidFill>
                  <a:srgbClr val="FECC16"/>
                </a:solidFill>
                <a:latin typeface="Arial"/>
                <a:ea typeface="Arial"/>
                <a:cs typeface="Arial"/>
                <a:sym typeface="Arial"/>
              </a:rPr>
              <a:t> Stream?</a:t>
            </a:r>
            <a:endParaRPr/>
          </a:p>
        </p:txBody>
      </p:sp>
      <p:pic>
        <p:nvPicPr>
          <p:cNvPr id="385" name="Google Shape;385;p43"/>
          <p:cNvPicPr preferRelativeResize="0"/>
          <p:nvPr>
            <p:ph idx="1" type="body"/>
          </p:nvPr>
        </p:nvPicPr>
        <p:blipFill rotWithShape="1">
          <a:blip r:embed="rId4">
            <a:alphaModFix/>
          </a:blip>
          <a:srcRect b="0" l="0" r="0" t="0"/>
          <a:stretch/>
        </p:blipFill>
        <p:spPr>
          <a:xfrm>
            <a:off x="762000" y="1371600"/>
            <a:ext cx="3467100" cy="2600325"/>
          </a:xfrm>
          <a:prstGeom prst="rect">
            <a:avLst/>
          </a:prstGeom>
          <a:noFill/>
          <a:ln cap="flat" cmpd="sng" w="9525">
            <a:solidFill>
              <a:srgbClr val="FFC000"/>
            </a:solidFill>
            <a:prstDash val="solid"/>
            <a:miter lim="524288"/>
            <a:headEnd len="sm" w="sm" type="none"/>
            <a:tailEnd len="sm" w="sm" type="none"/>
          </a:ln>
        </p:spPr>
      </p:pic>
      <p:pic>
        <p:nvPicPr>
          <p:cNvPr id="386" name="Google Shape;386;p43"/>
          <p:cNvPicPr preferRelativeResize="0"/>
          <p:nvPr>
            <p:ph idx="2" type="body"/>
          </p:nvPr>
        </p:nvPicPr>
        <p:blipFill rotWithShape="1">
          <a:blip r:embed="rId5">
            <a:alphaModFix/>
          </a:blip>
          <a:srcRect b="0" l="0" r="0" t="0"/>
          <a:stretch/>
        </p:blipFill>
        <p:spPr>
          <a:xfrm>
            <a:off x="4953000" y="1371600"/>
            <a:ext cx="3467100" cy="2600325"/>
          </a:xfrm>
          <a:prstGeom prst="rect">
            <a:avLst/>
          </a:prstGeom>
          <a:noFill/>
          <a:ln cap="flat" cmpd="sng" w="9525">
            <a:solidFill>
              <a:srgbClr val="FFC000"/>
            </a:solidFill>
            <a:prstDash val="solid"/>
            <a:miter lim="524288"/>
            <a:headEnd len="sm" w="sm" type="none"/>
            <a:tailEnd len="sm" w="sm" type="none"/>
          </a:ln>
        </p:spPr>
      </p:pic>
      <p:pic>
        <p:nvPicPr>
          <p:cNvPr id="387" name="Google Shape;387;p43"/>
          <p:cNvPicPr preferRelativeResize="0"/>
          <p:nvPr/>
        </p:nvPicPr>
        <p:blipFill rotWithShape="1">
          <a:blip r:embed="rId6">
            <a:alphaModFix/>
          </a:blip>
          <a:srcRect b="0" l="0" r="0" t="0"/>
          <a:stretch/>
        </p:blipFill>
        <p:spPr>
          <a:xfrm>
            <a:off x="2895600" y="3810000"/>
            <a:ext cx="3454400" cy="2590800"/>
          </a:xfrm>
          <a:prstGeom prst="rect">
            <a:avLst/>
          </a:prstGeom>
          <a:noFill/>
          <a:ln cap="flat" cmpd="sng" w="9525">
            <a:solidFill>
              <a:srgbClr val="FFC000"/>
            </a:solidFill>
            <a:prstDash val="solid"/>
            <a:miter lim="800000"/>
            <a:headEnd len="sm" w="sm" type="none"/>
            <a:tailEnd len="sm" w="sm" type="none"/>
          </a:ln>
        </p:spPr>
      </p:pic>
      <p:pic>
        <p:nvPicPr>
          <p:cNvPr descr="sound icon" id="388" name="Google Shape;388;p43"/>
          <p:cNvPicPr preferRelativeResize="0"/>
          <p:nvPr/>
        </p:nvPicPr>
        <p:blipFill rotWithShape="1">
          <a:blip r:embed="rId7">
            <a:alphaModFix/>
          </a:blip>
          <a:srcRect b="0" l="0" r="0" t="0"/>
          <a:stretch/>
        </p:blipFill>
        <p:spPr>
          <a:xfrm>
            <a:off x="8382000" y="6096000"/>
            <a:ext cx="609600" cy="609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87"/>
                                        </p:tgtEl>
                                        <p:attrNameLst>
                                          <p:attrName>style.visibility</p:attrName>
                                        </p:attrNameLst>
                                      </p:cBhvr>
                                      <p:to>
                                        <p:strVal val="visible"/>
                                      </p:to>
                                    </p:set>
                                    <p:animEffect filter="fade" transition="in">
                                      <p:cBhvr>
                                        <p:cTn dur="1000"/>
                                        <p:tgtEl>
                                          <p:spTgt spid="3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17"/>
          <p:cNvSpPr txBox="1"/>
          <p:nvPr>
            <p:ph idx="4294967295" type="title"/>
          </p:nvPr>
        </p:nvSpPr>
        <p:spPr>
          <a:xfrm>
            <a:off x="1524000" y="762000"/>
            <a:ext cx="6019800" cy="3352800"/>
          </a:xfrm>
          <a:prstGeom prst="rect">
            <a:avLst/>
          </a:prstGeom>
          <a:solidFill>
            <a:schemeClr val="dk1"/>
          </a:solidFill>
          <a:ln cap="flat" cmpd="sng" w="25400">
            <a:solidFill>
              <a:srgbClr val="2B4E57"/>
            </a:solidFill>
            <a:prstDash val="solid"/>
            <a:miter lim="524288"/>
            <a:headEnd len="sm" w="sm" type="none"/>
            <a:tailEnd len="sm" w="sm" type="none"/>
          </a:ln>
        </p:spPr>
        <p:txBody>
          <a:bodyPr anchorCtr="0" anchor="t" bIns="182875" lIns="457200" spcFirstLastPara="1" rIns="457200" wrap="square" tIns="182875">
            <a:noAutofit/>
          </a:bodyPr>
          <a:lstStyle/>
          <a:p>
            <a:pPr indent="-342900" lvl="0" marL="342900" marR="0" rtl="0" algn="l">
              <a:lnSpc>
                <a:spcPct val="80000"/>
              </a:lnSpc>
              <a:spcBef>
                <a:spcPts val="0"/>
              </a:spcBef>
              <a:spcAft>
                <a:spcPts val="0"/>
              </a:spcAft>
              <a:buClr>
                <a:srgbClr val="000000"/>
              </a:buClr>
              <a:buSzPts val="2000"/>
              <a:buFont typeface="Arial"/>
              <a:buNone/>
            </a:pPr>
            <a:r>
              <a:rPr b="1" i="0" lang="en-US" sz="2000" u="sng" cap="none" strike="noStrike">
                <a:solidFill>
                  <a:srgbClr val="E8F2F4"/>
                </a:solidFill>
                <a:latin typeface="Arial"/>
                <a:ea typeface="Arial"/>
                <a:cs typeface="Arial"/>
                <a:sym typeface="Arial"/>
              </a:rPr>
              <a:t>Direct Effects or First Order Effects (Depend on Fire Intensity and duration):</a:t>
            </a:r>
            <a:endParaRPr b="0" i="0" sz="3200" u="none" cap="none" strike="noStrike">
              <a:solidFill>
                <a:srgbClr val="E8F2F4"/>
              </a:solidFill>
              <a:latin typeface="Arial"/>
              <a:ea typeface="Arial"/>
              <a:cs typeface="Arial"/>
              <a:sym typeface="Arial"/>
            </a:endParaRPr>
          </a:p>
          <a:p>
            <a:pPr indent="-342900" lvl="0" marL="342900" marR="0" rtl="0" algn="l">
              <a:lnSpc>
                <a:spcPct val="80000"/>
              </a:lnSpc>
              <a:spcBef>
                <a:spcPts val="400"/>
              </a:spcBef>
              <a:spcAft>
                <a:spcPts val="0"/>
              </a:spcAft>
              <a:buClr>
                <a:srgbClr val="000000"/>
              </a:buClr>
              <a:buSzPts val="2000"/>
              <a:buFont typeface="Arial"/>
              <a:buNone/>
            </a:pPr>
            <a:r>
              <a:t/>
            </a:r>
            <a:endParaRPr b="1" i="0" sz="2000" u="sng" cap="none" strike="noStrike">
              <a:solidFill>
                <a:srgbClr val="E8F2F4"/>
              </a:solidFill>
              <a:latin typeface="Arial"/>
              <a:ea typeface="Arial"/>
              <a:cs typeface="Arial"/>
              <a:sym typeface="Arial"/>
            </a:endParaRPr>
          </a:p>
          <a:p>
            <a:pPr indent="-342900" lvl="0" marL="342900" marR="0" rtl="0" algn="l">
              <a:lnSpc>
                <a:spcPct val="80000"/>
              </a:lnSpc>
              <a:spcBef>
                <a:spcPts val="400"/>
              </a:spcBef>
              <a:spcAft>
                <a:spcPts val="0"/>
              </a:spcAft>
              <a:buClr>
                <a:srgbClr val="000000"/>
              </a:buClr>
              <a:buSzPts val="2000"/>
              <a:buFont typeface="Arial"/>
              <a:buNone/>
            </a:pPr>
            <a:r>
              <a:rPr b="1" i="0" lang="en-US" sz="2000" u="none" cap="none" strike="noStrike">
                <a:solidFill>
                  <a:srgbClr val="E8F2F4"/>
                </a:solidFill>
                <a:latin typeface="Arial"/>
                <a:ea typeface="Arial"/>
                <a:cs typeface="Arial"/>
                <a:sym typeface="Arial"/>
              </a:rPr>
              <a:t>Physical</a:t>
            </a:r>
            <a:endParaRPr b="0" i="0" sz="3200" u="none" cap="none" strike="noStrike">
              <a:solidFill>
                <a:srgbClr val="E8F2F4"/>
              </a:solidFill>
              <a:latin typeface="Arial"/>
              <a:ea typeface="Arial"/>
              <a:cs typeface="Arial"/>
              <a:sym typeface="Arial"/>
            </a:endParaRPr>
          </a:p>
          <a:p>
            <a:pPr indent="-342900" lvl="0" marL="342900" marR="0" rtl="0" algn="l">
              <a:lnSpc>
                <a:spcPct val="80000"/>
              </a:lnSpc>
              <a:spcBef>
                <a:spcPts val="400"/>
              </a:spcBef>
              <a:spcAft>
                <a:spcPts val="0"/>
              </a:spcAft>
              <a:buClr>
                <a:srgbClr val="FFCC00"/>
              </a:buClr>
              <a:buSzPts val="2000"/>
              <a:buFont typeface="Arial"/>
              <a:buChar char="•"/>
            </a:pPr>
            <a:r>
              <a:rPr b="0" i="0" lang="en-US" sz="2000" u="none" cap="none" strike="noStrike">
                <a:solidFill>
                  <a:schemeClr val="lt1"/>
                </a:solidFill>
                <a:latin typeface="Arial"/>
                <a:ea typeface="Arial"/>
                <a:cs typeface="Arial"/>
                <a:sym typeface="Arial"/>
              </a:rPr>
              <a:t>Dead Trees</a:t>
            </a:r>
            <a:endParaRPr b="0" i="0" sz="3200" u="none" cap="none" strike="noStrike">
              <a:solidFill>
                <a:srgbClr val="E8F2F4"/>
              </a:solidFill>
              <a:latin typeface="Arial"/>
              <a:ea typeface="Arial"/>
              <a:cs typeface="Arial"/>
              <a:sym typeface="Arial"/>
            </a:endParaRPr>
          </a:p>
          <a:p>
            <a:pPr indent="-342900" lvl="0" marL="342900" marR="0" rtl="0" algn="l">
              <a:lnSpc>
                <a:spcPct val="80000"/>
              </a:lnSpc>
              <a:spcBef>
                <a:spcPts val="400"/>
              </a:spcBef>
              <a:spcAft>
                <a:spcPts val="0"/>
              </a:spcAft>
              <a:buClr>
                <a:srgbClr val="FFCC00"/>
              </a:buClr>
              <a:buSzPts val="2000"/>
              <a:buFont typeface="Arial"/>
              <a:buChar char="•"/>
            </a:pPr>
            <a:r>
              <a:rPr b="0" i="0" lang="en-US" sz="2000" u="none" cap="none" strike="noStrike">
                <a:solidFill>
                  <a:schemeClr val="lt1"/>
                </a:solidFill>
                <a:latin typeface="Arial"/>
                <a:ea typeface="Arial"/>
                <a:cs typeface="Arial"/>
                <a:sym typeface="Arial"/>
              </a:rPr>
              <a:t>Baked Soil</a:t>
            </a:r>
            <a:endParaRPr b="0" i="0" sz="3200" u="none" cap="none" strike="noStrike">
              <a:solidFill>
                <a:srgbClr val="E8F2F4"/>
              </a:solidFill>
              <a:latin typeface="Arial"/>
              <a:ea typeface="Arial"/>
              <a:cs typeface="Arial"/>
              <a:sym typeface="Arial"/>
            </a:endParaRPr>
          </a:p>
          <a:p>
            <a:pPr indent="-342900" lvl="0" marL="342900" marR="0" rtl="0" algn="l">
              <a:lnSpc>
                <a:spcPct val="80000"/>
              </a:lnSpc>
              <a:spcBef>
                <a:spcPts val="400"/>
              </a:spcBef>
              <a:spcAft>
                <a:spcPts val="0"/>
              </a:spcAft>
              <a:buClr>
                <a:srgbClr val="FFCC00"/>
              </a:buClr>
              <a:buSzPts val="2000"/>
              <a:buFont typeface="Arial"/>
              <a:buChar char="•"/>
            </a:pPr>
            <a:r>
              <a:rPr b="0" i="0" lang="en-US" sz="2000" u="none" cap="none" strike="noStrike">
                <a:solidFill>
                  <a:schemeClr val="lt1"/>
                </a:solidFill>
                <a:latin typeface="Arial"/>
                <a:ea typeface="Arial"/>
                <a:cs typeface="Arial"/>
                <a:sym typeface="Arial"/>
              </a:rPr>
              <a:t>Stream Heating (lethal levels to fish?)</a:t>
            </a:r>
            <a:endParaRPr b="0" i="0" sz="3200" u="none" cap="none" strike="noStrike">
              <a:solidFill>
                <a:srgbClr val="E8F2F4"/>
              </a:solidFill>
              <a:latin typeface="Arial"/>
              <a:ea typeface="Arial"/>
              <a:cs typeface="Arial"/>
              <a:sym typeface="Arial"/>
            </a:endParaRPr>
          </a:p>
          <a:p>
            <a:pPr indent="-342900" lvl="0" marL="342900" marR="0" rtl="0" algn="l">
              <a:lnSpc>
                <a:spcPct val="80000"/>
              </a:lnSpc>
              <a:spcBef>
                <a:spcPts val="400"/>
              </a:spcBef>
              <a:spcAft>
                <a:spcPts val="0"/>
              </a:spcAft>
              <a:buClr>
                <a:srgbClr val="FFCC00"/>
              </a:buClr>
              <a:buSzPts val="2000"/>
              <a:buFont typeface="Arial"/>
              <a:buChar char="•"/>
            </a:pPr>
            <a:r>
              <a:rPr b="0" i="0" lang="en-US" sz="2000" u="none" cap="none" strike="noStrike">
                <a:solidFill>
                  <a:schemeClr val="lt1"/>
                </a:solidFill>
                <a:latin typeface="Arial"/>
                <a:ea typeface="Arial"/>
                <a:cs typeface="Arial"/>
                <a:sym typeface="Arial"/>
              </a:rPr>
              <a:t>Chemical toxicity to water from smoke or ash (ammonium &amp; phosphorus)</a:t>
            </a:r>
            <a:endParaRPr b="0" i="0" sz="3200" u="none" cap="none" strike="noStrike">
              <a:solidFill>
                <a:srgbClr val="E8F2F4"/>
              </a:solidFill>
              <a:latin typeface="Arial"/>
              <a:ea typeface="Arial"/>
              <a:cs typeface="Arial"/>
              <a:sym typeface="Arial"/>
            </a:endParaRPr>
          </a:p>
          <a:p>
            <a:pPr indent="-215900" lvl="0" marL="342900" marR="0" rtl="0" algn="l">
              <a:lnSpc>
                <a:spcPct val="80000"/>
              </a:lnSpc>
              <a:spcBef>
                <a:spcPts val="400"/>
              </a:spcBef>
              <a:spcAft>
                <a:spcPts val="0"/>
              </a:spcAft>
              <a:buClr>
                <a:srgbClr val="FFCC00"/>
              </a:buClr>
              <a:buSzPts val="2000"/>
              <a:buFont typeface="Arial"/>
              <a:buNone/>
            </a:pPr>
            <a:r>
              <a:t/>
            </a:r>
            <a:endParaRPr b="0" i="0" sz="2000" u="none" cap="none" strike="noStrike">
              <a:solidFill>
                <a:schemeClr val="lt1"/>
              </a:solidFill>
              <a:latin typeface="Arial"/>
              <a:ea typeface="Arial"/>
              <a:cs typeface="Arial"/>
              <a:sym typeface="Arial"/>
            </a:endParaRPr>
          </a:p>
          <a:p>
            <a:pPr indent="-215900" lvl="0" marL="342900" marR="0" rtl="0" algn="l">
              <a:lnSpc>
                <a:spcPct val="80000"/>
              </a:lnSpc>
              <a:spcBef>
                <a:spcPts val="400"/>
              </a:spcBef>
              <a:spcAft>
                <a:spcPts val="0"/>
              </a:spcAft>
              <a:buClr>
                <a:srgbClr val="FFCC00"/>
              </a:buClr>
              <a:buSzPts val="2000"/>
              <a:buFont typeface="Arial"/>
              <a:buNone/>
            </a:pPr>
            <a:r>
              <a:t/>
            </a:r>
            <a:endParaRPr b="0" i="0" sz="2000" u="none" cap="none" strike="noStrike">
              <a:solidFill>
                <a:schemeClr val="lt1"/>
              </a:solidFill>
              <a:latin typeface="Arial"/>
              <a:ea typeface="Arial"/>
              <a:cs typeface="Arial"/>
              <a:sym typeface="Arial"/>
            </a:endParaRPr>
          </a:p>
          <a:p>
            <a:pPr indent="-215900" lvl="0" marL="342900" marR="0" rtl="0" algn="l">
              <a:lnSpc>
                <a:spcPct val="80000"/>
              </a:lnSpc>
              <a:spcBef>
                <a:spcPts val="400"/>
              </a:spcBef>
              <a:spcAft>
                <a:spcPts val="0"/>
              </a:spcAft>
              <a:buClr>
                <a:srgbClr val="FFCC00"/>
              </a:buClr>
              <a:buSzPts val="2000"/>
              <a:buFont typeface="Arial"/>
              <a:buNone/>
            </a:pPr>
            <a:r>
              <a:t/>
            </a:r>
            <a:endParaRPr b="0" i="0" sz="2000" u="none" cap="none" strike="noStrike">
              <a:solidFill>
                <a:schemeClr val="lt1"/>
              </a:solidFill>
              <a:latin typeface="Arial"/>
              <a:ea typeface="Arial"/>
              <a:cs typeface="Arial"/>
              <a:sym typeface="Arial"/>
            </a:endParaRPr>
          </a:p>
          <a:p>
            <a:pPr indent="-342900" lvl="0" marL="342900" marR="0" rtl="0" algn="l">
              <a:lnSpc>
                <a:spcPct val="100000"/>
              </a:lnSpc>
              <a:spcBef>
                <a:spcPts val="400"/>
              </a:spcBef>
              <a:spcAft>
                <a:spcPts val="0"/>
              </a:spcAft>
              <a:buClr>
                <a:srgbClr val="000000"/>
              </a:buClr>
              <a:buSzPts val="1400"/>
              <a:buFont typeface="Arial"/>
              <a:buNone/>
            </a:pPr>
            <a:r>
              <a:t/>
            </a:r>
            <a:endParaRPr b="0" i="0" sz="2000" u="none" cap="none" strike="noStrike">
              <a:solidFill>
                <a:schemeClr val="lt1"/>
              </a:solidFill>
              <a:latin typeface="Arial"/>
              <a:ea typeface="Arial"/>
              <a:cs typeface="Arial"/>
              <a:sym typeface="Arial"/>
            </a:endParaRPr>
          </a:p>
        </p:txBody>
      </p:sp>
      <p:pic>
        <p:nvPicPr>
          <p:cNvPr descr="sound icon" id="119" name="Google Shape;119;p17"/>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3" name="Shape 393"/>
        <p:cNvGrpSpPr/>
        <p:nvPr/>
      </p:nvGrpSpPr>
      <p:grpSpPr>
        <a:xfrm>
          <a:off x="0" y="0"/>
          <a:ext cx="0" cy="0"/>
          <a:chOff x="0" y="0"/>
          <a:chExt cx="0" cy="0"/>
        </a:xfrm>
      </p:grpSpPr>
      <p:sp>
        <p:nvSpPr>
          <p:cNvPr id="394" name="Google Shape;394;p44"/>
          <p:cNvSpPr txBox="1"/>
          <p:nvPr>
            <p:ph type="title"/>
          </p:nvPr>
        </p:nvSpPr>
        <p:spPr>
          <a:xfrm>
            <a:off x="457200" y="0"/>
            <a:ext cx="8229600" cy="9906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Acknowledgements</a:t>
            </a:r>
            <a:endParaRPr/>
          </a:p>
        </p:txBody>
      </p:sp>
      <p:sp>
        <p:nvSpPr>
          <p:cNvPr id="395" name="Google Shape;395;p44"/>
          <p:cNvSpPr txBox="1"/>
          <p:nvPr/>
        </p:nvSpPr>
        <p:spPr>
          <a:xfrm>
            <a:off x="990600" y="2590800"/>
            <a:ext cx="6858000" cy="1938337"/>
          </a:xfrm>
          <a:prstGeom prst="rect">
            <a:avLst/>
          </a:prstGeom>
          <a:solidFill>
            <a:srgbClr val="7F7F7F">
              <a:alpha val="46274"/>
            </a:srgbClr>
          </a:solid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lt1"/>
              </a:buClr>
              <a:buSzPts val="2400"/>
              <a:buFont typeface="Tahoma"/>
              <a:buChar char="•"/>
            </a:pPr>
            <a:r>
              <a:rPr b="0" i="0" lang="en-US" sz="2400" u="none" cap="none" strike="noStrike">
                <a:solidFill>
                  <a:schemeClr val="lt1"/>
                </a:solidFill>
                <a:latin typeface="Tahoma"/>
                <a:ea typeface="Tahoma"/>
                <a:cs typeface="Tahoma"/>
                <a:sym typeface="Tahoma"/>
              </a:rPr>
              <a:t>Chris Clancy - Montana FWP Hamilton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Tahoma"/>
              <a:buChar char="•"/>
            </a:pPr>
            <a:r>
              <a:rPr b="0" i="0" lang="en-US" sz="2400" u="none" cap="none" strike="noStrike">
                <a:solidFill>
                  <a:schemeClr val="lt1"/>
                </a:solidFill>
                <a:latin typeface="Tahoma"/>
                <a:ea typeface="Tahoma"/>
                <a:cs typeface="Tahoma"/>
                <a:sym typeface="Tahoma"/>
              </a:rPr>
              <a:t>Mike Jakober -  Bitterroot National Forest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Tahoma"/>
              <a:buChar char="•"/>
            </a:pPr>
            <a:r>
              <a:rPr b="0" i="0" lang="en-US" sz="2400" u="none" cap="none" strike="noStrike">
                <a:solidFill>
                  <a:schemeClr val="lt1"/>
                </a:solidFill>
                <a:latin typeface="Tahoma"/>
                <a:ea typeface="Tahoma"/>
                <a:cs typeface="Tahoma"/>
                <a:sym typeface="Tahoma"/>
              </a:rPr>
              <a:t>Mike Young - Rocky Mountain Research Station</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Tahoma"/>
              <a:buChar char="•"/>
            </a:pPr>
            <a:r>
              <a:rPr b="0" i="0" lang="en-US" sz="2400" u="none" cap="none" strike="noStrike">
                <a:solidFill>
                  <a:schemeClr val="lt1"/>
                </a:solidFill>
                <a:latin typeface="Tahoma"/>
                <a:ea typeface="Tahoma"/>
                <a:cs typeface="Tahoma"/>
                <a:sym typeface="Tahoma"/>
              </a:rPr>
              <a:t>Tom McMahon - Montana State University</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lt1"/>
              </a:buClr>
              <a:buSzPts val="2400"/>
              <a:buFont typeface="Tahoma"/>
              <a:buChar char="•"/>
            </a:pPr>
            <a:r>
              <a:rPr b="0" i="0" lang="en-US" sz="2400" u="none" cap="none" strike="noStrike">
                <a:solidFill>
                  <a:schemeClr val="lt1"/>
                </a:solidFill>
                <a:latin typeface="Tahoma"/>
                <a:ea typeface="Tahoma"/>
                <a:cs typeface="Tahoma"/>
                <a:sym typeface="Tahoma"/>
              </a:rPr>
              <a:t>Scott Opitz- Montana FWP Livingston</a:t>
            </a:r>
            <a:endParaRPr b="0" i="0" sz="1400" u="none" cap="none" strike="noStrike">
              <a:solidFill>
                <a:srgbClr val="000000"/>
              </a:solidFill>
              <a:latin typeface="Arial"/>
              <a:ea typeface="Arial"/>
              <a:cs typeface="Arial"/>
              <a:sym typeface="Arial"/>
            </a:endParaRPr>
          </a:p>
        </p:txBody>
      </p:sp>
      <p:pic>
        <p:nvPicPr>
          <p:cNvPr descr="sound icon" id="396" name="Google Shape;396;p44"/>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pic>
        <p:nvPicPr>
          <p:cNvPr id="125" name="Google Shape;125;p18"/>
          <p:cNvPicPr preferRelativeResize="0"/>
          <p:nvPr/>
        </p:nvPicPr>
        <p:blipFill rotWithShape="1">
          <a:blip r:embed="rId4">
            <a:alphaModFix/>
          </a:blip>
          <a:srcRect b="0" l="0" r="0" t="0"/>
          <a:stretch/>
        </p:blipFill>
        <p:spPr>
          <a:xfrm>
            <a:off x="0" y="0"/>
            <a:ext cx="9123362" cy="6858000"/>
          </a:xfrm>
          <a:prstGeom prst="rect">
            <a:avLst/>
          </a:prstGeom>
          <a:noFill/>
          <a:ln>
            <a:noFill/>
          </a:ln>
        </p:spPr>
      </p:pic>
      <p:sp>
        <p:nvSpPr>
          <p:cNvPr id="126" name="Google Shape;126;p18"/>
          <p:cNvSpPr txBox="1"/>
          <p:nvPr>
            <p:ph idx="4294967295" type="title"/>
          </p:nvPr>
        </p:nvSpPr>
        <p:spPr>
          <a:xfrm>
            <a:off x="1676400" y="152400"/>
            <a:ext cx="6019800" cy="3200400"/>
          </a:xfrm>
          <a:prstGeom prst="rect">
            <a:avLst/>
          </a:prstGeom>
          <a:solidFill>
            <a:schemeClr val="dk1"/>
          </a:solidFill>
          <a:ln cap="flat" cmpd="sng" w="25400">
            <a:solidFill>
              <a:srgbClr val="2B4E57"/>
            </a:solidFill>
            <a:prstDash val="solid"/>
            <a:miter lim="800000"/>
            <a:headEnd len="sm" w="sm" type="none"/>
            <a:tailEnd len="sm" w="sm" type="none"/>
          </a:ln>
        </p:spPr>
        <p:txBody>
          <a:bodyPr anchorCtr="0" anchor="t" bIns="182875" lIns="457200" spcFirstLastPara="1" rIns="457200" wrap="square" tIns="182875">
            <a:noAutofit/>
          </a:bodyPr>
          <a:lstStyle/>
          <a:p>
            <a:pPr indent="-342900" lvl="0" marL="342900" marR="0" rtl="0" algn="l">
              <a:lnSpc>
                <a:spcPct val="80000"/>
              </a:lnSpc>
              <a:spcBef>
                <a:spcPts val="0"/>
              </a:spcBef>
              <a:spcAft>
                <a:spcPts val="0"/>
              </a:spcAft>
              <a:buClr>
                <a:srgbClr val="E8F2F4"/>
              </a:buClr>
              <a:buSzPts val="2000"/>
              <a:buFont typeface="Arial"/>
              <a:buNone/>
            </a:pPr>
            <a:r>
              <a:rPr b="1" i="0" lang="en-US" sz="2000" u="sng" cap="none" strike="noStrike">
                <a:solidFill>
                  <a:srgbClr val="E8F2F4"/>
                </a:solidFill>
                <a:latin typeface="Arial"/>
                <a:ea typeface="Arial"/>
                <a:cs typeface="Arial"/>
                <a:sym typeface="Arial"/>
              </a:rPr>
              <a:t>Direct Effects Second Order Effects (Depend on Fire Intensity and Duration):</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400"/>
              </a:spcBef>
              <a:spcAft>
                <a:spcPts val="0"/>
              </a:spcAft>
              <a:buClr>
                <a:schemeClr val="dk1"/>
              </a:buClr>
              <a:buSzPts val="2000"/>
              <a:buFont typeface="Tahoma"/>
              <a:buNone/>
            </a:pPr>
            <a:r>
              <a:t/>
            </a:r>
            <a:endParaRPr b="1" i="0" sz="2000" u="sng" cap="none" strike="noStrike">
              <a:solidFill>
                <a:srgbClr val="E8F2F4"/>
              </a:solidFill>
              <a:latin typeface="Arial"/>
              <a:ea typeface="Arial"/>
              <a:cs typeface="Arial"/>
              <a:sym typeface="Arial"/>
            </a:endParaRPr>
          </a:p>
          <a:p>
            <a:pPr indent="-342900" lvl="0" marL="342900" marR="0" rtl="0" algn="l">
              <a:lnSpc>
                <a:spcPct val="80000"/>
              </a:lnSpc>
              <a:spcBef>
                <a:spcPts val="40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Biological</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400"/>
              </a:spcBef>
              <a:spcAft>
                <a:spcPts val="0"/>
              </a:spcAft>
              <a:buClr>
                <a:srgbClr val="FFCC00"/>
              </a:buClr>
              <a:buSzPts val="2000"/>
              <a:buFont typeface="Arial"/>
              <a:buChar char="•"/>
            </a:pPr>
            <a:r>
              <a:rPr b="0" i="0" lang="en-US" sz="2000" u="none" cap="none" strike="noStrike">
                <a:solidFill>
                  <a:schemeClr val="lt1"/>
                </a:solidFill>
                <a:latin typeface="Arial"/>
                <a:ea typeface="Arial"/>
                <a:cs typeface="Arial"/>
                <a:sym typeface="Arial"/>
              </a:rPr>
              <a:t>Dead Trees</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400"/>
              </a:spcBef>
              <a:spcAft>
                <a:spcPts val="0"/>
              </a:spcAft>
              <a:buClr>
                <a:srgbClr val="FFCC00"/>
              </a:buClr>
              <a:buSzPts val="2000"/>
              <a:buFont typeface="Arial"/>
              <a:buChar char="•"/>
            </a:pPr>
            <a:r>
              <a:rPr b="0" i="0" lang="en-US" sz="2000" u="none" cap="none" strike="noStrike">
                <a:solidFill>
                  <a:schemeClr val="lt1"/>
                </a:solidFill>
                <a:latin typeface="Arial"/>
                <a:ea typeface="Arial"/>
                <a:cs typeface="Arial"/>
                <a:sym typeface="Arial"/>
              </a:rPr>
              <a:t>Fish Kills and mortality of other aquatic organisms</a:t>
            </a:r>
            <a:endParaRPr b="0" i="0" sz="1400" u="none" cap="none" strike="noStrike">
              <a:solidFill>
                <a:srgbClr val="000000"/>
              </a:solidFill>
              <a:latin typeface="Arial"/>
              <a:ea typeface="Arial"/>
              <a:cs typeface="Arial"/>
              <a:sym typeface="Arial"/>
            </a:endParaRPr>
          </a:p>
          <a:p>
            <a:pPr indent="-342900" lvl="0" marL="342900" marR="0" rtl="0" algn="l">
              <a:lnSpc>
                <a:spcPct val="80000"/>
              </a:lnSpc>
              <a:spcBef>
                <a:spcPts val="400"/>
              </a:spcBef>
              <a:spcAft>
                <a:spcPts val="0"/>
              </a:spcAft>
              <a:buClr>
                <a:srgbClr val="FFCC00"/>
              </a:buClr>
              <a:buSzPts val="2000"/>
              <a:buFont typeface="Arial"/>
              <a:buChar char="•"/>
            </a:pPr>
            <a:r>
              <a:rPr b="0" i="0" lang="en-US" sz="2000" u="none" cap="none" strike="noStrike">
                <a:solidFill>
                  <a:schemeClr val="lt1"/>
                </a:solidFill>
                <a:latin typeface="Arial"/>
                <a:ea typeface="Arial"/>
                <a:cs typeface="Arial"/>
                <a:sym typeface="Arial"/>
              </a:rPr>
              <a:t>Combustion of Organic Matter and Organisms in Soil</a:t>
            </a:r>
            <a:endParaRPr b="0" i="0" sz="1400" u="none" cap="none" strike="noStrike">
              <a:solidFill>
                <a:srgbClr val="000000"/>
              </a:solidFill>
              <a:latin typeface="Arial"/>
              <a:ea typeface="Arial"/>
              <a:cs typeface="Arial"/>
              <a:sym typeface="Arial"/>
            </a:endParaRPr>
          </a:p>
          <a:p>
            <a:pPr indent="-215900" lvl="0" marL="342900" marR="0" rtl="0" algn="l">
              <a:lnSpc>
                <a:spcPct val="80000"/>
              </a:lnSpc>
              <a:spcBef>
                <a:spcPts val="400"/>
              </a:spcBef>
              <a:spcAft>
                <a:spcPts val="0"/>
              </a:spcAft>
              <a:buClr>
                <a:srgbClr val="FFCC00"/>
              </a:buClr>
              <a:buSzPts val="2000"/>
              <a:buFont typeface="Tahoma"/>
              <a:buNone/>
            </a:pPr>
            <a:r>
              <a:t/>
            </a:r>
            <a:endParaRPr b="0" i="0" sz="2000" u="none" cap="none" strike="noStrike">
              <a:solidFill>
                <a:schemeClr val="lt1"/>
              </a:solidFill>
              <a:latin typeface="Arial"/>
              <a:ea typeface="Arial"/>
              <a:cs typeface="Arial"/>
              <a:sym typeface="Arial"/>
            </a:endParaRPr>
          </a:p>
          <a:p>
            <a:pPr indent="-215900" lvl="0" marL="342900" marR="0" rtl="0" algn="l">
              <a:lnSpc>
                <a:spcPct val="80000"/>
              </a:lnSpc>
              <a:spcBef>
                <a:spcPts val="400"/>
              </a:spcBef>
              <a:spcAft>
                <a:spcPts val="0"/>
              </a:spcAft>
              <a:buClr>
                <a:srgbClr val="FFCC00"/>
              </a:buClr>
              <a:buSzPts val="2000"/>
              <a:buFont typeface="Tahoma"/>
              <a:buNone/>
            </a:pPr>
            <a:r>
              <a:t/>
            </a:r>
            <a:endParaRPr b="0" i="0" sz="20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lt1"/>
              </a:solidFill>
              <a:latin typeface="Arial"/>
              <a:ea typeface="Arial"/>
              <a:cs typeface="Arial"/>
              <a:sym typeface="Arial"/>
            </a:endParaRPr>
          </a:p>
        </p:txBody>
      </p:sp>
      <p:sp>
        <p:nvSpPr>
          <p:cNvPr descr="data:image/jpeg;base64,/9j/4AAQSkZJRgABAQAAAQABAAD/2wCEAAkGBxQTEhUUExQWFhQXGBgYGBcYGBgYHBwfFxgcGhwYGhwYHSgiGBwlHBgcITEhJSkrLi4uGB8zODMsNygtLisBCgoKDg0OGxAQFywkHyQsLCwsLCwsLCwsLCwsLCwsLCwsLCwsLCwsLCwsLCwsLCwsLCwsLCwsLCwsLCwsLCwsLP/AABEIAKcBLQMBIgACEQEDEQH/xAAcAAABBQEBAQAAAAAAAAAAAAACAAEDBAUGBwj/xAA8EAABAgUCBQIEBAUCBgMAAAABAhEAAxIhMQRBBSJRYXETgQYykaFCscHwI1Ji0eFyghQVM6Ky8QfC0v/EABgBAQEBAQEAAAAAAAAAAAAAAAABAgME/8QAJREBAQACAgICAQQDAAAAAAAAAAECESExEkEDUTIiQpHwYXGB/9oADAMBAAIRAxEAPwDLKodJhFMIJgCJiNS4MmIlJeAmQqCKohSWzBvAIQgqEQYEnreANUILgc4hJeAk2Jywv7wcueyklsebv1vYt0gZBpLs43DkZ7jEA1z5fqW2vvBF1JJmMgVFdgP9QZvPftGpP4JrNOj1FSyE0sWKVUjNwCSnztA/BGmq10k3YVHwyTftdvrHqCuIyzMUgKZctgbEgkpqofdTF2zCrHkU7iU1SqiohTMWAT9QN4taXXrmBSVqUcMX/wDIfixGp8X/AA8GOq0zemfnQAbFy6k9uoszfTlZc0ggj2/KEVvJqFjU5HyuWI2IvkZb7iARpioqpF3ukE1A4cPgW7xVkTAU0GnFifH3z5iWdLKVApLkDCbEMbgHO4z+sVEmkLOQBZgRhQY7DfHdr9IpcQDkqlJNJF0sQXs5TSX8gkP9oskoJCgtQUkk1FPVRY1JcNcOcEwUyatYCSSsuRWLhXQEU5B8+2YDnEyyC6iClzl8AfiewL58xYHD02WFuSXYpDEM/XYv526RbncMWL5DsbU3uXbzYHOe8GjSWBANLM9OAbXYO+74NwGxGRFMSakqWkgqAqIsFEEgHBJswJOcveJ9TJCQwINVkqtbLmxuPIgzIASAHc2JIFJ8EY6QM2WEhmDgEuGckDJJ/L6Xh6EEqV6agpX/AEwq7tcJVceP7fRtdMUZ8+YpVXOq46BVrg/yi3YdIaTLKkFLgkpcsbOQXDYsbvjPeIp8sJCQXuRvsHIN7N5FvrEgtqnekBuoglLhqAElT9aja2w8xFpQqxKiQXL5vcnfoD9IhVNMwrJVSVGYtIzYgqLHZgCp/wCk7QOn1AJ5XIpmfdB/VoWlW5E5I+YJYgXak9CUtYEFx3p7xPS6LhKiAfxMMZJaymcB+20Upe5KmD7AE3s+evTrEqpikNf5i9Q3cWD5G4tDaHSsJAuVBsBw2bsfON3IhpqyEECpIYWC3T5Zzy7+3aAcAkqsSDy9f9TEQwW4vnsWIybf2jSpJJJ5dwFU3fKSP1b9iITNU4KWIcVEMkjyn64g52pANRL2Id+YO4cOHtcQIkTVJK5Yu25p8lz9bfzCMoh9dyWdnq2ZwLDFum4idJIXblJvk7h+vdoiEgyyUq+YMTd3yM37xNICHAVUQAVIJJsRUoggG2PqNooATSFFrgknbvggAi1t3+8WtFNShwm4tdjfzUzH99Iry0OORWSnlKlMyrbgYyc7tiLPDXlgoSHpYEgkgtgu94DJaCaGaCEVQmGaCMO8BGYJKoamHEEGUtAFUEFWv7du3iGUIKAPYwcNDtAJQg0pYAtY2fv0gGhyIDpPgqfRPStjyiaf+wAP2cgeSI6z4GSV6Nc2aKjPnTJhB3BNLH2Q3ho4X4dmc9IyqpJGbLDP3YsW7R6Z8NShKQiQC4Shj5GT2uT9YntqdM7X8L1CFpOl1JCPxSJ/8RJfYLLrT4JP6RxvG/hmbKUtaEgy3dkl1JGbggEgYcdHj1X/AIYKSUnOx/KOC4z8RDTTCmkrVfdkuCxB8FnHeM26vBNacema6qmANsAhy+Ts/wBIuJnOVMWZixNje5Y2MZaZt6hl3tb8ovabUCp1HYu+/UEsc9fEbZaDhTKrQDuQUv7vdN8sN4YzwwLMqwKwS/k+7Xcfm7zZkpaHQlyCHSsJWDgMbXxv0iOYmUtKkrkSwW/lCc4+QJPu4bviKJJOtpUSXIdPMiwBAZ2uWPVn/KD1E+hRdQUkgO3ygPiwsNozVaGVZQQmmwISSCGD3AVc5D3eFqNPJYhC17n5WfoBd2sfp5jIsapICCPUSEZ3cY3G97h7dninJQuZYlSZKjdZS3LgYukHcjMWNJJCgay9wACWTYBmVc1h8tv7Ra005SOUkFxzAEgqBDG4sCAPGQ8NciL0UhKQEmkNi7dQDkgh4pzUpND7WUCxwAx8G3sY09SsqRyBgHLFSWy9RvYgnptiKMzTLJQUJBJLgkAggKwQbuMsRgPDQlEzksxFAZiCoApuH2sDl8ttGfK0lN25norILBlWDgMAQw7g940E6eY/MpKLEjDG5aw2s194h1kwn3b3tbyQx+28TKptSClIFVmTZ7DBApBv+WxiReuBDDAsBZgWUHfrYt5HaJdPLqSoN8zAp3ekXu+Df67RnnSJ5qQnYi/Yj2NTjsYlml0soPUu/Rj99ukGhCHZRI3GwI87Z9oCVNKMBlEhiMgthsWH7tForAQAXUVA89Tv1ZxawDve20WVNjWtKWYAKBB/nNi7OolnYfaJTqCBhRcMpSRlkgJVYA7MbDfzFFxdNIYpcEKLguGzlmI2zBpmMCwtVkh2NgHBFneKppiUqTSXANPM10ud8P0foYiZQL9iNrbuCBewbp4i/o0VqKVECpNO+707MBUBEIk04KgoHCXJDbbUkP1hvnSe1ZWmwaXJPt9f3iNLh2iUpytgm1BBBfL/AC9+oF33eAVpApjhIy2WuWANgSSq5dgkmBmT1G4w9NiQLAYGQLt4Ae7xLV2zTDPAkwLxoSGEIRNoF4CSFAPBwDLECF7RIREdMAxzEgECDBpgBMCFRMREakwGt8KzZadVKVNISgVcxsEkoUASdrtHRaP4zkjWejmlSklf4SAduuAejOY4HVJJQoD93vDaHTpQyiBcZa4eMXHdal0+gVTUkBQL4x3jl/jP4ZRPkqXKA9QGu25Zj9R92ih8K/EDD01XU3KT+IDv1vf/ADHRKnOAAbbRi3y46s/v8LJr/TxdKWzkRPpZxSXYE9wD73jq/i3gKRXORYsVK/lU1yR0V+ccclUdccts2aaWmulQe7bm2TiJUliFWZmfOMAj97NFHTTaT1EaKJTAsErSU7g7F9mKT9sxpEks1glx8pCgHBHQgEM18P7NaIeF8KAUpTqKRUOZQBTuCQLKNrEMmzMIilzUgAgEKAfY3HbobxPNCJqxMK1AjJ5QoZu2Fcxz7t1lBHh3MpDgWtV+IORuXBdhv4hlyzQEzA6kKpBSRWm5/EM32Ni3iIlK5QpgWcEh3DuLv9bWtZoCbPxk7AeLX/e4iiwZCkpcKqQQXex3DXsSxux7RUnyCskA0pAfF/lLKZRBAdrD9IJGuqJa6uhDs5yxt3eCTrapXzNZSQkds1BxTdh/tMS6EGkkcykrqCgxBKiMB8nFtje2YWpcqYCwZi4sVcwIe56HzEE3VOyjcsCSbf7SCLYMaEjUGcwpYqts4dzbDu7u5d+sYujstFOcJUgKC7pI+awJe5FQsNiWLMIra4KpakpV0DjO21ybubl4eVrJSErbmNSlXTcUjDvh79eaGVPehWOudyC1+zN47xEtBOQLj5S6amLtytk9aev5iGXPCrA9XADsDfe4zt3h16YpBUDyqDgUuDZgPbAPaJEpZbgAKpewOxBYj+31jcmiEEMRSKv6T+jXIvkQUxaQkVVE4YGzDFr4P5GBCic7CwFrM23s99oRvhruKSRd8N7XZzcHpFVJInBTMKDlJSGfe/Xr7Nva3rZVM0qQ49UVJpLGpnsQbOQB7xnzEqwUsQdwQR0thvbrGnptVWlAPzJUnpgkKftzMI5fJuWZMZccs7iYNbgmzD7OS3Ukk36CJkTitCakhRdV2bp0tA8UWUzFA2FRZg7g3uMWA36QloNKPTFXKSdvxqHXt9os/GE6jLVAgQbQwEdGjphyIaHgpNDhUCIIQBkwyoFUOiAUuyg+H3iXWyihbEMCAoZcAjBcZiNaHhin+0AYMMYQhimAQF4R6Q6TDtEE+hnhJpWSE5SofMg7EdR2/wAg9TwjjqhyTilSDieg8oO1YzLfqbd446M2dNXLXZRS+FBwfBIjOWMt21LXrsr4okTEpALMGKSyh7933HeMHX8E0k0KWgnTq6jnlE9xlP2jlJM+UEgTpSn3mSl0KPcpUClR9gYBOsS7S9TNIvyGSCosDumYxPtePLfi+WZeUy26+WHjqxe1nCJkq/LMR/PLVWPdrj3EPo58qkmYTa1gGI2yQxEYs5U8IEwLsr5SWTZ2PVsE+3tFKRxNV0qJUOoDA9QHNx5EeiZZzuOdmPqukROQq6QtKX5VHmDdyNnFiOhi2JJ5CA5NyRcfS1/7dozZWpUs0y1VE3CStlMxwlQZ2bBwbPF3Q8SO6QEv8qg9J7F6gH7x0xu2Uk7SEAKGC92tjF8ftor8SkgJZ755rA7BrORf7xoJ1AUo1GysMOV8G3v2MCildSFKUyQaaTS7gZbIs3vfeNIxdMkrFQSQejF+te9I8m+2L6C9MC/qILpBdyp8BRLgjYDq2+zXSlrKPpkJUEqSSQz4UH5XfGOaErUpUA9lJwxXzXcF3IbZtn8RNDHSqtCaGUpylTqIS5IYliGFw/eENMuQJs2oKNNKSQRSomgJ/mS0okjo2etoy2KkyZaUku6QkBQYEEkgsMu9odU1XpkTD+MFjcmgXYAmkOu7Mf1zpWfoAAAyjZmHUWJDN7e140Z6QSKuYHcC4NzYFmxDSVVAkOEA2CQWu3yqZ9maws0FqVJWkpBcu9Y2Bf8ACqzgXaLIiBEwpUzqSBgAhyT72tbMMU3cBgLvg9iX8s4J/vLo+FLShNK6xmoJIIZrDoAw3iOYlCfxE/09Htcix8iNCNTvsW3F/uNv7QKQLhW4s3XwW2dn6tCs1nJfcbdhv/gwTu9yLuBt/ceYiJUTcgFxyskuUkDZif7HEFwucEzEhkgKLEh9y4ybcze0VyltiWuSGPsaTcHGX/WVEk+ogN+JwrYgXO+XYtGc9XG7TLqtHjEwClTXqIJIBFh8p8pULMbeIBKAQkqJDoDMRd1LUd/6hC1RrM5GwVLNw2AELZ+7X7QyjMSpmVZEvDgYO2MvHL496kv94Yw3qRhHMMYcmGMd3UMOIdocCAcwJMORDQDpX9YJIJ+UE9bG3csLZ3iJCyC4jQTqSpSaASrBSoBaSewI6deggKKJwaDBjpZXw7M1EslMiUkpc1MZYDdWISfptHOmVQWN2iblXRhDvDKN8N2h0wQOYYqgyGhmeKEDEU1AUGIBHeDCYFQgJ9Lw5c0chxcgAE2drH95iXS6SXMoWxC/lWlQFPYBhhnDG5sPFTAJxbP6vt5hPyGkJdLVArZRub0lqmNjkh4lgk4mEzFFMtNKX5R3HnH7viKel0iWY4PZiPf3ixNVUkKqBUbEMXtuSzfv6qViGjaX/lfM7uUlizXYFsdg3tE8uUzg2zBcPmpBpWSEqs4yOm43i2rTgLCASol8EXNm5Tncd9oSaFeYgsVbPfsaXaLappKiVBygUkHzkgM97H2ivqpRQVJLgjYt1e/TpCCr+HCmbBDWIye/Z4qJEsGIZQAZnNgSXbox6dYH0w7sWZyHJs7KcBiz9WiOYVA5BtkFjjPu4zDrUHBBcG7szFupzfxFVZlzVKFIVSAySm9JbDjB3h9YSAl02cqLXuqxUB0aW5/y8Ulg7E2tgA5e4Hc5eJUzlEipwRZi/RnY5eArzEqqC0kJRUwYgtUDYg2bHkmLGqWwuoqfdvNzVe9O9n3iwJKXZKUqzcECxsD7KF32I6xWSi5SyUhgCCQME4UU+HZx9Ymg0si5V4sDzDuUlnDD6wOvKlowkbJAcqIGVP8AiTYgwc12JDjqxN72c/iH1xDyuJOQlRHcsHY+2XwWP5RRBQGqbzfFsbeR4MKdLFvyz7WPnpGgvQhTmWtLnYixBwARY+8BK08xCiZiKBL5g/UlgARkFTP2fLRm5SRLdKGosX+4LZv7Zi5IUQUqvSU1G9nApuBvbMVp603UUm4uxYu+Q4L32uWMEiakIY4FYBLuApmcD3+jxj5PxYz6aGkKTSVKqqSUgDF2JFhkHboReC/5qgEg02A+YEjGxDHy8YK10zQ4pAJUGNmFwRcuD1EW5yCqbN2uMnIaxH72ifu/4u+Wa8KGMIR0bSCFDPCgEYGDaJJMok2gI0yOUl2Zre4sH3vHQ/B0uX6hK0rUQLFKSrzZIJeOo4PwJKpafWIXYMmwSxwRTnJv1PYR0fDeDy5Y5BSOg/Mvkxm5b4jWtMbV8a0KkGWZs0A2IT6qezMR9mjm5cjRSiVjUeosE0CgppYFqqwb7dix2joviPQFWoNQcFCWV0pJBB6XUC/cxx3xdNTUlCUpdIDqAuXH4j1z9RCXnWj1tiag1FSjkl/JN4AYvG/wPgMyegPVQ4pLhgzvY58xT43woyFlJLhyxtt1bB7RraaZoMHEREEDAIiGNodoYpioH1ighSSxFwRENyylXJz7/wCREs1FoepnANj+xARoTEhlmkkXYXZ3F2c2Zr/Y+7JEE/guGIZ/z/PaALSgKNJsVNSXa7WT05jYO12uA8XpvF5npmUVfKxCaACdwRZwrlP27mIlya5SUhQN3pboN7eA/aIVqNKqVJUorJKwCXe4DkWFSS4e5YbtEvAsSNaJjFcup3INZDk3JLD5f6bZd3vEqUlRNqSGt5Diz526ljmM0ySgJLAVFVgoKAekEgbi+LMPEW5c5aSlVvlKVYDg3c3bIAzgAWwEpUoLjulx7HBHj9RBSxZgAX2YH8RFu/8AiLEwMzoKCXbcGrBFsPbeIAm4Cg4bAbIu2D1MWdodasOATZmTnYBWL9w+/eCK3IBtjLt71fL5cjxAhjc5wQEgpYnNiGzDuoi3O3+qzDB6DzaKoRUlje2FJ/Qixyb97xPp0IqdYBOTVuSb4ZoremCElXKTfAbG4yB/eLcpEsqZSwE0sWLu2xfPWAk4mKpf/SEpQVcoYnFv9r9z9rUeM8Km6dSPUZQpqQUsp6hcFuhLd3eNL/h1Sw6bowCFBSeZrK6j93gtVrTT6ZQo1hx/SWsbDD79iDeJoYkshQBS1gbFy4Owz+zGhrJqkITLAqvUsG7KLEIc/KUgjG6lRVlKQlRvndmAtbHcd4lkpPqFC1fORSVfiU5KVWsQVWfF+0YyZqjqlpQAwUp6iwpBTubMCQEnD9O0Rp1qSKWUAEqNTXyQKgHuAxGPm8Ra4gl0kJJUtKrAPU6rh3weX975ek1rESlWBUyXthybdQWLlsxLzD0v8D0ipwMmYlQsoy1qZKhl0ORggg4sS+8GrSzFrJpaYya0uzEuRffNL/0Q0jipQpBAKGNYBuDYvsClJd2xfyY3tXJRNV6iQooWAoU0vfIJUdjaw23jFmsmf3OREIwMEI7OgxCaEIkQIApct47L4P4Sl/VWHCcdzHN8L0xWsAbmPTuF6WlKUgWH3O5jlnfTpjPasjXy5Ez05qgkK5kE4Ykuk/ygEONo6YKAYdcRxH/yJpQkS5gUQvAALYc1ezt7xz3BeI+n/EmTFAh0o/E1hspwUkEizNsdo3jNRLy6j4w4t6S3StmQMHL1Cn9fYR5zNnFSipVyS594scY4iZ0wqPsIqSxeNMulkaucmWTIJAppUohwkZZPe5c7N9DnqTP0TgKrkqIUpTEqqLku3UvfD5MbWm1SBpJZpCuVgGvWlwGbe+YD4d4FNlHUS5oBlLD+e4GxZT4/CIxjfTVnt59MENtFriWn9NakHYkP17+8V0kNG2UZV0goEwSR3ggJogETOsFOhJQG7xQ7MH2/eYKWoOHxvB6bUlLsAQQxCg4I/TyIgZs7xRoHSy6CpEx6eYomS0qFg4BSCAoODc9RYNeNU00hlSxVcOC7UAOAkhrpUc9O0NJ080JE2VsS5Z2bZXTIH06iDrQU1UiWQSDRZOHfcjBFu1omjarrJQHphKgyWYEEn+JMJISbMzNc9BvB6fSlKrFYuSyikZHKGpfDAl/piDSsGamoJKaQhYqVzU2OQwH+IuaiSwKnKgnF3bJ+bJ2Z3PfpNKBZPKEOzjlJuC7UPuOhLOHGQYszqCo3AULNfdmYAGwxeK+p4oFYSVqSLqmWtkhrFu5Nme0V/UWo0qQEp2qNwLi1IJ+ubHxJ2li6lIeyrve7e4JcM43baEtKiCSuo78wIw43J7ftoaYhKckl2uwHhgTv7/lDCYgJXSlRORzEhh/T+7xrkMEkpTWCWw7sL7tfbqMb4gP+HYVCxDno7B2y+dmHWC0+oSCGIO7DLhnL737RfM/1GUwJ7n7gqFzbfpEgyJa1JcAqAzZXX3Y3iVE8FxMKikl2BOdzc59t4vzdKPmZik3AACW3/D+paKGoQUk3PMS9rnvjPjEWVNphKS1lgi5Ts3Y9HwW3ieeooSZagFpN3LgoUWYpKRYtci2w819DJcFSvlB3wTlh5Nz4htVrwh3TUSLXNyWLsNg72jnbMrpOKPiJMwKmBgrkJpcOQaarizlX2jDlcQlCdVO5zZxhIVyn1FslyXSHe7JPzYjf0E+pKki5KXBxcF/Jc/lGPp+GiesISUuoEEAlyoJdidgWN7d3icTgx7015Whlo5iLo5wQUqSLkBQUA6vlt532Lg3xIqXU8lMwKCSEkhNDuQmwNqSktgEmMqVrhPQJKQJSEKSVuXKwl6gWBAYCq9nGzARv8A+HCsLmzSB6hrSGexcvdmHTs0c8+v1M5X7csYdMOBDiPQ6CESykxGkRe0EmogRLVjpfhTR5U3YfrHoHD5TCOf4HpQkAdI0Z/H5Mo0qVftHnxy3lt1ynGmd8X8NlEKXMJKyzOSyQHJYC316x5fP1ClZO9h0jqfjH4h9c0ocJFvMcio9I7Yznbnbxohm8Sv0iulN4lSY2y2+D666EH5a0qy372+kdl8Qa1UoS9RKqJQQJqQosU2IBGxNw4jzuQtiCNu8d3wXUCdKXLdqxnuzA+zCOeV1y3OY4/j+qRNmqWgUhV289IzUntG9xDgolyVOr+JLWAQ+yg/529owCI3LuM3gktDlGLxEDBAxUPMlnt9REVMWFp+8QqS0UJIi1L0alWcPkBxdy3XPY3ikCYciAlTKvTUAcGogXvZ/3vFrU6E2QVvZyUO1LOwO+fsekUjM5aSkfN8zFx1B7e0MqeSUhSiUpcC7We7PiKNKbKvLAV6ilFILA9CwqVZwBkizno8TrlFbpoctkqUoMMNUSkew/OI9Bxdk0LSFIG6QkKHkkMrG8LiOukhAVSojLVNazkBAApDjYZEQXeHcLRcTLrSfwkKOHCflDAv7ks+IfUgpnKQEpUoEmxBYv8oY2DBik9+zV5KE1BSFr5eZ3SQ3TdQL2uQQ8UtHMoUmYKAanqBU4qLisNcXaz/LE9q2tfo5rFJCTYEZBsHFmb2/9xmIUoKCmvuWdh1Ia7gg7xqzONoKSedKm7UfWzWw7bQMrUyjMIddT2FLgthQKT1/KLb/lGZMAdw2A7AXs+DjA7ZiGXqgS2XsQ5B84/SLGqdailIApJqB2qZSbWsef6DxFOfpqkpmgEWAUQ6gC7OWH5P8AeMzIXpWtNg5Lmnmv1sT029/MKfpucJDkKanDjAt9LjsekVlyCQHAUeoc/KWuPY+4Z8RDJ1c2WplJqKATUSzunkNze5ufES97jNl7i9riCmhJsirdnJyr6Pnv75cxFZBCiBSGI6FIv2ct9BEksqbuz/q32f6wOoAWfTu/yhSehSWqbYse7hztE4iSaWeFSiNQCVfhIAt0SXSxbDva3Le8a+n1KZfp0oSkKUHIypUxQDnD8ox2EY/ApRQayAbG9g9JIItm9veJdBpZxmH1QaQtFHTkWCG8pUX8Ry+Te7Z9M5bltgOD6QevOKyDLrWAP9S1VDtYH2VGxrviKWpZBliaAzOWSOybXO59o5zikqYgrA5UrmTCSG+VRbGb3+/aI9C7Gwz2MXHDy5pjjvmkqHEKGeO7qkRGvwhYCr52jGSqJ5azGcpuNS6ruDx5KZagDzNHK+tUoqJsHMVtRNsIhM8sR1jnh8emss9hXMzEIMImBEdXMSRD1XhDvALsYCZ40+FcTMpQIxvdox1GCSqJZsl063j/ABITEApU4VkMOgOerxyq1QQm2Z7ZiIjEMcdRbdlKXzXiZag0Vlpu8OVEi8bRMlTp7i/tESoYHpAEwByyNy2e/tFvTaNM08iglyAQo3vkpIHvfYHpGeYsaDU0KJIBBBSRbCgQWfBYloCPiWrMyYSEgJJNIAZk/hB6kJYXibQolqSUrUEd1IKtmyLpPsYrzA9h8oJawdj1g5cpx12tAaKNIlVxOllVPyutBJe4K1BICQB5xaB1WhQkljUpQAOVJTglhZw6RsMCK4k8pUKmDA2BYuzZ3/WNbhyyhR9RLhqSUhy9vxWtY4IfMBTmqIRShaQCq6uYKsBtTZnfOftHp1hKVoKXCrvdwWy4sbFrjBs0bp1ktdVgGV8vMFY2VTylseYyZcpphCagFBRHyv3fF7jbaAjGiQHWFTEFRsUqSUhn5LAEB8OWZsRoIRNUkilE1KvnoLKve4sqp2NRGzvESNOUBTJJIa6QSxG7uX6WtE/CuCT1KSu8sXekgM5ywSL9w8cs+eC42qGnKkhQRMWsBjQSykl3ZQOOnuY0EBh/EQQtSbFKmcYAJFgXxtaOmEtITzKEwszlnLbPveMqdw8KV/DmLlkO6FfKQci9iPL5jjLljf1OV3h+TkdVp58qYFhRKAp1OQlnLkFL3JAd7vfdzFtM3nFQuksFJF7Ka47HP9iI25+lJ5ZhSDYBTWO9JSch/vggxi8Y4WUutRqduQqIQFAHmJSylgm1mffDDfntcc/LhNqeH3qSRLTldi6C1lJDO3YNnpiBOqZP8IFKVDmIuqY7D58pT2DfVyMlXF5iVjLs1PypZJNkpAZNm+u94nXOdVUtCwVpIpAdiMMzsLM3ezYFw3OKuO5xUg1AUoEFLhwWZ8Y/7h4jQ089FJmKUQQrBU/diT+h9oyZwExVMxNKjy1gUgsf5sG4BtsI1JmlQUpwAHBAdTVYcF3BuAxb7tvGb2ukOqNRmLUH5ikMQGazfnEnDJMtKXmTCCrmZPMzvdV2BPk92iGYj/qMsnLAkBqskZGGx36RocP1SkilBSAANgOos/iF3qaOpwwzDiGMO8baNFiQoRBDiFBzVuYjeEYQEAoVEOBDGAYiGOb+Yd4FUA6hYtDJS4Js/wC/tCfEI5iA2gmgUiDaKBVDAQSoFIgFEa+0Oo3iRKHgI0Q5RGhI4eXTUClKnILE4ybZzHW8A4BImFgfULOdhlsD94jNzkamNcIgHpGnp9DMWx9EG7gl0gj+UkqAYDGTtiPVpPw9LSAEpSGu9KS3gM3vmLUrhSBs56m5+/iG8vUNY+3mGg+HZpUVJUUvY+mDZ9qiUj6OPtGrpfhKYMFQPdf/AOQOvXrHe6mbLlB1lh4/tGHqfjPTy/wqPflT/wCSnP0iXf21Neoy+FfDMhalJKq5iWqFwz4yL+Y20cC08ofKLftu8U+JfFyEJllKXUtuUFIPMHYsSxIe5sGPSMBfxgearTrKkhzQpKmB7Fi2Q7MGzGdfZc3R6niunQqkAqWw5UpqUelh5jO13HAkgzGlAAvLcLmByGJTLJp3Gd9mjBV8RpWkkoWhKyxakKDhuYuLeHzHPyVyxMKUq3sFF+UtSWGXZ2JaMXfbnlla6DV/Gk4k+hop84MDVUcHqlCVN9YqnjGonB1aRUpQNyoqFiMlSkgMMtt1idC0oFKF+vMS4SglMtCW/kT8qiH2jM13HfSVQsT6nBUVKtZ2AAQjluHpAxkxm89Ry7Zc7U6grKkzK5NwoXIHQTEgln6jLDwNfRcYlzUejOwqwJs3YkWb6NbNjFLScTCJiVGbTUCxMtAD7gqRN5tvwF/ONP8A4xS1EJ1PpE/ypUGIIxUgJUGwamD3d6huXfcWYy3lk6ng5BSMlVget2S56sw8HoLrRz6UrSoFlCymYg2v3ZvvG1JkTqeaclUwE3KkglkpHMhRFqqjYFmtfMszgvqKrQAC/Ml3ThypJewd3GN7OI1jl48Vrq6UZU8L5aCoEbE3dgSA93Iw++0R6hSN0sS7EKw/1s5JYvFzQaFdS1Ilag01BJKDLBqNLgquWqq68sUdVo5iFPMQpt1EEf8Akznv2Z46TPG+13AzEhNq6wXuRTvYEhnDf+oFenFCGb8XbfyIKVogslJ1UqWGepRz2CSQTb2inqeIemoy/UEwJwtCbF7nJ/b56ZtnlqJ7RwwEKFHRo7QqYUKIE0OIUKAVMJJhQoBFMAUwoUA7FocIhQoB0Jg6YUKKGaBaFCiCREp7R2XA+DSkmVXdSuchrAXIHfBhQoxl9N4repBma9aWARJTQhOxMxI+a25L/wC0CJPhvRJXMVJJJoNUy5dRfD4AfIGYUKHhjlZb6XdkdgjRsP4a1o7FRWPcLf7ERKgLF1qSpuiSn/7F4UKOjDnPivi8pUtclEwpm2ZkqschyzN9Y4gGWgislS1AvktSLNU7Bhj8oUKFknJtV1Em9QdmKtrUpIBINjb6AntFfTzE2Qal2ZKSWoPZmDZhQoxaymm8NppKgFLprT2GRfoQRy/1diIxNLpZyyyVEtUouQEpAuW8D8IB+8KFGGtLcieAoMgKly01kklyUCpKW/lrSLd3OzLR65bMpXqS1Ack0BYqIBzlL3+Wwq9oUKMMa2sy+FSwy0pUiojkUqpJVdmUOZJfcxoawVSylaCoBgQCxAAyFZV7woUcsvykcs+MpFWZoFTpIElb0KlqTU4UKQRSSDext0ZsYLgk9Yk6mUQpEyXYKSQCQSqYWUk2JShR65u5hQo6ZXV0eV3Z9ItDx7WemFIKZ4rUCT/CUAlmFily5Vc1Cwjb03xmocs1DC2WVYlnLNuWwcjvChQywxyvMdbhMpyl1PDdLqeZI9KYzhSA1vDUkXu4BjmVcNCJi5awAUMx6guyhTgWwXIhQo5/BbPkuO+HH48r5XF//9k=" id="127" name="Google Shape;127;p18"/>
          <p:cNvSpPr txBox="1"/>
          <p:nvPr/>
        </p:nvSpPr>
        <p:spPr>
          <a:xfrm>
            <a:off x="0" y="-384175"/>
            <a:ext cx="304800" cy="30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ahoma"/>
              <a:ea typeface="Tahoma"/>
              <a:cs typeface="Tahoma"/>
              <a:sym typeface="Tahoma"/>
            </a:endParaRPr>
          </a:p>
        </p:txBody>
      </p:sp>
      <p:pic>
        <p:nvPicPr>
          <p:cNvPr descr="sound icon" id="128" name="Google Shape;128;p18"/>
          <p:cNvPicPr preferRelativeResize="0"/>
          <p:nvPr/>
        </p:nvPicPr>
        <p:blipFill rotWithShape="1">
          <a:blip r:embed="rId5">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9"/>
          <p:cNvSpPr txBox="1"/>
          <p:nvPr>
            <p:ph type="title"/>
          </p:nvPr>
        </p:nvSpPr>
        <p:spPr>
          <a:xfrm>
            <a:off x="1524000" y="5867400"/>
            <a:ext cx="6096000" cy="685800"/>
          </a:xfrm>
          <a:prstGeom prst="rect">
            <a:avLst/>
          </a:prstGeom>
          <a:noFill/>
          <a:ln cap="flat" cmpd="sng" w="9525">
            <a:solidFill>
              <a:schemeClr val="accent1"/>
            </a:solidFill>
            <a:prstDash val="solid"/>
            <a:miter lim="524288"/>
            <a:headEnd len="sm" w="sm" type="none"/>
            <a:tailEnd len="sm" w="sm" type="none"/>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rgbClr val="FECC16"/>
              </a:buClr>
              <a:buSzPts val="2000"/>
              <a:buFont typeface="Arial"/>
              <a:buNone/>
            </a:pPr>
            <a:r>
              <a:rPr b="1" i="0" lang="en-US" sz="2000" u="none">
                <a:solidFill>
                  <a:srgbClr val="FECC16"/>
                </a:solidFill>
                <a:latin typeface="Arial"/>
                <a:ea typeface="Arial"/>
                <a:cs typeface="Arial"/>
                <a:sym typeface="Arial"/>
              </a:rPr>
              <a:t>Ash-killed brown trout.  Rio San Antonio, NM www.nature.org</a:t>
            </a:r>
            <a:endParaRPr/>
          </a:p>
        </p:txBody>
      </p:sp>
      <p:pic>
        <p:nvPicPr>
          <p:cNvPr descr="Post-fire fish kill 720x400" id="134" name="Google Shape;134;p19"/>
          <p:cNvPicPr preferRelativeResize="0"/>
          <p:nvPr>
            <p:ph idx="1" type="body"/>
          </p:nvPr>
        </p:nvPicPr>
        <p:blipFill rotWithShape="1">
          <a:blip r:embed="rId3">
            <a:alphaModFix/>
          </a:blip>
          <a:srcRect b="0" l="12962" r="12962" t="0"/>
          <a:stretch/>
        </p:blipFill>
        <p:spPr>
          <a:xfrm>
            <a:off x="1058862" y="381000"/>
            <a:ext cx="7026275" cy="5268912"/>
          </a:xfrm>
          <a:prstGeom prst="rect">
            <a:avLst/>
          </a:prstGeom>
          <a:noFill/>
          <a:ln cap="flat" cmpd="sng" w="9525">
            <a:solidFill>
              <a:srgbClr val="FFC000"/>
            </a:solidFill>
            <a:prstDash val="solid"/>
            <a:miter lim="524288"/>
            <a:headEnd len="sm" w="sm" type="none"/>
            <a:tailEnd len="sm" w="sm" type="none"/>
          </a:ln>
        </p:spPr>
      </p:pic>
      <p:pic>
        <p:nvPicPr>
          <p:cNvPr descr="sound icon" id="135" name="Google Shape;135;p19"/>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0"/>
          <p:cNvSpPr txBox="1"/>
          <p:nvPr>
            <p:ph idx="4294967295" type="title"/>
          </p:nvPr>
        </p:nvSpPr>
        <p:spPr>
          <a:xfrm>
            <a:off x="6477000" y="6400800"/>
            <a:ext cx="2667000" cy="2444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000"/>
              <a:buFont typeface="Arial"/>
              <a:buNone/>
            </a:pPr>
            <a:r>
              <a:rPr b="0" i="0" lang="en-US" sz="1000" u="none" cap="none" strike="noStrike">
                <a:solidFill>
                  <a:schemeClr val="lt1"/>
                </a:solidFill>
                <a:latin typeface="Arial"/>
                <a:ea typeface="Arial"/>
                <a:cs typeface="Arial"/>
                <a:sym typeface="Arial"/>
              </a:rPr>
              <a:t>JOHN McCOLGAN/U.S. Forest Service</a:t>
            </a:r>
            <a:endParaRPr b="0" i="0" sz="1400" u="none" cap="none" strike="noStrike">
              <a:solidFill>
                <a:srgbClr val="000000"/>
              </a:solidFill>
              <a:latin typeface="Arial"/>
              <a:ea typeface="Arial"/>
              <a:cs typeface="Arial"/>
              <a:sym typeface="Arial"/>
            </a:endParaRPr>
          </a:p>
        </p:txBody>
      </p:sp>
      <p:pic>
        <p:nvPicPr>
          <p:cNvPr id="142" name="Google Shape;142;p20"/>
          <p:cNvPicPr preferRelativeResize="0"/>
          <p:nvPr/>
        </p:nvPicPr>
        <p:blipFill rotWithShape="1">
          <a:blip r:embed="rId3">
            <a:alphaModFix/>
          </a:blip>
          <a:srcRect b="0" l="0" r="0" t="0"/>
          <a:stretch/>
        </p:blipFill>
        <p:spPr>
          <a:xfrm>
            <a:off x="0" y="604837"/>
            <a:ext cx="9144000" cy="5648325"/>
          </a:xfrm>
          <a:prstGeom prst="rect">
            <a:avLst/>
          </a:prstGeom>
          <a:noFill/>
          <a:ln>
            <a:noFill/>
          </a:ln>
        </p:spPr>
      </p:pic>
      <p:pic>
        <p:nvPicPr>
          <p:cNvPr descr="sound icon" id="143" name="Google Shape;143;p20"/>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descr="aerialphoto" id="149" name="Google Shape;149;p21"/>
          <p:cNvPicPr preferRelativeResize="0"/>
          <p:nvPr/>
        </p:nvPicPr>
        <p:blipFill rotWithShape="1">
          <a:blip r:embed="rId3">
            <a:alphaModFix/>
          </a:blip>
          <a:srcRect b="0" l="0" r="0" t="0"/>
          <a:stretch/>
        </p:blipFill>
        <p:spPr>
          <a:xfrm>
            <a:off x="-381000" y="0"/>
            <a:ext cx="9677400" cy="7010400"/>
          </a:xfrm>
          <a:prstGeom prst="rect">
            <a:avLst/>
          </a:prstGeom>
          <a:noFill/>
          <a:ln>
            <a:noFill/>
          </a:ln>
        </p:spPr>
      </p:pic>
      <p:sp>
        <p:nvSpPr>
          <p:cNvPr id="150" name="Google Shape;150;p21"/>
          <p:cNvSpPr txBox="1"/>
          <p:nvPr>
            <p:ph type="title"/>
          </p:nvPr>
        </p:nvSpPr>
        <p:spPr>
          <a:xfrm>
            <a:off x="630237" y="9906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6000"/>
              <a:buFont typeface="Arial"/>
              <a:buNone/>
            </a:pPr>
            <a:r>
              <a:rPr b="1" i="0" lang="en-US" sz="6000" u="none">
                <a:solidFill>
                  <a:srgbClr val="FECC16"/>
                </a:solidFill>
                <a:latin typeface="Arial"/>
                <a:ea typeface="Arial"/>
                <a:cs typeface="Arial"/>
                <a:sym typeface="Arial"/>
              </a:rPr>
              <a:t>Indirect Effects</a:t>
            </a:r>
            <a:br>
              <a:rPr b="1" i="0" lang="en-US" sz="6000" u="none">
                <a:solidFill>
                  <a:srgbClr val="FECC16"/>
                </a:solidFill>
                <a:latin typeface="Arial"/>
                <a:ea typeface="Arial"/>
                <a:cs typeface="Arial"/>
                <a:sym typeface="Arial"/>
              </a:rPr>
            </a:br>
            <a:r>
              <a:rPr b="1" i="0" lang="en-US" sz="3200" u="none">
                <a:solidFill>
                  <a:srgbClr val="FECC16"/>
                </a:solidFill>
                <a:latin typeface="Arial"/>
                <a:ea typeface="Arial"/>
                <a:cs typeface="Arial"/>
                <a:sym typeface="Arial"/>
              </a:rPr>
              <a:t>Depend Largely on </a:t>
            </a:r>
            <a:r>
              <a:rPr b="1" i="1" lang="en-US" sz="3200" u="sng">
                <a:solidFill>
                  <a:srgbClr val="FECC16"/>
                </a:solidFill>
                <a:latin typeface="Arial"/>
                <a:ea typeface="Arial"/>
                <a:cs typeface="Arial"/>
                <a:sym typeface="Arial"/>
              </a:rPr>
              <a:t>Burn Severity</a:t>
            </a:r>
            <a:r>
              <a:rPr b="1" i="0" lang="en-US" sz="3200" u="none">
                <a:solidFill>
                  <a:srgbClr val="FECC16"/>
                </a:solidFill>
                <a:latin typeface="Arial"/>
                <a:ea typeface="Arial"/>
                <a:cs typeface="Arial"/>
                <a:sym typeface="Arial"/>
              </a:rPr>
              <a:t>, Area Burned, Terrain Slope, and Precipitation</a:t>
            </a:r>
            <a:endParaRPr/>
          </a:p>
        </p:txBody>
      </p:sp>
      <p:pic>
        <p:nvPicPr>
          <p:cNvPr descr="sound icon" id="151" name="Google Shape;151;p21"/>
          <p:cNvPicPr preferRelativeResize="0"/>
          <p:nvPr/>
        </p:nvPicPr>
        <p:blipFill rotWithShape="1">
          <a:blip r:embed="rId4">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2"/>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Low Burn Severity</a:t>
            </a:r>
            <a:endParaRPr/>
          </a:p>
        </p:txBody>
      </p:sp>
      <p:pic>
        <p:nvPicPr>
          <p:cNvPr descr="DSC_0322" id="158" name="Google Shape;158;p22"/>
          <p:cNvPicPr preferRelativeResize="0"/>
          <p:nvPr/>
        </p:nvPicPr>
        <p:blipFill rotWithShape="1">
          <a:blip r:embed="rId3">
            <a:alphaModFix/>
          </a:blip>
          <a:srcRect b="0" l="0" r="0" t="0"/>
          <a:stretch/>
        </p:blipFill>
        <p:spPr>
          <a:xfrm>
            <a:off x="360362" y="1295400"/>
            <a:ext cx="4187825" cy="5257800"/>
          </a:xfrm>
          <a:prstGeom prst="rect">
            <a:avLst/>
          </a:prstGeom>
          <a:noFill/>
          <a:ln cap="flat" cmpd="sng" w="9525">
            <a:solidFill>
              <a:srgbClr val="FECC16"/>
            </a:solidFill>
            <a:prstDash val="solid"/>
            <a:miter lim="800000"/>
            <a:headEnd len="sm" w="sm" type="none"/>
            <a:tailEnd len="sm" w="sm" type="none"/>
          </a:ln>
        </p:spPr>
      </p:pic>
      <p:sp>
        <p:nvSpPr>
          <p:cNvPr id="159" name="Google Shape;159;p22"/>
          <p:cNvSpPr txBox="1"/>
          <p:nvPr/>
        </p:nvSpPr>
        <p:spPr>
          <a:xfrm>
            <a:off x="5029200" y="1295400"/>
            <a:ext cx="3657600" cy="22463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800"/>
              <a:buFont typeface="Arial"/>
              <a:buNone/>
            </a:pPr>
            <a:r>
              <a:rPr b="0" i="0" lang="en-US" sz="2800" u="none" cap="none" strike="noStrike">
                <a:solidFill>
                  <a:schemeClr val="lt1"/>
                </a:solidFill>
                <a:latin typeface="Arial"/>
                <a:ea typeface="Arial"/>
                <a:cs typeface="Arial"/>
                <a:sym typeface="Arial"/>
              </a:rPr>
              <a:t>Less than 50% consumption of litter, some char, needles and leaves mostly intact.</a:t>
            </a:r>
            <a:endParaRPr b="0" i="0" sz="1400" u="none" cap="none" strike="noStrike">
              <a:solidFill>
                <a:srgbClr val="000000"/>
              </a:solidFill>
              <a:latin typeface="Arial"/>
              <a:ea typeface="Arial"/>
              <a:cs typeface="Arial"/>
              <a:sym typeface="Arial"/>
            </a:endParaRPr>
          </a:p>
        </p:txBody>
      </p:sp>
      <p:pic>
        <p:nvPicPr>
          <p:cNvPr descr="ruler between two markers" id="160" name="Google Shape;160;p22"/>
          <p:cNvPicPr preferRelativeResize="0"/>
          <p:nvPr/>
        </p:nvPicPr>
        <p:blipFill rotWithShape="1">
          <a:blip r:embed="rId4">
            <a:alphaModFix/>
          </a:blip>
          <a:srcRect b="0" l="0" r="0" t="0"/>
          <a:stretch/>
        </p:blipFill>
        <p:spPr>
          <a:xfrm>
            <a:off x="4724400" y="3763962"/>
            <a:ext cx="4141787" cy="2789237"/>
          </a:xfrm>
          <a:prstGeom prst="rect">
            <a:avLst/>
          </a:prstGeom>
          <a:noFill/>
          <a:ln cap="flat" cmpd="sng" w="9525">
            <a:solidFill>
              <a:srgbClr val="FFC000"/>
            </a:solidFill>
            <a:prstDash val="solid"/>
            <a:miter lim="800000"/>
            <a:headEnd len="sm" w="sm" type="none"/>
            <a:tailEnd len="sm" w="sm" type="none"/>
          </a:ln>
        </p:spPr>
      </p:pic>
      <p:pic>
        <p:nvPicPr>
          <p:cNvPr id="161" name="Google Shape;161;p22"/>
          <p:cNvPicPr preferRelativeResize="0"/>
          <p:nvPr/>
        </p:nvPicPr>
        <p:blipFill rotWithShape="1">
          <a:blip r:embed="rId5">
            <a:alphaModFix/>
          </a:blip>
          <a:srcRect b="0" l="0" r="40028" t="0"/>
          <a:stretch/>
        </p:blipFill>
        <p:spPr>
          <a:xfrm>
            <a:off x="0" y="0"/>
            <a:ext cx="1066800" cy="6858000"/>
          </a:xfrm>
          <a:prstGeom prst="rect">
            <a:avLst/>
          </a:prstGeom>
          <a:noFill/>
          <a:ln>
            <a:noFill/>
          </a:ln>
        </p:spPr>
      </p:pic>
      <p:pic>
        <p:nvPicPr>
          <p:cNvPr descr="sound icon" id="162" name="Google Shape;162;p22"/>
          <p:cNvPicPr preferRelativeResize="0"/>
          <p:nvPr/>
        </p:nvPicPr>
        <p:blipFill rotWithShape="1">
          <a:blip r:embed="rId6">
            <a:alphaModFix/>
          </a:blip>
          <a:srcRect b="0" l="0" r="0" t="0"/>
          <a:stretch/>
        </p:blipFill>
        <p:spPr>
          <a:xfrm>
            <a:off x="8382000" y="6096000"/>
            <a:ext cx="609600" cy="6096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3"/>
          <p:cNvSpPr txBox="1"/>
          <p:nvPr>
            <p:ph type="title"/>
          </p:nvPr>
        </p:nvSpPr>
        <p:spPr>
          <a:xfrm>
            <a:off x="533400" y="22860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FECC16"/>
              </a:buClr>
              <a:buSzPts val="4400"/>
              <a:buFont typeface="Arial"/>
              <a:buNone/>
            </a:pPr>
            <a:r>
              <a:rPr b="1" i="0" lang="en-US" sz="4400" u="none">
                <a:solidFill>
                  <a:srgbClr val="FECC16"/>
                </a:solidFill>
                <a:latin typeface="Arial"/>
                <a:ea typeface="Arial"/>
                <a:cs typeface="Arial"/>
                <a:sym typeface="Arial"/>
              </a:rPr>
              <a:t>Moderate Burn Severity</a:t>
            </a:r>
            <a:endParaRPr/>
          </a:p>
        </p:txBody>
      </p:sp>
      <p:pic>
        <p:nvPicPr>
          <p:cNvPr descr="DCP00268" id="169" name="Google Shape;169;p23"/>
          <p:cNvPicPr preferRelativeResize="0"/>
          <p:nvPr/>
        </p:nvPicPr>
        <p:blipFill rotWithShape="1">
          <a:blip r:embed="rId3">
            <a:alphaModFix/>
          </a:blip>
          <a:srcRect b="0" l="0" r="0" t="0"/>
          <a:stretch/>
        </p:blipFill>
        <p:spPr>
          <a:xfrm>
            <a:off x="228600" y="1905000"/>
            <a:ext cx="4316412" cy="4468812"/>
          </a:xfrm>
          <a:prstGeom prst="rect">
            <a:avLst/>
          </a:prstGeom>
          <a:noFill/>
          <a:ln cap="flat" cmpd="sng" w="9525">
            <a:solidFill>
              <a:srgbClr val="FECC16"/>
            </a:solidFill>
            <a:prstDash val="solid"/>
            <a:miter lim="800000"/>
            <a:headEnd len="sm" w="sm" type="none"/>
            <a:tailEnd len="sm" w="sm" type="none"/>
          </a:ln>
        </p:spPr>
      </p:pic>
      <p:sp>
        <p:nvSpPr>
          <p:cNvPr id="170" name="Google Shape;170;p23"/>
          <p:cNvSpPr txBox="1"/>
          <p:nvPr/>
        </p:nvSpPr>
        <p:spPr>
          <a:xfrm>
            <a:off x="4648200" y="1752600"/>
            <a:ext cx="4572000" cy="13239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Up to 80% consumption of soil litter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2000"/>
              <a:buFont typeface="Arial"/>
              <a:buNone/>
            </a:pPr>
            <a:r>
              <a:rPr b="0" i="0" lang="en-US" sz="2000" u="none" cap="none" strike="noStrike">
                <a:solidFill>
                  <a:schemeClr val="lt1"/>
                </a:solidFill>
                <a:latin typeface="Arial"/>
                <a:ea typeface="Arial"/>
                <a:cs typeface="Arial"/>
                <a:sym typeface="Arial"/>
              </a:rPr>
              <a:t>and duff.  Recognizable leaves and needles remain to be cast on the ground.</a:t>
            </a:r>
            <a:endParaRPr b="0" i="0" sz="1400" u="none" cap="none" strike="noStrike">
              <a:solidFill>
                <a:srgbClr val="000000"/>
              </a:solidFill>
              <a:latin typeface="Arial"/>
              <a:ea typeface="Arial"/>
              <a:cs typeface="Arial"/>
              <a:sym typeface="Arial"/>
            </a:endParaRPr>
          </a:p>
        </p:txBody>
      </p:sp>
      <p:pic>
        <p:nvPicPr>
          <p:cNvPr descr="knife on the soil" id="171" name="Google Shape;171;p23"/>
          <p:cNvPicPr preferRelativeResize="0"/>
          <p:nvPr/>
        </p:nvPicPr>
        <p:blipFill rotWithShape="1">
          <a:blip r:embed="rId4">
            <a:alphaModFix/>
          </a:blip>
          <a:srcRect b="0" l="0" r="0" t="0"/>
          <a:stretch/>
        </p:blipFill>
        <p:spPr>
          <a:xfrm>
            <a:off x="4800600" y="3192462"/>
            <a:ext cx="4067175" cy="3181350"/>
          </a:xfrm>
          <a:prstGeom prst="rect">
            <a:avLst/>
          </a:prstGeom>
          <a:noFill/>
          <a:ln cap="flat" cmpd="sng" w="9525">
            <a:solidFill>
              <a:srgbClr val="FFC000"/>
            </a:solidFill>
            <a:prstDash val="solid"/>
            <a:miter lim="800000"/>
            <a:headEnd len="sm" w="sm" type="none"/>
            <a:tailEnd len="sm" w="sm" type="none"/>
          </a:ln>
        </p:spPr>
      </p:pic>
      <p:pic>
        <p:nvPicPr>
          <p:cNvPr id="172" name="Google Shape;172;p23"/>
          <p:cNvPicPr preferRelativeResize="0"/>
          <p:nvPr/>
        </p:nvPicPr>
        <p:blipFill rotWithShape="1">
          <a:blip r:embed="rId5">
            <a:alphaModFix/>
          </a:blip>
          <a:srcRect b="0" l="0" r="40028" t="0"/>
          <a:stretch/>
        </p:blipFill>
        <p:spPr>
          <a:xfrm>
            <a:off x="0" y="0"/>
            <a:ext cx="1066800" cy="6858000"/>
          </a:xfrm>
          <a:prstGeom prst="rect">
            <a:avLst/>
          </a:prstGeom>
          <a:noFill/>
          <a:ln>
            <a:noFill/>
          </a:ln>
        </p:spPr>
      </p:pic>
      <p:pic>
        <p:nvPicPr>
          <p:cNvPr descr="sound icon" id="173" name="Google Shape;173;p23"/>
          <p:cNvPicPr preferRelativeResize="0"/>
          <p:nvPr/>
        </p:nvPicPr>
        <p:blipFill rotWithShape="1">
          <a:blip r:embed="rId6">
            <a:alphaModFix/>
          </a:blip>
          <a:srcRect b="0" l="0" r="0" t="0"/>
          <a:stretch/>
        </p:blipFill>
        <p:spPr>
          <a:xfrm>
            <a:off x="8382000" y="6096000"/>
            <a:ext cx="609600" cy="6096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hesis Defense">
  <a:themeElements>
    <a:clrScheme name="Thesis Defens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