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Grant-funded projects</a:t>
            </a:r>
            <a:endParaRPr/>
          </a:p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NSF EPSCoR: CREWS – Consortium for Research on Environmental Water Systems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Upper Clark Fork (hard rock mining), Powder River Basin (energy extraction - fracking), Judith River Basin (agricultural runoff)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MSU, UM, MTech, SKC, LBHC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Satelite View farther still showing headwaters and towns</a:t>
            </a:r>
            <a:endParaRPr/>
          </a:p>
        </p:txBody>
      </p:sp>
      <p:pic>
        <p:nvPicPr>
          <p:cNvPr descr="Even farther out satelite map picture of the watershed area, Showing several town"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642"/>
            <a:ext cx="12192000" cy="658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wo 3D topographic models 1) RGB Orthomosaid, 2) Elevation Model" id="144" name="Google Shape;144;p23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3D topographic models 1) RGB Orthomosaid, 2) Elevation Model</a:t>
            </a:r>
            <a:endParaRPr/>
          </a:p>
        </p:txBody>
      </p:sp>
      <p:pic>
        <p:nvPicPr>
          <p:cNvPr descr="3D Topographical models: 1 RBG Orthomosaid and elevation model&#10;"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298" y="0"/>
            <a:ext cx="90414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wo 3D models NDVI and NDRE" id="150" name="Google Shape;150;p24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3D model NDVI and NDRE</a:t>
            </a:r>
            <a:endParaRPr/>
          </a:p>
        </p:txBody>
      </p:sp>
      <p:pic>
        <p:nvPicPr>
          <p:cNvPr descr="Two 3D models - Model NDVI and NDRE"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1491" y="0"/>
            <a:ext cx="89890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ctrTitle"/>
          </p:nvPr>
        </p:nvSpPr>
        <p:spPr>
          <a:xfrm>
            <a:off x="1524000" y="-1009404"/>
            <a:ext cx="9144000" cy="10094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200"/>
              <a:t>MiniDOT Synthesis 20190812, by Rob Payn </a:t>
            </a:r>
            <a:br>
              <a:rPr lang="en-US" sz="3200"/>
            </a:br>
            <a:r>
              <a:rPr lang="en-US" sz="3200"/>
              <a:t>June 14, 2020</a:t>
            </a:r>
            <a:endParaRPr/>
          </a:p>
        </p:txBody>
      </p:sp>
      <p:pic>
        <p:nvPicPr>
          <p:cNvPr descr="Two graphs on MiniDot Synthesis (3 MiniDOTS: 5911, 0115, 7944): Top: X axis shows Aug 13, Aug 14, Aug 15, and Aug 16, Y access shows temperature in Celsius starting at the bottom with 12-14-16-18-20-22 The data from all 3 mini's are nearly identical starting around 17 degrees C and dropping to just below or just above 12 degrees Celsius at night with the temp rising a bit each day (wave cycle)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618" y="0"/>
            <a:ext cx="8374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MiniDOT was deployed downstream</a:t>
            </a:r>
            <a:endParaRPr/>
          </a:p>
        </p:txBody>
      </p:sp>
      <p:pic>
        <p:nvPicPr>
          <p:cNvPr descr="MiniDot graph showing similar wave patterns and graph above although this time the 3 mini's show slight variances from each other.  The X axis is the same dates but the Y axis Left is DO conc. from 0-300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1777" y="0"/>
            <a:ext cx="74084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838200" y="-605642"/>
            <a:ext cx="10515600" cy="6056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/>
              <a:t>MiniDOT was deployed downstream (continued)</a:t>
            </a:r>
            <a:endParaRPr/>
          </a:p>
        </p:txBody>
      </p:sp>
      <p:pic>
        <p:nvPicPr>
          <p:cNvPr descr="graphs similar to those above showing the second graph with even larger discrepancies "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6070" y="0"/>
            <a:ext cx="62598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Calibration corrections </a:t>
            </a:r>
            <a:endParaRPr/>
          </a:p>
        </p:txBody>
      </p:sp>
      <p:pic>
        <p:nvPicPr>
          <p:cNvPr descr="Graph showing partial pressure of MiniDOT data " id="109" name="Google Shape;1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1280" y="0"/>
            <a:ext cx="64094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Airial map of stream spots measured: </a:t>
            </a:r>
            <a:endParaRPr/>
          </a:p>
        </p:txBody>
      </p:sp>
      <p:pic>
        <p:nvPicPr>
          <p:cNvPr descr=" Satelite map showing all testing areas"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284" y="0"/>
            <a:ext cx="100554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Satelite image of stream including areas RR03 and RR04</a:t>
            </a:r>
            <a:endParaRPr/>
          </a:p>
        </p:txBody>
      </p:sp>
      <p:pic>
        <p:nvPicPr>
          <p:cNvPr descr="Satelite map zeroed in to show two testing sites RR03 and RR03 and RR04"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0492" y="0"/>
            <a:ext cx="98310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ven more distant satelite image showing Detrification engine" id="126" name="Google Shape;12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61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>
            <p:ph idx="4294967295" type="title"/>
          </p:nvPr>
        </p:nvSpPr>
        <p:spPr>
          <a:xfrm>
            <a:off x="185351" y="6241675"/>
            <a:ext cx="26814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“Detrification engine”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Satelite image farther out showing nearest towns</a:t>
            </a:r>
            <a:endParaRPr/>
          </a:p>
        </p:txBody>
      </p:sp>
      <p:pic>
        <p:nvPicPr>
          <p:cNvPr descr="Satelite picture even farther out showing testing areas and nearest towns (GoogleEarth snippet)."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603" y="0"/>
            <a:ext cx="102827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