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17250" y="1394462"/>
            <a:ext cx="6909498" cy="2997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0" b="0" i="0">
                <a:solidFill>
                  <a:schemeClr val="tx1"/>
                </a:solidFill>
                <a:latin typeface="Britannic Bold"/>
                <a:cs typeface="Britannic 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59310" y="461581"/>
            <a:ext cx="4425378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305952"/>
            <a:ext cx="8072119" cy="4293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suaf.org/s/1584/index.aspx?sid=1584&amp;amp;gid=1&amp;amp;pgid=439" TargetMode="External"/><Relationship Id="rId3" Type="http://schemas.openxmlformats.org/officeDocument/2006/relationships/hyperlink" Target="http://www.montana.edu/wwwbu/" TargetMode="External"/><Relationship Id="rId4" Type="http://schemas.openxmlformats.org/officeDocument/2006/relationships/hyperlink" Target="http://www2.montana.edu/policy/business_manual/" TargetMode="Externa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arrie.faulhaber@msuaf.org" TargetMode="External"/><Relationship Id="rId3" Type="http://schemas.openxmlformats.org/officeDocument/2006/relationships/hyperlink" Target="mailto:Barb.Gordon@msuaf.org" TargetMode="External"/><Relationship Id="rId4" Type="http://schemas.openxmlformats.org/officeDocument/2006/relationships/hyperlink" Target="mailto:Tanya.Arrington@montana.edu" TargetMode="External"/><Relationship Id="rId5" Type="http://schemas.openxmlformats.org/officeDocument/2006/relationships/hyperlink" Target="mailto:Fournier@montana.edu" TargetMode="External"/><Relationship Id="rId6" Type="http://schemas.openxmlformats.org/officeDocument/2006/relationships/hyperlink" Target="mailto:UBSHelp@montana.edu" TargetMode="Externa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0795" marR="508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Funding Sources</a:t>
            </a:r>
            <a:r>
              <a:rPr dirty="0" spc="-75"/>
              <a:t> </a:t>
            </a:r>
            <a:r>
              <a:rPr dirty="0"/>
              <a:t>&amp;  Foundation  Accounts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4387608"/>
            <a:ext cx="2087879" cy="20878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876704" y="5615015"/>
            <a:ext cx="18624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November </a:t>
            </a:r>
            <a:r>
              <a:rPr dirty="0" sz="1800">
                <a:latin typeface="Calibri"/>
                <a:cs typeface="Calibri"/>
              </a:rPr>
              <a:t>18,</a:t>
            </a:r>
            <a:r>
              <a:rPr dirty="0" sz="1800" spc="-7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2014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9330" y="461581"/>
            <a:ext cx="410464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Foundation</a:t>
            </a:r>
            <a:r>
              <a:rPr dirty="0" spc="-85"/>
              <a:t> </a:t>
            </a:r>
            <a:r>
              <a:rPr dirty="0"/>
              <a:t>Funds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13338"/>
            <a:ext cx="7925434" cy="412242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55600" marR="239395" indent="-3429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Departments </a:t>
            </a:r>
            <a:r>
              <a:rPr dirty="0" sz="2400">
                <a:latin typeface="Calibri"/>
                <a:cs typeface="Calibri"/>
              </a:rPr>
              <a:t>with </a:t>
            </a:r>
            <a:r>
              <a:rPr dirty="0" sz="2400" spc="-5">
                <a:latin typeface="Calibri"/>
                <a:cs typeface="Calibri"/>
              </a:rPr>
              <a:t>spendable funds </a:t>
            </a:r>
            <a:r>
              <a:rPr dirty="0" sz="2400" spc="-15">
                <a:latin typeface="Calibri"/>
                <a:cs typeface="Calibri"/>
              </a:rPr>
              <a:t>at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10">
                <a:latin typeface="Calibri"/>
                <a:cs typeface="Calibri"/>
              </a:rPr>
              <a:t>Foundation must  </a:t>
            </a:r>
            <a:r>
              <a:rPr dirty="0" sz="2400" spc="-5">
                <a:latin typeface="Calibri"/>
                <a:cs typeface="Calibri"/>
              </a:rPr>
              <a:t>set up </a:t>
            </a:r>
            <a:r>
              <a:rPr dirty="0" sz="2400">
                <a:latin typeface="Calibri"/>
                <a:cs typeface="Calibri"/>
              </a:rPr>
              <a:t>a </a:t>
            </a:r>
            <a:r>
              <a:rPr dirty="0" sz="2400" spc="-5">
                <a:latin typeface="Calibri"/>
                <a:cs typeface="Calibri"/>
              </a:rPr>
              <a:t>423xxx </a:t>
            </a:r>
            <a:r>
              <a:rPr dirty="0" sz="2400" spc="-10">
                <a:latin typeface="Calibri"/>
                <a:cs typeface="Calibri"/>
              </a:rPr>
              <a:t>restricted </a:t>
            </a:r>
            <a:r>
              <a:rPr dirty="0" sz="2400" spc="-5">
                <a:latin typeface="Calibri"/>
                <a:cs typeface="Calibri"/>
              </a:rPr>
              <a:t>gift </a:t>
            </a:r>
            <a:r>
              <a:rPr dirty="0" sz="2400" spc="-10">
                <a:latin typeface="Calibri"/>
                <a:cs typeface="Calibri"/>
              </a:rPr>
              <a:t>index/fund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Banner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Title of Banner </a:t>
            </a:r>
            <a:r>
              <a:rPr dirty="0" sz="2400" spc="-10">
                <a:latin typeface="Calibri"/>
                <a:cs typeface="Calibri"/>
              </a:rPr>
              <a:t>index/fund </a:t>
            </a:r>
            <a:r>
              <a:rPr dirty="0" sz="2400" spc="-5">
                <a:latin typeface="Calibri"/>
                <a:cs typeface="Calibri"/>
              </a:rPr>
              <a:t>should closely </a:t>
            </a:r>
            <a:r>
              <a:rPr dirty="0" sz="2400" spc="-10">
                <a:latin typeface="Calibri"/>
                <a:cs typeface="Calibri"/>
              </a:rPr>
              <a:t>match </a:t>
            </a:r>
            <a:r>
              <a:rPr dirty="0" sz="2400" spc="-25">
                <a:latin typeface="Calibri"/>
                <a:cs typeface="Calibri"/>
              </a:rPr>
              <a:t>Foundation’s  </a:t>
            </a:r>
            <a:r>
              <a:rPr dirty="0" sz="2400">
                <a:latin typeface="Calibri"/>
                <a:cs typeface="Calibri"/>
              </a:rPr>
              <a:t>title</a:t>
            </a:r>
            <a:endParaRPr sz="2400">
              <a:latin typeface="Calibri"/>
              <a:cs typeface="Calibri"/>
            </a:endParaRPr>
          </a:p>
          <a:p>
            <a:pPr marL="355600" marR="302895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Foundation account </a:t>
            </a:r>
            <a:r>
              <a:rPr dirty="0" sz="2400">
                <a:latin typeface="Calibri"/>
                <a:cs typeface="Calibri"/>
              </a:rPr>
              <a:t>will </a:t>
            </a:r>
            <a:r>
              <a:rPr dirty="0" sz="2400" spc="-5">
                <a:latin typeface="Calibri"/>
                <a:cs typeface="Calibri"/>
              </a:rPr>
              <a:t>serve </a:t>
            </a:r>
            <a:r>
              <a:rPr dirty="0" sz="2400">
                <a:latin typeface="Calibri"/>
                <a:cs typeface="Calibri"/>
              </a:rPr>
              <a:t>as </a:t>
            </a:r>
            <a:r>
              <a:rPr dirty="0" sz="2400" spc="-5">
                <a:latin typeface="Calibri"/>
                <a:cs typeface="Calibri"/>
              </a:rPr>
              <a:t>‘reimbursement’ </a:t>
            </a:r>
            <a:r>
              <a:rPr dirty="0" sz="2400" spc="-20">
                <a:latin typeface="Calibri"/>
                <a:cs typeface="Calibri"/>
              </a:rPr>
              <a:t>for </a:t>
            </a:r>
            <a:r>
              <a:rPr dirty="0" sz="2400">
                <a:latin typeface="Calibri"/>
                <a:cs typeface="Calibri"/>
              </a:rPr>
              <a:t>MSU  </a:t>
            </a:r>
            <a:r>
              <a:rPr dirty="0" sz="2400" spc="-10">
                <a:latin typeface="Calibri"/>
                <a:cs typeface="Calibri"/>
              </a:rPr>
              <a:t>expenditures</a:t>
            </a:r>
            <a:endParaRPr sz="2400">
              <a:latin typeface="Calibri"/>
              <a:cs typeface="Calibri"/>
            </a:endParaRPr>
          </a:p>
          <a:p>
            <a:pPr marL="355600" marR="49530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  <a:tab pos="7071359" algn="l"/>
              </a:tabLst>
            </a:pPr>
            <a:r>
              <a:rPr dirty="0" sz="2400" spc="-35">
                <a:latin typeface="Calibri"/>
                <a:cs typeface="Calibri"/>
              </a:rPr>
              <a:t>F</a:t>
            </a:r>
            <a:r>
              <a:rPr dirty="0" sz="2400" spc="-10">
                <a:latin typeface="Calibri"/>
                <a:cs typeface="Calibri"/>
              </a:rPr>
              <a:t>o</a:t>
            </a:r>
            <a:r>
              <a:rPr dirty="0" sz="2400" spc="-5">
                <a:latin typeface="Calibri"/>
                <a:cs typeface="Calibri"/>
              </a:rPr>
              <a:t>und</a:t>
            </a:r>
            <a:r>
              <a:rPr dirty="0" sz="2400" spc="-25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ti</a:t>
            </a:r>
            <a:r>
              <a:rPr dirty="0" sz="2400" spc="-10">
                <a:latin typeface="Calibri"/>
                <a:cs typeface="Calibri"/>
              </a:rPr>
              <a:t>o</a:t>
            </a:r>
            <a:r>
              <a:rPr dirty="0" sz="2400" spc="-5">
                <a:latin typeface="Calibri"/>
                <a:cs typeface="Calibri"/>
              </a:rPr>
              <a:t>n</a:t>
            </a:r>
            <a:r>
              <a:rPr dirty="0" sz="2400" spc="-145">
                <a:latin typeface="Calibri"/>
                <a:cs typeface="Calibri"/>
              </a:rPr>
              <a:t>’</a:t>
            </a:r>
            <a:r>
              <a:rPr dirty="0" sz="2400">
                <a:latin typeface="Calibri"/>
                <a:cs typeface="Calibri"/>
              </a:rPr>
              <a:t>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5">
                <a:latin typeface="Calibri"/>
                <a:cs typeface="Calibri"/>
              </a:rPr>
              <a:t>sbu</a:t>
            </a:r>
            <a:r>
              <a:rPr dirty="0" sz="2400" spc="-35">
                <a:latin typeface="Calibri"/>
                <a:cs typeface="Calibri"/>
              </a:rPr>
              <a:t>r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 spc="5">
                <a:latin typeface="Calibri"/>
                <a:cs typeface="Calibri"/>
              </a:rPr>
              <a:t>e</a:t>
            </a:r>
            <a:r>
              <a:rPr dirty="0" sz="2400">
                <a:latin typeface="Calibri"/>
                <a:cs typeface="Calibri"/>
              </a:rPr>
              <a:t>m</a:t>
            </a:r>
            <a:r>
              <a:rPr dirty="0" sz="2400" spc="5">
                <a:latin typeface="Calibri"/>
                <a:cs typeface="Calibri"/>
              </a:rPr>
              <a:t>e</a:t>
            </a:r>
            <a:r>
              <a:rPr dirty="0" sz="2400" spc="-2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t</a:t>
            </a:r>
            <a:r>
              <a:rPr dirty="0" sz="2400" spc="-5">
                <a:latin typeface="Calibri"/>
                <a:cs typeface="Calibri"/>
              </a:rPr>
              <a:t> p</a:t>
            </a:r>
            <a:r>
              <a:rPr dirty="0" sz="2400" spc="-1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li</a:t>
            </a:r>
            <a:r>
              <a:rPr dirty="0" sz="2400" spc="5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y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25">
                <a:latin typeface="Calibri"/>
                <a:cs typeface="Calibri"/>
              </a:rPr>
              <a:t>f</a:t>
            </a:r>
            <a:r>
              <a:rPr dirty="0" sz="2400" spc="-65">
                <a:latin typeface="Calibri"/>
                <a:cs typeface="Calibri"/>
              </a:rPr>
              <a:t>f</a:t>
            </a:r>
            <a:r>
              <a:rPr dirty="0" sz="2400" spc="5">
                <a:latin typeface="Calibri"/>
                <a:cs typeface="Calibri"/>
              </a:rPr>
              <a:t>e</a:t>
            </a:r>
            <a:r>
              <a:rPr dirty="0" sz="2400" spc="-35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s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</a:t>
            </a:r>
            <a:r>
              <a:rPr dirty="0" sz="2400" spc="-35">
                <a:latin typeface="Calibri"/>
                <a:cs typeface="Calibri"/>
              </a:rPr>
              <a:t>r</a:t>
            </a:r>
            <a:r>
              <a:rPr dirty="0" sz="2400" spc="-1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m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MS</a:t>
            </a:r>
            <a:r>
              <a:rPr dirty="0" sz="2400" spc="-5">
                <a:latin typeface="Calibri"/>
                <a:cs typeface="Calibri"/>
              </a:rPr>
              <a:t>U</a:t>
            </a:r>
            <a:r>
              <a:rPr dirty="0" sz="2400" spc="-145">
                <a:latin typeface="Calibri"/>
                <a:cs typeface="Calibri"/>
              </a:rPr>
              <a:t>’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>
                <a:latin typeface="Calibri"/>
                <a:cs typeface="Calibri"/>
              </a:rPr>
              <a:t>.	</a:t>
            </a:r>
            <a:r>
              <a:rPr dirty="0" sz="2400" spc="-5">
                <a:latin typeface="Calibri"/>
                <a:cs typeface="Calibri"/>
              </a:rPr>
              <a:t>P</a:t>
            </a:r>
            <a:r>
              <a:rPr dirty="0" sz="2400">
                <a:latin typeface="Calibri"/>
                <a:cs typeface="Calibri"/>
              </a:rPr>
              <a:t>l</a:t>
            </a:r>
            <a:r>
              <a:rPr dirty="0" sz="2400" spc="5">
                <a:latin typeface="Calibri"/>
                <a:cs typeface="Calibri"/>
              </a:rPr>
              <a:t>e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>
                <a:latin typeface="Calibri"/>
                <a:cs typeface="Calibri"/>
              </a:rPr>
              <a:t>e  </a:t>
            </a:r>
            <a:r>
              <a:rPr dirty="0" sz="2400" spc="-10">
                <a:latin typeface="Calibri"/>
                <a:cs typeface="Calibri"/>
              </a:rPr>
              <a:t>review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25">
                <a:latin typeface="Calibri"/>
                <a:cs typeface="Calibri"/>
              </a:rPr>
              <a:t>Foundation’s </a:t>
            </a:r>
            <a:r>
              <a:rPr dirty="0" sz="2400" spc="-5">
                <a:latin typeface="Calibri"/>
                <a:cs typeface="Calibri"/>
              </a:rPr>
              <a:t>policies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regarding: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54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5">
                <a:latin typeface="Calibri"/>
                <a:cs typeface="Calibri"/>
              </a:rPr>
              <a:t>“Entertainment/Hosting”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5">
                <a:latin typeface="Calibri"/>
                <a:cs typeface="Calibri"/>
              </a:rPr>
              <a:t>“Employee Social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Functions/Retreats”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20">
                <a:latin typeface="Calibri"/>
                <a:cs typeface="Calibri"/>
              </a:rPr>
              <a:t>“Flowers/Gifts/Tokens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Appreciation”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50" y="530162"/>
            <a:ext cx="73875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How </a:t>
            </a:r>
            <a:r>
              <a:rPr dirty="0" sz="3600"/>
              <a:t>do I </a:t>
            </a:r>
            <a:r>
              <a:rPr dirty="0" sz="3600" spc="-5"/>
              <a:t>spend </a:t>
            </a:r>
            <a:r>
              <a:rPr dirty="0" sz="3600" spc="-35"/>
              <a:t>my </a:t>
            </a:r>
            <a:r>
              <a:rPr dirty="0" sz="3600" spc="-15"/>
              <a:t>Foundation</a:t>
            </a:r>
            <a:r>
              <a:rPr dirty="0" sz="3600" spc="-45"/>
              <a:t> </a:t>
            </a:r>
            <a:r>
              <a:rPr dirty="0" sz="3600" spc="-10"/>
              <a:t>money?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44994" y="1374899"/>
            <a:ext cx="8482330" cy="441452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35">
                <a:latin typeface="Calibri"/>
                <a:cs typeface="Calibri"/>
              </a:rPr>
              <a:t>Pay </a:t>
            </a:r>
            <a:r>
              <a:rPr dirty="0" sz="2400" spc="-10">
                <a:latin typeface="Calibri"/>
                <a:cs typeface="Calibri"/>
              </a:rPr>
              <a:t>your vendor </a:t>
            </a:r>
            <a:r>
              <a:rPr dirty="0" sz="2400" spc="-5">
                <a:latin typeface="Calibri"/>
                <a:cs typeface="Calibri"/>
              </a:rPr>
              <a:t>via </a:t>
            </a:r>
            <a:r>
              <a:rPr dirty="0" sz="2400" spc="-65">
                <a:latin typeface="Calibri"/>
                <a:cs typeface="Calibri"/>
              </a:rPr>
              <a:t>BPA </a:t>
            </a:r>
            <a:r>
              <a:rPr dirty="0" sz="2400" spc="-5">
                <a:latin typeface="Calibri"/>
                <a:cs typeface="Calibri"/>
              </a:rPr>
              <a:t>or </a:t>
            </a:r>
            <a:r>
              <a:rPr dirty="0" sz="2400" spc="-25">
                <a:latin typeface="Calibri"/>
                <a:cs typeface="Calibri"/>
              </a:rPr>
              <a:t>Pcard </a:t>
            </a:r>
            <a:r>
              <a:rPr dirty="0" sz="2400" spc="-5">
                <a:latin typeface="Calibri"/>
                <a:cs typeface="Calibri"/>
              </a:rPr>
              <a:t>using </a:t>
            </a:r>
            <a:r>
              <a:rPr dirty="0" sz="2400" spc="-10">
                <a:latin typeface="Calibri"/>
                <a:cs typeface="Calibri"/>
              </a:rPr>
              <a:t>your </a:t>
            </a:r>
            <a:r>
              <a:rPr dirty="0" sz="2400" spc="-5">
                <a:latin typeface="Calibri"/>
                <a:cs typeface="Calibri"/>
              </a:rPr>
              <a:t>423xxx </a:t>
            </a:r>
            <a:r>
              <a:rPr dirty="0" sz="2400">
                <a:latin typeface="Calibri"/>
                <a:cs typeface="Calibri"/>
              </a:rPr>
              <a:t>Banner</a:t>
            </a:r>
            <a:r>
              <a:rPr dirty="0" sz="2400" spc="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index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30">
                <a:latin typeface="Calibri"/>
                <a:cs typeface="Calibri"/>
              </a:rPr>
              <a:t>At </a:t>
            </a:r>
            <a:r>
              <a:rPr dirty="0" sz="2400" spc="-5">
                <a:latin typeface="Calibri"/>
                <a:cs typeface="Calibri"/>
              </a:rPr>
              <a:t>least monthly </a:t>
            </a:r>
            <a:r>
              <a:rPr dirty="0" sz="2400" spc="-10">
                <a:latin typeface="Calibri"/>
                <a:cs typeface="Calibri"/>
              </a:rPr>
              <a:t>(more often </a:t>
            </a:r>
            <a:r>
              <a:rPr dirty="0" sz="2400">
                <a:latin typeface="Calibri"/>
                <a:cs typeface="Calibri"/>
              </a:rPr>
              <a:t>if </a:t>
            </a:r>
            <a:r>
              <a:rPr dirty="0" sz="2400" spc="-10">
                <a:latin typeface="Calibri"/>
                <a:cs typeface="Calibri"/>
              </a:rPr>
              <a:t>expenses </a:t>
            </a:r>
            <a:r>
              <a:rPr dirty="0" sz="2400" spc="-20">
                <a:latin typeface="Calibri"/>
                <a:cs typeface="Calibri"/>
              </a:rPr>
              <a:t>have </a:t>
            </a:r>
            <a:r>
              <a:rPr dirty="0" sz="2400">
                <a:latin typeface="Calibri"/>
                <a:cs typeface="Calibri"/>
              </a:rPr>
              <a:t>been </a:t>
            </a:r>
            <a:r>
              <a:rPr dirty="0" sz="2400" spc="-5">
                <a:latin typeface="Calibri"/>
                <a:cs typeface="Calibri"/>
              </a:rPr>
              <a:t>significant),  </a:t>
            </a:r>
            <a:r>
              <a:rPr dirty="0" sz="2400" spc="-10">
                <a:latin typeface="Calibri"/>
                <a:cs typeface="Calibri"/>
              </a:rPr>
              <a:t>print </a:t>
            </a:r>
            <a:r>
              <a:rPr dirty="0" sz="2400" spc="-5">
                <a:latin typeface="Calibri"/>
                <a:cs typeface="Calibri"/>
              </a:rPr>
              <a:t>Banner SAIS </a:t>
            </a:r>
            <a:r>
              <a:rPr dirty="0" sz="2400" spc="-10">
                <a:latin typeface="Calibri"/>
                <a:cs typeface="Calibri"/>
              </a:rPr>
              <a:t>Operating Ledger </a:t>
            </a:r>
            <a:r>
              <a:rPr dirty="0" sz="2400" spc="-20">
                <a:latin typeface="Calibri"/>
                <a:cs typeface="Calibri"/>
              </a:rPr>
              <a:t>Transactions </a:t>
            </a:r>
            <a:r>
              <a:rPr dirty="0" sz="2400" spc="-10">
                <a:latin typeface="Calibri"/>
                <a:cs typeface="Calibri"/>
              </a:rPr>
              <a:t>report </a:t>
            </a:r>
            <a:r>
              <a:rPr dirty="0" sz="2400">
                <a:latin typeface="Calibri"/>
                <a:cs typeface="Calibri"/>
              </a:rPr>
              <a:t>as </a:t>
            </a:r>
            <a:r>
              <a:rPr dirty="0" sz="2400" spc="-10">
                <a:latin typeface="Calibri"/>
                <a:cs typeface="Calibri"/>
              </a:rPr>
              <a:t>backup  </a:t>
            </a:r>
            <a:r>
              <a:rPr dirty="0" sz="2400" spc="-20">
                <a:latin typeface="Calibri"/>
                <a:cs typeface="Calibri"/>
              </a:rPr>
              <a:t>for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Foundation</a:t>
            </a:r>
            <a:endParaRPr sz="2400">
              <a:latin typeface="Calibri"/>
              <a:cs typeface="Calibri"/>
            </a:endParaRPr>
          </a:p>
          <a:p>
            <a:pPr marL="355600" marR="49657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0">
                <a:latin typeface="Calibri"/>
                <a:cs typeface="Calibri"/>
              </a:rPr>
              <a:t>Write </a:t>
            </a:r>
            <a:r>
              <a:rPr dirty="0" sz="2400" spc="-5">
                <a:latin typeface="Calibri"/>
                <a:cs typeface="Calibri"/>
              </a:rPr>
              <a:t>description of </a:t>
            </a:r>
            <a:r>
              <a:rPr dirty="0" sz="2400" spc="-10">
                <a:latin typeface="Calibri"/>
                <a:cs typeface="Calibri"/>
              </a:rPr>
              <a:t>expense </a:t>
            </a:r>
            <a:r>
              <a:rPr dirty="0" sz="2400" spc="-5">
                <a:latin typeface="Calibri"/>
                <a:cs typeface="Calibri"/>
              </a:rPr>
              <a:t>on Banner </a:t>
            </a:r>
            <a:r>
              <a:rPr dirty="0" sz="2400" spc="-10">
                <a:latin typeface="Calibri"/>
                <a:cs typeface="Calibri"/>
              </a:rPr>
              <a:t>report </a:t>
            </a:r>
            <a:r>
              <a:rPr dirty="0" sz="2400">
                <a:latin typeface="Calibri"/>
                <a:cs typeface="Calibri"/>
              </a:rPr>
              <a:t>&amp; </a:t>
            </a:r>
            <a:r>
              <a:rPr dirty="0" sz="2400" spc="-15">
                <a:latin typeface="Calibri"/>
                <a:cs typeface="Calibri"/>
              </a:rPr>
              <a:t>attach </a:t>
            </a:r>
            <a:r>
              <a:rPr dirty="0" sz="2400" spc="-10">
                <a:latin typeface="Calibri"/>
                <a:cs typeface="Calibri"/>
              </a:rPr>
              <a:t>list </a:t>
            </a:r>
            <a:r>
              <a:rPr dirty="0" sz="2400" spc="-5">
                <a:latin typeface="Calibri"/>
                <a:cs typeface="Calibri"/>
              </a:rPr>
              <a:t>of  </a:t>
            </a:r>
            <a:r>
              <a:rPr dirty="0" sz="2400" spc="-10">
                <a:latin typeface="Calibri"/>
                <a:cs typeface="Calibri"/>
              </a:rPr>
              <a:t>attendees </a:t>
            </a:r>
            <a:r>
              <a:rPr dirty="0" sz="2400" spc="-5">
                <a:latin typeface="Calibri"/>
                <a:cs typeface="Calibri"/>
              </a:rPr>
              <a:t>or other </a:t>
            </a:r>
            <a:r>
              <a:rPr dirty="0" sz="2400" spc="-15">
                <a:latin typeface="Calibri"/>
                <a:cs typeface="Calibri"/>
              </a:rPr>
              <a:t>relevant </a:t>
            </a:r>
            <a:r>
              <a:rPr dirty="0" sz="2400" spc="-10">
                <a:latin typeface="Calibri"/>
                <a:cs typeface="Calibri"/>
              </a:rPr>
              <a:t>information </a:t>
            </a:r>
            <a:r>
              <a:rPr dirty="0" sz="2400" spc="-15">
                <a:latin typeface="Calibri"/>
                <a:cs typeface="Calibri"/>
              </a:rPr>
              <a:t>to </a:t>
            </a:r>
            <a:r>
              <a:rPr dirty="0" sz="2400" spc="-5">
                <a:latin typeface="Calibri"/>
                <a:cs typeface="Calibri"/>
              </a:rPr>
              <a:t>support use of  </a:t>
            </a:r>
            <a:r>
              <a:rPr dirty="0" sz="2400" spc="-10">
                <a:latin typeface="Calibri"/>
                <a:cs typeface="Calibri"/>
              </a:rPr>
              <a:t>Foundation </a:t>
            </a:r>
            <a:r>
              <a:rPr dirty="0" sz="2400" spc="-5">
                <a:latin typeface="Calibri"/>
                <a:cs typeface="Calibri"/>
              </a:rPr>
              <a:t>funds </a:t>
            </a:r>
            <a:r>
              <a:rPr dirty="0" sz="2400" spc="-10">
                <a:latin typeface="Calibri"/>
                <a:cs typeface="Calibri"/>
              </a:rPr>
              <a:t>(entire </a:t>
            </a:r>
            <a:r>
              <a:rPr dirty="0" sz="2400" spc="-65">
                <a:latin typeface="Calibri"/>
                <a:cs typeface="Calibri"/>
              </a:rPr>
              <a:t>BPA </a:t>
            </a:r>
            <a:r>
              <a:rPr dirty="0" sz="2400">
                <a:latin typeface="Calibri"/>
                <a:cs typeface="Calibri"/>
              </a:rPr>
              <a:t>is </a:t>
            </a:r>
            <a:r>
              <a:rPr dirty="0" sz="2400" spc="-5">
                <a:latin typeface="Calibri"/>
                <a:cs typeface="Calibri"/>
              </a:rPr>
              <a:t>not</a:t>
            </a:r>
            <a:r>
              <a:rPr dirty="0" sz="2400" spc="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necessary)</a:t>
            </a:r>
            <a:endParaRPr sz="2400">
              <a:latin typeface="Calibri"/>
              <a:cs typeface="Calibri"/>
            </a:endParaRPr>
          </a:p>
          <a:p>
            <a:pPr marL="355600" marR="26987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Complete Foundation disbursement voucher </a:t>
            </a:r>
            <a:r>
              <a:rPr dirty="0" sz="2400" spc="-5">
                <a:latin typeface="Calibri"/>
                <a:cs typeface="Calibri"/>
              </a:rPr>
              <a:t>and </a:t>
            </a:r>
            <a:r>
              <a:rPr dirty="0" sz="2400" spc="-15">
                <a:latin typeface="Calibri"/>
                <a:cs typeface="Calibri"/>
              </a:rPr>
              <a:t>attach </a:t>
            </a:r>
            <a:r>
              <a:rPr dirty="0" sz="2400" spc="-5">
                <a:latin typeface="Calibri"/>
                <a:cs typeface="Calibri"/>
              </a:rPr>
              <a:t>Banner  SAIS </a:t>
            </a:r>
            <a:r>
              <a:rPr dirty="0" sz="2400" spc="-10">
                <a:latin typeface="Calibri"/>
                <a:cs typeface="Calibri"/>
              </a:rPr>
              <a:t>Operating Ledger </a:t>
            </a:r>
            <a:r>
              <a:rPr dirty="0" sz="2400" spc="-20">
                <a:latin typeface="Calibri"/>
                <a:cs typeface="Calibri"/>
              </a:rPr>
              <a:t>Transactions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report</a:t>
            </a:r>
            <a:endParaRPr sz="2400">
              <a:latin typeface="Calibri"/>
              <a:cs typeface="Calibri"/>
            </a:endParaRPr>
          </a:p>
          <a:p>
            <a:pPr marL="355600" marR="1301115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Complete </a:t>
            </a:r>
            <a:r>
              <a:rPr dirty="0" sz="2400" spc="-5">
                <a:latin typeface="Calibri"/>
                <a:cs typeface="Calibri"/>
              </a:rPr>
              <a:t>Banner deposit slip and </a:t>
            </a:r>
            <a:r>
              <a:rPr dirty="0" sz="2400" spc="-15">
                <a:latin typeface="Calibri"/>
                <a:cs typeface="Calibri"/>
              </a:rPr>
              <a:t>attach to </a:t>
            </a:r>
            <a:r>
              <a:rPr dirty="0" sz="2400" spc="-10">
                <a:latin typeface="Calibri"/>
                <a:cs typeface="Calibri"/>
              </a:rPr>
              <a:t>Foundation  disbursement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4039" y="711446"/>
            <a:ext cx="634829" cy="2228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149908" y="1099231"/>
            <a:ext cx="515798" cy="854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89" y="6143479"/>
            <a:ext cx="0" cy="715010"/>
          </a:xfrm>
          <a:custGeom>
            <a:avLst/>
            <a:gdLst/>
            <a:ahLst/>
            <a:cxnLst/>
            <a:rect l="l" t="t" r="r" b="b"/>
            <a:pathLst>
              <a:path w="0" h="715009">
                <a:moveTo>
                  <a:pt x="0" y="0"/>
                </a:moveTo>
                <a:lnTo>
                  <a:pt x="0" y="714520"/>
                </a:lnTo>
              </a:path>
            </a:pathLst>
          </a:custGeom>
          <a:ln w="45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26" y="0"/>
            <a:ext cx="0" cy="403225"/>
          </a:xfrm>
          <a:custGeom>
            <a:avLst/>
            <a:gdLst/>
            <a:ahLst/>
            <a:cxnLst/>
            <a:rect l="l" t="t" r="r" b="b"/>
            <a:pathLst>
              <a:path w="0" h="403225">
                <a:moveTo>
                  <a:pt x="0" y="40305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83120" y="873277"/>
            <a:ext cx="1379855" cy="0"/>
          </a:xfrm>
          <a:custGeom>
            <a:avLst/>
            <a:gdLst/>
            <a:ahLst/>
            <a:cxnLst/>
            <a:rect l="l" t="t" r="r" b="b"/>
            <a:pathLst>
              <a:path w="1379854" h="0">
                <a:moveTo>
                  <a:pt x="0" y="0"/>
                </a:moveTo>
                <a:lnTo>
                  <a:pt x="13795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983120" y="1212207"/>
            <a:ext cx="1379855" cy="0"/>
          </a:xfrm>
          <a:custGeom>
            <a:avLst/>
            <a:gdLst/>
            <a:ahLst/>
            <a:cxnLst/>
            <a:rect l="l" t="t" r="r" b="b"/>
            <a:pathLst>
              <a:path w="1379854" h="0">
                <a:moveTo>
                  <a:pt x="0" y="0"/>
                </a:moveTo>
                <a:lnTo>
                  <a:pt x="1379532" y="0"/>
                </a:lnTo>
              </a:path>
            </a:pathLst>
          </a:custGeom>
          <a:ln w="152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14181" y="1725181"/>
            <a:ext cx="1685289" cy="0"/>
          </a:xfrm>
          <a:custGeom>
            <a:avLst/>
            <a:gdLst/>
            <a:ahLst/>
            <a:cxnLst/>
            <a:rect l="l" t="t" r="r" b="b"/>
            <a:pathLst>
              <a:path w="1685289" h="0">
                <a:moveTo>
                  <a:pt x="0" y="0"/>
                </a:moveTo>
                <a:lnTo>
                  <a:pt x="1684738" y="0"/>
                </a:lnTo>
              </a:path>
            </a:pathLst>
          </a:custGeom>
          <a:ln w="61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128542" y="2064111"/>
            <a:ext cx="2234565" cy="0"/>
          </a:xfrm>
          <a:custGeom>
            <a:avLst/>
            <a:gdLst/>
            <a:ahLst/>
            <a:cxnLst/>
            <a:rect l="l" t="t" r="r" b="b"/>
            <a:pathLst>
              <a:path w="2234565" h="0">
                <a:moveTo>
                  <a:pt x="0" y="0"/>
                </a:moveTo>
                <a:lnTo>
                  <a:pt x="2234110" y="0"/>
                </a:lnTo>
              </a:path>
            </a:pathLst>
          </a:custGeom>
          <a:ln w="152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14181" y="2064111"/>
            <a:ext cx="1685289" cy="0"/>
          </a:xfrm>
          <a:custGeom>
            <a:avLst/>
            <a:gdLst/>
            <a:ahLst/>
            <a:cxnLst/>
            <a:rect l="l" t="t" r="r" b="b"/>
            <a:pathLst>
              <a:path w="1685289" h="0">
                <a:moveTo>
                  <a:pt x="0" y="0"/>
                </a:moveTo>
                <a:lnTo>
                  <a:pt x="1684738" y="0"/>
                </a:lnTo>
              </a:path>
            </a:pathLst>
          </a:custGeom>
          <a:ln w="122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23159" y="3163342"/>
            <a:ext cx="2270760" cy="0"/>
          </a:xfrm>
          <a:custGeom>
            <a:avLst/>
            <a:gdLst/>
            <a:ahLst/>
            <a:cxnLst/>
            <a:rect l="l" t="t" r="r" b="b"/>
            <a:pathLst>
              <a:path w="2270760" h="0">
                <a:moveTo>
                  <a:pt x="0" y="0"/>
                </a:moveTo>
                <a:lnTo>
                  <a:pt x="2270734" y="0"/>
                </a:lnTo>
              </a:path>
            </a:pathLst>
          </a:custGeom>
          <a:ln w="152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23159" y="6470195"/>
            <a:ext cx="4676140" cy="0"/>
          </a:xfrm>
          <a:custGeom>
            <a:avLst/>
            <a:gdLst/>
            <a:ahLst/>
            <a:cxnLst/>
            <a:rect l="l" t="t" r="r" b="b"/>
            <a:pathLst>
              <a:path w="4676140" h="0">
                <a:moveTo>
                  <a:pt x="0" y="0"/>
                </a:moveTo>
                <a:lnTo>
                  <a:pt x="4675760" y="0"/>
                </a:lnTo>
              </a:path>
            </a:pathLst>
          </a:custGeom>
          <a:ln w="152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983120" y="6644240"/>
            <a:ext cx="1379855" cy="0"/>
          </a:xfrm>
          <a:custGeom>
            <a:avLst/>
            <a:gdLst/>
            <a:ahLst/>
            <a:cxnLst/>
            <a:rect l="l" t="t" r="r" b="b"/>
            <a:pathLst>
              <a:path w="1379854" h="0">
                <a:moveTo>
                  <a:pt x="0" y="0"/>
                </a:moveTo>
                <a:lnTo>
                  <a:pt x="1379532" y="0"/>
                </a:lnTo>
              </a:path>
            </a:pathLst>
          </a:custGeom>
          <a:ln w="122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6269" y="0"/>
            <a:ext cx="18986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40">
                <a:latin typeface="Arial"/>
                <a:cs typeface="Arial"/>
              </a:rPr>
              <a:t>□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06380" y="545061"/>
            <a:ext cx="3175" cy="78105"/>
          </a:xfrm>
          <a:custGeom>
            <a:avLst/>
            <a:gdLst/>
            <a:ahLst/>
            <a:cxnLst/>
            <a:rect l="l" t="t" r="r" b="b"/>
            <a:pathLst>
              <a:path w="3175" h="78104">
                <a:moveTo>
                  <a:pt x="0" y="0"/>
                </a:moveTo>
                <a:lnTo>
                  <a:pt x="3052" y="0"/>
                </a:lnTo>
                <a:lnTo>
                  <a:pt x="3052" y="78105"/>
                </a:lnTo>
                <a:lnTo>
                  <a:pt x="0" y="78105"/>
                </a:lnTo>
                <a:lnTo>
                  <a:pt x="0" y="0"/>
                </a:lnTo>
                <a:close/>
              </a:path>
            </a:pathLst>
          </a:custGeom>
          <a:solidFill>
            <a:srgbClr val="B8C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54641" y="545061"/>
            <a:ext cx="3175" cy="78105"/>
          </a:xfrm>
          <a:custGeom>
            <a:avLst/>
            <a:gdLst/>
            <a:ahLst/>
            <a:cxnLst/>
            <a:rect l="l" t="t" r="r" b="b"/>
            <a:pathLst>
              <a:path w="3175" h="78104">
                <a:moveTo>
                  <a:pt x="0" y="0"/>
                </a:moveTo>
                <a:lnTo>
                  <a:pt x="3052" y="0"/>
                </a:lnTo>
                <a:lnTo>
                  <a:pt x="3052" y="78105"/>
                </a:lnTo>
                <a:lnTo>
                  <a:pt x="0" y="78105"/>
                </a:lnTo>
                <a:lnTo>
                  <a:pt x="0" y="0"/>
                </a:lnTo>
                <a:close/>
              </a:path>
            </a:pathLst>
          </a:custGeom>
          <a:solidFill>
            <a:srgbClr val="CACDC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93681" y="534625"/>
            <a:ext cx="91440" cy="94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50" spc="-5">
                <a:solidFill>
                  <a:srgbClr val="AAB6C8"/>
                </a:solidFill>
                <a:latin typeface="Arial"/>
                <a:cs typeface="Arial"/>
              </a:rPr>
              <a:t>,</a:t>
            </a:r>
            <a:r>
              <a:rPr dirty="0" sz="450" spc="60">
                <a:solidFill>
                  <a:srgbClr val="AAB6C8"/>
                </a:solidFill>
                <a:latin typeface="Arial"/>
                <a:cs typeface="Arial"/>
              </a:rPr>
              <a:t> </a:t>
            </a:r>
            <a:r>
              <a:rPr dirty="0" sz="450" spc="10">
                <a:solidFill>
                  <a:srgbClr val="AAB6C8"/>
                </a:solidFill>
                <a:latin typeface="Arial"/>
                <a:cs typeface="Arial"/>
              </a:rPr>
              <a:t>I</a:t>
            </a:r>
            <a:endParaRPr sz="4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6961" y="387807"/>
            <a:ext cx="3187065" cy="489584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327025" algn="l"/>
              </a:tabLst>
            </a:pPr>
            <a:r>
              <a:rPr dirty="0" sz="1100" spc="-165">
                <a:solidFill>
                  <a:srgbClr val="343646"/>
                </a:solidFill>
                <a:latin typeface="Times New Roman"/>
                <a:cs typeface="Times New Roman"/>
              </a:rPr>
              <a:t>1\</a:t>
            </a:r>
            <a:r>
              <a:rPr dirty="0" sz="1100" spc="-165">
                <a:solidFill>
                  <a:srgbClr val="91978E"/>
                </a:solidFill>
                <a:latin typeface="Times New Roman"/>
                <a:cs typeface="Times New Roman"/>
              </a:rPr>
              <a:t>:</a:t>
            </a:r>
            <a:r>
              <a:rPr dirty="0" sz="1100" spc="-165">
                <a:solidFill>
                  <a:srgbClr val="343646"/>
                </a:solidFill>
                <a:latin typeface="Times New Roman"/>
                <a:cs typeface="Times New Roman"/>
              </a:rPr>
              <a:t>10	</a:t>
            </a:r>
            <a:r>
              <a:rPr dirty="0" sz="1100" spc="20">
                <a:solidFill>
                  <a:srgbClr val="343646"/>
                </a:solidFill>
                <a:latin typeface="Times New Roman"/>
                <a:cs typeface="Times New Roman"/>
              </a:rPr>
              <a:t>ITANA </a:t>
            </a:r>
            <a:r>
              <a:rPr dirty="0" sz="1100" spc="-75">
                <a:solidFill>
                  <a:srgbClr val="E6BF64"/>
                </a:solidFill>
                <a:latin typeface="Times New Roman"/>
                <a:cs typeface="Times New Roman"/>
              </a:rPr>
              <a:t>' </a:t>
            </a:r>
            <a:r>
              <a:rPr dirty="0" sz="1100" spc="-245">
                <a:solidFill>
                  <a:srgbClr val="343646"/>
                </a:solidFill>
                <a:latin typeface="Times New Roman"/>
                <a:cs typeface="Times New Roman"/>
              </a:rPr>
              <a:t>T </a:t>
            </a:r>
            <a:r>
              <a:rPr dirty="0" sz="1100" spc="-25">
                <a:solidFill>
                  <a:srgbClr val="343646"/>
                </a:solidFill>
                <a:latin typeface="Times New Roman"/>
                <a:cs typeface="Times New Roman"/>
              </a:rPr>
              <a:t>A</a:t>
            </a:r>
            <a:r>
              <a:rPr dirty="0" sz="1100" spc="-25">
                <a:solidFill>
                  <a:srgbClr val="211A31"/>
                </a:solidFill>
                <a:latin typeface="Times New Roman"/>
                <a:cs typeface="Times New Roman"/>
              </a:rPr>
              <a:t>TE </a:t>
            </a:r>
            <a:r>
              <a:rPr dirty="0" sz="1100" spc="45">
                <a:solidFill>
                  <a:srgbClr val="494D59"/>
                </a:solidFill>
                <a:latin typeface="Times New Roman"/>
                <a:cs typeface="Times New Roman"/>
              </a:rPr>
              <a:t>U </a:t>
            </a:r>
            <a:r>
              <a:rPr dirty="0" sz="1100" spc="-95">
                <a:solidFill>
                  <a:srgbClr val="343646"/>
                </a:solidFill>
                <a:latin typeface="Times New Roman"/>
                <a:cs typeface="Times New Roman"/>
              </a:rPr>
              <a:t>UVE </a:t>
            </a:r>
            <a:r>
              <a:rPr dirty="0" sz="1100" spc="5">
                <a:solidFill>
                  <a:srgbClr val="211A31"/>
                </a:solidFill>
                <a:latin typeface="Times New Roman"/>
                <a:cs typeface="Times New Roman"/>
              </a:rPr>
              <a:t>R</a:t>
            </a:r>
            <a:r>
              <a:rPr dirty="0" sz="1100" spc="5">
                <a:solidFill>
                  <a:srgbClr val="343646"/>
                </a:solidFill>
                <a:latin typeface="Times New Roman"/>
                <a:cs typeface="Times New Roman"/>
              </a:rPr>
              <a:t>S</a:t>
            </a:r>
            <a:r>
              <a:rPr dirty="0" sz="1100" spc="5">
                <a:solidFill>
                  <a:srgbClr val="211A31"/>
                </a:solidFill>
                <a:latin typeface="Times New Roman"/>
                <a:cs typeface="Times New Roman"/>
              </a:rPr>
              <a:t>IT </a:t>
            </a:r>
            <a:r>
              <a:rPr dirty="0" sz="1100" spc="5">
                <a:solidFill>
                  <a:srgbClr val="343646"/>
                </a:solidFill>
                <a:latin typeface="Times New Roman"/>
                <a:cs typeface="Times New Roman"/>
              </a:rPr>
              <a:t>Y </a:t>
            </a:r>
            <a:r>
              <a:rPr dirty="0" sz="1100" spc="-5">
                <a:solidFill>
                  <a:srgbClr val="343646"/>
                </a:solidFill>
                <a:latin typeface="Times New Roman"/>
                <a:cs typeface="Times New Roman"/>
              </a:rPr>
              <a:t>FOUNDATI </a:t>
            </a:r>
            <a:r>
              <a:rPr dirty="0" sz="1100" spc="45">
                <a:solidFill>
                  <a:srgbClr val="211A31"/>
                </a:solidFill>
                <a:latin typeface="Times New Roman"/>
                <a:cs typeface="Times New Roman"/>
              </a:rPr>
              <a:t>O</a:t>
            </a:r>
            <a:r>
              <a:rPr dirty="0" sz="1100" spc="70">
                <a:solidFill>
                  <a:srgbClr val="211A31"/>
                </a:solidFill>
                <a:latin typeface="Times New Roman"/>
                <a:cs typeface="Times New Roman"/>
              </a:rPr>
              <a:t> </a:t>
            </a:r>
            <a:r>
              <a:rPr dirty="0" sz="1050" spc="15">
                <a:solidFill>
                  <a:srgbClr val="494D59"/>
                </a:solidFill>
                <a:latin typeface="Times New Roman"/>
                <a:cs typeface="Times New Roman"/>
              </a:rPr>
              <a:t>i</a:t>
            </a:r>
            <a:endParaRPr sz="105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  <a:spcBef>
                <a:spcPts val="509"/>
              </a:spcBef>
              <a:tabLst>
                <a:tab pos="1046480" algn="l"/>
              </a:tabLst>
            </a:pPr>
            <a:r>
              <a:rPr dirty="0" sz="1100" spc="-30">
                <a:solidFill>
                  <a:srgbClr val="343646"/>
                </a:solidFill>
                <a:latin typeface="Times New Roman"/>
                <a:cs typeface="Times New Roman"/>
              </a:rPr>
              <a:t>DI</a:t>
            </a:r>
            <a:r>
              <a:rPr dirty="0" sz="1100" spc="-25">
                <a:solidFill>
                  <a:srgbClr val="343646"/>
                </a:solidFill>
                <a:latin typeface="Times New Roman"/>
                <a:cs typeface="Times New Roman"/>
              </a:rPr>
              <a:t>S</a:t>
            </a:r>
            <a:r>
              <a:rPr dirty="0" sz="1100" spc="-13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1100" spc="-55">
                <a:solidFill>
                  <a:srgbClr val="211A31"/>
                </a:solidFill>
                <a:latin typeface="Times New Roman"/>
                <a:cs typeface="Times New Roman"/>
              </a:rPr>
              <a:t>B</a:t>
            </a:r>
            <a:r>
              <a:rPr dirty="0" sz="1100" spc="75">
                <a:solidFill>
                  <a:srgbClr val="503D38"/>
                </a:solidFill>
                <a:latin typeface="Times New Roman"/>
                <a:cs typeface="Times New Roman"/>
              </a:rPr>
              <a:t>U</a:t>
            </a:r>
            <a:r>
              <a:rPr dirty="0" sz="1100" spc="20">
                <a:solidFill>
                  <a:srgbClr val="343646"/>
                </a:solidFill>
                <a:latin typeface="Times New Roman"/>
                <a:cs typeface="Times New Roman"/>
              </a:rPr>
              <a:t>RS</a:t>
            </a:r>
            <a:r>
              <a:rPr dirty="0" sz="1100" spc="-20">
                <a:solidFill>
                  <a:srgbClr val="343646"/>
                </a:solidFill>
                <a:latin typeface="Times New Roman"/>
                <a:cs typeface="Times New Roman"/>
              </a:rPr>
              <a:t>E</a:t>
            </a:r>
            <a:r>
              <a:rPr dirty="0" sz="1100" spc="-145">
                <a:solidFill>
                  <a:srgbClr val="343646"/>
                </a:solidFill>
                <a:latin typeface="Times New Roman"/>
                <a:cs typeface="Times New Roman"/>
              </a:rPr>
              <a:t>1</a:t>
            </a:r>
            <a:r>
              <a:rPr dirty="0" sz="1100" spc="-140">
                <a:solidFill>
                  <a:srgbClr val="343646"/>
                </a:solidFill>
                <a:latin typeface="Times New Roman"/>
                <a:cs typeface="Times New Roman"/>
              </a:rPr>
              <a:t>\</a:t>
            </a:r>
            <a:r>
              <a:rPr dirty="0" baseline="38888" sz="750" spc="-232">
                <a:solidFill>
                  <a:srgbClr val="BFB391"/>
                </a:solidFill>
                <a:latin typeface="Times New Roman"/>
                <a:cs typeface="Times New Roman"/>
              </a:rPr>
              <a:t>1</a:t>
            </a:r>
            <a:r>
              <a:rPr dirty="0" sz="1100" spc="-135">
                <a:solidFill>
                  <a:srgbClr val="343646"/>
                </a:solidFill>
                <a:latin typeface="Times New Roman"/>
                <a:cs typeface="Times New Roman"/>
              </a:rPr>
              <a:t>IE</a:t>
            </a:r>
            <a:r>
              <a:rPr dirty="0" sz="1100">
                <a:solidFill>
                  <a:srgbClr val="343646"/>
                </a:solidFill>
                <a:latin typeface="Times New Roman"/>
                <a:cs typeface="Times New Roman"/>
              </a:rPr>
              <a:t>	</a:t>
            </a:r>
            <a:r>
              <a:rPr dirty="0" sz="1100" spc="-175">
                <a:solidFill>
                  <a:srgbClr val="343646"/>
                </a:solidFill>
                <a:latin typeface="Times New Roman"/>
                <a:cs typeface="Times New Roman"/>
              </a:rPr>
              <a:t>T</a:t>
            </a:r>
            <a:r>
              <a:rPr dirty="0" sz="110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1100" spc="-2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494D59"/>
                </a:solidFill>
                <a:latin typeface="Times New Roman"/>
                <a:cs typeface="Times New Roman"/>
              </a:rPr>
              <a:t>VO</a:t>
            </a:r>
            <a:r>
              <a:rPr dirty="0" sz="1100" spc="30">
                <a:solidFill>
                  <a:srgbClr val="494D59"/>
                </a:solidFill>
                <a:latin typeface="Times New Roman"/>
                <a:cs typeface="Times New Roman"/>
              </a:rPr>
              <a:t>U</a:t>
            </a:r>
            <a:r>
              <a:rPr dirty="0" sz="1100">
                <a:solidFill>
                  <a:srgbClr val="494D59"/>
                </a:solidFill>
                <a:latin typeface="Times New Roman"/>
                <a:cs typeface="Times New Roman"/>
              </a:rPr>
              <a:t>   </a:t>
            </a:r>
            <a:r>
              <a:rPr dirty="0" sz="1100" spc="85">
                <a:solidFill>
                  <a:srgbClr val="211A31"/>
                </a:solidFill>
                <a:latin typeface="Times New Roman"/>
                <a:cs typeface="Times New Roman"/>
              </a:rPr>
              <a:t>H</a:t>
            </a:r>
            <a:r>
              <a:rPr dirty="0" sz="1100" spc="70">
                <a:solidFill>
                  <a:srgbClr val="343646"/>
                </a:solidFill>
                <a:latin typeface="Times New Roman"/>
                <a:cs typeface="Times New Roman"/>
              </a:rPr>
              <a:t>E</a:t>
            </a:r>
            <a:r>
              <a:rPr dirty="0" sz="1100" spc="30">
                <a:solidFill>
                  <a:srgbClr val="211A31"/>
                </a:solidFill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41742" y="693911"/>
            <a:ext cx="28511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10" b="1">
                <a:solidFill>
                  <a:srgbClr val="211A31"/>
                </a:solidFill>
                <a:latin typeface="Times New Roman"/>
                <a:cs typeface="Times New Roman"/>
              </a:rPr>
              <a:t>D</a:t>
            </a:r>
            <a:r>
              <a:rPr dirty="0" sz="950" spc="10" b="1">
                <a:solidFill>
                  <a:srgbClr val="343646"/>
                </a:solidFill>
                <a:latin typeface="Times New Roman"/>
                <a:cs typeface="Times New Roman"/>
              </a:rPr>
              <a:t>ai</a:t>
            </a:r>
            <a:r>
              <a:rPr dirty="0" sz="950" spc="-190" b="1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-135" b="1">
                <a:solidFill>
                  <a:srgbClr val="343646"/>
                </a:solidFill>
                <a:latin typeface="Times New Roman"/>
                <a:cs typeface="Times New Roman"/>
              </a:rPr>
              <a:t>e-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96086" y="690858"/>
            <a:ext cx="62230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-105">
                <a:solidFill>
                  <a:srgbClr val="494D59"/>
                </a:solidFill>
                <a:latin typeface="Times New Roman"/>
                <a:cs typeface="Times New Roman"/>
              </a:rPr>
              <a:t>1.0.117 </a:t>
            </a:r>
            <a:r>
              <a:rPr dirty="0" sz="950" spc="-105">
                <a:solidFill>
                  <a:srgbClr val="808582"/>
                </a:solidFill>
                <a:latin typeface="Times New Roman"/>
                <a:cs typeface="Times New Roman"/>
              </a:rPr>
              <a:t>(</a:t>
            </a:r>
            <a:r>
              <a:rPr dirty="0" sz="950" spc="-105">
                <a:solidFill>
                  <a:srgbClr val="606469"/>
                </a:solidFill>
                <a:latin typeface="Times New Roman"/>
                <a:cs typeface="Times New Roman"/>
              </a:rPr>
              <a:t>2</a:t>
            </a:r>
            <a:r>
              <a:rPr dirty="0" sz="950" spc="5">
                <a:solidFill>
                  <a:srgbClr val="606469"/>
                </a:solidFill>
                <a:latin typeface="Times New Roman"/>
                <a:cs typeface="Times New Roman"/>
              </a:rPr>
              <a:t> </a:t>
            </a:r>
            <a:r>
              <a:rPr dirty="0" sz="950" spc="35">
                <a:solidFill>
                  <a:srgbClr val="606469"/>
                </a:solidFill>
                <a:latin typeface="Times New Roman"/>
                <a:cs typeface="Times New Roman"/>
              </a:rPr>
              <a:t>0</a:t>
            </a:r>
            <a:r>
              <a:rPr dirty="0" sz="950" spc="35">
                <a:solidFill>
                  <a:srgbClr val="343646"/>
                </a:solidFill>
                <a:latin typeface="Times New Roman"/>
                <a:cs typeface="Times New Roman"/>
              </a:rPr>
              <a:t>13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3500" y="1012996"/>
            <a:ext cx="2436495" cy="121983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950" spc="70">
                <a:solidFill>
                  <a:srgbClr val="343646"/>
                </a:solidFill>
                <a:latin typeface="Times New Roman"/>
                <a:cs typeface="Times New Roman"/>
              </a:rPr>
              <a:t>lliSTR</a:t>
            </a:r>
            <a:r>
              <a:rPr dirty="0" sz="950" spc="105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35">
                <a:solidFill>
                  <a:srgbClr val="343646"/>
                </a:solidFill>
                <a:latin typeface="Times New Roman"/>
                <a:cs typeface="Times New Roman"/>
              </a:rPr>
              <a:t>CTIONS</a:t>
            </a:r>
            <a:r>
              <a:rPr dirty="0" sz="950" spc="35">
                <a:solidFill>
                  <a:srgbClr val="503D38"/>
                </a:solidFill>
                <a:latin typeface="Times New Roman"/>
                <a:cs typeface="Times New Roman"/>
              </a:rPr>
              <a:t>:</a:t>
            </a:r>
            <a:endParaRPr sz="95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  <a:spcBef>
                <a:spcPts val="204"/>
              </a:spcBef>
            </a:pPr>
            <a:r>
              <a:rPr dirty="0" sz="950" spc="40">
                <a:solidFill>
                  <a:srgbClr val="343646"/>
                </a:solidFill>
                <a:latin typeface="Times New Roman"/>
                <a:cs typeface="Times New Roman"/>
              </a:rPr>
              <a:t>l. </a:t>
            </a: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Complete </a:t>
            </a:r>
            <a:r>
              <a:rPr dirty="0" sz="950" spc="-30">
                <a:solidFill>
                  <a:srgbClr val="343646"/>
                </a:solidFill>
                <a:latin typeface="Times New Roman"/>
                <a:cs typeface="Times New Roman"/>
              </a:rPr>
              <a:t>aU </a:t>
            </a:r>
            <a:r>
              <a:rPr dirty="0" sz="950" spc="15">
                <a:solidFill>
                  <a:srgbClr val="343646"/>
                </a:solidFill>
                <a:latin typeface="Times New Roman"/>
                <a:cs typeface="Times New Roman"/>
              </a:rPr>
              <a:t>applicable</a:t>
            </a:r>
            <a:r>
              <a:rPr dirty="0" sz="950" spc="145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15">
                <a:solidFill>
                  <a:srgbClr val="343646"/>
                </a:solidFill>
                <a:latin typeface="Times New Roman"/>
                <a:cs typeface="Times New Roman"/>
              </a:rPr>
              <a:t>irems</a:t>
            </a:r>
            <a:endParaRPr sz="950">
              <a:latin typeface="Times New Roman"/>
              <a:cs typeface="Times New Roman"/>
            </a:endParaRPr>
          </a:p>
          <a:p>
            <a:pPr marL="241935" marR="299720" indent="-167640">
              <a:lnSpc>
                <a:spcPct val="111800"/>
              </a:lnSpc>
              <a:spcBef>
                <a:spcPts val="75"/>
              </a:spcBef>
            </a:pPr>
            <a:r>
              <a:rPr dirty="0" sz="950" spc="40">
                <a:solidFill>
                  <a:srgbClr val="494D59"/>
                </a:solidFill>
                <a:latin typeface="Times New Roman"/>
                <a:cs typeface="Times New Roman"/>
              </a:rPr>
              <a:t>2</a:t>
            </a:r>
            <a:r>
              <a:rPr dirty="0" sz="950" spc="40">
                <a:solidFill>
                  <a:srgbClr val="2A5064"/>
                </a:solidFill>
                <a:latin typeface="Times New Roman"/>
                <a:cs typeface="Times New Roman"/>
              </a:rPr>
              <a:t>. </a:t>
            </a:r>
            <a:r>
              <a:rPr dirty="0" sz="950" spc="35">
                <a:solidFill>
                  <a:srgbClr val="343646"/>
                </a:solidFill>
                <a:latin typeface="Times New Roman"/>
                <a:cs typeface="Times New Roman"/>
              </a:rPr>
              <a:t>Attach </a:t>
            </a:r>
            <a:r>
              <a:rPr dirty="0" sz="950" spc="40">
                <a:solidFill>
                  <a:srgbClr val="494D59"/>
                </a:solidFill>
                <a:latin typeface="Times New Roman"/>
                <a:cs typeface="Times New Roman"/>
              </a:rPr>
              <a:t>(DO </a:t>
            </a:r>
            <a:r>
              <a:rPr dirty="0" sz="950" spc="50">
                <a:solidFill>
                  <a:srgbClr val="343646"/>
                </a:solidFill>
                <a:latin typeface="Times New Roman"/>
                <a:cs typeface="Times New Roman"/>
              </a:rPr>
              <a:t>NO</a:t>
            </a:r>
            <a:r>
              <a:rPr dirty="0" sz="950" spc="50">
                <a:solidFill>
                  <a:srgbClr val="503D38"/>
                </a:solidFill>
                <a:latin typeface="Times New Roman"/>
                <a:cs typeface="Times New Roman"/>
              </a:rPr>
              <a:t>T </a:t>
            </a:r>
            <a:r>
              <a:rPr dirty="0" sz="950" spc="10">
                <a:solidFill>
                  <a:srgbClr val="494D59"/>
                </a:solidFill>
                <a:latin typeface="Times New Roman"/>
                <a:cs typeface="Times New Roman"/>
              </a:rPr>
              <a:t>STAPIJE) </a:t>
            </a:r>
            <a:r>
              <a:rPr dirty="0" sz="950" spc="20">
                <a:solidFill>
                  <a:srgbClr val="343646"/>
                </a:solidFill>
                <a:latin typeface="Times New Roman"/>
                <a:cs typeface="Times New Roman"/>
              </a:rPr>
              <a:t>original </a:t>
            </a:r>
            <a:r>
              <a:rPr dirty="0" sz="950" spc="20">
                <a:solidFill>
                  <a:srgbClr val="503D38"/>
                </a:solidFill>
                <a:latin typeface="Times New Roman"/>
                <a:cs typeface="Times New Roman"/>
              </a:rPr>
              <a:t> </a:t>
            </a:r>
            <a:r>
              <a:rPr dirty="0" sz="950" spc="45">
                <a:solidFill>
                  <a:srgbClr val="503D38"/>
                </a:solidFill>
                <a:latin typeface="Times New Roman"/>
                <a:cs typeface="Times New Roman"/>
              </a:rPr>
              <a:t>s</a:t>
            </a:r>
            <a:r>
              <a:rPr dirty="0" sz="950" spc="45">
                <a:solidFill>
                  <a:srgbClr val="494D59"/>
                </a:solidFill>
                <a:latin typeface="Times New Roman"/>
                <a:cs typeface="Times New Roman"/>
              </a:rPr>
              <a:t>upponing </a:t>
            </a:r>
            <a:r>
              <a:rPr dirty="0" sz="950" spc="-5">
                <a:solidFill>
                  <a:srgbClr val="494D59"/>
                </a:solidFill>
                <a:latin typeface="Times New Roman"/>
                <a:cs typeface="Times New Roman"/>
              </a:rPr>
              <a:t>do</a:t>
            </a:r>
            <a:r>
              <a:rPr dirty="0" sz="950" spc="-5">
                <a:solidFill>
                  <a:srgbClr val="211A31"/>
                </a:solidFill>
                <a:latin typeface="Times New Roman"/>
                <a:cs typeface="Times New Roman"/>
              </a:rPr>
              <a:t>u</a:t>
            </a:r>
            <a:r>
              <a:rPr dirty="0" sz="950" spc="-5">
                <a:solidFill>
                  <a:srgbClr val="494D59"/>
                </a:solidFill>
                <a:latin typeface="Times New Roman"/>
                <a:cs typeface="Times New Roman"/>
              </a:rPr>
              <a:t>cm.ems </a:t>
            </a:r>
            <a:r>
              <a:rPr dirty="0" sz="950" spc="-30">
                <a:solidFill>
                  <a:srgbClr val="343646"/>
                </a:solidFill>
                <a:latin typeface="Times New Roman"/>
                <a:cs typeface="Times New Roman"/>
              </a:rPr>
              <a:t>and</a:t>
            </a:r>
            <a:r>
              <a:rPr dirty="0" sz="950" spc="17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30">
                <a:solidFill>
                  <a:srgbClr val="343646"/>
                </a:solidFill>
                <a:latin typeface="Times New Roman"/>
                <a:cs typeface="Times New Roman"/>
              </a:rPr>
              <a:t>receipts</a:t>
            </a:r>
            <a:endParaRPr sz="950">
              <a:latin typeface="Times New Roman"/>
              <a:cs typeface="Times New Roman"/>
            </a:endParaRPr>
          </a:p>
          <a:p>
            <a:pPr marL="243840" marR="5080" indent="-160655">
              <a:lnSpc>
                <a:spcPct val="115999"/>
              </a:lnSpc>
              <a:spcBef>
                <a:spcPts val="70"/>
              </a:spcBef>
            </a:pPr>
            <a:r>
              <a:rPr dirty="0" sz="950" spc="30">
                <a:solidFill>
                  <a:srgbClr val="343646"/>
                </a:solidFill>
                <a:latin typeface="Times New Roman"/>
                <a:cs typeface="Times New Roman"/>
              </a:rPr>
              <a:t>J </a:t>
            </a:r>
            <a:r>
              <a:rPr dirty="0" sz="950" spc="-315">
                <a:solidFill>
                  <a:srgbClr val="2A5064"/>
                </a:solidFill>
                <a:latin typeface="Times New Roman"/>
                <a:cs typeface="Times New Roman"/>
              </a:rPr>
              <a:t>_</a:t>
            </a:r>
            <a:r>
              <a:rPr dirty="0" sz="950" spc="275">
                <a:solidFill>
                  <a:srgbClr val="2A5064"/>
                </a:solidFill>
                <a:latin typeface="Times New Roman"/>
                <a:cs typeface="Times New Roman"/>
              </a:rPr>
              <a:t> </a:t>
            </a:r>
            <a:r>
              <a:rPr dirty="0" sz="950" spc="-350">
                <a:solidFill>
                  <a:srgbClr val="494D59"/>
                </a:solidFill>
                <a:latin typeface="Times New Roman"/>
                <a:cs typeface="Times New Roman"/>
              </a:rPr>
              <a:t>S</a:t>
            </a:r>
            <a:r>
              <a:rPr dirty="0" sz="950" spc="190">
                <a:solidFill>
                  <a:srgbClr val="494D59"/>
                </a:solidFill>
                <a:latin typeface="Times New Roman"/>
                <a:cs typeface="Times New Roman"/>
              </a:rPr>
              <a:t> </a:t>
            </a:r>
            <a:r>
              <a:rPr dirty="0" sz="950" spc="15">
                <a:solidFill>
                  <a:srgbClr val="211A31"/>
                </a:solidFill>
                <a:latin typeface="Times New Roman"/>
                <a:cs typeface="Times New Roman"/>
              </a:rPr>
              <a:t>u</a:t>
            </a:r>
            <a:r>
              <a:rPr dirty="0" sz="950" spc="15">
                <a:solidFill>
                  <a:srgbClr val="343646"/>
                </a:solidFill>
                <a:latin typeface="Times New Roman"/>
                <a:cs typeface="Times New Roman"/>
              </a:rPr>
              <a:t>bmit </a:t>
            </a:r>
            <a:r>
              <a:rPr dirty="0" sz="950" spc="35">
                <a:solidFill>
                  <a:srgbClr val="343646"/>
                </a:solidFill>
                <a:latin typeface="Times New Roman"/>
                <a:cs typeface="Times New Roman"/>
              </a:rPr>
              <a:t>one </a:t>
            </a:r>
            <a:r>
              <a:rPr dirty="0" sz="950" spc="-45">
                <a:solidFill>
                  <a:srgbClr val="494D59"/>
                </a:solidFill>
                <a:latin typeface="Times New Roman"/>
                <a:cs typeface="Times New Roman"/>
              </a:rPr>
              <a:t>i;.ro</a:t>
            </a:r>
            <a:r>
              <a:rPr dirty="0" sz="950" spc="-45">
                <a:solidFill>
                  <a:srgbClr val="211A31"/>
                </a:solidFill>
                <a:latin typeface="Times New Roman"/>
                <a:cs typeface="Times New Roman"/>
              </a:rPr>
              <a:t>u</a:t>
            </a:r>
            <a:r>
              <a:rPr dirty="0" sz="950" spc="-45">
                <a:solidFill>
                  <a:srgbClr val="343646"/>
                </a:solidFill>
                <a:latin typeface="Times New Roman"/>
                <a:cs typeface="Times New Roman"/>
              </a:rPr>
              <a:t>oher </a:t>
            </a:r>
            <a:r>
              <a:rPr dirty="0" sz="950" spc="30">
                <a:solidFill>
                  <a:srgbClr val="343646"/>
                </a:solidFill>
                <a:latin typeface="Times New Roman"/>
                <a:cs typeface="Times New Roman"/>
              </a:rPr>
              <a:t>per </a:t>
            </a:r>
            <a:r>
              <a:rPr dirty="0" sz="950" spc="-160">
                <a:solidFill>
                  <a:srgbClr val="494D59"/>
                </a:solidFill>
                <a:latin typeface="Times New Roman"/>
                <a:cs typeface="Times New Roman"/>
              </a:rPr>
              <a:t>i;.</a:t>
            </a:r>
            <a:r>
              <a:rPr dirty="0" sz="950" spc="-160">
                <a:solidFill>
                  <a:srgbClr val="526B87"/>
                </a:solidFill>
                <a:latin typeface="Times New Roman"/>
                <a:cs typeface="Times New Roman"/>
              </a:rPr>
              <a:t>r</a:t>
            </a:r>
            <a:r>
              <a:rPr dirty="0" sz="950" spc="-160">
                <a:solidFill>
                  <a:srgbClr val="343646"/>
                </a:solidFill>
                <a:latin typeface="Times New Roman"/>
                <a:cs typeface="Times New Roman"/>
              </a:rPr>
              <a:t>en </a:t>
            </a:r>
            <a:r>
              <a:rPr dirty="0" sz="950" spc="20">
                <a:solidFill>
                  <a:srgbClr val="343646"/>
                </a:solidFill>
                <a:latin typeface="Times New Roman"/>
                <a:cs typeface="Times New Roman"/>
              </a:rPr>
              <a:t>dor. </a:t>
            </a:r>
            <a:r>
              <a:rPr dirty="0" sz="950" spc="10">
                <a:solidFill>
                  <a:srgbClr val="343646"/>
                </a:solidFill>
                <a:latin typeface="Times New Roman"/>
                <a:cs typeface="Times New Roman"/>
              </a:rPr>
              <a:t>M</a:t>
            </a:r>
            <a:r>
              <a:rPr dirty="0" sz="950" spc="10">
                <a:solidFill>
                  <a:srgbClr val="211A31"/>
                </a:solidFill>
                <a:latin typeface="Times New Roman"/>
                <a:cs typeface="Times New Roman"/>
              </a:rPr>
              <a:t>u</a:t>
            </a:r>
            <a:r>
              <a:rPr dirty="0" sz="950" spc="10">
                <a:solidFill>
                  <a:srgbClr val="6E7467"/>
                </a:solidFill>
                <a:latin typeface="Times New Roman"/>
                <a:cs typeface="Times New Roman"/>
              </a:rPr>
              <a:t>l </a:t>
            </a:r>
            <a:r>
              <a:rPr dirty="0" sz="950" spc="20">
                <a:solidFill>
                  <a:srgbClr val="494D59"/>
                </a:solidFill>
                <a:latin typeface="Times New Roman"/>
                <a:cs typeface="Times New Roman"/>
              </a:rPr>
              <a:t>p]e  </a:t>
            </a:r>
            <a:r>
              <a:rPr dirty="0" sz="950" spc="10">
                <a:solidFill>
                  <a:srgbClr val="343646"/>
                </a:solidFill>
                <a:latin typeface="Times New Roman"/>
                <a:cs typeface="Times New Roman"/>
              </a:rPr>
              <a:t>ocommts </a:t>
            </a:r>
            <a:r>
              <a:rPr dirty="0" sz="950" spc="40">
                <a:solidFill>
                  <a:srgbClr val="343646"/>
                </a:solidFill>
                <a:latin typeface="Times New Roman"/>
                <a:cs typeface="Times New Roman"/>
              </a:rPr>
              <a:t>may </a:t>
            </a:r>
            <a:r>
              <a:rPr dirty="0" sz="950" spc="35">
                <a:solidFill>
                  <a:srgbClr val="343646"/>
                </a:solidFill>
                <a:latin typeface="Times New Roman"/>
                <a:cs typeface="Times New Roman"/>
              </a:rPr>
              <a:t>be</a:t>
            </a:r>
            <a:r>
              <a:rPr dirty="0" sz="950" spc="-105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25">
                <a:solidFill>
                  <a:srgbClr val="494D59"/>
                </a:solidFill>
                <a:latin typeface="Times New Roman"/>
                <a:cs typeface="Times New Roman"/>
              </a:rPr>
              <a:t>oharged</a:t>
            </a:r>
            <a:endParaRPr sz="950">
              <a:latin typeface="Times New Roman"/>
              <a:cs typeface="Times New Roman"/>
            </a:endParaRPr>
          </a:p>
          <a:p>
            <a:pPr marL="74930">
              <a:lnSpc>
                <a:spcPct val="100000"/>
              </a:lnSpc>
              <a:spcBef>
                <a:spcPts val="229"/>
              </a:spcBef>
            </a:pPr>
            <a:r>
              <a:rPr dirty="0" sz="950" spc="20">
                <a:solidFill>
                  <a:srgbClr val="343646"/>
                </a:solidFill>
                <a:latin typeface="Times New Roman"/>
                <a:cs typeface="Times New Roman"/>
              </a:rPr>
              <a:t>4. </a:t>
            </a:r>
            <a:r>
              <a:rPr dirty="0" sz="950" spc="30">
                <a:solidFill>
                  <a:srgbClr val="343646"/>
                </a:solidFill>
                <a:latin typeface="Times New Roman"/>
                <a:cs typeface="Times New Roman"/>
              </a:rPr>
              <a:t>Ren</a:t>
            </a:r>
            <a:r>
              <a:rPr dirty="0" sz="950" spc="30">
                <a:solidFill>
                  <a:srgbClr val="606469"/>
                </a:solidFill>
                <a:latin typeface="Times New Roman"/>
                <a:cs typeface="Times New Roman"/>
              </a:rPr>
              <a:t>l</a:t>
            </a:r>
            <a:r>
              <a:rPr dirty="0" sz="950" spc="30">
                <a:solidFill>
                  <a:srgbClr val="343646"/>
                </a:solidFill>
                <a:latin typeface="Times New Roman"/>
                <a:cs typeface="Times New Roman"/>
              </a:rPr>
              <a:t>m </a:t>
            </a:r>
            <a:r>
              <a:rPr dirty="0" sz="950" spc="20">
                <a:solidFill>
                  <a:srgbClr val="494D59"/>
                </a:solidFill>
                <a:latin typeface="Times New Roman"/>
                <a:cs typeface="Times New Roman"/>
              </a:rPr>
              <a:t>to </a:t>
            </a:r>
            <a:r>
              <a:rPr dirty="0" sz="950" spc="30">
                <a:solidFill>
                  <a:srgbClr val="343646"/>
                </a:solidFill>
                <a:latin typeface="Times New Roman"/>
                <a:cs typeface="Times New Roman"/>
              </a:rPr>
              <a:t>MSU</a:t>
            </a:r>
            <a:r>
              <a:rPr dirty="0" sz="950" spc="114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43646"/>
                </a:solidFill>
                <a:latin typeface="Times New Roman"/>
                <a:cs typeface="Times New Roman"/>
              </a:rPr>
              <a:t>Foundation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4225" y="2568710"/>
            <a:ext cx="16573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50">
                <a:solidFill>
                  <a:srgbClr val="343646"/>
                </a:solidFill>
                <a:latin typeface="Times New Roman"/>
                <a:cs typeface="Times New Roman"/>
              </a:rPr>
              <a:t>ID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5192" y="2915275"/>
            <a:ext cx="3158490" cy="459105"/>
          </a:xfrm>
          <a:prstGeom prst="rect">
            <a:avLst/>
          </a:prstGeom>
        </p:spPr>
        <p:txBody>
          <a:bodyPr wrap="square" lIns="0" tIns="844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Dept/Address</a:t>
            </a:r>
            <a:endParaRPr sz="95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  <a:spcBef>
                <a:spcPts val="565"/>
              </a:spcBef>
              <a:tabLst>
                <a:tab pos="847725" algn="l"/>
                <a:tab pos="3145155" algn="l"/>
              </a:tabLst>
            </a:pP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Address	</a:t>
            </a:r>
            <a:r>
              <a:rPr dirty="0" u="sng" sz="950" spc="25">
                <a:solidFill>
                  <a:srgbClr val="34364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25">
                <a:solidFill>
                  <a:srgbClr val="34364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2776" y="3348859"/>
            <a:ext cx="3161030" cy="447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240" marR="5080" indent="-3175">
              <a:lnSpc>
                <a:spcPct val="145500"/>
              </a:lnSpc>
              <a:spcBef>
                <a:spcPts val="100"/>
              </a:spcBef>
              <a:tabLst>
                <a:tab pos="850265" algn="l"/>
                <a:tab pos="3147695" algn="l"/>
              </a:tabLst>
            </a:pPr>
            <a:r>
              <a:rPr dirty="0" sz="950" spc="-25">
                <a:solidFill>
                  <a:srgbClr val="494D59"/>
                </a:solidFill>
                <a:latin typeface="Times New Roman"/>
                <a:cs typeface="Times New Roman"/>
              </a:rPr>
              <a:t>C</a:t>
            </a:r>
            <a:r>
              <a:rPr dirty="0" sz="950" spc="-25">
                <a:solidFill>
                  <a:srgbClr val="6B543D"/>
                </a:solidFill>
                <a:latin typeface="Times New Roman"/>
                <a:cs typeface="Times New Roman"/>
              </a:rPr>
              <a:t>i</a:t>
            </a:r>
            <a:r>
              <a:rPr dirty="0" sz="950" spc="-25">
                <a:solidFill>
                  <a:srgbClr val="808582"/>
                </a:solidFill>
                <a:latin typeface="Times New Roman"/>
                <a:cs typeface="Times New Roman"/>
              </a:rPr>
              <a:t>,</a:t>
            </a:r>
            <a:r>
              <a:rPr dirty="0" sz="950" spc="-25">
                <a:solidFill>
                  <a:srgbClr val="494D59"/>
                </a:solidFill>
                <a:latin typeface="Times New Roman"/>
                <a:cs typeface="Times New Roman"/>
              </a:rPr>
              <a:t>ty </a:t>
            </a:r>
            <a:r>
              <a:rPr dirty="0" sz="950" spc="5">
                <a:solidFill>
                  <a:srgbClr val="494D59"/>
                </a:solidFill>
                <a:latin typeface="Times New Roman"/>
                <a:cs typeface="Times New Roman"/>
              </a:rPr>
              <a:t> </a:t>
            </a:r>
            <a:r>
              <a:rPr dirty="0" sz="950" spc="15">
                <a:solidFill>
                  <a:srgbClr val="494D59"/>
                </a:solidFill>
                <a:latin typeface="Times New Roman"/>
                <a:cs typeface="Times New Roman"/>
              </a:rPr>
              <a:t>Srate</a:t>
            </a:r>
            <a:r>
              <a:rPr dirty="0" sz="950" spc="-35">
                <a:solidFill>
                  <a:srgbClr val="494D59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43646"/>
                </a:solidFill>
                <a:latin typeface="Times New Roman"/>
                <a:cs typeface="Times New Roman"/>
              </a:rPr>
              <a:t>Z</a:t>
            </a:r>
            <a:r>
              <a:rPr dirty="0" sz="950" spc="10">
                <a:solidFill>
                  <a:srgbClr val="211A31"/>
                </a:solidFill>
                <a:latin typeface="Times New Roman"/>
                <a:cs typeface="Times New Roman"/>
              </a:rPr>
              <a:t>i</a:t>
            </a:r>
            <a:r>
              <a:rPr dirty="0" sz="950" spc="10">
                <a:solidFill>
                  <a:srgbClr val="343646"/>
                </a:solidFill>
                <a:latin typeface="Times New Roman"/>
                <a:cs typeface="Times New Roman"/>
              </a:rPr>
              <a:t>p </a:t>
            </a:r>
            <a:r>
              <a:rPr dirty="0" sz="950">
                <a:solidFill>
                  <a:srgbClr val="343646"/>
                </a:solidFill>
                <a:latin typeface="Times New Roman"/>
                <a:cs typeface="Times New Roman"/>
              </a:rPr>
              <a:t>  </a:t>
            </a:r>
            <a:r>
              <a:rPr dirty="0" sz="950" spc="-4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u="sng" sz="950">
                <a:solidFill>
                  <a:srgbClr val="34364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>
                <a:solidFill>
                  <a:srgbClr val="34364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95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90">
                <a:solidFill>
                  <a:srgbClr val="343646"/>
                </a:solidFill>
                <a:latin typeface="Times New Roman"/>
                <a:cs typeface="Times New Roman"/>
              </a:rPr>
              <a:t>                             </a:t>
            </a:r>
            <a:r>
              <a:rPr dirty="0" sz="950" spc="24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90">
                <a:solidFill>
                  <a:srgbClr val="494D59"/>
                </a:solidFill>
                <a:latin typeface="Times New Roman"/>
                <a:cs typeface="Times New Roman"/>
              </a:rPr>
              <a:t>MSUindex#	</a:t>
            </a:r>
            <a:r>
              <a:rPr dirty="0" u="heavy" sz="950" spc="90">
                <a:solidFill>
                  <a:srgbClr val="494D5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950" spc="90">
                <a:solidFill>
                  <a:srgbClr val="494D5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01481" y="1225461"/>
            <a:ext cx="1736089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22755" algn="l"/>
              </a:tabLst>
            </a:pPr>
            <a:r>
              <a:rPr dirty="0" u="sng" sz="900" b="1">
                <a:solidFill>
                  <a:srgbClr val="34364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b="1">
                <a:solidFill>
                  <a:srgbClr val="34364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91985" y="1205452"/>
            <a:ext cx="507365" cy="85598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 indent="2540">
              <a:lnSpc>
                <a:spcPct val="116399"/>
              </a:lnSpc>
              <a:spcBef>
                <a:spcPts val="80"/>
              </a:spcBef>
            </a:pPr>
            <a:r>
              <a:rPr dirty="0" sz="900" spc="35" b="1">
                <a:solidFill>
                  <a:srgbClr val="343646"/>
                </a:solidFill>
                <a:latin typeface="Times New Roman"/>
                <a:cs typeface="Times New Roman"/>
              </a:rPr>
              <a:t>Dept:  </a:t>
            </a:r>
            <a:r>
              <a:rPr dirty="0" sz="950" spc="60">
                <a:solidFill>
                  <a:srgbClr val="343646"/>
                </a:solidFill>
                <a:latin typeface="Times New Roman"/>
                <a:cs typeface="Times New Roman"/>
              </a:rPr>
              <a:t>Contact  </a:t>
            </a:r>
            <a:r>
              <a:rPr dirty="0" sz="950" spc="-85" b="1">
                <a:solidFill>
                  <a:srgbClr val="343646"/>
                </a:solidFill>
                <a:latin typeface="Times New Roman"/>
                <a:cs typeface="Times New Roman"/>
              </a:rPr>
              <a:t>Nam</a:t>
            </a:r>
            <a:r>
              <a:rPr dirty="0" sz="950" spc="-85" b="1">
                <a:solidFill>
                  <a:srgbClr val="69D6F6"/>
                </a:solidFill>
                <a:latin typeface="Times New Roman"/>
                <a:cs typeface="Times New Roman"/>
              </a:rPr>
              <a:t>.</a:t>
            </a:r>
            <a:r>
              <a:rPr dirty="0" sz="950" spc="-85" b="1">
                <a:solidFill>
                  <a:srgbClr val="343646"/>
                </a:solidFill>
                <a:latin typeface="Times New Roman"/>
                <a:cs typeface="Times New Roman"/>
              </a:rPr>
              <a:t>e </a:t>
            </a:r>
            <a:r>
              <a:rPr dirty="0" sz="950" spc="15" b="1">
                <a:solidFill>
                  <a:srgbClr val="343646"/>
                </a:solidFill>
                <a:latin typeface="Times New Roman"/>
                <a:cs typeface="Times New Roman"/>
              </a:rPr>
              <a:t>:  </a:t>
            </a:r>
            <a:r>
              <a:rPr dirty="0" sz="950" spc="60">
                <a:solidFill>
                  <a:srgbClr val="343646"/>
                </a:solidFill>
                <a:latin typeface="Times New Roman"/>
                <a:cs typeface="Times New Roman"/>
              </a:rPr>
              <a:t>Contact  </a:t>
            </a:r>
            <a:r>
              <a:rPr dirty="0" sz="950" spc="85">
                <a:solidFill>
                  <a:srgbClr val="343646"/>
                </a:solidFill>
                <a:latin typeface="Times New Roman"/>
                <a:cs typeface="Times New Roman"/>
              </a:rPr>
              <a:t>Phone#: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61974" y="2351918"/>
            <a:ext cx="282829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45970" algn="l"/>
              </a:tabLst>
            </a:pP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1 </a:t>
            </a:r>
            <a:r>
              <a:rPr dirty="0" sz="950" spc="-80">
                <a:solidFill>
                  <a:srgbClr val="E8AE38"/>
                </a:solidFill>
                <a:latin typeface="Times New Roman"/>
                <a:cs typeface="Times New Roman"/>
              </a:rPr>
              <a:t>,</a:t>
            </a:r>
            <a:r>
              <a:rPr dirty="0" sz="950" spc="-80">
                <a:solidFill>
                  <a:srgbClr val="343646"/>
                </a:solidFill>
                <a:latin typeface="Times New Roman"/>
                <a:cs typeface="Times New Roman"/>
              </a:rPr>
              <a:t>e</a:t>
            </a:r>
            <a:r>
              <a:rPr dirty="0" sz="950" spc="-80">
                <a:solidFill>
                  <a:srgbClr val="211A31"/>
                </a:solidFill>
                <a:latin typeface="Times New Roman"/>
                <a:cs typeface="Times New Roman"/>
              </a:rPr>
              <a:t>n</a:t>
            </a:r>
            <a:r>
              <a:rPr dirty="0" sz="950" spc="-80">
                <a:solidFill>
                  <a:srgbClr val="343646"/>
                </a:solidFill>
                <a:latin typeface="Times New Roman"/>
                <a:cs typeface="Times New Roman"/>
              </a:rPr>
              <a:t>dom-       </a:t>
            </a:r>
            <a:r>
              <a:rPr dirty="0" sz="950" spc="80">
                <a:solidFill>
                  <a:srgbClr val="343646"/>
                </a:solidFill>
                <a:latin typeface="Times New Roman"/>
                <a:cs typeface="Times New Roman"/>
              </a:rPr>
              <a:t>a</a:t>
            </a:r>
            <a:r>
              <a:rPr dirty="0" sz="950" spc="80">
                <a:solidFill>
                  <a:srgbClr val="211A31"/>
                </a:solidFill>
                <a:latin typeface="Times New Roman"/>
                <a:cs typeface="Times New Roman"/>
              </a:rPr>
              <a:t>m</a:t>
            </a:r>
            <a:r>
              <a:rPr dirty="0" sz="950" spc="80">
                <a:solidFill>
                  <a:srgbClr val="343646"/>
                </a:solidFill>
                <a:latin typeface="Times New Roman"/>
                <a:cs typeface="Times New Roman"/>
              </a:rPr>
              <a:t>e</a:t>
            </a:r>
            <a:r>
              <a:rPr dirty="0" sz="950" spc="-8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343646"/>
                </a:solidFill>
                <a:latin typeface="Times New Roman"/>
                <a:cs typeface="Times New Roman"/>
              </a:rPr>
              <a:t>&amp;</a:t>
            </a:r>
            <a:r>
              <a:rPr dirty="0" sz="900" spc="114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60">
                <a:solidFill>
                  <a:srgbClr val="343646"/>
                </a:solidFill>
                <a:latin typeface="Times New Roman"/>
                <a:cs typeface="Times New Roman"/>
              </a:rPr>
              <a:t>Address	</a:t>
            </a:r>
            <a:r>
              <a:rPr dirty="0" sz="900" spc="45" b="1">
                <a:solidFill>
                  <a:srgbClr val="494D59"/>
                </a:solidFill>
                <a:latin typeface="Times New Roman"/>
                <a:cs typeface="Times New Roman"/>
              </a:rPr>
              <a:t>Vendor</a:t>
            </a:r>
            <a:r>
              <a:rPr dirty="0" sz="900" b="1">
                <a:solidFill>
                  <a:srgbClr val="494D59"/>
                </a:solidFill>
                <a:latin typeface="Times New Roman"/>
                <a:cs typeface="Times New Roman"/>
              </a:rPr>
              <a:t> </a:t>
            </a:r>
            <a:r>
              <a:rPr dirty="0" sz="900" spc="60" b="1">
                <a:solidFill>
                  <a:srgbClr val="211A31"/>
                </a:solidFill>
                <a:latin typeface="Times New Roman"/>
                <a:cs typeface="Times New Roman"/>
              </a:rPr>
              <a:t>T</a:t>
            </a:r>
            <a:r>
              <a:rPr dirty="0" sz="900" spc="60" b="1">
                <a:solidFill>
                  <a:srgbClr val="494D59"/>
                </a:solidFill>
                <a:latin typeface="Times New Roman"/>
                <a:cs typeface="Times New Roman"/>
              </a:rPr>
              <a:t>ype</a:t>
            </a:r>
            <a:r>
              <a:rPr dirty="0" sz="900" spc="60" b="1">
                <a:solidFill>
                  <a:srgbClr val="503D38"/>
                </a:solidFill>
                <a:latin typeface="Times New Roman"/>
                <a:cs typeface="Times New Roman"/>
              </a:rPr>
              <a:t>: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10459" y="2559970"/>
            <a:ext cx="2334895" cy="38989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  <a:tabLst>
                <a:tab pos="2310130" algn="l"/>
              </a:tabLst>
            </a:pPr>
            <a:r>
              <a:rPr dirty="0" u="sng" sz="950">
                <a:solidFill>
                  <a:srgbClr val="34364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>
                <a:solidFill>
                  <a:srgbClr val="34364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320925" algn="l"/>
              </a:tabLst>
            </a:pPr>
            <a:r>
              <a:rPr dirty="0" u="sng" sz="1300">
                <a:solidFill>
                  <a:srgbClr val="60646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300">
                <a:solidFill>
                  <a:srgbClr val="60646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39246" y="2521128"/>
            <a:ext cx="1224915" cy="428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00"/>
              </a:spcBef>
              <a:tabLst>
                <a:tab pos="309880" algn="l"/>
              </a:tabLst>
            </a:pPr>
            <a:r>
              <a:rPr dirty="0" sz="1300" spc="85">
                <a:solidFill>
                  <a:srgbClr val="606469"/>
                </a:solidFill>
                <a:latin typeface="Times New Roman"/>
                <a:cs typeface="Times New Roman"/>
              </a:rPr>
              <a:t>D	</a:t>
            </a:r>
            <a:r>
              <a:rPr dirty="0" sz="950" spc="40">
                <a:solidFill>
                  <a:srgbClr val="343646"/>
                </a:solidFill>
                <a:latin typeface="Times New Roman"/>
                <a:cs typeface="Times New Roman"/>
              </a:rPr>
              <a:t>One </a:t>
            </a:r>
            <a:r>
              <a:rPr dirty="0" sz="950" spc="10">
                <a:solidFill>
                  <a:srgbClr val="343646"/>
                </a:solidFill>
                <a:latin typeface="Arial"/>
                <a:cs typeface="Arial"/>
              </a:rPr>
              <a:t>time</a:t>
            </a:r>
            <a:r>
              <a:rPr dirty="0" sz="950" spc="-150">
                <a:solidFill>
                  <a:srgbClr val="34364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494D59"/>
                </a:solidFill>
                <a:latin typeface="Times New Roman"/>
                <a:cs typeface="Times New Roman"/>
              </a:rPr>
              <a:t>vendor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312420" algn="l"/>
              </a:tabLst>
            </a:pPr>
            <a:r>
              <a:rPr dirty="0" sz="1300" spc="85">
                <a:solidFill>
                  <a:srgbClr val="606469"/>
                </a:solidFill>
                <a:latin typeface="Times New Roman"/>
                <a:cs typeface="Times New Roman"/>
              </a:rPr>
              <a:t>D	</a:t>
            </a:r>
            <a:r>
              <a:rPr dirty="0" sz="950" spc="45">
                <a:solidFill>
                  <a:srgbClr val="343646"/>
                </a:solidFill>
                <a:latin typeface="Times New Roman"/>
                <a:cs typeface="Times New Roman"/>
              </a:rPr>
              <a:t>Remrring</a:t>
            </a:r>
            <a:r>
              <a:rPr dirty="0" sz="950" spc="-7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494D59"/>
                </a:solidFill>
                <a:latin typeface="Times New Roman"/>
                <a:cs typeface="Times New Roman"/>
              </a:rPr>
              <a:t>vend.or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20782" y="2996444"/>
            <a:ext cx="100393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5" b="1">
                <a:solidFill>
                  <a:srgbClr val="494D59"/>
                </a:solidFill>
                <a:latin typeface="Times New Roman"/>
                <a:cs typeface="Times New Roman"/>
              </a:rPr>
              <a:t>Check </a:t>
            </a:r>
            <a:r>
              <a:rPr dirty="0" sz="900" spc="-155" b="1">
                <a:solidFill>
                  <a:srgbClr val="69D6F6"/>
                </a:solidFill>
                <a:latin typeface="Times New Roman"/>
                <a:cs typeface="Times New Roman"/>
              </a:rPr>
              <a:t>.</a:t>
            </a:r>
            <a:r>
              <a:rPr dirty="0" sz="900" spc="-125" b="1">
                <a:solidFill>
                  <a:srgbClr val="69D6F6"/>
                </a:solidFill>
                <a:latin typeface="Times New Roman"/>
                <a:cs typeface="Times New Roman"/>
              </a:rPr>
              <a:t> </a:t>
            </a:r>
            <a:r>
              <a:rPr dirty="0" sz="900" spc="-45" b="1">
                <a:solidFill>
                  <a:srgbClr val="343646"/>
                </a:solidFill>
                <a:latin typeface="Times New Roman"/>
                <a:cs typeface="Times New Roman"/>
              </a:rPr>
              <a:t>d.i!spo.sirtion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75883" y="3156239"/>
            <a:ext cx="140906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940">
              <a:lnSpc>
                <a:spcPts val="1295"/>
              </a:lnSpc>
              <a:spcBef>
                <a:spcPts val="100"/>
              </a:spcBef>
            </a:pPr>
            <a:r>
              <a:rPr dirty="0" sz="1300" spc="85">
                <a:solidFill>
                  <a:srgbClr val="606469"/>
                </a:solidFill>
                <a:latin typeface="Times New Roman"/>
                <a:cs typeface="Times New Roman"/>
              </a:rPr>
              <a:t>D </a:t>
            </a:r>
            <a:r>
              <a:rPr dirty="0" sz="950" spc="25">
                <a:solidFill>
                  <a:srgbClr val="494D59"/>
                </a:solidFill>
                <a:latin typeface="Times New Roman"/>
                <a:cs typeface="Times New Roman"/>
              </a:rPr>
              <a:t>Mail </a:t>
            </a: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to</a:t>
            </a:r>
            <a:r>
              <a:rPr dirty="0" sz="950" spc="3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35">
                <a:solidFill>
                  <a:srgbClr val="494D59"/>
                </a:solidFill>
                <a:latin typeface="Times New Roman"/>
                <a:cs typeface="Times New Roman"/>
              </a:rPr>
              <a:t>Vendor</a:t>
            </a:r>
            <a:endParaRPr sz="950">
              <a:latin typeface="Times New Roman"/>
              <a:cs typeface="Times New Roman"/>
            </a:endParaRPr>
          </a:p>
          <a:p>
            <a:pPr marL="269875" indent="-257175">
              <a:lnSpc>
                <a:spcPts val="1739"/>
              </a:lnSpc>
              <a:buClr>
                <a:srgbClr val="606469"/>
              </a:buClr>
              <a:buSzPct val="235294"/>
              <a:buFont typeface="Arial"/>
              <a:buChar char="□"/>
              <a:tabLst>
                <a:tab pos="270510" algn="l"/>
              </a:tabLst>
            </a:pPr>
            <a:r>
              <a:rPr dirty="0" sz="850" spc="15" b="1">
                <a:solidFill>
                  <a:srgbClr val="343646"/>
                </a:solidFill>
                <a:latin typeface="Arial"/>
                <a:cs typeface="Arial"/>
              </a:rPr>
              <a:t>Return </a:t>
            </a:r>
            <a:r>
              <a:rPr dirty="0" sz="950" spc="15">
                <a:solidFill>
                  <a:srgbClr val="494D59"/>
                </a:solidFill>
                <a:latin typeface="Times New Roman"/>
                <a:cs typeface="Times New Roman"/>
              </a:rPr>
              <a:t>to</a:t>
            </a:r>
            <a:r>
              <a:rPr dirty="0" sz="950" spc="-75">
                <a:solidFill>
                  <a:srgbClr val="494D59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43646"/>
                </a:solidFill>
                <a:latin typeface="Times New Roman"/>
                <a:cs typeface="Times New Roman"/>
              </a:rPr>
              <a:t>Department</a:t>
            </a:r>
            <a:endParaRPr sz="950">
              <a:latin typeface="Times New Roman"/>
              <a:cs typeface="Times New Roman"/>
            </a:endParaRPr>
          </a:p>
          <a:p>
            <a:pPr marL="274955" indent="-262255">
              <a:lnSpc>
                <a:spcPts val="2005"/>
              </a:lnSpc>
              <a:buClr>
                <a:srgbClr val="606469"/>
              </a:buClr>
              <a:buSzPct val="190476"/>
              <a:buFont typeface="Arial"/>
              <a:buChar char="□"/>
              <a:tabLst>
                <a:tab pos="275590" algn="l"/>
              </a:tabLst>
            </a:pPr>
            <a:r>
              <a:rPr dirty="0" sz="1050" spc="-35" b="1">
                <a:solidFill>
                  <a:srgbClr val="343646"/>
                </a:solidFill>
                <a:latin typeface="Times New Roman"/>
                <a:cs typeface="Times New Roman"/>
              </a:rPr>
              <a:t>Ho</a:t>
            </a:r>
            <a:r>
              <a:rPr dirty="0" sz="1050" spc="-35" b="1">
                <a:solidFill>
                  <a:srgbClr val="503D38"/>
                </a:solidFill>
                <a:latin typeface="Times New Roman"/>
                <a:cs typeface="Times New Roman"/>
              </a:rPr>
              <a:t>l</a:t>
            </a:r>
            <a:r>
              <a:rPr dirty="0" sz="1050" spc="-35" b="1">
                <a:solidFill>
                  <a:srgbClr val="343646"/>
                </a:solidFill>
                <a:latin typeface="Times New Roman"/>
                <a:cs typeface="Times New Roman"/>
              </a:rPr>
              <a:t>d </a:t>
            </a:r>
            <a:r>
              <a:rPr dirty="0" sz="1050" spc="-50" b="1">
                <a:solidFill>
                  <a:srgbClr val="343646"/>
                </a:solidFill>
                <a:latin typeface="Times New Roman"/>
                <a:cs typeface="Times New Roman"/>
              </a:rPr>
              <a:t>for </a:t>
            </a:r>
            <a:r>
              <a:rPr dirty="0" sz="950" spc="-60">
                <a:solidFill>
                  <a:srgbClr val="503D38"/>
                </a:solidFill>
                <a:latin typeface="Times New Roman"/>
                <a:cs typeface="Times New Roman"/>
              </a:rPr>
              <a:t>P</a:t>
            </a:r>
            <a:r>
              <a:rPr dirty="0" sz="950" spc="-160">
                <a:solidFill>
                  <a:srgbClr val="503D38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43646"/>
                </a:solidFill>
                <a:latin typeface="Times New Roman"/>
                <a:cs typeface="Times New Roman"/>
              </a:rPr>
              <a:t>iok</a:t>
            </a:r>
            <a:r>
              <a:rPr dirty="0" sz="950" spc="10">
                <a:solidFill>
                  <a:srgbClr val="211A31"/>
                </a:solidFill>
                <a:latin typeface="Times New Roman"/>
                <a:cs typeface="Times New Roman"/>
              </a:rPr>
              <a:t>-</a:t>
            </a:r>
            <a:r>
              <a:rPr dirty="0" sz="950" spc="10">
                <a:solidFill>
                  <a:srgbClr val="343646"/>
                </a:solidFill>
                <a:latin typeface="Times New Roman"/>
                <a:cs typeface="Times New Roman"/>
              </a:rPr>
              <a:t>Up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41825" y="1383985"/>
            <a:ext cx="124333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5" b="1">
                <a:solidFill>
                  <a:srgbClr val="211A31"/>
                </a:solidFill>
                <a:latin typeface="Times New Roman"/>
                <a:cs typeface="Times New Roman"/>
              </a:rPr>
              <a:t>D</a:t>
            </a:r>
            <a:r>
              <a:rPr dirty="0" sz="900" spc="35" b="1">
                <a:solidFill>
                  <a:srgbClr val="343646"/>
                </a:solidFill>
                <a:latin typeface="Times New Roman"/>
                <a:cs typeface="Times New Roman"/>
              </a:rPr>
              <a:t>ep.ut </a:t>
            </a:r>
            <a:r>
              <a:rPr dirty="0" sz="900" spc="60" b="1">
                <a:solidFill>
                  <a:srgbClr val="343646"/>
                </a:solidFill>
                <a:latin typeface="Times New Roman"/>
                <a:cs typeface="Times New Roman"/>
              </a:rPr>
              <a:t>ment</a:t>
            </a:r>
            <a:r>
              <a:rPr dirty="0" sz="900" spc="-50" b="1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35">
                <a:solidFill>
                  <a:srgbClr val="343646"/>
                </a:solidFill>
                <a:latin typeface="Times New Roman"/>
                <a:cs typeface="Times New Roman"/>
              </a:rPr>
              <a:t>Appl'oval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42352" y="2058789"/>
            <a:ext cx="189928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15">
                <a:solidFill>
                  <a:srgbClr val="343646"/>
                </a:solidFill>
                <a:latin typeface="Times New Roman"/>
                <a:cs typeface="Times New Roman"/>
              </a:rPr>
              <a:t>Authorrae</a:t>
            </a:r>
            <a:r>
              <a:rPr dirty="0" sz="950" spc="15">
                <a:solidFill>
                  <a:srgbClr val="2A5064"/>
                </a:solidFill>
                <a:latin typeface="Times New Roman"/>
                <a:cs typeface="Times New Roman"/>
              </a:rPr>
              <a:t>d </a:t>
            </a:r>
            <a:r>
              <a:rPr dirty="0" sz="950" spc="-20">
                <a:solidFill>
                  <a:srgbClr val="494D59"/>
                </a:solidFill>
                <a:latin typeface="Times New Roman"/>
                <a:cs typeface="Times New Roman"/>
              </a:rPr>
              <a:t>S </a:t>
            </a:r>
            <a:r>
              <a:rPr dirty="0" sz="950" spc="20">
                <a:solidFill>
                  <a:srgbClr val="2A5064"/>
                </a:solidFill>
                <a:latin typeface="Times New Roman"/>
                <a:cs typeface="Times New Roman"/>
              </a:rPr>
              <a:t>i</a:t>
            </a:r>
            <a:r>
              <a:rPr dirty="0" sz="950" spc="20">
                <a:solidFill>
                  <a:srgbClr val="343646"/>
                </a:solidFill>
                <a:latin typeface="Times New Roman"/>
                <a:cs typeface="Times New Roman"/>
              </a:rPr>
              <a:t>gnature </a:t>
            </a:r>
            <a:r>
              <a:rPr dirty="0" sz="950" spc="40">
                <a:solidFill>
                  <a:srgbClr val="343646"/>
                </a:solidFill>
                <a:latin typeface="Times New Roman"/>
                <a:cs typeface="Times New Roman"/>
              </a:rPr>
              <a:t>per</a:t>
            </a:r>
            <a:r>
              <a:rPr dirty="0" sz="950" spc="-15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agreement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15842" y="2545811"/>
            <a:ext cx="2286635" cy="355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5080" indent="-26034">
              <a:lnSpc>
                <a:spcPct val="113900"/>
              </a:lnSpc>
              <a:spcBef>
                <a:spcPts val="100"/>
              </a:spcBef>
              <a:tabLst>
                <a:tab pos="2273300" algn="l"/>
              </a:tabLst>
            </a:pPr>
            <a:r>
              <a:rPr dirty="0" u="sng" sz="950">
                <a:solidFill>
                  <a:srgbClr val="494D5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>
                <a:solidFill>
                  <a:srgbClr val="494D5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950">
                <a:solidFill>
                  <a:srgbClr val="494D59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43646"/>
                </a:solidFill>
                <a:latin typeface="Times New Roman"/>
                <a:cs typeface="Times New Roman"/>
              </a:rPr>
              <a:t>Printe</a:t>
            </a:r>
            <a:r>
              <a:rPr dirty="0" sz="950" spc="20">
                <a:solidFill>
                  <a:srgbClr val="343646"/>
                </a:solidFill>
                <a:latin typeface="Times New Roman"/>
                <a:cs typeface="Times New Roman"/>
              </a:rPr>
              <a:t>d</a:t>
            </a:r>
            <a:r>
              <a:rPr dirty="0" sz="950" spc="55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-65">
                <a:solidFill>
                  <a:srgbClr val="343646"/>
                </a:solidFill>
                <a:latin typeface="Times New Roman"/>
                <a:cs typeface="Times New Roman"/>
              </a:rPr>
              <a:t>mm1</a:t>
            </a:r>
            <a:r>
              <a:rPr dirty="0" sz="950" spc="-40">
                <a:solidFill>
                  <a:srgbClr val="343646"/>
                </a:solidFill>
                <a:latin typeface="Times New Roman"/>
                <a:cs typeface="Times New Roman"/>
              </a:rPr>
              <a:t>e</a:t>
            </a:r>
            <a:r>
              <a:rPr dirty="0" sz="950" spc="75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43646"/>
                </a:solidFill>
                <a:latin typeface="Times New Roman"/>
                <a:cs typeface="Times New Roman"/>
              </a:rPr>
              <a:t>of</a:t>
            </a:r>
            <a:r>
              <a:rPr dirty="0" sz="950" spc="1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494D59"/>
                </a:solidFill>
                <a:latin typeface="Times New Roman"/>
                <a:cs typeface="Times New Roman"/>
              </a:rPr>
              <a:t>authorrae</a:t>
            </a:r>
            <a:r>
              <a:rPr dirty="0" sz="950" spc="15">
                <a:solidFill>
                  <a:srgbClr val="494D59"/>
                </a:solidFill>
                <a:latin typeface="Times New Roman"/>
                <a:cs typeface="Times New Roman"/>
              </a:rPr>
              <a:t>d</a:t>
            </a:r>
            <a:r>
              <a:rPr dirty="0" sz="950" spc="114">
                <a:solidFill>
                  <a:srgbClr val="494D59"/>
                </a:solidFill>
                <a:latin typeface="Times New Roman"/>
                <a:cs typeface="Times New Roman"/>
              </a:rPr>
              <a:t> </a:t>
            </a:r>
            <a:r>
              <a:rPr dirty="0" sz="950" spc="15">
                <a:solidFill>
                  <a:srgbClr val="343646"/>
                </a:solidFill>
                <a:latin typeface="Times New Roman"/>
                <a:cs typeface="Times New Roman"/>
              </a:rPr>
              <a:t>signor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847504" y="3156239"/>
            <a:ext cx="235712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6070" algn="l"/>
              </a:tabLst>
            </a:pPr>
            <a:r>
              <a:rPr dirty="0" sz="1300" spc="85">
                <a:solidFill>
                  <a:srgbClr val="606469"/>
                </a:solidFill>
                <a:latin typeface="Times New Roman"/>
                <a:cs typeface="Times New Roman"/>
              </a:rPr>
              <a:t>D	</a:t>
            </a: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Direct </a:t>
            </a:r>
            <a:r>
              <a:rPr dirty="0" sz="950" spc="30">
                <a:solidFill>
                  <a:srgbClr val="343646"/>
                </a:solidFill>
                <a:latin typeface="Times New Roman"/>
                <a:cs typeface="Times New Roman"/>
              </a:rPr>
              <a:t>Depos</a:t>
            </a:r>
            <a:r>
              <a:rPr dirty="0" sz="950" spc="30">
                <a:solidFill>
                  <a:srgbClr val="2A5064"/>
                </a:solidFill>
                <a:latin typeface="Times New Roman"/>
                <a:cs typeface="Times New Roman"/>
              </a:rPr>
              <a:t>i</a:t>
            </a:r>
            <a:r>
              <a:rPr dirty="0" sz="950" spc="30">
                <a:solidFill>
                  <a:srgbClr val="494D59"/>
                </a:solidFill>
                <a:latin typeface="Times New Roman"/>
                <a:cs typeface="Times New Roman"/>
              </a:rPr>
              <a:t>t </a:t>
            </a:r>
            <a:r>
              <a:rPr dirty="0" sz="950" spc="35">
                <a:solidFill>
                  <a:srgbClr val="494D59"/>
                </a:solidFill>
                <a:latin typeface="Times New Roman"/>
                <a:cs typeface="Times New Roman"/>
              </a:rPr>
              <a:t>(MSUF </a:t>
            </a: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Emp</a:t>
            </a:r>
            <a:r>
              <a:rPr dirty="0" sz="950" spc="25">
                <a:solidFill>
                  <a:srgbClr val="6B543D"/>
                </a:solidFill>
                <a:latin typeface="Times New Roman"/>
                <a:cs typeface="Times New Roman"/>
              </a:rPr>
              <a:t>l</a:t>
            </a:r>
            <a:r>
              <a:rPr dirty="0" sz="950" spc="25">
                <a:solidFill>
                  <a:srgbClr val="494D59"/>
                </a:solidFill>
                <a:latin typeface="Times New Roman"/>
                <a:cs typeface="Times New Roman"/>
              </a:rPr>
              <a:t>oyes</a:t>
            </a:r>
            <a:r>
              <a:rPr dirty="0" sz="950" spc="-70">
                <a:solidFill>
                  <a:srgbClr val="494D59"/>
                </a:solidFill>
                <a:latin typeface="Times New Roman"/>
                <a:cs typeface="Times New Roman"/>
              </a:rPr>
              <a:t> </a:t>
            </a: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only)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717605" y="3796184"/>
            <a:ext cx="62420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internal</a:t>
            </a:r>
            <a:r>
              <a:rPr dirty="0" sz="950" spc="-15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5">
                <a:solidFill>
                  <a:srgbClr val="211A31"/>
                </a:solidFill>
                <a:latin typeface="Times New Roman"/>
                <a:cs typeface="Times New Roman"/>
              </a:rPr>
              <a:t>u</a:t>
            </a:r>
            <a:r>
              <a:rPr dirty="0" sz="950" spc="5">
                <a:solidFill>
                  <a:srgbClr val="343646"/>
                </a:solidFill>
                <a:latin typeface="Times New Roman"/>
                <a:cs typeface="Times New Roman"/>
              </a:rPr>
              <a:t>s</a:t>
            </a:r>
            <a:r>
              <a:rPr dirty="0" sz="950" spc="5">
                <a:solidFill>
                  <a:srgbClr val="211A31"/>
                </a:solidFill>
                <a:latin typeface="Times New Roman"/>
                <a:cs typeface="Times New Roman"/>
              </a:rPr>
              <a:t>e</a:t>
            </a:r>
            <a:endParaRPr sz="950">
              <a:latin typeface="Times New Roman"/>
              <a:cs typeface="Times New Roman"/>
            </a:endParaRPr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247217" y="3955704"/>
          <a:ext cx="8726170" cy="2084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775"/>
                <a:gridCol w="1904364"/>
                <a:gridCol w="3088640"/>
                <a:gridCol w="854709"/>
                <a:gridCol w="714375"/>
                <a:gridCol w="659129"/>
                <a:gridCol w="601345"/>
              </a:tblGrid>
              <a:tr h="170991">
                <a:tc>
                  <a:txBody>
                    <a:bodyPr/>
                    <a:lstStyle/>
                    <a:p>
                      <a:pPr marL="25400">
                        <a:lnSpc>
                          <a:spcPts val="1115"/>
                        </a:lnSpc>
                        <a:spcBef>
                          <a:spcPts val="130"/>
                        </a:spcBef>
                      </a:pPr>
                      <a:r>
                        <a:rPr dirty="0" sz="950" spc="25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F </a:t>
                      </a:r>
                      <a:r>
                        <a:rPr dirty="0" sz="950" spc="2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950" spc="-145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 spc="-11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dl </a:t>
                      </a:r>
                      <a:r>
                        <a:rPr dirty="0" sz="850" spc="-140">
                          <a:solidFill>
                            <a:srgbClr val="494D59"/>
                          </a:solidFill>
                          <a:latin typeface="Arial"/>
                          <a:cs typeface="Arial"/>
                        </a:rPr>
                        <a:t>#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115"/>
                        </a:lnSpc>
                        <a:spcBef>
                          <a:spcPts val="130"/>
                        </a:spcBef>
                      </a:pPr>
                      <a:r>
                        <a:rPr dirty="0" sz="950" spc="-155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F </a:t>
                      </a:r>
                      <a:r>
                        <a:rPr dirty="0" sz="950" spc="-5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950" spc="-5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n </a:t>
                      </a:r>
                      <a:r>
                        <a:rPr dirty="0" sz="950" spc="-20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cJI</a:t>
                      </a:r>
                      <a:r>
                        <a:rPr dirty="0" sz="950" spc="-185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 spc="7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Na</a:t>
                      </a:r>
                      <a:r>
                        <a:rPr dirty="0" sz="950" spc="70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950" spc="7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5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1115"/>
                        </a:lnSpc>
                        <a:spcBef>
                          <a:spcPts val="130"/>
                        </a:spcBef>
                      </a:pPr>
                      <a:r>
                        <a:rPr dirty="0" sz="950" spc="1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Expen.se </a:t>
                      </a:r>
                      <a:r>
                        <a:rPr dirty="0" sz="950" spc="15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desc </a:t>
                      </a:r>
                      <a:r>
                        <a:rPr dirty="0" sz="950" spc="-50">
                          <a:solidFill>
                            <a:srgbClr val="503D38"/>
                          </a:solidFill>
                          <a:latin typeface="Times New Roman"/>
                          <a:cs typeface="Times New Roman"/>
                        </a:rPr>
                        <a:t>ri</a:t>
                      </a:r>
                      <a:r>
                        <a:rPr dirty="0" sz="950" spc="-5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ip</a:t>
                      </a:r>
                      <a:r>
                        <a:rPr dirty="0" sz="950" spc="-13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 spc="-3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tion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5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1115"/>
                        </a:lnSpc>
                        <a:spcBef>
                          <a:spcPts val="130"/>
                        </a:spcBef>
                      </a:pPr>
                      <a:r>
                        <a:rPr dirty="0" sz="950" spc="25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950" spc="25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.m</a:t>
                      </a:r>
                      <a:r>
                        <a:rPr dirty="0" sz="950" spc="25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ount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51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115"/>
                        </a:lnSpc>
                        <a:spcBef>
                          <a:spcPts val="130"/>
                        </a:spcBef>
                      </a:pPr>
                      <a:r>
                        <a:rPr dirty="0" sz="950" spc="3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Aocount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ts val="1115"/>
                        </a:lnSpc>
                        <a:spcBef>
                          <a:spcPts val="130"/>
                        </a:spcBef>
                      </a:pPr>
                      <a:r>
                        <a:rPr dirty="0" sz="950" spc="25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f </a:t>
                      </a:r>
                      <a:r>
                        <a:rPr dirty="0" sz="950" spc="35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mt</a:t>
                      </a:r>
                      <a:r>
                        <a:rPr dirty="0" sz="950" spc="35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950" spc="40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>
                          <a:solidFill>
                            <a:srgbClr val="343646"/>
                          </a:solidFill>
                          <a:latin typeface="Arial"/>
                          <a:cs typeface="Arial"/>
                        </a:rPr>
                        <a:t>#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115"/>
                        </a:lnSpc>
                        <a:spcBef>
                          <a:spcPts val="130"/>
                        </a:spcBef>
                      </a:pPr>
                      <a:r>
                        <a:rPr dirty="0" sz="950" spc="35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950" spc="35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r </a:t>
                      </a:r>
                      <a:r>
                        <a:rPr dirty="0" sz="950" spc="3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oj</a:t>
                      </a:r>
                      <a:r>
                        <a:rPr dirty="0" sz="950" spc="-95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50" spc="40">
                          <a:solidFill>
                            <a:srgbClr val="494D59"/>
                          </a:solidFill>
                          <a:latin typeface="Arial"/>
                          <a:cs typeface="Arial"/>
                        </a:rPr>
                        <a:t>#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8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0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8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0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0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044">
                <a:tc gridSpan="3">
                  <a:txBody>
                    <a:bodyPr/>
                    <a:lstStyle/>
                    <a:p>
                      <a:pPr marL="38874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50" spc="30">
                          <a:solidFill>
                            <a:srgbClr val="494D59"/>
                          </a:solidFill>
                          <a:latin typeface="Times New Roman"/>
                          <a:cs typeface="Times New Roman"/>
                        </a:rPr>
                        <a:t>Tota</a:t>
                      </a:r>
                      <a:r>
                        <a:rPr dirty="0" sz="950" spc="30">
                          <a:solidFill>
                            <a:srgbClr val="503D38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950" spc="30">
                          <a:solidFill>
                            <a:srgbClr val="343646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629920" algn="l"/>
                        </a:tabLst>
                      </a:pPr>
                      <a:r>
                        <a:rPr dirty="0" sz="850" spc="40">
                          <a:solidFill>
                            <a:srgbClr val="494D59"/>
                          </a:solidFill>
                          <a:latin typeface="Arial"/>
                          <a:cs typeface="Arial"/>
                        </a:rPr>
                        <a:t>$	</a:t>
                      </a:r>
                      <a:r>
                        <a:rPr dirty="0" sz="900" spc="25">
                          <a:solidFill>
                            <a:srgbClr val="211A31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51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8" name="object 38"/>
          <p:cNvSpPr txBox="1"/>
          <p:nvPr/>
        </p:nvSpPr>
        <p:spPr>
          <a:xfrm>
            <a:off x="275433" y="6128742"/>
            <a:ext cx="91630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55">
                <a:solidFill>
                  <a:srgbClr val="494D59"/>
                </a:solidFill>
                <a:latin typeface="Times New Roman"/>
                <a:cs typeface="Times New Roman"/>
              </a:rPr>
              <a:t>MSU</a:t>
            </a:r>
            <a:r>
              <a:rPr dirty="0" sz="950" spc="-35">
                <a:solidFill>
                  <a:srgbClr val="494D59"/>
                </a:solidFill>
                <a:latin typeface="Times New Roman"/>
                <a:cs typeface="Times New Roman"/>
              </a:rPr>
              <a:t> </a:t>
            </a:r>
            <a:r>
              <a:rPr dirty="0" sz="1000" spc="-125">
                <a:solidFill>
                  <a:srgbClr val="343646"/>
                </a:solidFill>
                <a:latin typeface="Times New Roman"/>
                <a:cs typeface="Times New Roman"/>
              </a:rPr>
              <a:t>Fom1d."11tion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92999" y="6082432"/>
            <a:ext cx="4742815" cy="3765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300" spc="-225">
                <a:latin typeface="Courier New"/>
                <a:cs typeface="Courier New"/>
              </a:rPr>
              <a:t>--------------------------------</a:t>
            </a:r>
            <a:endParaRPr sz="2300">
              <a:latin typeface="Courier New"/>
              <a:cs typeface="Courier New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7421" y="6284212"/>
            <a:ext cx="548640" cy="18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0">
                <a:solidFill>
                  <a:srgbClr val="343646"/>
                </a:solidFill>
                <a:latin typeface="Arial"/>
                <a:cs typeface="Arial"/>
              </a:rPr>
              <a:t>Ap</a:t>
            </a:r>
            <a:r>
              <a:rPr dirty="0" sz="900" spc="30">
                <a:solidFill>
                  <a:srgbClr val="343646"/>
                </a:solidFill>
                <a:latin typeface="Arial"/>
                <a:cs typeface="Arial"/>
              </a:rPr>
              <a:t>p</a:t>
            </a:r>
            <a:r>
              <a:rPr dirty="0" sz="1000" spc="35">
                <a:solidFill>
                  <a:srgbClr val="343646"/>
                </a:solidFill>
                <a:latin typeface="Times New Roman"/>
                <a:cs typeface="Times New Roman"/>
              </a:rPr>
              <a:t>m</a:t>
            </a:r>
            <a:r>
              <a:rPr dirty="0" sz="1000" spc="40">
                <a:solidFill>
                  <a:srgbClr val="494D59"/>
                </a:solidFill>
                <a:latin typeface="Times New Roman"/>
                <a:cs typeface="Times New Roman"/>
              </a:rPr>
              <a:t>v</a:t>
            </a:r>
            <a:r>
              <a:rPr dirty="0" sz="1000" spc="-90">
                <a:solidFill>
                  <a:srgbClr val="494D59"/>
                </a:solidFill>
                <a:latin typeface="Times New Roman"/>
                <a:cs typeface="Times New Roman"/>
              </a:rPr>
              <a:t>a</a:t>
            </a:r>
            <a:r>
              <a:rPr dirty="0" sz="1050" spc="-80">
                <a:solidFill>
                  <a:srgbClr val="343646"/>
                </a:solidFill>
                <a:latin typeface="Times New Roman"/>
                <a:cs typeface="Times New Roman"/>
              </a:rPr>
              <a:t>1: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40407" y="6464873"/>
            <a:ext cx="219837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-110">
                <a:solidFill>
                  <a:srgbClr val="343646"/>
                </a:solidFill>
                <a:latin typeface="Times New Roman"/>
                <a:cs typeface="Times New Roman"/>
              </a:rPr>
              <a:t>T </a:t>
            </a:r>
            <a:r>
              <a:rPr dirty="0" sz="950" spc="-145">
                <a:solidFill>
                  <a:srgbClr val="343646"/>
                </a:solidFill>
                <a:latin typeface="Times New Roman"/>
                <a:cs typeface="Times New Roman"/>
              </a:rPr>
              <a:t>v</a:t>
            </a:r>
            <a:r>
              <a:rPr dirty="0" sz="950" spc="-145">
                <a:solidFill>
                  <a:srgbClr val="526B87"/>
                </a:solidFill>
                <a:latin typeface="Times New Roman"/>
                <a:cs typeface="Times New Roman"/>
              </a:rPr>
              <a:t>,r</a:t>
            </a:r>
            <a:r>
              <a:rPr dirty="0" sz="950" spc="-145">
                <a:solidFill>
                  <a:srgbClr val="494D59"/>
                </a:solidFill>
                <a:latin typeface="Times New Roman"/>
                <a:cs typeface="Times New Roman"/>
              </a:rPr>
              <a:t>o </a:t>
            </a:r>
            <a:r>
              <a:rPr dirty="0" sz="950" spc="5">
                <a:solidFill>
                  <a:srgbClr val="494D59"/>
                </a:solidFill>
                <a:latin typeface="Times New Roman"/>
                <a:cs typeface="Times New Roman"/>
              </a:rPr>
              <a:t>signab.nes </a:t>
            </a: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required </a:t>
            </a:r>
            <a:r>
              <a:rPr dirty="0" sz="950" spc="-10">
                <a:solidFill>
                  <a:srgbClr val="343646"/>
                </a:solidFill>
                <a:latin typeface="Times New Roman"/>
                <a:cs typeface="Times New Roman"/>
              </a:rPr>
              <a:t>i</a:t>
            </a:r>
            <a:r>
              <a:rPr dirty="0" sz="950" spc="-10">
                <a:solidFill>
                  <a:srgbClr val="503D38"/>
                </a:solidFill>
                <a:latin typeface="Times New Roman"/>
                <a:cs typeface="Times New Roman"/>
              </a:rPr>
              <a:t>f </a:t>
            </a:r>
            <a:r>
              <a:rPr dirty="0" sz="950" spc="25">
                <a:solidFill>
                  <a:srgbClr val="494D59"/>
                </a:solidFill>
                <a:latin typeface="Times New Roman"/>
                <a:cs typeface="Times New Roman"/>
              </a:rPr>
              <a:t>$5</a:t>
            </a:r>
            <a:r>
              <a:rPr dirty="0" sz="950" spc="25">
                <a:solidFill>
                  <a:srgbClr val="808582"/>
                </a:solidFill>
                <a:latin typeface="Times New Roman"/>
                <a:cs typeface="Times New Roman"/>
              </a:rPr>
              <a:t>,</a:t>
            </a: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000</a:t>
            </a:r>
            <a:r>
              <a:rPr dirty="0" sz="950" spc="80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-30">
                <a:solidFill>
                  <a:srgbClr val="343646"/>
                </a:solidFill>
                <a:latin typeface="Times New Roman"/>
                <a:cs typeface="Times New Roman"/>
              </a:rPr>
              <a:t>orovem: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970420" y="6106632"/>
            <a:ext cx="1435735" cy="36131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5"/>
              </a:spcBef>
              <a:tabLst>
                <a:tab pos="1421765" algn="l"/>
              </a:tabLst>
            </a:pPr>
            <a:r>
              <a:rPr dirty="0" u="heavy" sz="1050">
                <a:solidFill>
                  <a:srgbClr val="2F5782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050">
                <a:solidFill>
                  <a:srgbClr val="2F5782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418590" algn="l"/>
              </a:tabLst>
            </a:pPr>
            <a:r>
              <a:rPr dirty="0" u="heavy" sz="950">
                <a:solidFill>
                  <a:srgbClr val="503D38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950">
                <a:solidFill>
                  <a:srgbClr val="503D38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38372" y="6106632"/>
            <a:ext cx="623570" cy="53213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4604" marR="5080" indent="-2540">
              <a:lnSpc>
                <a:spcPct val="113599"/>
              </a:lnSpc>
              <a:spcBef>
                <a:spcPts val="55"/>
              </a:spcBef>
            </a:pPr>
            <a:r>
              <a:rPr dirty="0" sz="1050" spc="10">
                <a:solidFill>
                  <a:srgbClr val="343646"/>
                </a:solidFill>
                <a:latin typeface="Times New Roman"/>
                <a:cs typeface="Times New Roman"/>
              </a:rPr>
              <a:t>Cheok#</a:t>
            </a:r>
            <a:r>
              <a:rPr dirty="0" sz="1050" spc="10">
                <a:solidFill>
                  <a:srgbClr val="2F5782"/>
                </a:solidFill>
                <a:latin typeface="Times New Roman"/>
                <a:cs typeface="Times New Roman"/>
              </a:rPr>
              <a:t>:  </a:t>
            </a:r>
            <a:r>
              <a:rPr dirty="0" sz="950" spc="15">
                <a:solidFill>
                  <a:srgbClr val="343646"/>
                </a:solidFill>
                <a:latin typeface="Times New Roman"/>
                <a:cs typeface="Times New Roman"/>
              </a:rPr>
              <a:t>Date</a:t>
            </a:r>
            <a:r>
              <a:rPr dirty="0" sz="950" spc="15">
                <a:solidFill>
                  <a:srgbClr val="503D38"/>
                </a:solidFill>
                <a:latin typeface="Times New Roman"/>
                <a:cs typeface="Times New Roman"/>
              </a:rPr>
              <a:t>:  </a:t>
            </a:r>
            <a:r>
              <a:rPr dirty="0" sz="950" spc="25">
                <a:solidFill>
                  <a:srgbClr val="343646"/>
                </a:solidFill>
                <a:latin typeface="Times New Roman"/>
                <a:cs typeface="Times New Roman"/>
              </a:rPr>
              <a:t>Entered</a:t>
            </a:r>
            <a:r>
              <a:rPr dirty="0" sz="950" spc="-85">
                <a:solidFill>
                  <a:srgbClr val="343646"/>
                </a:solidFill>
                <a:latin typeface="Times New Roman"/>
                <a:cs typeface="Times New Roman"/>
              </a:rPr>
              <a:t> </a:t>
            </a:r>
            <a:r>
              <a:rPr dirty="0" sz="950" spc="25">
                <a:solidFill>
                  <a:srgbClr val="494D59"/>
                </a:solidFill>
                <a:latin typeface="Times New Roman"/>
                <a:cs typeface="Times New Roman"/>
              </a:rPr>
              <a:t>by: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83" cy="399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43805" y="1981669"/>
            <a:ext cx="387612" cy="155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64272" y="2421360"/>
            <a:ext cx="3491561" cy="1679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51165" y="5016766"/>
            <a:ext cx="543267" cy="1557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5870" y="2821359"/>
            <a:ext cx="24765" cy="0"/>
          </a:xfrm>
          <a:custGeom>
            <a:avLst/>
            <a:gdLst/>
            <a:ahLst/>
            <a:cxnLst/>
            <a:rect l="l" t="t" r="r" b="b"/>
            <a:pathLst>
              <a:path w="24765" h="0">
                <a:moveTo>
                  <a:pt x="0" y="0"/>
                </a:moveTo>
                <a:lnTo>
                  <a:pt x="2441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20286" y="2821359"/>
            <a:ext cx="7715884" cy="0"/>
          </a:xfrm>
          <a:custGeom>
            <a:avLst/>
            <a:gdLst/>
            <a:ahLst/>
            <a:cxnLst/>
            <a:rect l="l" t="t" r="r" b="b"/>
            <a:pathLst>
              <a:path w="7715884" h="0">
                <a:moveTo>
                  <a:pt x="0" y="0"/>
                </a:moveTo>
                <a:lnTo>
                  <a:pt x="7715615" y="0"/>
                </a:lnTo>
              </a:path>
            </a:pathLst>
          </a:custGeom>
          <a:ln w="27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20286" y="2821359"/>
            <a:ext cx="0" cy="607695"/>
          </a:xfrm>
          <a:custGeom>
            <a:avLst/>
            <a:gdLst/>
            <a:ahLst/>
            <a:cxnLst/>
            <a:rect l="l" t="t" r="r" b="b"/>
            <a:pathLst>
              <a:path w="0" h="607695">
                <a:moveTo>
                  <a:pt x="0" y="607630"/>
                </a:moveTo>
                <a:lnTo>
                  <a:pt x="0" y="0"/>
                </a:lnTo>
              </a:path>
            </a:pathLst>
          </a:custGeom>
          <a:ln w="21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72889" y="2812199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1758769"/>
                </a:moveTo>
                <a:lnTo>
                  <a:pt x="0" y="0"/>
                </a:lnTo>
              </a:path>
            </a:pathLst>
          </a:custGeom>
          <a:ln w="21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57269" y="2812199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1758769"/>
                </a:moveTo>
                <a:lnTo>
                  <a:pt x="0" y="0"/>
                </a:lnTo>
              </a:path>
            </a:pathLst>
          </a:custGeom>
          <a:ln w="274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747034" y="2812199"/>
            <a:ext cx="0" cy="1762125"/>
          </a:xfrm>
          <a:custGeom>
            <a:avLst/>
            <a:gdLst/>
            <a:ahLst/>
            <a:cxnLst/>
            <a:rect l="l" t="t" r="r" b="b"/>
            <a:pathLst>
              <a:path w="0" h="1762125">
                <a:moveTo>
                  <a:pt x="0" y="1761822"/>
                </a:moveTo>
                <a:lnTo>
                  <a:pt x="0" y="0"/>
                </a:lnTo>
              </a:path>
            </a:pathLst>
          </a:custGeom>
          <a:ln w="21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95870" y="3102274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57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14182" y="3102274"/>
            <a:ext cx="7752715" cy="0"/>
          </a:xfrm>
          <a:custGeom>
            <a:avLst/>
            <a:gdLst/>
            <a:ahLst/>
            <a:cxnLst/>
            <a:rect l="l" t="t" r="r" b="b"/>
            <a:pathLst>
              <a:path w="7752715" h="0">
                <a:moveTo>
                  <a:pt x="0" y="0"/>
                </a:moveTo>
                <a:lnTo>
                  <a:pt x="7752239" y="0"/>
                </a:lnTo>
              </a:path>
            </a:pathLst>
          </a:custGeom>
          <a:ln w="396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66065" y="2809145"/>
            <a:ext cx="0" cy="1765300"/>
          </a:xfrm>
          <a:custGeom>
            <a:avLst/>
            <a:gdLst/>
            <a:ahLst/>
            <a:cxnLst/>
            <a:rect l="l" t="t" r="r" b="b"/>
            <a:pathLst>
              <a:path w="0" h="1765300">
                <a:moveTo>
                  <a:pt x="0" y="1764876"/>
                </a:moveTo>
                <a:lnTo>
                  <a:pt x="0" y="0"/>
                </a:lnTo>
              </a:path>
            </a:pathLst>
          </a:custGeom>
          <a:ln w="274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331055" y="2772504"/>
            <a:ext cx="0" cy="2116455"/>
          </a:xfrm>
          <a:custGeom>
            <a:avLst/>
            <a:gdLst/>
            <a:ahLst/>
            <a:cxnLst/>
            <a:rect l="l" t="t" r="r" b="b"/>
            <a:pathLst>
              <a:path w="0" h="2116454">
                <a:moveTo>
                  <a:pt x="0" y="2116019"/>
                </a:moveTo>
                <a:lnTo>
                  <a:pt x="0" y="0"/>
                </a:lnTo>
              </a:path>
            </a:pathLst>
          </a:custGeom>
          <a:ln w="274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435902" y="2812199"/>
            <a:ext cx="0" cy="2076450"/>
          </a:xfrm>
          <a:custGeom>
            <a:avLst/>
            <a:gdLst/>
            <a:ahLst/>
            <a:cxnLst/>
            <a:rect l="l" t="t" r="r" b="b"/>
            <a:pathLst>
              <a:path w="0" h="2076450">
                <a:moveTo>
                  <a:pt x="0" y="2076325"/>
                </a:moveTo>
                <a:lnTo>
                  <a:pt x="0" y="0"/>
                </a:lnTo>
              </a:path>
            </a:pathLst>
          </a:custGeom>
          <a:ln w="21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62654" y="2812199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1758769"/>
                </a:moveTo>
                <a:lnTo>
                  <a:pt x="0" y="0"/>
                </a:lnTo>
              </a:path>
            </a:pathLst>
          </a:custGeom>
          <a:ln w="274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537518" y="2772504"/>
            <a:ext cx="0" cy="1802130"/>
          </a:xfrm>
          <a:custGeom>
            <a:avLst/>
            <a:gdLst/>
            <a:ahLst/>
            <a:cxnLst/>
            <a:rect l="l" t="t" r="r" b="b"/>
            <a:pathLst>
              <a:path w="0" h="1802129">
                <a:moveTo>
                  <a:pt x="0" y="1801517"/>
                </a:moveTo>
                <a:lnTo>
                  <a:pt x="0" y="0"/>
                </a:lnTo>
              </a:path>
            </a:pathLst>
          </a:custGeom>
          <a:ln w="274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11130" y="3428989"/>
            <a:ext cx="7755890" cy="0"/>
          </a:xfrm>
          <a:custGeom>
            <a:avLst/>
            <a:gdLst/>
            <a:ahLst/>
            <a:cxnLst/>
            <a:rect l="l" t="t" r="r" b="b"/>
            <a:pathLst>
              <a:path w="7755890" h="0">
                <a:moveTo>
                  <a:pt x="0" y="0"/>
                </a:moveTo>
                <a:lnTo>
                  <a:pt x="7755292" y="0"/>
                </a:lnTo>
              </a:path>
            </a:pathLst>
          </a:custGeom>
          <a:ln w="27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327439" y="3688530"/>
            <a:ext cx="118110" cy="0"/>
          </a:xfrm>
          <a:custGeom>
            <a:avLst/>
            <a:gdLst/>
            <a:ahLst/>
            <a:cxnLst/>
            <a:rect l="l" t="t" r="r" b="b"/>
            <a:pathLst>
              <a:path w="118109" h="0">
                <a:moveTo>
                  <a:pt x="0" y="0"/>
                </a:moveTo>
                <a:lnTo>
                  <a:pt x="117618" y="0"/>
                </a:lnTo>
              </a:path>
            </a:pathLst>
          </a:custGeom>
          <a:ln w="27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14182" y="3688530"/>
            <a:ext cx="7524750" cy="0"/>
          </a:xfrm>
          <a:custGeom>
            <a:avLst/>
            <a:gdLst/>
            <a:ahLst/>
            <a:cxnLst/>
            <a:rect l="l" t="t" r="r" b="b"/>
            <a:pathLst>
              <a:path w="7524750" h="0">
                <a:moveTo>
                  <a:pt x="0" y="0"/>
                </a:moveTo>
                <a:lnTo>
                  <a:pt x="7524746" y="0"/>
                </a:lnTo>
              </a:path>
            </a:pathLst>
          </a:custGeom>
          <a:ln w="27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95870" y="3978605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572" y="0"/>
                </a:lnTo>
              </a:path>
            </a:pathLst>
          </a:custGeom>
          <a:ln w="9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66784" y="3978605"/>
            <a:ext cx="5899785" cy="0"/>
          </a:xfrm>
          <a:custGeom>
            <a:avLst/>
            <a:gdLst/>
            <a:ahLst/>
            <a:cxnLst/>
            <a:rect l="l" t="t" r="r" b="b"/>
            <a:pathLst>
              <a:path w="5899784" h="0">
                <a:moveTo>
                  <a:pt x="0" y="0"/>
                </a:moveTo>
                <a:lnTo>
                  <a:pt x="5899637" y="0"/>
                </a:lnTo>
              </a:path>
            </a:pathLst>
          </a:custGeom>
          <a:ln w="213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20286" y="3560286"/>
            <a:ext cx="0" cy="1010919"/>
          </a:xfrm>
          <a:custGeom>
            <a:avLst/>
            <a:gdLst/>
            <a:ahLst/>
            <a:cxnLst/>
            <a:rect l="l" t="t" r="r" b="b"/>
            <a:pathLst>
              <a:path w="0" h="1010920">
                <a:moveTo>
                  <a:pt x="0" y="1010681"/>
                </a:moveTo>
                <a:lnTo>
                  <a:pt x="0" y="0"/>
                </a:lnTo>
              </a:path>
            </a:pathLst>
          </a:custGeom>
          <a:ln w="21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95870" y="42717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57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14182" y="4271733"/>
            <a:ext cx="7752715" cy="0"/>
          </a:xfrm>
          <a:custGeom>
            <a:avLst/>
            <a:gdLst/>
            <a:ahLst/>
            <a:cxnLst/>
            <a:rect l="l" t="t" r="r" b="b"/>
            <a:pathLst>
              <a:path w="7752715" h="0">
                <a:moveTo>
                  <a:pt x="0" y="0"/>
                </a:moveTo>
                <a:lnTo>
                  <a:pt x="7752239" y="0"/>
                </a:lnTo>
              </a:path>
            </a:pathLst>
          </a:custGeom>
          <a:ln w="213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079351" y="4561808"/>
            <a:ext cx="6387465" cy="0"/>
          </a:xfrm>
          <a:custGeom>
            <a:avLst/>
            <a:gdLst/>
            <a:ahLst/>
            <a:cxnLst/>
            <a:rect l="l" t="t" r="r" b="b"/>
            <a:pathLst>
              <a:path w="6387465" h="0">
                <a:moveTo>
                  <a:pt x="0" y="0"/>
                </a:moveTo>
                <a:lnTo>
                  <a:pt x="6387071" y="0"/>
                </a:lnTo>
              </a:path>
            </a:pathLst>
          </a:custGeom>
          <a:ln w="213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95870" y="4561808"/>
            <a:ext cx="1298575" cy="0"/>
          </a:xfrm>
          <a:custGeom>
            <a:avLst/>
            <a:gdLst/>
            <a:ahLst/>
            <a:cxnLst/>
            <a:rect l="l" t="t" r="r" b="b"/>
            <a:pathLst>
              <a:path w="1298575" h="0">
                <a:moveTo>
                  <a:pt x="0" y="0"/>
                </a:moveTo>
                <a:lnTo>
                  <a:pt x="1298023" y="0"/>
                </a:lnTo>
              </a:path>
            </a:pathLst>
          </a:custGeom>
          <a:ln w="213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315795" y="4885470"/>
            <a:ext cx="1151255" cy="0"/>
          </a:xfrm>
          <a:custGeom>
            <a:avLst/>
            <a:gdLst/>
            <a:ahLst/>
            <a:cxnLst/>
            <a:rect l="l" t="t" r="r" b="b"/>
            <a:pathLst>
              <a:path w="1151254" h="0">
                <a:moveTo>
                  <a:pt x="0" y="0"/>
                </a:moveTo>
                <a:lnTo>
                  <a:pt x="11506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0727" y="2225050"/>
            <a:ext cx="0" cy="382270"/>
          </a:xfrm>
          <a:custGeom>
            <a:avLst/>
            <a:gdLst/>
            <a:ahLst/>
            <a:cxnLst/>
            <a:rect l="l" t="t" r="r" b="b"/>
            <a:pathLst>
              <a:path w="0" h="382269">
                <a:moveTo>
                  <a:pt x="0" y="0"/>
                </a:moveTo>
                <a:lnTo>
                  <a:pt x="0" y="381851"/>
                </a:lnTo>
              </a:path>
            </a:pathLst>
          </a:custGeom>
          <a:ln w="18312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39801" y="2225050"/>
            <a:ext cx="0" cy="382270"/>
          </a:xfrm>
          <a:custGeom>
            <a:avLst/>
            <a:gdLst/>
            <a:ahLst/>
            <a:cxnLst/>
            <a:rect l="l" t="t" r="r" b="b"/>
            <a:pathLst>
              <a:path w="0" h="382269">
                <a:moveTo>
                  <a:pt x="0" y="0"/>
                </a:moveTo>
                <a:lnTo>
                  <a:pt x="0" y="381851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10799" y="2225050"/>
            <a:ext cx="0" cy="382270"/>
          </a:xfrm>
          <a:custGeom>
            <a:avLst/>
            <a:gdLst/>
            <a:ahLst/>
            <a:cxnLst/>
            <a:rect l="l" t="t" r="r" b="b"/>
            <a:pathLst>
              <a:path w="0" h="382269">
                <a:moveTo>
                  <a:pt x="0" y="0"/>
                </a:moveTo>
                <a:lnTo>
                  <a:pt x="0" y="381851"/>
                </a:lnTo>
              </a:path>
            </a:pathLst>
          </a:custGeom>
          <a:ln w="9156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713843" y="1694723"/>
            <a:ext cx="1765300" cy="896619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190"/>
              </a:spcBef>
            </a:pPr>
            <a:r>
              <a:rPr dirty="0" sz="1250" spc="40">
                <a:solidFill>
                  <a:srgbClr val="3D3D3D"/>
                </a:solidFill>
                <a:latin typeface="Times New Roman"/>
                <a:cs typeface="Times New Roman"/>
              </a:rPr>
              <a:t>Mon,1ana.</a:t>
            </a:r>
            <a:r>
              <a:rPr dirty="0" sz="1250" spc="-10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1200" spc="-95">
                <a:solidFill>
                  <a:srgbClr val="3D3D3D"/>
                </a:solidFill>
                <a:latin typeface="Arial"/>
                <a:cs typeface="Arial"/>
              </a:rPr>
              <a:t>S1t0:te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125">
                <a:solidFill>
                  <a:srgbClr val="3D3D3D"/>
                </a:solidFill>
                <a:latin typeface="Arial"/>
                <a:cs typeface="Arial"/>
              </a:rPr>
              <a:t>Un </a:t>
            </a:r>
            <a:r>
              <a:rPr dirty="0" sz="1200" spc="-55">
                <a:solidFill>
                  <a:srgbClr val="3D3D3D"/>
                </a:solidFill>
                <a:latin typeface="Arial"/>
                <a:cs typeface="Arial"/>
              </a:rPr>
              <a:t>t </a:t>
            </a:r>
            <a:r>
              <a:rPr dirty="0" sz="1200" spc="-175">
                <a:solidFill>
                  <a:srgbClr val="ACACAC"/>
                </a:solidFill>
                <a:latin typeface="Arial"/>
                <a:cs typeface="Arial"/>
              </a:rPr>
              <a:t>.</a:t>
            </a:r>
            <a:r>
              <a:rPr dirty="0" sz="1200" spc="-175">
                <a:solidFill>
                  <a:srgbClr val="3D3D3D"/>
                </a:solidFill>
                <a:latin typeface="Arial"/>
                <a:cs typeface="Arial"/>
              </a:rPr>
              <a:t>vm </a:t>
            </a:r>
            <a:r>
              <a:rPr dirty="0" sz="1200" spc="-95">
                <a:solidFill>
                  <a:srgbClr val="3D3D3D"/>
                </a:solidFill>
                <a:latin typeface="Arial"/>
                <a:cs typeface="Arial"/>
              </a:rPr>
              <a:t>si ty:- </a:t>
            </a:r>
            <a:r>
              <a:rPr dirty="0" sz="1200" spc="-165">
                <a:solidFill>
                  <a:srgbClr val="3D3D3D"/>
                </a:solidFill>
                <a:latin typeface="Arial"/>
                <a:cs typeface="Arial"/>
              </a:rPr>
              <a:t>Bo </a:t>
            </a:r>
            <a:r>
              <a:rPr dirty="0" sz="1200" spc="-150">
                <a:solidFill>
                  <a:srgbClr val="3D3D3D"/>
                </a:solidFill>
                <a:latin typeface="Arial"/>
                <a:cs typeface="Arial"/>
              </a:rPr>
              <a:t>u.m</a:t>
            </a:r>
            <a:r>
              <a:rPr dirty="0" sz="1200" spc="-1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z="1200" spc="-155">
                <a:solidFill>
                  <a:srgbClr val="3D3D3D"/>
                </a:solidFill>
                <a:latin typeface="Arial"/>
                <a:cs typeface="Arial"/>
              </a:rPr>
              <a:t>an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987425" algn="l"/>
              </a:tabLst>
            </a:pPr>
            <a:r>
              <a:rPr dirty="0" baseline="-4535" sz="3675" spc="-592">
                <a:solidFill>
                  <a:srgbClr val="3D3D3D"/>
                </a:solidFill>
                <a:latin typeface="Times New Roman"/>
                <a:cs typeface="Times New Roman"/>
              </a:rPr>
              <a:t>C</a:t>
            </a:r>
            <a:r>
              <a:rPr dirty="0" sz="2200" spc="-395">
                <a:solidFill>
                  <a:srgbClr val="3D3D3D"/>
                </a:solidFill>
                <a:latin typeface="Arial"/>
                <a:cs typeface="Arial"/>
              </a:rPr>
              <a:t>as</a:t>
            </a:r>
            <a:r>
              <a:rPr dirty="0" baseline="-5668" sz="3675" spc="-592">
                <a:solidFill>
                  <a:srgbClr val="3D3D3D"/>
                </a:solidFill>
                <a:latin typeface="Times New Roman"/>
                <a:cs typeface="Times New Roman"/>
              </a:rPr>
              <a:t>h</a:t>
            </a:r>
            <a:r>
              <a:rPr dirty="0" sz="2200" spc="-395">
                <a:solidFill>
                  <a:srgbClr val="C1C1C1"/>
                </a:solidFill>
                <a:latin typeface="Arial"/>
                <a:cs typeface="Arial"/>
              </a:rPr>
              <a:t>.</a:t>
            </a:r>
            <a:r>
              <a:rPr dirty="0" sz="2200" spc="-395">
                <a:solidFill>
                  <a:srgbClr val="6E6E6E"/>
                </a:solidFill>
                <a:latin typeface="Arial"/>
                <a:cs typeface="Arial"/>
              </a:rPr>
              <a:t>·</a:t>
            </a:r>
            <a:r>
              <a:rPr dirty="0" sz="2200" spc="-395">
                <a:solidFill>
                  <a:srgbClr val="C1C1C1"/>
                </a:solidFill>
                <a:latin typeface="Arial"/>
                <a:cs typeface="Arial"/>
              </a:rPr>
              <a:t>;_  </a:t>
            </a:r>
            <a:r>
              <a:rPr dirty="0" sz="2200" spc="-350">
                <a:solidFill>
                  <a:srgbClr val="C1C1C1"/>
                </a:solidFill>
                <a:latin typeface="Arial"/>
                <a:cs typeface="Arial"/>
              </a:rPr>
              <a:t> </a:t>
            </a:r>
            <a:r>
              <a:rPr dirty="0" sz="2200" spc="-1430">
                <a:solidFill>
                  <a:srgbClr val="3D3D3D"/>
                </a:solidFill>
                <a:latin typeface="Arial"/>
                <a:cs typeface="Arial"/>
              </a:rPr>
              <a:t>R	</a:t>
            </a:r>
            <a:r>
              <a:rPr dirty="0" sz="2200" spc="-400">
                <a:solidFill>
                  <a:srgbClr val="3D3D3D"/>
                </a:solidFill>
                <a:latin typeface="Arial"/>
                <a:cs typeface="Arial"/>
              </a:rPr>
              <a:t>ece</a:t>
            </a:r>
            <a:r>
              <a:rPr dirty="0" sz="2200" spc="-400">
                <a:solidFill>
                  <a:srgbClr val="C1C1C1"/>
                </a:solidFill>
                <a:latin typeface="Arial"/>
                <a:cs typeface="Arial"/>
              </a:rPr>
              <a:t>·1</a:t>
            </a:r>
            <a:r>
              <a:rPr dirty="0" baseline="24943" sz="3675" spc="-600">
                <a:solidFill>
                  <a:srgbClr val="262626"/>
                </a:solidFill>
                <a:latin typeface="Times New Roman"/>
                <a:cs typeface="Times New Roman"/>
              </a:rPr>
              <a:t>.</a:t>
            </a:r>
            <a:r>
              <a:rPr dirty="0" sz="2200" spc="-400">
                <a:solidFill>
                  <a:srgbClr val="C1C1C1"/>
                </a:solidFill>
                <a:latin typeface="Arial"/>
                <a:cs typeface="Arial"/>
              </a:rPr>
              <a:t>.</a:t>
            </a:r>
            <a:r>
              <a:rPr dirty="0" sz="2200" spc="-400">
                <a:solidFill>
                  <a:srgbClr val="3D3D3D"/>
                </a:solidFill>
                <a:latin typeface="Arial"/>
                <a:cs typeface="Arial"/>
              </a:rPr>
              <a:t>p</a:t>
            </a:r>
            <a:r>
              <a:rPr dirty="0" sz="2200" spc="-3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z="2200" spc="-380">
                <a:solidFill>
                  <a:srgbClr val="C1C1C1"/>
                </a:solidFill>
                <a:latin typeface="Arial"/>
                <a:cs typeface="Arial"/>
              </a:rPr>
              <a:t>,</a:t>
            </a:r>
            <a:r>
              <a:rPr dirty="0" sz="2200" spc="-380">
                <a:solidFill>
                  <a:srgbClr val="3D3D3D"/>
                </a:solidFill>
                <a:latin typeface="Arial"/>
                <a:cs typeface="Arial"/>
              </a:rPr>
              <a:t>t</a:t>
            </a:r>
            <a:endParaRPr sz="2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29858" y="1915787"/>
            <a:ext cx="1416050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 spc="-90">
                <a:solidFill>
                  <a:srgbClr val="3D3D3D"/>
                </a:solidFill>
                <a:latin typeface="Times New Roman"/>
                <a:cs typeface="Times New Roman"/>
              </a:rPr>
              <a:t>OescrJptkm </a:t>
            </a:r>
            <a:r>
              <a:rPr dirty="0" sz="1350" spc="-55">
                <a:solidFill>
                  <a:srgbClr val="545454"/>
                </a:solidFill>
                <a:latin typeface="Times New Roman"/>
                <a:cs typeface="Times New Roman"/>
              </a:rPr>
              <a:t>(dat </a:t>
            </a:r>
            <a:r>
              <a:rPr dirty="0" sz="1350" spc="-120">
                <a:solidFill>
                  <a:srgbClr val="545454"/>
                </a:solidFill>
                <a:latin typeface="Times New Roman"/>
                <a:cs typeface="Times New Roman"/>
              </a:rPr>
              <a:t>a</a:t>
            </a:r>
            <a:r>
              <a:rPr dirty="0" sz="1350" spc="-120">
                <a:solidFill>
                  <a:srgbClr val="C1C1C1"/>
                </a:solidFill>
                <a:latin typeface="Times New Roman"/>
                <a:cs typeface="Times New Roman"/>
              </a:rPr>
              <a:t>,</a:t>
            </a:r>
            <a:r>
              <a:rPr dirty="0" sz="1350" spc="-25">
                <a:solidFill>
                  <a:srgbClr val="C1C1C1"/>
                </a:solidFill>
                <a:latin typeface="Times New Roman"/>
                <a:cs typeface="Times New Roman"/>
              </a:rPr>
              <a:t> </a:t>
            </a:r>
            <a:r>
              <a:rPr dirty="0" sz="1450" spc="-254">
                <a:solidFill>
                  <a:srgbClr val="545454"/>
                </a:solidFill>
                <a:latin typeface="Times New Roman"/>
                <a:cs typeface="Times New Roman"/>
              </a:rPr>
              <a:t>-rm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07225" y="1915787"/>
            <a:ext cx="3578225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64890" algn="l"/>
              </a:tabLst>
            </a:pPr>
            <a:r>
              <a:rPr dirty="0" u="heavy" sz="1450">
                <a:solidFill>
                  <a:srgbClr val="545454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50">
                <a:solidFill>
                  <a:srgbClr val="545454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38202" y="2737667"/>
            <a:ext cx="59055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10">
                <a:solidFill>
                  <a:srgbClr val="ACACAC"/>
                </a:solidFill>
                <a:latin typeface="Arial"/>
                <a:cs typeface="Arial"/>
              </a:rPr>
              <a:t>-</a:t>
            </a:r>
            <a:endParaRPr sz="7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00024" y="2722654"/>
            <a:ext cx="8509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65">
                <a:solidFill>
                  <a:srgbClr val="545454"/>
                </a:solidFill>
                <a:latin typeface="Arial"/>
                <a:cs typeface="Arial"/>
              </a:rPr>
              <a:t>.</a:t>
            </a:r>
            <a:r>
              <a:rPr dirty="0" sz="700" spc="5">
                <a:solidFill>
                  <a:srgbClr val="ACACAC"/>
                </a:solidFill>
                <a:latin typeface="Arial"/>
                <a:cs typeface="Arial"/>
              </a:rPr>
              <a:t>.</a:t>
            </a:r>
            <a:endParaRPr sz="7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849751" y="2349628"/>
            <a:ext cx="1426210" cy="532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7790">
              <a:lnSpc>
                <a:spcPct val="100000"/>
              </a:lnSpc>
              <a:spcBef>
                <a:spcPts val="100"/>
              </a:spcBef>
              <a:tabLst>
                <a:tab pos="802640" algn="l"/>
                <a:tab pos="1222375" algn="l"/>
              </a:tabLst>
            </a:pPr>
            <a:r>
              <a:rPr dirty="0" sz="1400" spc="-190">
                <a:solidFill>
                  <a:srgbClr val="545454"/>
                </a:solidFill>
                <a:latin typeface="Arial"/>
                <a:cs typeface="Arial"/>
              </a:rPr>
              <a:t>'f:Jut-e</a:t>
            </a:r>
            <a:r>
              <a:rPr dirty="0" sz="1400" spc="-5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z="1400" spc="-125">
                <a:solidFill>
                  <a:srgbClr val="6E6E6E"/>
                </a:solidFill>
                <a:latin typeface="Arial"/>
                <a:cs typeface="Arial"/>
              </a:rPr>
              <a:t>_	</a:t>
            </a:r>
            <a:r>
              <a:rPr dirty="0" sz="1400" spc="-180">
                <a:solidFill>
                  <a:srgbClr val="6E6E6E"/>
                </a:solidFill>
                <a:latin typeface="Arial"/>
                <a:cs typeface="Arial"/>
              </a:rPr>
              <a:t>J_	</a:t>
            </a:r>
            <a:r>
              <a:rPr dirty="0" sz="1400" spc="35">
                <a:solidFill>
                  <a:srgbClr val="6E6E6E"/>
                </a:solidFill>
                <a:latin typeface="Arial"/>
                <a:cs typeface="Arial"/>
              </a:rPr>
              <a:t>/</a:t>
            </a:r>
            <a:r>
              <a:rPr dirty="0" sz="1400" spc="-235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dirty="0" sz="1400" spc="70">
                <a:solidFill>
                  <a:srgbClr val="6E6E6E"/>
                </a:solidFill>
                <a:latin typeface="Arial"/>
                <a:cs typeface="Arial"/>
              </a:rPr>
              <a:t>_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dirty="0" sz="900" spc="10">
                <a:solidFill>
                  <a:srgbClr val="C1C1C1"/>
                </a:solidFill>
                <a:latin typeface="Times New Roman"/>
                <a:cs typeface="Times New Roman"/>
              </a:rPr>
              <a:t>---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157882" y="2827012"/>
            <a:ext cx="0" cy="165100"/>
          </a:xfrm>
          <a:custGeom>
            <a:avLst/>
            <a:gdLst/>
            <a:ahLst/>
            <a:cxnLst/>
            <a:rect l="l" t="t" r="r" b="b"/>
            <a:pathLst>
              <a:path w="0" h="165100">
                <a:moveTo>
                  <a:pt x="0" y="0"/>
                </a:moveTo>
                <a:lnTo>
                  <a:pt x="0" y="164890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142131" y="2819091"/>
            <a:ext cx="52069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-60">
                <a:solidFill>
                  <a:srgbClr val="C1C1C1"/>
                </a:solidFill>
                <a:latin typeface="Arial"/>
                <a:cs typeface="Arial"/>
              </a:rPr>
              <a:t>I</a:t>
            </a:r>
            <a:endParaRPr sz="9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494271" y="2856495"/>
            <a:ext cx="7327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40" i="1">
                <a:solidFill>
                  <a:srgbClr val="545454"/>
                </a:solidFill>
                <a:latin typeface="Times New Roman"/>
                <a:cs typeface="Times New Roman"/>
              </a:rPr>
              <a:t>$ </a:t>
            </a:r>
            <a:r>
              <a:rPr dirty="0" sz="1400" spc="-430">
                <a:solidFill>
                  <a:srgbClr val="3D3D3D"/>
                </a:solidFill>
                <a:latin typeface="Times New Roman"/>
                <a:cs typeface="Times New Roman"/>
              </a:rPr>
              <a:t>A</a:t>
            </a:r>
            <a:r>
              <a:rPr dirty="0" sz="1400" spc="-430">
                <a:solidFill>
                  <a:srgbClr val="6E6E6E"/>
                </a:solidFill>
                <a:latin typeface="Times New Roman"/>
                <a:cs typeface="Times New Roman"/>
              </a:rPr>
              <a:t>:m</a:t>
            </a:r>
            <a:r>
              <a:rPr dirty="0" sz="1400" spc="-430">
                <a:solidFill>
                  <a:srgbClr val="C1C1C1"/>
                </a:solidFill>
                <a:latin typeface="Times New Roman"/>
                <a:cs typeface="Times New Roman"/>
              </a:rPr>
              <a:t>1</a:t>
            </a:r>
            <a:r>
              <a:rPr dirty="0" sz="1400" spc="45">
                <a:solidFill>
                  <a:srgbClr val="C1C1C1"/>
                </a:solidFill>
                <a:latin typeface="Times New Roman"/>
                <a:cs typeface="Times New Roman"/>
              </a:rPr>
              <a:t> </a:t>
            </a:r>
            <a:r>
              <a:rPr dirty="0" sz="1400" spc="-75">
                <a:solidFill>
                  <a:srgbClr val="6E6E6E"/>
                </a:solidFill>
                <a:latin typeface="Times New Roman"/>
                <a:cs typeface="Times New Roman"/>
              </a:rPr>
              <a:t>o</a:t>
            </a:r>
            <a:r>
              <a:rPr dirty="0" sz="1400" spc="-75">
                <a:solidFill>
                  <a:srgbClr val="545454"/>
                </a:solidFill>
                <a:latin typeface="Times New Roman"/>
                <a:cs typeface="Times New Roman"/>
              </a:rPr>
              <a:t>u</a:t>
            </a:r>
            <a:r>
              <a:rPr dirty="0" sz="1400" spc="-24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1400" spc="-100">
                <a:solidFill>
                  <a:srgbClr val="545454"/>
                </a:solidFill>
                <a:latin typeface="Times New Roman"/>
                <a:cs typeface="Times New Roman"/>
              </a:rPr>
              <a:t>n.t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451346" y="2797489"/>
            <a:ext cx="0" cy="147955"/>
          </a:xfrm>
          <a:custGeom>
            <a:avLst/>
            <a:gdLst/>
            <a:ahLst/>
            <a:cxnLst/>
            <a:rect l="l" t="t" r="r" b="b"/>
            <a:pathLst>
              <a:path w="0" h="147955">
                <a:moveTo>
                  <a:pt x="0" y="0"/>
                </a:moveTo>
                <a:lnTo>
                  <a:pt x="0" y="147533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8435597" y="2789065"/>
            <a:ext cx="4889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55">
                <a:solidFill>
                  <a:srgbClr val="ACACAC"/>
                </a:solidFill>
                <a:latin typeface="Arial"/>
                <a:cs typeface="Arial"/>
              </a:rPr>
              <a:t>;</a:t>
            </a:r>
            <a:endParaRPr sz="8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08667" y="2967469"/>
            <a:ext cx="0" cy="165100"/>
          </a:xfrm>
          <a:custGeom>
            <a:avLst/>
            <a:gdLst/>
            <a:ahLst/>
            <a:cxnLst/>
            <a:rect l="l" t="t" r="r" b="b"/>
            <a:pathLst>
              <a:path w="0" h="165100">
                <a:moveTo>
                  <a:pt x="0" y="0"/>
                </a:moveTo>
                <a:lnTo>
                  <a:pt x="0" y="164890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692915" y="2959548"/>
            <a:ext cx="29209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950" spc="-235">
                <a:solidFill>
                  <a:srgbClr val="ACACAC"/>
                </a:solidFill>
                <a:latin typeface="Arial"/>
                <a:cs typeface="Arial"/>
              </a:rPr>
              <a:t>I</a:t>
            </a:r>
            <a:endParaRPr sz="95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072164" y="2849938"/>
            <a:ext cx="0" cy="240029"/>
          </a:xfrm>
          <a:custGeom>
            <a:avLst/>
            <a:gdLst/>
            <a:ahLst/>
            <a:cxnLst/>
            <a:rect l="l" t="t" r="r" b="b"/>
            <a:pathLst>
              <a:path w="0" h="240030">
                <a:moveTo>
                  <a:pt x="0" y="0"/>
                </a:moveTo>
                <a:lnTo>
                  <a:pt x="0" y="239778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056412" y="2844282"/>
            <a:ext cx="9036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545" indent="-29845">
              <a:lnSpc>
                <a:spcPct val="100000"/>
              </a:lnSpc>
              <a:spcBef>
                <a:spcPts val="100"/>
              </a:spcBef>
              <a:buClr>
                <a:srgbClr val="ACACAC"/>
              </a:buClr>
              <a:buSzPct val="92857"/>
              <a:buChar char="·"/>
              <a:tabLst>
                <a:tab pos="43180" algn="l"/>
              </a:tabLst>
            </a:pPr>
            <a:r>
              <a:rPr dirty="0" sz="1400" spc="-190">
                <a:solidFill>
                  <a:srgbClr val="545454"/>
                </a:solidFill>
                <a:latin typeface="Times New Roman"/>
                <a:cs typeface="Times New Roman"/>
              </a:rPr>
              <a:t>E-xp</a:t>
            </a:r>
            <a:r>
              <a:rPr dirty="0" sz="1400" spc="-190">
                <a:solidFill>
                  <a:srgbClr val="6E6E6E"/>
                </a:solidFill>
                <a:latin typeface="Times New Roman"/>
                <a:cs typeface="Times New Roman"/>
              </a:rPr>
              <a:t>l</a:t>
            </a:r>
            <a:r>
              <a:rPr dirty="0" sz="1400" spc="-190">
                <a:solidFill>
                  <a:srgbClr val="545454"/>
                </a:solidFill>
                <a:latin typeface="Times New Roman"/>
                <a:cs typeface="Times New Roman"/>
              </a:rPr>
              <a:t>crnoti.O</a:t>
            </a:r>
            <a:r>
              <a:rPr dirty="0" sz="1400" spc="-8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1400" spc="-165">
                <a:solidFill>
                  <a:srgbClr val="6E6E6E"/>
                </a:solidFill>
                <a:latin typeface="Times New Roman"/>
                <a:cs typeface="Times New Roman"/>
              </a:rPr>
              <a:t>n</a:t>
            </a:r>
            <a:r>
              <a:rPr dirty="0" sz="1400" spc="-165">
                <a:solidFill>
                  <a:srgbClr val="ACACAC"/>
                </a:solid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732759" y="2853442"/>
            <a:ext cx="4432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solidFill>
                  <a:srgbClr val="545454"/>
                </a:solidFill>
                <a:latin typeface="Times New Roman"/>
                <a:cs typeface="Times New Roman"/>
              </a:rPr>
              <a:t>Index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575763" y="2866674"/>
            <a:ext cx="3454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2575" algn="l"/>
              </a:tabLst>
            </a:pPr>
            <a:r>
              <a:rPr dirty="0" sz="1200" spc="-95">
                <a:solidFill>
                  <a:srgbClr val="C1C1C1"/>
                </a:solidFill>
                <a:latin typeface="Arial"/>
                <a:cs typeface="Arial"/>
              </a:rPr>
              <a:t>'</a:t>
            </a:r>
            <a:r>
              <a:rPr dirty="0" sz="1200" spc="-215">
                <a:solidFill>
                  <a:srgbClr val="3D3D3D"/>
                </a:solidFill>
                <a:latin typeface="Arial"/>
                <a:cs typeface="Arial"/>
              </a:rPr>
              <a:t>fu</a:t>
            </a:r>
            <a:r>
              <a:rPr dirty="0" sz="1200" spc="-280">
                <a:solidFill>
                  <a:srgbClr val="3D3D3D"/>
                </a:solidFill>
                <a:latin typeface="Arial"/>
                <a:cs typeface="Arial"/>
              </a:rPr>
              <a:t>n</a:t>
            </a:r>
            <a:r>
              <a:rPr dirty="0" sz="1200">
                <a:solidFill>
                  <a:srgbClr val="3D3D3D"/>
                </a:solidFill>
                <a:latin typeface="Arial"/>
                <a:cs typeface="Arial"/>
              </a:rPr>
              <a:t>	</a:t>
            </a:r>
            <a:r>
              <a:rPr dirty="0" sz="1200" spc="-280">
                <a:solidFill>
                  <a:srgbClr val="3D3D3D"/>
                </a:solidFill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406784" y="2856750"/>
            <a:ext cx="269240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-30">
                <a:solidFill>
                  <a:srgbClr val="545454"/>
                </a:solidFill>
                <a:latin typeface="Times New Roman"/>
                <a:cs typeface="Times New Roman"/>
              </a:rPr>
              <a:t>O</a:t>
            </a:r>
            <a:r>
              <a:rPr dirty="0" sz="1350" spc="-125">
                <a:solidFill>
                  <a:srgbClr val="161615"/>
                </a:solidFill>
                <a:latin typeface="Times New Roman"/>
                <a:cs typeface="Times New Roman"/>
              </a:rPr>
              <a:t>r</a:t>
            </a:r>
            <a:r>
              <a:rPr dirty="0" sz="1350" spc="-40">
                <a:solidFill>
                  <a:srgbClr val="545454"/>
                </a:solidFill>
                <a:latin typeface="Times New Roman"/>
                <a:cs typeface="Times New Roman"/>
              </a:rPr>
              <a:t>g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54390" y="2856750"/>
            <a:ext cx="327025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-50">
                <a:solidFill>
                  <a:srgbClr val="545454"/>
                </a:solidFill>
                <a:latin typeface="Times New Roman"/>
                <a:cs typeface="Times New Roman"/>
              </a:rPr>
              <a:t>Prog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619678" y="2872526"/>
            <a:ext cx="473709" cy="216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50" spc="-45">
                <a:solidFill>
                  <a:srgbClr val="545454"/>
                </a:solidFill>
                <a:latin typeface="Arial"/>
                <a:cs typeface="Arial"/>
              </a:rPr>
              <a:t>At</a:t>
            </a:r>
            <a:r>
              <a:rPr dirty="0" sz="1250" spc="-85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z="1250" spc="-110">
                <a:solidFill>
                  <a:srgbClr val="545454"/>
                </a:solidFill>
                <a:latin typeface="Arial"/>
                <a:cs typeface="Arial"/>
              </a:rPr>
              <a:t>ti</a:t>
            </a:r>
            <a:r>
              <a:rPr dirty="0" sz="1250" spc="-110">
                <a:solidFill>
                  <a:srgbClr val="ACACAC"/>
                </a:solidFill>
                <a:latin typeface="Arial"/>
                <a:cs typeface="Arial"/>
              </a:rPr>
              <a:t>.</a:t>
            </a:r>
            <a:r>
              <a:rPr dirty="0" sz="1250" spc="-110">
                <a:solidFill>
                  <a:srgbClr val="3D3D3D"/>
                </a:solidFill>
                <a:latin typeface="Arial"/>
                <a:cs typeface="Arial"/>
              </a:rPr>
              <a:t>vity</a:t>
            </a:r>
            <a:endParaRPr sz="12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100391" y="2847081"/>
            <a:ext cx="409575" cy="273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7470">
              <a:lnSpc>
                <a:spcPts val="1510"/>
              </a:lnSpc>
              <a:spcBef>
                <a:spcPts val="100"/>
              </a:spcBef>
            </a:pPr>
            <a:r>
              <a:rPr dirty="0" sz="1450" spc="-85">
                <a:solidFill>
                  <a:srgbClr val="3D3D3D"/>
                </a:solidFill>
                <a:latin typeface="Times New Roman"/>
                <a:cs typeface="Times New Roman"/>
              </a:rPr>
              <a:t>Aoct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430"/>
              </a:lnSpc>
            </a:pPr>
            <a:r>
              <a:rPr dirty="0" sz="550" spc="125">
                <a:solidFill>
                  <a:srgbClr val="F9F907"/>
                </a:solidFill>
                <a:latin typeface="Arial"/>
                <a:cs typeface="Arial"/>
              </a:rPr>
              <a:t>----'-'</a:t>
            </a:r>
            <a:endParaRPr sz="55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595130" y="3144043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20">
                <a:moveTo>
                  <a:pt x="0" y="0"/>
                </a:moveTo>
                <a:lnTo>
                  <a:pt x="0" y="121498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579380" y="3134866"/>
            <a:ext cx="52069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10">
                <a:solidFill>
                  <a:srgbClr val="C1C1C1"/>
                </a:solidFill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129518" y="3140973"/>
            <a:ext cx="537845" cy="315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3860" algn="l"/>
              </a:tabLst>
            </a:pPr>
            <a:r>
              <a:rPr dirty="0" sz="1900">
                <a:solidFill>
                  <a:srgbClr val="484805"/>
                </a:solidFill>
                <a:latin typeface="Times New Roman"/>
                <a:cs typeface="Times New Roman"/>
              </a:rPr>
              <a:t>3</a:t>
            </a:r>
            <a:r>
              <a:rPr dirty="0" sz="1900">
                <a:solidFill>
                  <a:srgbClr val="484805"/>
                </a:solidFill>
                <a:latin typeface="Times New Roman"/>
                <a:cs typeface="Times New Roman"/>
              </a:rPr>
              <a:t>	</a:t>
            </a:r>
            <a:r>
              <a:rPr dirty="0" sz="1900">
                <a:solidFill>
                  <a:srgbClr val="484805"/>
                </a:solidFill>
                <a:latin typeface="Times New Roman"/>
                <a:cs typeface="Times New Roman"/>
              </a:rPr>
              <a:t>0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590313" y="3147334"/>
            <a:ext cx="666115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 spc="-365">
                <a:solidFill>
                  <a:srgbClr val="2F2F0E"/>
                </a:solidFill>
                <a:latin typeface="Times New Roman"/>
                <a:cs typeface="Times New Roman"/>
              </a:rPr>
              <a:t>L\</a:t>
            </a:r>
            <a:r>
              <a:rPr dirty="0" sz="1850" spc="-330">
                <a:solidFill>
                  <a:srgbClr val="2F2F0E"/>
                </a:solidFill>
                <a:latin typeface="Times New Roman"/>
                <a:cs typeface="Times New Roman"/>
              </a:rPr>
              <a:t> </a:t>
            </a:r>
            <a:r>
              <a:rPr dirty="0" sz="1850" spc="-245">
                <a:solidFill>
                  <a:srgbClr val="2F2F0E"/>
                </a:solidFill>
                <a:latin typeface="Times New Roman"/>
                <a:cs typeface="Times New Roman"/>
              </a:rPr>
              <a:t>MN:"l</a:t>
            </a:r>
            <a:r>
              <a:rPr dirty="0" sz="1850" spc="-245">
                <a:solidFill>
                  <a:srgbClr val="60601F"/>
                </a:solidFill>
                <a:latin typeface="Times New Roman"/>
                <a:cs typeface="Times New Roman"/>
              </a:rPr>
              <a:t>!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590498" y="3173300"/>
            <a:ext cx="0" cy="294640"/>
          </a:xfrm>
          <a:custGeom>
            <a:avLst/>
            <a:gdLst/>
            <a:ahLst/>
            <a:cxnLst/>
            <a:rect l="l" t="t" r="r" b="b"/>
            <a:pathLst>
              <a:path w="0" h="294639">
                <a:moveTo>
                  <a:pt x="0" y="0"/>
                </a:moveTo>
                <a:lnTo>
                  <a:pt x="0" y="294396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104770" y="3173300"/>
            <a:ext cx="0" cy="294640"/>
          </a:xfrm>
          <a:custGeom>
            <a:avLst/>
            <a:gdLst/>
            <a:ahLst/>
            <a:cxnLst/>
            <a:rect l="l" t="t" r="r" b="b"/>
            <a:pathLst>
              <a:path w="0" h="294639">
                <a:moveTo>
                  <a:pt x="0" y="0"/>
                </a:moveTo>
                <a:lnTo>
                  <a:pt x="0" y="294396"/>
                </a:lnTo>
              </a:path>
            </a:pathLst>
          </a:custGeom>
          <a:ln w="9156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2574747" y="3160056"/>
            <a:ext cx="754380" cy="29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-70" i="1">
                <a:solidFill>
                  <a:srgbClr val="C1C1C1"/>
                </a:solidFill>
                <a:latin typeface="Arial"/>
                <a:cs typeface="Arial"/>
              </a:rPr>
              <a:t>.</a:t>
            </a:r>
            <a:r>
              <a:rPr dirty="0" sz="1750" spc="-70" i="1">
                <a:solidFill>
                  <a:srgbClr val="2F2F0E"/>
                </a:solidFill>
                <a:latin typeface="Arial"/>
                <a:cs typeface="Arial"/>
              </a:rPr>
              <a:t>Lttl </a:t>
            </a:r>
            <a:r>
              <a:rPr dirty="0" sz="1750" spc="-30" i="1">
                <a:solidFill>
                  <a:srgbClr val="2F2F0E"/>
                </a:solidFill>
                <a:latin typeface="Arial"/>
                <a:cs typeface="Arial"/>
              </a:rPr>
              <a:t>: </a:t>
            </a:r>
            <a:r>
              <a:rPr dirty="0" sz="1750" spc="-305" i="1">
                <a:solidFill>
                  <a:srgbClr val="C1C1C1"/>
                </a:solidFill>
                <a:latin typeface="Arial"/>
                <a:cs typeface="Arial"/>
              </a:rPr>
              <a:t>.</a:t>
            </a:r>
            <a:r>
              <a:rPr dirty="0" sz="1750" spc="-305" i="1">
                <a:solidFill>
                  <a:srgbClr val="2F2F0E"/>
                </a:solidFill>
                <a:latin typeface="Arial"/>
                <a:cs typeface="Arial"/>
              </a:rPr>
              <a:t>:</a:t>
            </a:r>
            <a:r>
              <a:rPr dirty="0" sz="1750" spc="-320" i="1">
                <a:solidFill>
                  <a:srgbClr val="2F2F0E"/>
                </a:solidFill>
                <a:latin typeface="Arial"/>
                <a:cs typeface="Arial"/>
              </a:rPr>
              <a:t> </a:t>
            </a:r>
            <a:r>
              <a:rPr dirty="0" sz="1750" spc="-50" i="1">
                <a:solidFill>
                  <a:srgbClr val="2F2F0E"/>
                </a:solidFill>
                <a:latin typeface="Arial"/>
                <a:cs typeface="Arial"/>
              </a:rPr>
              <a:t>:.</a:t>
            </a:r>
            <a:endParaRPr sz="17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368362" y="3333082"/>
            <a:ext cx="59055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10">
                <a:solidFill>
                  <a:srgbClr val="C1C1C1"/>
                </a:solidFill>
                <a:latin typeface="Arial"/>
                <a:cs typeface="Arial"/>
              </a:rPr>
              <a:t>-</a:t>
            </a:r>
            <a:endParaRPr sz="7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93153" y="3389317"/>
            <a:ext cx="66040" cy="102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">
                <a:solidFill>
                  <a:srgbClr val="C1C1C1"/>
                </a:solidFill>
                <a:latin typeface="Arial"/>
                <a:cs typeface="Arial"/>
              </a:rPr>
              <a:t>,·</a:t>
            </a:r>
            <a:endParaRPr sz="5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561653" y="3431588"/>
            <a:ext cx="0" cy="165100"/>
          </a:xfrm>
          <a:custGeom>
            <a:avLst/>
            <a:gdLst/>
            <a:ahLst/>
            <a:cxnLst/>
            <a:rect l="l" t="t" r="r" b="b"/>
            <a:pathLst>
              <a:path w="0" h="165100">
                <a:moveTo>
                  <a:pt x="0" y="0"/>
                </a:moveTo>
                <a:lnTo>
                  <a:pt x="0" y="164890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561653" y="3547619"/>
            <a:ext cx="0" cy="165100"/>
          </a:xfrm>
          <a:custGeom>
            <a:avLst/>
            <a:gdLst/>
            <a:ahLst/>
            <a:cxnLst/>
            <a:rect l="l" t="t" r="r" b="b"/>
            <a:pathLst>
              <a:path w="0" h="165100">
                <a:moveTo>
                  <a:pt x="0" y="0"/>
                </a:moveTo>
                <a:lnTo>
                  <a:pt x="0" y="164890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2545902" y="3423668"/>
            <a:ext cx="52069" cy="28702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 marR="5080">
              <a:lnSpc>
                <a:spcPts val="910"/>
              </a:lnSpc>
              <a:spcBef>
                <a:spcPts val="320"/>
              </a:spcBef>
            </a:pPr>
            <a:r>
              <a:rPr dirty="0" sz="950" spc="-60">
                <a:solidFill>
                  <a:srgbClr val="C1C1C1"/>
                </a:solidFill>
                <a:latin typeface="Arial"/>
                <a:cs typeface="Arial"/>
              </a:rPr>
              <a:t>I  I</a:t>
            </a:r>
            <a:endParaRPr sz="95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346010" y="3567457"/>
            <a:ext cx="0" cy="139065"/>
          </a:xfrm>
          <a:custGeom>
            <a:avLst/>
            <a:gdLst/>
            <a:ahLst/>
            <a:cxnLst/>
            <a:rect l="l" t="t" r="r" b="b"/>
            <a:pathLst>
              <a:path w="0" h="139064">
                <a:moveTo>
                  <a:pt x="0" y="0"/>
                </a:moveTo>
                <a:lnTo>
                  <a:pt x="0" y="138855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7330261" y="3558782"/>
            <a:ext cx="52069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0">
                <a:solidFill>
                  <a:srgbClr val="ACACAC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8416445" y="3505376"/>
            <a:ext cx="0" cy="156210"/>
          </a:xfrm>
          <a:custGeom>
            <a:avLst/>
            <a:gdLst/>
            <a:ahLst/>
            <a:cxnLst/>
            <a:rect l="l" t="t" r="r" b="b"/>
            <a:pathLst>
              <a:path w="0" h="156210">
                <a:moveTo>
                  <a:pt x="0" y="0"/>
                </a:moveTo>
                <a:lnTo>
                  <a:pt x="0" y="156211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8400695" y="3497205"/>
            <a:ext cx="50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5">
                <a:solidFill>
                  <a:srgbClr val="C1C1C1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851317" y="3590871"/>
            <a:ext cx="0" cy="154305"/>
          </a:xfrm>
          <a:custGeom>
            <a:avLst/>
            <a:gdLst/>
            <a:ahLst/>
            <a:cxnLst/>
            <a:rect l="l" t="t" r="r" b="b"/>
            <a:pathLst>
              <a:path w="0" h="154304">
                <a:moveTo>
                  <a:pt x="0" y="0"/>
                </a:moveTo>
                <a:lnTo>
                  <a:pt x="0" y="154143"/>
                </a:lnTo>
              </a:path>
            </a:pathLst>
          </a:custGeom>
          <a:ln w="30520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7823359" y="3582700"/>
            <a:ext cx="55244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70">
                <a:solidFill>
                  <a:srgbClr val="C1C1C1"/>
                </a:solidFill>
                <a:latin typeface="Times New Roman"/>
                <a:cs typeface="Times New Roman"/>
              </a:rPr>
              <a:t>-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8238929" y="3590871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4">
                <a:moveTo>
                  <a:pt x="0" y="0"/>
                </a:moveTo>
                <a:lnTo>
                  <a:pt x="88509" y="0"/>
                </a:lnTo>
                <a:lnTo>
                  <a:pt x="88509" y="154143"/>
                </a:lnTo>
                <a:lnTo>
                  <a:pt x="0" y="154143"/>
                </a:lnTo>
                <a:lnTo>
                  <a:pt x="0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8226231" y="3582700"/>
            <a:ext cx="8509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70">
                <a:solidFill>
                  <a:srgbClr val="C1C1C1"/>
                </a:solidFill>
                <a:latin typeface="Times New Roman"/>
                <a:cs typeface="Times New Roman"/>
              </a:rPr>
              <a:t>--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2564495" y="3733371"/>
            <a:ext cx="0" cy="173990"/>
          </a:xfrm>
          <a:custGeom>
            <a:avLst/>
            <a:gdLst/>
            <a:ahLst/>
            <a:cxnLst/>
            <a:rect l="l" t="t" r="r" b="b"/>
            <a:pathLst>
              <a:path w="0" h="173989">
                <a:moveTo>
                  <a:pt x="0" y="0"/>
                </a:moveTo>
                <a:lnTo>
                  <a:pt x="0" y="173568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2548745" y="3725702"/>
            <a:ext cx="4826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45">
                <a:solidFill>
                  <a:srgbClr val="C1C1C1"/>
                </a:solidFill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2483940" y="3901291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20">
                <a:moveTo>
                  <a:pt x="0" y="0"/>
                </a:moveTo>
                <a:lnTo>
                  <a:pt x="0" y="121498"/>
                </a:lnTo>
              </a:path>
            </a:pathLst>
          </a:custGeom>
          <a:ln w="41266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2450608" y="3892113"/>
            <a:ext cx="8128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0">
                <a:solidFill>
                  <a:srgbClr val="ACACAC"/>
                </a:solidFill>
                <a:latin typeface="Arial"/>
                <a:cs typeface="Arial"/>
              </a:rPr>
              <a:t>-</a:t>
            </a:r>
            <a:r>
              <a:rPr dirty="0" sz="700" spc="-170">
                <a:solidFill>
                  <a:srgbClr val="ACACAC"/>
                </a:solidFill>
                <a:latin typeface="Arial"/>
                <a:cs typeface="Arial"/>
              </a:rPr>
              <a:t> </a:t>
            </a:r>
            <a:r>
              <a:rPr dirty="0" sz="700" spc="-50">
                <a:solidFill>
                  <a:srgbClr val="D1D1D1"/>
                </a:solidFill>
                <a:latin typeface="Arial"/>
                <a:cs typeface="Arial"/>
              </a:rPr>
              <a:t>·</a:t>
            </a:r>
            <a:endParaRPr sz="7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362215" y="3883207"/>
            <a:ext cx="3810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650" spc="-25">
                <a:solidFill>
                  <a:srgbClr val="C1C1C1"/>
                </a:solidFill>
                <a:latin typeface="Arial"/>
                <a:cs typeface="Arial"/>
              </a:rPr>
              <a:t>'</a:t>
            </a:r>
            <a:endParaRPr sz="65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599198" y="3901291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20">
                <a:moveTo>
                  <a:pt x="0" y="0"/>
                </a:moveTo>
                <a:lnTo>
                  <a:pt x="0" y="121498"/>
                </a:lnTo>
              </a:path>
            </a:pathLst>
          </a:custGeom>
          <a:ln w="41266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7565867" y="3892113"/>
            <a:ext cx="8128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0">
                <a:solidFill>
                  <a:srgbClr val="ACACAC"/>
                </a:solidFill>
                <a:latin typeface="Arial"/>
                <a:cs typeface="Arial"/>
              </a:rPr>
              <a:t>-</a:t>
            </a:r>
            <a:r>
              <a:rPr dirty="0" sz="700" spc="-170">
                <a:solidFill>
                  <a:srgbClr val="ACACAC"/>
                </a:solidFill>
                <a:latin typeface="Arial"/>
                <a:cs typeface="Arial"/>
              </a:rPr>
              <a:t> </a:t>
            </a:r>
            <a:r>
              <a:rPr dirty="0" sz="700" spc="-50">
                <a:solidFill>
                  <a:srgbClr val="D1D1D1"/>
                </a:solidFill>
                <a:latin typeface="Arial"/>
                <a:cs typeface="Arial"/>
              </a:rPr>
              <a:t>·</a:t>
            </a:r>
            <a:endParaRPr sz="7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8180940" y="3874840"/>
            <a:ext cx="0" cy="154305"/>
          </a:xfrm>
          <a:custGeom>
            <a:avLst/>
            <a:gdLst/>
            <a:ahLst/>
            <a:cxnLst/>
            <a:rect l="l" t="t" r="r" b="b"/>
            <a:pathLst>
              <a:path w="0" h="154304">
                <a:moveTo>
                  <a:pt x="0" y="0"/>
                </a:moveTo>
                <a:lnTo>
                  <a:pt x="0" y="154143"/>
                </a:lnTo>
              </a:path>
            </a:pathLst>
          </a:custGeom>
          <a:ln w="3662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8149930" y="3866668"/>
            <a:ext cx="565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60">
                <a:solidFill>
                  <a:srgbClr val="ACACAC"/>
                </a:solidFill>
                <a:latin typeface="Times New Roman"/>
                <a:cs typeface="Times New Roman"/>
              </a:rPr>
              <a:t>-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863345" y="3929263"/>
            <a:ext cx="4635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40">
                <a:solidFill>
                  <a:srgbClr val="C1C1C1"/>
                </a:solidFill>
                <a:latin typeface="Times New Roman"/>
                <a:cs typeface="Times New Roman"/>
              </a:rPr>
              <a:t>-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03119" y="4046860"/>
            <a:ext cx="0" cy="191135"/>
          </a:xfrm>
          <a:custGeom>
            <a:avLst/>
            <a:gdLst/>
            <a:ahLst/>
            <a:cxnLst/>
            <a:rect l="l" t="t" r="r" b="b"/>
            <a:pathLst>
              <a:path w="0" h="191135">
                <a:moveTo>
                  <a:pt x="0" y="0"/>
                </a:moveTo>
                <a:lnTo>
                  <a:pt x="0" y="190925"/>
                </a:lnTo>
              </a:path>
            </a:pathLst>
          </a:custGeom>
          <a:ln w="9156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685841" y="4039695"/>
            <a:ext cx="590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solidFill>
                  <a:srgbClr val="C1C1C1"/>
                </a:solidFill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163763" y="4120865"/>
            <a:ext cx="49530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25">
                <a:solidFill>
                  <a:srgbClr val="ACACAC"/>
                </a:solidFill>
                <a:latin typeface="Arial"/>
                <a:cs typeface="Arial"/>
              </a:rPr>
              <a:t>;</a:t>
            </a:r>
            <a:endParaRPr sz="75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760215" y="4115554"/>
            <a:ext cx="0" cy="165100"/>
          </a:xfrm>
          <a:custGeom>
            <a:avLst/>
            <a:gdLst/>
            <a:ahLst/>
            <a:cxnLst/>
            <a:rect l="l" t="t" r="r" b="b"/>
            <a:pathLst>
              <a:path w="0" h="165100">
                <a:moveTo>
                  <a:pt x="0" y="0"/>
                </a:moveTo>
                <a:lnTo>
                  <a:pt x="0" y="164890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5744465" y="4107633"/>
            <a:ext cx="52069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-60">
                <a:solidFill>
                  <a:srgbClr val="C1C1C1"/>
                </a:solidFill>
                <a:latin typeface="Arial"/>
                <a:cs typeface="Arial"/>
              </a:rPr>
              <a:t>I</a:t>
            </a:r>
            <a:endParaRPr sz="9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297966" y="4029771"/>
            <a:ext cx="52069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875">
              <a:lnSpc>
                <a:spcPts val="720"/>
              </a:lnSpc>
              <a:spcBef>
                <a:spcPts val="100"/>
              </a:spcBef>
            </a:pPr>
            <a:r>
              <a:rPr dirty="0" sz="650">
                <a:solidFill>
                  <a:srgbClr val="999999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1080"/>
              </a:lnSpc>
            </a:pPr>
            <a:r>
              <a:rPr dirty="0" sz="950" spc="-60">
                <a:solidFill>
                  <a:srgbClr val="ACACAC"/>
                </a:solidFill>
                <a:latin typeface="Arial"/>
                <a:cs typeface="Arial"/>
              </a:rPr>
              <a:t>I</a:t>
            </a:r>
            <a:endParaRPr sz="9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081708" y="4150636"/>
            <a:ext cx="55244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70">
                <a:solidFill>
                  <a:srgbClr val="D1D1D1"/>
                </a:solidFill>
                <a:latin typeface="Times New Roman"/>
                <a:cs typeface="Times New Roman"/>
              </a:rPr>
              <a:t>-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533801" y="4390363"/>
            <a:ext cx="0" cy="165100"/>
          </a:xfrm>
          <a:custGeom>
            <a:avLst/>
            <a:gdLst/>
            <a:ahLst/>
            <a:cxnLst/>
            <a:rect l="l" t="t" r="r" b="b"/>
            <a:pathLst>
              <a:path w="0" h="165100">
                <a:moveTo>
                  <a:pt x="0" y="0"/>
                </a:moveTo>
                <a:lnTo>
                  <a:pt x="0" y="164890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2518049" y="4382441"/>
            <a:ext cx="29209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950" spc="-235">
                <a:solidFill>
                  <a:srgbClr val="ACACAC"/>
                </a:solidFill>
                <a:latin typeface="Arial"/>
                <a:cs typeface="Arial"/>
              </a:rPr>
              <a:t>I</a:t>
            </a:r>
            <a:endParaRPr sz="9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887657" y="4220102"/>
            <a:ext cx="29209" cy="94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450" spc="-114">
                <a:solidFill>
                  <a:srgbClr val="999999"/>
                </a:solidFill>
                <a:latin typeface="Arial"/>
                <a:cs typeface="Arial"/>
              </a:rPr>
              <a:t>..</a:t>
            </a:r>
            <a:endParaRPr sz="45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737111" y="4283998"/>
            <a:ext cx="0" cy="156210"/>
          </a:xfrm>
          <a:custGeom>
            <a:avLst/>
            <a:gdLst/>
            <a:ahLst/>
            <a:cxnLst/>
            <a:rect l="l" t="t" r="r" b="b"/>
            <a:pathLst>
              <a:path w="0" h="156210">
                <a:moveTo>
                  <a:pt x="0" y="0"/>
                </a:moveTo>
                <a:lnTo>
                  <a:pt x="0" y="156211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743940" y="4383226"/>
            <a:ext cx="0" cy="128905"/>
          </a:xfrm>
          <a:custGeom>
            <a:avLst/>
            <a:gdLst/>
            <a:ahLst/>
            <a:cxnLst/>
            <a:rect l="l" t="t" r="r" b="b"/>
            <a:pathLst>
              <a:path w="0" h="128904">
                <a:moveTo>
                  <a:pt x="0" y="0"/>
                </a:moveTo>
                <a:lnTo>
                  <a:pt x="0" y="128452"/>
                </a:lnTo>
              </a:path>
            </a:pathLst>
          </a:custGeom>
          <a:ln w="610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721359" y="4275826"/>
            <a:ext cx="52069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930"/>
              </a:lnSpc>
              <a:spcBef>
                <a:spcPts val="100"/>
              </a:spcBef>
            </a:pPr>
            <a:r>
              <a:rPr dirty="0" sz="900" spc="-45">
                <a:solidFill>
                  <a:srgbClr val="C1C1C1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  <a:p>
            <a:pPr marL="19050">
              <a:lnSpc>
                <a:spcPts val="750"/>
              </a:lnSpc>
            </a:pPr>
            <a:r>
              <a:rPr dirty="0" sz="750" spc="-10">
                <a:solidFill>
                  <a:srgbClr val="C1C1C1"/>
                </a:solidFill>
                <a:latin typeface="Times New Roman"/>
                <a:cs typeface="Times New Roman"/>
              </a:rPr>
              <a:t>'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1993893" y="4514505"/>
            <a:ext cx="85725" cy="78105"/>
          </a:xfrm>
          <a:custGeom>
            <a:avLst/>
            <a:gdLst/>
            <a:ahLst/>
            <a:cxnLst/>
            <a:rect l="l" t="t" r="r" b="b"/>
            <a:pathLst>
              <a:path w="85725" h="78104">
                <a:moveTo>
                  <a:pt x="0" y="0"/>
                </a:moveTo>
                <a:lnTo>
                  <a:pt x="85457" y="0"/>
                </a:lnTo>
                <a:lnTo>
                  <a:pt x="85457" y="78105"/>
                </a:lnTo>
                <a:lnTo>
                  <a:pt x="0" y="78105"/>
                </a:lnTo>
                <a:lnTo>
                  <a:pt x="0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1981194" y="4504068"/>
            <a:ext cx="55880" cy="94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50" spc="-15">
                <a:solidFill>
                  <a:srgbClr val="ACACAC"/>
                </a:solidFill>
                <a:latin typeface="Arial"/>
                <a:cs typeface="Arial"/>
              </a:rPr>
              <a:t>..</a:t>
            </a:r>
            <a:endParaRPr sz="4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07339" y="4664373"/>
            <a:ext cx="365125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-15">
                <a:solidFill>
                  <a:srgbClr val="545454"/>
                </a:solidFill>
                <a:latin typeface="Times New Roman"/>
                <a:cs typeface="Times New Roman"/>
              </a:rPr>
              <a:t>Cash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729500" y="4605340"/>
            <a:ext cx="52578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25">
                <a:solidFill>
                  <a:srgbClr val="3D3D3D"/>
                </a:solidFill>
                <a:latin typeface="Times New Roman"/>
                <a:cs typeface="Times New Roman"/>
              </a:rPr>
              <a:t>Tomil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18339" y="4923405"/>
            <a:ext cx="443230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 spc="10">
                <a:solidFill>
                  <a:srgbClr val="545454"/>
                </a:solidFill>
                <a:latin typeface="Times New Roman"/>
                <a:cs typeface="Times New Roman"/>
              </a:rPr>
              <a:t>(neck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670107" y="4926458"/>
            <a:ext cx="571500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8518" sz="675" spc="-97">
                <a:solidFill>
                  <a:srgbClr val="545454"/>
                </a:solidFill>
                <a:latin typeface="Times New Roman"/>
                <a:cs typeface="Times New Roman"/>
              </a:rPr>
              <a:t>'</a:t>
            </a:r>
            <a:r>
              <a:rPr dirty="0" sz="650" spc="-65">
                <a:solidFill>
                  <a:srgbClr val="3D3D3D"/>
                </a:solidFill>
                <a:latin typeface="Times New Roman"/>
                <a:cs typeface="Times New Roman"/>
              </a:rPr>
              <a:t>D</a:t>
            </a:r>
            <a:r>
              <a:rPr dirty="0" baseline="18518" sz="675" spc="-97">
                <a:solidFill>
                  <a:srgbClr val="545454"/>
                </a:solidFill>
                <a:latin typeface="Times New Roman"/>
                <a:cs typeface="Times New Roman"/>
              </a:rPr>
              <a:t>[ii</a:t>
            </a:r>
            <a:r>
              <a:rPr dirty="0" sz="650" spc="-65">
                <a:solidFill>
                  <a:srgbClr val="3D3D3D"/>
                </a:solidFill>
                <a:latin typeface="Times New Roman"/>
                <a:cs typeface="Times New Roman"/>
              </a:rPr>
              <a:t>. </a:t>
            </a:r>
            <a:r>
              <a:rPr dirty="0" sz="650" spc="-20">
                <a:solidFill>
                  <a:srgbClr val="C1C1C1"/>
                </a:solidFill>
                <a:latin typeface="Times New Roman"/>
                <a:cs typeface="Times New Roman"/>
              </a:rPr>
              <a:t>.· </a:t>
            </a:r>
            <a:r>
              <a:rPr dirty="0" baseline="18518" sz="675" spc="-22">
                <a:solidFill>
                  <a:srgbClr val="C1C1C1"/>
                </a:solidFill>
                <a:latin typeface="Times New Roman"/>
                <a:cs typeface="Times New Roman"/>
              </a:rPr>
              <a:t>.</a:t>
            </a:r>
            <a:r>
              <a:rPr dirty="0" sz="650" spc="-15">
                <a:solidFill>
                  <a:srgbClr val="C1C1C1"/>
                </a:solidFill>
                <a:latin typeface="Times New Roman"/>
                <a:cs typeface="Times New Roman"/>
              </a:rPr>
              <a:t>'</a:t>
            </a:r>
            <a:r>
              <a:rPr dirty="0" baseline="18518" sz="675" spc="-22">
                <a:solidFill>
                  <a:srgbClr val="999999"/>
                </a:solidFill>
                <a:latin typeface="Times New Roman"/>
                <a:cs typeface="Times New Roman"/>
              </a:rPr>
              <a:t>·</a:t>
            </a:r>
            <a:r>
              <a:rPr dirty="0" sz="650" spc="-15">
                <a:solidFill>
                  <a:srgbClr val="C1C1C1"/>
                </a:solidFill>
                <a:latin typeface="Times New Roman"/>
                <a:cs typeface="Times New Roman"/>
              </a:rPr>
              <a:t>,·. </a:t>
            </a:r>
            <a:r>
              <a:rPr dirty="0" sz="650" spc="5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z="650" spc="6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baseline="5747" sz="2175" spc="390">
                <a:solidFill>
                  <a:srgbClr val="6E6E6E"/>
                </a:solidFill>
                <a:latin typeface="Times New Roman"/>
                <a:cs typeface="Times New Roman"/>
              </a:rPr>
              <a:t>1</a:t>
            </a:r>
            <a:endParaRPr baseline="5747" sz="2175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18796" y="6309478"/>
            <a:ext cx="369570" cy="291465"/>
          </a:xfrm>
          <a:prstGeom prst="rect">
            <a:avLst/>
          </a:prstGeom>
          <a:solidFill>
            <a:srgbClr val="16528A"/>
          </a:solidFill>
        </p:spPr>
        <p:txBody>
          <a:bodyPr wrap="square" lIns="0" tIns="88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0"/>
              </a:spcBef>
            </a:pPr>
            <a:r>
              <a:rPr dirty="0" sz="1700" spc="20">
                <a:solidFill>
                  <a:srgbClr val="F6EFD6"/>
                </a:solidFill>
                <a:latin typeface="Times New Roman"/>
                <a:cs typeface="Times New Roman"/>
              </a:rPr>
              <a:t>•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7377694" y="6382221"/>
            <a:ext cx="760095" cy="197485"/>
          </a:xfrm>
          <a:prstGeom prst="rect">
            <a:avLst/>
          </a:prstGeom>
          <a:solidFill>
            <a:srgbClr val="1870AF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r>
              <a:rPr dirty="0" sz="1150" spc="110">
                <a:solidFill>
                  <a:srgbClr val="D6E4EF"/>
                </a:solidFill>
                <a:latin typeface="Times New Roman"/>
                <a:cs typeface="Times New Roman"/>
              </a:rPr>
              <a:t>Mountains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200880" y="6382221"/>
            <a:ext cx="169545" cy="197485"/>
          </a:xfrm>
          <a:prstGeom prst="rect">
            <a:avLst/>
          </a:prstGeom>
          <a:solidFill>
            <a:srgbClr val="1870A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60"/>
              </a:lnSpc>
            </a:pPr>
            <a:r>
              <a:rPr dirty="0" sz="1300" spc="210">
                <a:solidFill>
                  <a:srgbClr val="D6E4EF"/>
                </a:solidFill>
                <a:latin typeface="Times New Roman"/>
                <a:cs typeface="Times New Roman"/>
              </a:rPr>
              <a:t>&amp;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387927" y="6382221"/>
            <a:ext cx="443230" cy="197485"/>
          </a:xfrm>
          <a:prstGeom prst="rect">
            <a:avLst/>
          </a:prstGeom>
          <a:solidFill>
            <a:srgbClr val="2867A0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r>
              <a:rPr dirty="0" sz="1150" spc="90">
                <a:solidFill>
                  <a:srgbClr val="D6E4EF"/>
                </a:solidFill>
                <a:latin typeface="Times New Roman"/>
                <a:cs typeface="Times New Roman"/>
              </a:rPr>
              <a:t>Minds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960013" y="6305994"/>
            <a:ext cx="1184910" cy="387985"/>
          </a:xfrm>
          <a:prstGeom prst="rect">
            <a:avLst/>
          </a:prstGeom>
          <a:solidFill>
            <a:srgbClr val="1870AF"/>
          </a:solidFill>
        </p:spPr>
        <p:txBody>
          <a:bodyPr wrap="square" lIns="0" tIns="12065" rIns="0" bIns="0" rtlCol="0" vert="horz">
            <a:spAutoFit/>
          </a:bodyPr>
          <a:lstStyle/>
          <a:p>
            <a:pPr marL="3175">
              <a:lnSpc>
                <a:spcPts val="1875"/>
              </a:lnSpc>
              <a:spcBef>
                <a:spcPts val="95"/>
              </a:spcBef>
            </a:pPr>
            <a:r>
              <a:rPr dirty="0" sz="1700" spc="20" b="1">
                <a:solidFill>
                  <a:srgbClr val="EFF4F7"/>
                </a:solidFill>
                <a:latin typeface="Times New Roman"/>
                <a:cs typeface="Times New Roman"/>
              </a:rPr>
              <a:t>MONTANA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975"/>
              </a:lnSpc>
            </a:pPr>
            <a:r>
              <a:rPr dirty="0" sz="950" spc="-10">
                <a:solidFill>
                  <a:srgbClr val="D6E4EF"/>
                </a:solidFill>
                <a:latin typeface="Times New Roman"/>
                <a:cs typeface="Times New Roman"/>
              </a:rPr>
              <a:t>STATE</a:t>
            </a:r>
            <a:r>
              <a:rPr dirty="0" sz="950" spc="70">
                <a:solidFill>
                  <a:srgbClr val="D6E4EF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D6E4EF"/>
                </a:solidFill>
                <a:latin typeface="Times New Roman"/>
                <a:cs typeface="Times New Roman"/>
              </a:rPr>
              <a:t>UNIVERSITY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4530" y="461581"/>
            <a:ext cx="471360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What </a:t>
            </a:r>
            <a:r>
              <a:rPr dirty="0"/>
              <a:t>happens</a:t>
            </a:r>
            <a:r>
              <a:rPr dirty="0" spc="-95"/>
              <a:t> </a:t>
            </a:r>
            <a:r>
              <a:rPr dirty="0" spc="-15"/>
              <a:t>next?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208"/>
            <a:ext cx="8034020" cy="430530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355600" marR="3048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The </a:t>
            </a:r>
            <a:r>
              <a:rPr dirty="0" sz="2700" spc="-10">
                <a:latin typeface="Calibri"/>
                <a:cs typeface="Calibri"/>
              </a:rPr>
              <a:t>Foundation </a:t>
            </a:r>
            <a:r>
              <a:rPr dirty="0" sz="2700">
                <a:latin typeface="Calibri"/>
                <a:cs typeface="Calibri"/>
              </a:rPr>
              <a:t>will </a:t>
            </a:r>
            <a:r>
              <a:rPr dirty="0" sz="2700" spc="-15">
                <a:latin typeface="Calibri"/>
                <a:cs typeface="Calibri"/>
              </a:rPr>
              <a:t>review </a:t>
            </a:r>
            <a:r>
              <a:rPr dirty="0" sz="2700" spc="-10">
                <a:latin typeface="Calibri"/>
                <a:cs typeface="Calibri"/>
              </a:rPr>
              <a:t>your disbursement voucher  </a:t>
            </a:r>
            <a:r>
              <a:rPr dirty="0" sz="2700" spc="-5">
                <a:latin typeface="Calibri"/>
                <a:cs typeface="Calibri"/>
              </a:rPr>
              <a:t>and </a:t>
            </a:r>
            <a:r>
              <a:rPr dirty="0" sz="2700" spc="-10">
                <a:latin typeface="Calibri"/>
                <a:cs typeface="Calibri"/>
              </a:rPr>
              <a:t>backup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materials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The </a:t>
            </a:r>
            <a:r>
              <a:rPr dirty="0" sz="2700" spc="-10">
                <a:latin typeface="Calibri"/>
                <a:cs typeface="Calibri"/>
              </a:rPr>
              <a:t>Foundation </a:t>
            </a:r>
            <a:r>
              <a:rPr dirty="0" sz="2700">
                <a:latin typeface="Calibri"/>
                <a:cs typeface="Calibri"/>
              </a:rPr>
              <a:t>will </a:t>
            </a:r>
            <a:r>
              <a:rPr dirty="0" sz="2700" spc="-5">
                <a:latin typeface="Calibri"/>
                <a:cs typeface="Calibri"/>
              </a:rPr>
              <a:t>cut one check </a:t>
            </a:r>
            <a:r>
              <a:rPr dirty="0" sz="2700" spc="-15">
                <a:latin typeface="Calibri"/>
                <a:cs typeface="Calibri"/>
              </a:rPr>
              <a:t>payable to </a:t>
            </a:r>
            <a:r>
              <a:rPr dirty="0" sz="2700" spc="-5">
                <a:latin typeface="Calibri"/>
                <a:cs typeface="Calibri"/>
              </a:rPr>
              <a:t>MSU </a:t>
            </a:r>
            <a:r>
              <a:rPr dirty="0" sz="2700" spc="-20">
                <a:latin typeface="Calibri"/>
                <a:cs typeface="Calibri"/>
              </a:rPr>
              <a:t>for  </a:t>
            </a:r>
            <a:r>
              <a:rPr dirty="0" sz="2700">
                <a:latin typeface="Calibri"/>
                <a:cs typeface="Calibri"/>
              </a:rPr>
              <a:t>all </a:t>
            </a:r>
            <a:r>
              <a:rPr dirty="0" sz="2700" spc="-15">
                <a:latin typeface="Calibri"/>
                <a:cs typeface="Calibri"/>
              </a:rPr>
              <a:t>reimbursements </a:t>
            </a:r>
            <a:r>
              <a:rPr dirty="0" sz="2700" spc="-10">
                <a:latin typeface="Calibri"/>
                <a:cs typeface="Calibri"/>
              </a:rPr>
              <a:t>received </a:t>
            </a:r>
            <a:r>
              <a:rPr dirty="0" sz="2700" spc="-5">
                <a:latin typeface="Calibri"/>
                <a:cs typeface="Calibri"/>
              </a:rPr>
              <a:t>and </a:t>
            </a:r>
            <a:r>
              <a:rPr dirty="0" sz="2700" spc="-15">
                <a:latin typeface="Calibri"/>
                <a:cs typeface="Calibri"/>
              </a:rPr>
              <a:t>approved according  to </a:t>
            </a:r>
            <a:r>
              <a:rPr dirty="0" sz="2700" spc="-5">
                <a:latin typeface="Calibri"/>
                <a:cs typeface="Calibri"/>
              </a:rPr>
              <a:t>their </a:t>
            </a:r>
            <a:r>
              <a:rPr dirty="0" sz="2700" spc="-10">
                <a:latin typeface="Calibri"/>
                <a:cs typeface="Calibri"/>
              </a:rPr>
              <a:t>processing </a:t>
            </a:r>
            <a:r>
              <a:rPr dirty="0" sz="2700" spc="-5">
                <a:latin typeface="Calibri"/>
                <a:cs typeface="Calibri"/>
              </a:rPr>
              <a:t>schedule </a:t>
            </a:r>
            <a:r>
              <a:rPr dirty="0" sz="2700" spc="-10">
                <a:latin typeface="Calibri"/>
                <a:cs typeface="Calibri"/>
              </a:rPr>
              <a:t>(checks </a:t>
            </a:r>
            <a:r>
              <a:rPr dirty="0" sz="2700" spc="-5">
                <a:latin typeface="Calibri"/>
                <a:cs typeface="Calibri"/>
              </a:rPr>
              <a:t>cut twice per  </a:t>
            </a:r>
            <a:r>
              <a:rPr dirty="0" sz="2700" spc="-10">
                <a:latin typeface="Calibri"/>
                <a:cs typeface="Calibri"/>
              </a:rPr>
              <a:t>week </a:t>
            </a:r>
            <a:r>
              <a:rPr dirty="0" sz="2700" spc="-25">
                <a:latin typeface="Calibri"/>
                <a:cs typeface="Calibri"/>
              </a:rPr>
              <a:t>normally, </a:t>
            </a:r>
            <a:r>
              <a:rPr dirty="0" sz="2700" spc="-15">
                <a:latin typeface="Calibri"/>
                <a:cs typeface="Calibri"/>
              </a:rPr>
              <a:t>more </a:t>
            </a:r>
            <a:r>
              <a:rPr dirty="0" sz="2700" spc="-10">
                <a:latin typeface="Calibri"/>
                <a:cs typeface="Calibri"/>
              </a:rPr>
              <a:t>often </a:t>
            </a:r>
            <a:r>
              <a:rPr dirty="0" sz="2700" spc="-5">
                <a:latin typeface="Calibri"/>
                <a:cs typeface="Calibri"/>
              </a:rPr>
              <a:t>during </a:t>
            </a:r>
            <a:r>
              <a:rPr dirty="0" sz="2700" spc="-10">
                <a:latin typeface="Calibri"/>
                <a:cs typeface="Calibri"/>
              </a:rPr>
              <a:t>year </a:t>
            </a:r>
            <a:r>
              <a:rPr dirty="0" sz="2700" spc="-5">
                <a:latin typeface="Calibri"/>
                <a:cs typeface="Calibri"/>
              </a:rPr>
              <a:t>end), which </a:t>
            </a:r>
            <a:r>
              <a:rPr dirty="0" sz="2700">
                <a:latin typeface="Calibri"/>
                <a:cs typeface="Calibri"/>
              </a:rPr>
              <a:t>will  </a:t>
            </a:r>
            <a:r>
              <a:rPr dirty="0" sz="2700" spc="-5">
                <a:latin typeface="Calibri"/>
                <a:cs typeface="Calibri"/>
              </a:rPr>
              <a:t>be </a:t>
            </a:r>
            <a:r>
              <a:rPr dirty="0" sz="2700" spc="-10">
                <a:latin typeface="Calibri"/>
                <a:cs typeface="Calibri"/>
              </a:rPr>
              <a:t>delivered </a:t>
            </a:r>
            <a:r>
              <a:rPr dirty="0" sz="2700" spc="-15">
                <a:latin typeface="Calibri"/>
                <a:cs typeface="Calibri"/>
              </a:rPr>
              <a:t>to </a:t>
            </a:r>
            <a:r>
              <a:rPr dirty="0" sz="2700" spc="-5">
                <a:latin typeface="Calibri"/>
                <a:cs typeface="Calibri"/>
              </a:rPr>
              <a:t>the </a:t>
            </a:r>
            <a:r>
              <a:rPr dirty="0" sz="2700" spc="-10">
                <a:latin typeface="Calibri"/>
                <a:cs typeface="Calibri"/>
              </a:rPr>
              <a:t>Cashiers </a:t>
            </a:r>
            <a:r>
              <a:rPr dirty="0" sz="2700">
                <a:latin typeface="Calibri"/>
                <a:cs typeface="Calibri"/>
              </a:rPr>
              <a:t>in </a:t>
            </a:r>
            <a:r>
              <a:rPr dirty="0" sz="2700" spc="-5">
                <a:latin typeface="Calibri"/>
                <a:cs typeface="Calibri"/>
              </a:rPr>
              <a:t>MT Hall, along with the  </a:t>
            </a:r>
            <a:r>
              <a:rPr dirty="0" sz="2700" spc="-10">
                <a:latin typeface="Calibri"/>
                <a:cs typeface="Calibri"/>
              </a:rPr>
              <a:t>submitted </a:t>
            </a:r>
            <a:r>
              <a:rPr dirty="0" sz="2700" spc="-5">
                <a:latin typeface="Calibri"/>
                <a:cs typeface="Calibri"/>
              </a:rPr>
              <a:t>deposit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slips</a:t>
            </a:r>
            <a:endParaRPr sz="2700">
              <a:latin typeface="Calibri"/>
              <a:cs typeface="Calibri"/>
            </a:endParaRPr>
          </a:p>
          <a:p>
            <a:pPr marL="355600" marR="641985" indent="-342900">
              <a:lnSpc>
                <a:spcPct val="80000"/>
              </a:lnSpc>
              <a:spcBef>
                <a:spcPts val="6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The </a:t>
            </a:r>
            <a:r>
              <a:rPr dirty="0" sz="2700" spc="-10">
                <a:latin typeface="Calibri"/>
                <a:cs typeface="Calibri"/>
              </a:rPr>
              <a:t>Cashiers </a:t>
            </a:r>
            <a:r>
              <a:rPr dirty="0" sz="2700">
                <a:latin typeface="Calibri"/>
                <a:cs typeface="Calibri"/>
              </a:rPr>
              <a:t>will </a:t>
            </a:r>
            <a:r>
              <a:rPr dirty="0" sz="2700" spc="-15">
                <a:latin typeface="Calibri"/>
                <a:cs typeface="Calibri"/>
              </a:rPr>
              <a:t>post </a:t>
            </a:r>
            <a:r>
              <a:rPr dirty="0" sz="2700" spc="-5">
                <a:latin typeface="Calibri"/>
                <a:cs typeface="Calibri"/>
              </a:rPr>
              <a:t>the check </a:t>
            </a:r>
            <a:r>
              <a:rPr dirty="0" sz="2700" spc="-15">
                <a:latin typeface="Calibri"/>
                <a:cs typeface="Calibri"/>
              </a:rPr>
              <a:t>to </a:t>
            </a:r>
            <a:r>
              <a:rPr dirty="0" sz="2700" spc="-5">
                <a:latin typeface="Calibri"/>
                <a:cs typeface="Calibri"/>
              </a:rPr>
              <a:t>the </a:t>
            </a:r>
            <a:r>
              <a:rPr dirty="0" sz="2700" spc="-15">
                <a:latin typeface="Calibri"/>
                <a:cs typeface="Calibri"/>
              </a:rPr>
              <a:t>appropriate  </a:t>
            </a:r>
            <a:r>
              <a:rPr dirty="0" sz="2700" spc="-5">
                <a:latin typeface="Calibri"/>
                <a:cs typeface="Calibri"/>
              </a:rPr>
              <a:t>Banner </a:t>
            </a:r>
            <a:r>
              <a:rPr dirty="0" sz="2700" spc="-10">
                <a:latin typeface="Calibri"/>
                <a:cs typeface="Calibri"/>
              </a:rPr>
              <a:t>index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 spc="-15">
                <a:latin typeface="Calibri"/>
                <a:cs typeface="Calibri"/>
              </a:rPr>
              <a:t>numbers/accounts</a:t>
            </a:r>
            <a:endParaRPr sz="2700">
              <a:latin typeface="Calibri"/>
              <a:cs typeface="Calibri"/>
            </a:endParaRPr>
          </a:p>
          <a:p>
            <a:pPr marL="355600" marR="969644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A </a:t>
            </a:r>
            <a:r>
              <a:rPr dirty="0" sz="2700" spc="-15">
                <a:latin typeface="Calibri"/>
                <a:cs typeface="Calibri"/>
              </a:rPr>
              <a:t>copy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5">
                <a:latin typeface="Calibri"/>
                <a:cs typeface="Calibri"/>
              </a:rPr>
              <a:t>the deposit </a:t>
            </a:r>
            <a:r>
              <a:rPr dirty="0" sz="2700">
                <a:latin typeface="Calibri"/>
                <a:cs typeface="Calibri"/>
              </a:rPr>
              <a:t>slip will </a:t>
            </a:r>
            <a:r>
              <a:rPr dirty="0" sz="2700" spc="-5">
                <a:latin typeface="Calibri"/>
                <a:cs typeface="Calibri"/>
              </a:rPr>
              <a:t>be </a:t>
            </a:r>
            <a:r>
              <a:rPr dirty="0" sz="2700" spc="-15">
                <a:latin typeface="Calibri"/>
                <a:cs typeface="Calibri"/>
              </a:rPr>
              <a:t>returned to </a:t>
            </a:r>
            <a:r>
              <a:rPr dirty="0" sz="2700" spc="-5">
                <a:latin typeface="Calibri"/>
                <a:cs typeface="Calibri"/>
              </a:rPr>
              <a:t>the  department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4506" y="461581"/>
            <a:ext cx="357441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Important</a:t>
            </a:r>
            <a:r>
              <a:rPr dirty="0" spc="-90"/>
              <a:t> </a:t>
            </a:r>
            <a:r>
              <a:rPr dirty="0" spc="-10"/>
              <a:t>Links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35587"/>
            <a:ext cx="6156960" cy="2768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u="heavy" sz="18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MSU Alumni </a:t>
            </a:r>
            <a:r>
              <a:rPr dirty="0" u="heavy" sz="1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Foundation </a:t>
            </a:r>
            <a:r>
              <a:rPr dirty="0" u="heavy" sz="180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&gt;&gt; </a:t>
            </a:r>
            <a:r>
              <a:rPr dirty="0" u="heavy" sz="18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About Us </a:t>
            </a:r>
            <a:r>
              <a:rPr dirty="0" u="heavy" sz="180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&gt;&gt; </a:t>
            </a:r>
            <a:r>
              <a:rPr dirty="0" u="heavy" sz="1800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Faculty </a:t>
            </a:r>
            <a:r>
              <a:rPr dirty="0" u="heavy" sz="180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&amp; </a:t>
            </a:r>
            <a:r>
              <a:rPr dirty="0" u="heavy" sz="1800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Staff </a:t>
            </a:r>
            <a:r>
              <a:rPr dirty="0" u="heavy" sz="1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Resources </a:t>
            </a:r>
            <a:r>
              <a:rPr dirty="0" sz="1800" spc="-1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heavy" sz="18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http://msuaf.org/s/1584/index.aspx?sid=1584&amp;gid=1&amp;pgid=439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2736215">
              <a:lnSpc>
                <a:spcPct val="100000"/>
              </a:lnSpc>
            </a:pPr>
            <a:r>
              <a:rPr dirty="0" u="heavy" sz="1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University </a:t>
            </a:r>
            <a:r>
              <a:rPr dirty="0" u="heavy" sz="180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Business </a:t>
            </a:r>
            <a:r>
              <a:rPr dirty="0" u="heavy" sz="18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Services </a:t>
            </a:r>
            <a:r>
              <a:rPr dirty="0" u="heavy" sz="1800" spc="-2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Website </a:t>
            </a:r>
            <a:r>
              <a:rPr dirty="0" sz="1800" spc="-2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heavy" sz="1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http://www.montana.edu/wwwbu/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1179195">
              <a:lnSpc>
                <a:spcPct val="100000"/>
              </a:lnSpc>
            </a:pPr>
            <a:r>
              <a:rPr dirty="0" u="heavy" sz="1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University </a:t>
            </a:r>
            <a:r>
              <a:rPr dirty="0" u="heavy" sz="18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Business </a:t>
            </a:r>
            <a:r>
              <a:rPr dirty="0" u="heavy" sz="1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Procedures </a:t>
            </a:r>
            <a:r>
              <a:rPr dirty="0" u="heavy" sz="18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Manual </a:t>
            </a:r>
            <a:r>
              <a:rPr dirty="0" sz="1800" spc="-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heavy" sz="18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http://www2.montana.edu/policy/business_manual/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Important</a:t>
            </a:r>
            <a:r>
              <a:rPr dirty="0" spc="-85"/>
              <a:t> </a:t>
            </a:r>
            <a:r>
              <a:rPr dirty="0" spc="-10"/>
              <a:t>Contacts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05952"/>
            <a:ext cx="6781165" cy="42932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Questions about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Foundation</a:t>
            </a:r>
            <a:r>
              <a:rPr dirty="0" u="heavy" sz="2000" spc="-1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reimbursements:</a:t>
            </a:r>
            <a:endParaRPr sz="2000">
              <a:latin typeface="Calibri"/>
              <a:cs typeface="Calibri"/>
            </a:endParaRPr>
          </a:p>
          <a:p>
            <a:pPr algn="ctr" marL="2072639" marR="774065"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Carrie </a:t>
            </a:r>
            <a:r>
              <a:rPr dirty="0" sz="2000" spc="-25">
                <a:latin typeface="Calibri"/>
                <a:cs typeface="Calibri"/>
              </a:rPr>
              <a:t>Faulhaber, Controller, </a:t>
            </a:r>
            <a:r>
              <a:rPr dirty="0" sz="2000">
                <a:latin typeface="Calibri"/>
                <a:cs typeface="Calibri"/>
              </a:rPr>
              <a:t>994-6421  </a:t>
            </a:r>
            <a:r>
              <a:rPr dirty="0" u="heavy" sz="20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Carrie.Faulhaber@msuaf.org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algn="ctr" marL="1765300" marR="467995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Barb </a:t>
            </a:r>
            <a:r>
              <a:rPr dirty="0" sz="2000" spc="-5">
                <a:latin typeface="Calibri"/>
                <a:cs typeface="Calibri"/>
              </a:rPr>
              <a:t>Gordon, </a:t>
            </a:r>
            <a:r>
              <a:rPr dirty="0" sz="2000" spc="-10">
                <a:latin typeface="Calibri"/>
                <a:cs typeface="Calibri"/>
              </a:rPr>
              <a:t>Assistant </a:t>
            </a:r>
            <a:r>
              <a:rPr dirty="0" sz="2000" spc="-25">
                <a:latin typeface="Calibri"/>
                <a:cs typeface="Calibri"/>
              </a:rPr>
              <a:t>Controller, </a:t>
            </a:r>
            <a:r>
              <a:rPr dirty="0" sz="2000">
                <a:latin typeface="Calibri"/>
                <a:cs typeface="Calibri"/>
              </a:rPr>
              <a:t>994-2508  </a:t>
            </a:r>
            <a:r>
              <a:rPr dirty="0" u="heavy" sz="2000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Barb.Gordon@msuaf.org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Questions about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adding</a:t>
            </a:r>
            <a:r>
              <a:rPr dirty="0" u="heavy" sz="2000" spc="-7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index/funds:</a:t>
            </a:r>
            <a:endParaRPr sz="2000">
              <a:latin typeface="Calibri"/>
              <a:cs typeface="Calibri"/>
            </a:endParaRPr>
          </a:p>
          <a:p>
            <a:pPr algn="ctr" marL="1400810" marR="102870">
              <a:lnSpc>
                <a:spcPct val="100000"/>
              </a:lnSpc>
            </a:pPr>
            <a:r>
              <a:rPr dirty="0" sz="2000" spc="-50">
                <a:latin typeface="Calibri"/>
                <a:cs typeface="Calibri"/>
              </a:rPr>
              <a:t>Tanya </a:t>
            </a:r>
            <a:r>
              <a:rPr dirty="0" sz="2000" spc="-10">
                <a:latin typeface="Calibri"/>
                <a:cs typeface="Calibri"/>
              </a:rPr>
              <a:t>Arrington, </a:t>
            </a:r>
            <a:r>
              <a:rPr dirty="0" sz="2000">
                <a:latin typeface="Calibri"/>
                <a:cs typeface="Calibri"/>
              </a:rPr>
              <a:t>UBS, </a:t>
            </a:r>
            <a:r>
              <a:rPr dirty="0" sz="2000" spc="-5">
                <a:latin typeface="Calibri"/>
                <a:cs typeface="Calibri"/>
              </a:rPr>
              <a:t>Financial </a:t>
            </a:r>
            <a:r>
              <a:rPr dirty="0" sz="2000" spc="-25">
                <a:latin typeface="Calibri"/>
                <a:cs typeface="Calibri"/>
              </a:rPr>
              <a:t>Manager, </a:t>
            </a:r>
            <a:r>
              <a:rPr dirty="0" sz="2000">
                <a:latin typeface="Calibri"/>
                <a:cs typeface="Calibri"/>
              </a:rPr>
              <a:t>994-3345  </a:t>
            </a:r>
            <a:r>
              <a:rPr dirty="0" u="heavy" sz="2000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Tanya.Arrington@montana.edu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Other/General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UBS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questions:</a:t>
            </a:r>
            <a:endParaRPr sz="2000">
              <a:latin typeface="Calibri"/>
              <a:cs typeface="Calibri"/>
            </a:endParaRPr>
          </a:p>
          <a:p>
            <a:pPr algn="ctr" marL="1301750" marR="5080"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Christina </a:t>
            </a:r>
            <a:r>
              <a:rPr dirty="0" sz="2000" spc="-25">
                <a:latin typeface="Calibri"/>
                <a:cs typeface="Calibri"/>
              </a:rPr>
              <a:t>Fournier, </a:t>
            </a:r>
            <a:r>
              <a:rPr dirty="0" sz="2000">
                <a:latin typeface="Calibri"/>
                <a:cs typeface="Calibri"/>
              </a:rPr>
              <a:t>UBS, </a:t>
            </a:r>
            <a:r>
              <a:rPr dirty="0" sz="2000" spc="-5">
                <a:latin typeface="Calibri"/>
                <a:cs typeface="Calibri"/>
              </a:rPr>
              <a:t>Financial </a:t>
            </a:r>
            <a:r>
              <a:rPr dirty="0" sz="2000" spc="-25">
                <a:latin typeface="Calibri"/>
                <a:cs typeface="Calibri"/>
              </a:rPr>
              <a:t>Manager, </a:t>
            </a:r>
            <a:r>
              <a:rPr dirty="0" sz="2000">
                <a:latin typeface="Calibri"/>
                <a:cs typeface="Calibri"/>
              </a:rPr>
              <a:t>994-3653  </a:t>
            </a:r>
            <a:r>
              <a:rPr dirty="0" u="heavy" sz="20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Fournier@montana.edu</a:t>
            </a:r>
            <a:r>
              <a:rPr dirty="0" sz="2000" spc="-5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 </a:t>
            </a:r>
            <a:r>
              <a:rPr dirty="0" sz="2000" spc="-5">
                <a:latin typeface="Calibri"/>
                <a:cs typeface="Calibri"/>
              </a:rPr>
              <a:t>or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u="heavy" sz="20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UBSHelp@montana.edu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7026" y="2695735"/>
            <a:ext cx="540766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Questions </a:t>
            </a:r>
            <a:r>
              <a:rPr dirty="0"/>
              <a:t>&amp;</a:t>
            </a:r>
            <a:r>
              <a:rPr dirty="0" spc="-70"/>
              <a:t> </a:t>
            </a:r>
            <a:r>
              <a:rPr dirty="0" spc="-5"/>
              <a:t>Comments</a:t>
            </a:r>
          </a:p>
        </p:txBody>
      </p:sp>
      <p:sp>
        <p:nvSpPr>
          <p:cNvPr id="3" name="object 3"/>
          <p:cNvSpPr/>
          <p:nvPr/>
        </p:nvSpPr>
        <p:spPr>
          <a:xfrm>
            <a:off x="3107435" y="3776471"/>
            <a:ext cx="2314955" cy="2098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0166" y="461581"/>
            <a:ext cx="444119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Fund Number</a:t>
            </a:r>
            <a:r>
              <a:rPr dirty="0" spc="-114"/>
              <a:t> </a:t>
            </a:r>
            <a:r>
              <a:rPr dirty="0"/>
              <a:t>Logic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3408"/>
            <a:ext cx="5966460" cy="3975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>
                <a:latin typeface="Calibri"/>
                <a:cs typeface="Calibri"/>
              </a:rPr>
              <a:t>First </a:t>
            </a:r>
            <a:r>
              <a:rPr dirty="0" sz="2400" spc="-5">
                <a:latin typeface="Calibri"/>
                <a:cs typeface="Calibri"/>
              </a:rPr>
              <a:t>digit </a:t>
            </a:r>
            <a:r>
              <a:rPr dirty="0" sz="2400" spc="-10">
                <a:latin typeface="Calibri"/>
                <a:cs typeface="Calibri"/>
              </a:rPr>
              <a:t>indicates </a:t>
            </a:r>
            <a:r>
              <a:rPr dirty="0" sz="2400" spc="-5">
                <a:latin typeface="Calibri"/>
                <a:cs typeface="Calibri"/>
              </a:rPr>
              <a:t>Campus or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Agency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149350" indent="-222250">
              <a:lnSpc>
                <a:spcPct val="100000"/>
              </a:lnSpc>
              <a:buAutoNum type="arabicPlain"/>
              <a:tabLst>
                <a:tab pos="1149985" algn="l"/>
              </a:tabLst>
            </a:pPr>
            <a:r>
              <a:rPr dirty="0" sz="2400">
                <a:latin typeface="Calibri"/>
                <a:cs typeface="Calibri"/>
              </a:rPr>
              <a:t>– </a:t>
            </a:r>
            <a:r>
              <a:rPr dirty="0" sz="2400" spc="-5">
                <a:latin typeface="Calibri"/>
                <a:cs typeface="Calibri"/>
              </a:rPr>
              <a:t>Extension </a:t>
            </a:r>
            <a:r>
              <a:rPr dirty="0" sz="2400">
                <a:latin typeface="Calibri"/>
                <a:cs typeface="Calibri"/>
              </a:rPr>
              <a:t>Service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(ES)</a:t>
            </a:r>
            <a:endParaRPr sz="2400">
              <a:latin typeface="Calibri"/>
              <a:cs typeface="Calibri"/>
            </a:endParaRPr>
          </a:p>
          <a:p>
            <a:pPr marL="927100" marR="415925">
              <a:lnSpc>
                <a:spcPct val="120000"/>
              </a:lnSpc>
              <a:buAutoNum type="arabicPlain"/>
              <a:tabLst>
                <a:tab pos="1149985" algn="l"/>
              </a:tabLst>
            </a:pPr>
            <a:r>
              <a:rPr dirty="0" sz="2400">
                <a:latin typeface="Calibri"/>
                <a:cs typeface="Calibri"/>
              </a:rPr>
              <a:t>– </a:t>
            </a:r>
            <a:r>
              <a:rPr dirty="0" sz="2400" spc="-10">
                <a:latin typeface="Calibri"/>
                <a:cs typeface="Calibri"/>
              </a:rPr>
              <a:t>Fire </a:t>
            </a:r>
            <a:r>
              <a:rPr dirty="0" sz="2400">
                <a:latin typeface="Calibri"/>
                <a:cs typeface="Calibri"/>
              </a:rPr>
              <a:t>Service </a:t>
            </a:r>
            <a:r>
              <a:rPr dirty="0" sz="2400" spc="-25">
                <a:latin typeface="Calibri"/>
                <a:cs typeface="Calibri"/>
              </a:rPr>
              <a:t>Training </a:t>
            </a:r>
            <a:r>
              <a:rPr dirty="0" sz="2400" spc="-5">
                <a:latin typeface="Calibri"/>
                <a:cs typeface="Calibri"/>
              </a:rPr>
              <a:t>School </a:t>
            </a:r>
            <a:r>
              <a:rPr dirty="0" sz="2400" spc="-15">
                <a:latin typeface="Calibri"/>
                <a:cs typeface="Calibri"/>
              </a:rPr>
              <a:t>(FSTS)  </a:t>
            </a:r>
            <a:r>
              <a:rPr dirty="0" sz="2400">
                <a:latin typeface="Calibri"/>
                <a:cs typeface="Calibri"/>
              </a:rPr>
              <a:t>3 – </a:t>
            </a:r>
            <a:r>
              <a:rPr dirty="0" sz="2400" spc="-15">
                <a:latin typeface="Calibri"/>
                <a:cs typeface="Calibri"/>
              </a:rPr>
              <a:t>Great Falls </a:t>
            </a:r>
            <a:r>
              <a:rPr dirty="0" sz="2400" spc="-10">
                <a:latin typeface="Calibri"/>
                <a:cs typeface="Calibri"/>
              </a:rPr>
              <a:t>College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MSU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790"/>
              </a:spcBef>
            </a:pPr>
            <a:r>
              <a:rPr dirty="0" sz="3600">
                <a:latin typeface="Calibri"/>
                <a:cs typeface="Calibri"/>
              </a:rPr>
              <a:t>4 – MSU</a:t>
            </a:r>
            <a:r>
              <a:rPr dirty="0" sz="3600" spc="-40">
                <a:latin typeface="Calibri"/>
                <a:cs typeface="Calibri"/>
              </a:rPr>
              <a:t> </a:t>
            </a:r>
            <a:r>
              <a:rPr dirty="0" sz="3600" spc="-25">
                <a:latin typeface="Calibri"/>
                <a:cs typeface="Calibri"/>
              </a:rPr>
              <a:t>Bozeman</a:t>
            </a:r>
            <a:endParaRPr sz="3600">
              <a:latin typeface="Calibri"/>
              <a:cs typeface="Calibri"/>
            </a:endParaRPr>
          </a:p>
          <a:p>
            <a:pPr marL="1149350" indent="-222250">
              <a:lnSpc>
                <a:spcPct val="100000"/>
              </a:lnSpc>
              <a:spcBef>
                <a:spcPts val="650"/>
              </a:spcBef>
              <a:buAutoNum type="arabicPlain" startAt="6"/>
              <a:tabLst>
                <a:tab pos="1149985" algn="l"/>
              </a:tabLst>
            </a:pPr>
            <a:r>
              <a:rPr dirty="0" sz="2400">
                <a:latin typeface="Calibri"/>
                <a:cs typeface="Calibri"/>
              </a:rPr>
              <a:t>– MSU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Billings</a:t>
            </a:r>
            <a:endParaRPr sz="2400">
              <a:latin typeface="Calibri"/>
              <a:cs typeface="Calibri"/>
            </a:endParaRPr>
          </a:p>
          <a:p>
            <a:pPr marL="1149350" indent="-222250">
              <a:lnSpc>
                <a:spcPct val="100000"/>
              </a:lnSpc>
              <a:spcBef>
                <a:spcPts val="575"/>
              </a:spcBef>
              <a:buAutoNum type="arabicPlain" startAt="6"/>
              <a:tabLst>
                <a:tab pos="1149985" algn="l"/>
              </a:tabLst>
            </a:pPr>
            <a:r>
              <a:rPr dirty="0" sz="2400">
                <a:latin typeface="Calibri"/>
                <a:cs typeface="Calibri"/>
              </a:rPr>
              <a:t>– MSU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Northern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dirty="0" sz="2400">
                <a:latin typeface="Calibri"/>
                <a:cs typeface="Calibri"/>
              </a:rPr>
              <a:t>9 – </a:t>
            </a:r>
            <a:r>
              <a:rPr dirty="0" sz="2400" spc="-5">
                <a:latin typeface="Calibri"/>
                <a:cs typeface="Calibri"/>
              </a:rPr>
              <a:t>Agricultural Experiment </a:t>
            </a:r>
            <a:r>
              <a:rPr dirty="0" sz="2400" spc="-10">
                <a:latin typeface="Calibri"/>
                <a:cs typeface="Calibri"/>
              </a:rPr>
              <a:t>Station</a:t>
            </a:r>
            <a:r>
              <a:rPr dirty="0" sz="2400" spc="-15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(AES)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9773" y="461581"/>
            <a:ext cx="258064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Fund</a:t>
            </a:r>
            <a:r>
              <a:rPr dirty="0" spc="-80"/>
              <a:t> </a:t>
            </a:r>
            <a:r>
              <a:rPr dirty="0" spc="-45"/>
              <a:t>Types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340042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5">
                <a:latin typeface="Calibri"/>
                <a:cs typeface="Calibri"/>
              </a:rPr>
              <a:t>General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Operating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9052" y="1709420"/>
            <a:ext cx="39954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(40xxxx, 41xxxx, 4Axxxx,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4Sxxxx)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192527"/>
            <a:ext cx="2028189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20">
                <a:latin typeface="Calibri"/>
                <a:cs typeface="Calibri"/>
              </a:rPr>
              <a:t>Restricted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22879" y="2294635"/>
            <a:ext cx="21456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(42xxxx,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4Wxxxx)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777744"/>
            <a:ext cx="221678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Designated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13379" y="2879852"/>
            <a:ext cx="10496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(43xxxx)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362959"/>
            <a:ext cx="179387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Auxiliary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92755" y="3465067"/>
            <a:ext cx="10496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(44xxxx)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948176"/>
            <a:ext cx="1214120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Calibri"/>
                <a:cs typeface="Calibri"/>
              </a:rPr>
              <a:t>P</a:t>
            </a:r>
            <a:r>
              <a:rPr dirty="0" sz="3200" spc="-5">
                <a:latin typeface="Calibri"/>
                <a:cs typeface="Calibri"/>
              </a:rPr>
              <a:t>l</a:t>
            </a:r>
            <a:r>
              <a:rPr dirty="0" sz="3200">
                <a:latin typeface="Calibri"/>
                <a:cs typeface="Calibri"/>
              </a:rPr>
              <a:t>a</a:t>
            </a:r>
            <a:r>
              <a:rPr dirty="0" sz="3200" spc="-30">
                <a:latin typeface="Calibri"/>
                <a:cs typeface="Calibri"/>
              </a:rPr>
              <a:t>n</a:t>
            </a:r>
            <a:r>
              <a:rPr dirty="0" sz="320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09064" y="4050283"/>
            <a:ext cx="413131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(</a:t>
            </a:r>
            <a:r>
              <a:rPr dirty="0" u="heavy" sz="2400" spc="-10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Index</a:t>
            </a:r>
            <a:r>
              <a:rPr dirty="0" sz="2400" spc="-10" i="1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starts </a:t>
            </a:r>
            <a:r>
              <a:rPr dirty="0" sz="2400">
                <a:latin typeface="Calibri"/>
                <a:cs typeface="Calibri"/>
              </a:rPr>
              <a:t>with </a:t>
            </a:r>
            <a:r>
              <a:rPr dirty="0" sz="2400" spc="-5">
                <a:latin typeface="Calibri"/>
                <a:cs typeface="Calibri"/>
              </a:rPr>
              <a:t>45xxxx,</a:t>
            </a:r>
            <a:r>
              <a:rPr dirty="0" sz="2400" spc="-10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46xxxx)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4533391"/>
            <a:ext cx="6666230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Other funds </a:t>
            </a:r>
            <a:r>
              <a:rPr dirty="0" sz="2400">
                <a:latin typeface="Calibri"/>
                <a:cs typeface="Calibri"/>
              </a:rPr>
              <a:t>– </a:t>
            </a:r>
            <a:r>
              <a:rPr dirty="0" sz="2400" spc="-30">
                <a:latin typeface="Calibri"/>
                <a:cs typeface="Calibri"/>
              </a:rPr>
              <a:t>Agency, </a:t>
            </a:r>
            <a:r>
              <a:rPr dirty="0" sz="2400" spc="-5">
                <a:latin typeface="Calibri"/>
                <a:cs typeface="Calibri"/>
              </a:rPr>
              <a:t>Endowment, Loan, Debt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pull dir="l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2086" y="461581"/>
            <a:ext cx="419989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General</a:t>
            </a:r>
            <a:r>
              <a:rPr dirty="0" spc="-80"/>
              <a:t> </a:t>
            </a:r>
            <a:r>
              <a:rPr dirty="0" spc="-15"/>
              <a:t>Operating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544"/>
            <a:ext cx="7867015" cy="4171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25">
                <a:latin typeface="Calibri"/>
                <a:cs typeface="Calibri"/>
              </a:rPr>
              <a:t>State</a:t>
            </a:r>
            <a:r>
              <a:rPr dirty="0" sz="3200" spc="-1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Funds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Appropriations </a:t>
            </a:r>
            <a:r>
              <a:rPr dirty="0" sz="3200">
                <a:latin typeface="Calibri"/>
                <a:cs typeface="Calibri"/>
              </a:rPr>
              <a:t>– NO</a:t>
            </a:r>
            <a:r>
              <a:rPr dirty="0" sz="3200" spc="5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INCOME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4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Calibri"/>
                <a:cs typeface="Calibri"/>
              </a:rPr>
              <a:t>Comes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5">
                <a:latin typeface="Calibri"/>
                <a:cs typeface="Calibri"/>
              </a:rPr>
              <a:t>department </a:t>
            </a:r>
            <a:r>
              <a:rPr dirty="0" sz="3200">
                <a:latin typeface="Calibri"/>
                <a:cs typeface="Calibri"/>
              </a:rPr>
              <a:t>as </a:t>
            </a:r>
            <a:r>
              <a:rPr dirty="0" sz="3200" spc="-5">
                <a:latin typeface="Calibri"/>
                <a:cs typeface="Calibri"/>
              </a:rPr>
              <a:t>BUDGET</a:t>
            </a:r>
            <a:r>
              <a:rPr dirty="0" sz="3200" spc="4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allocation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4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45">
                <a:latin typeface="Calibri"/>
                <a:cs typeface="Calibri"/>
              </a:rPr>
              <a:t>To </a:t>
            </a:r>
            <a:r>
              <a:rPr dirty="0" sz="3200" spc="-5">
                <a:latin typeface="Calibri"/>
                <a:cs typeface="Calibri"/>
              </a:rPr>
              <a:t>be </a:t>
            </a:r>
            <a:r>
              <a:rPr dirty="0" sz="3200" spc="-10">
                <a:latin typeface="Calibri"/>
                <a:cs typeface="Calibri"/>
              </a:rPr>
              <a:t>spent </a:t>
            </a:r>
            <a:r>
              <a:rPr dirty="0" sz="3200" spc="-30">
                <a:latin typeface="Calibri"/>
                <a:cs typeface="Calibri"/>
              </a:rPr>
              <a:t>for </a:t>
            </a:r>
            <a:r>
              <a:rPr dirty="0" sz="3200" spc="-5">
                <a:latin typeface="Calibri"/>
                <a:cs typeface="Calibri"/>
              </a:rPr>
              <a:t>the purpose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35">
                <a:latin typeface="Calibri"/>
                <a:cs typeface="Calibri"/>
              </a:rPr>
              <a:t>EDUCATING  </a:t>
            </a:r>
            <a:r>
              <a:rPr dirty="0" sz="3200" spc="-15">
                <a:latin typeface="Calibri"/>
                <a:cs typeface="Calibri"/>
              </a:rPr>
              <a:t>students </a:t>
            </a:r>
            <a:r>
              <a:rPr dirty="0" sz="3200">
                <a:latin typeface="Calibri"/>
                <a:cs typeface="Calibri"/>
              </a:rPr>
              <a:t>or </a:t>
            </a: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direct </a:t>
            </a:r>
            <a:r>
              <a:rPr dirty="0" sz="3200" spc="-5">
                <a:latin typeface="Calibri"/>
                <a:cs typeface="Calibri"/>
              </a:rPr>
              <a:t>support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0">
                <a:latin typeface="Calibri"/>
                <a:cs typeface="Calibri"/>
              </a:rPr>
              <a:t>that</a:t>
            </a:r>
            <a:r>
              <a:rPr dirty="0" sz="3200" spc="5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process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5410" y="461581"/>
            <a:ext cx="231330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Restricted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735"/>
            <a:ext cx="8067675" cy="416814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55600" marR="788670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15">
                <a:latin typeface="Calibri"/>
                <a:cs typeface="Calibri"/>
              </a:rPr>
              <a:t>Grants, </a:t>
            </a:r>
            <a:r>
              <a:rPr dirty="0" sz="2700" spc="-5">
                <a:latin typeface="Calibri"/>
                <a:cs typeface="Calibri"/>
              </a:rPr>
              <a:t>Gifts/Donations, </a:t>
            </a:r>
            <a:r>
              <a:rPr dirty="0" sz="2700" spc="-10">
                <a:latin typeface="Calibri"/>
                <a:cs typeface="Calibri"/>
              </a:rPr>
              <a:t>Scholarships, Foundation  </a:t>
            </a:r>
            <a:r>
              <a:rPr dirty="0" sz="2700" spc="-15">
                <a:latin typeface="Calibri"/>
                <a:cs typeface="Calibri"/>
              </a:rPr>
              <a:t>reimbursement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accounts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550">
              <a:latin typeface="Times New Roman"/>
              <a:cs typeface="Times New Roman"/>
            </a:endParaRPr>
          </a:p>
          <a:p>
            <a:pPr marL="355600" marR="687705" indent="-342900">
              <a:lnSpc>
                <a:spcPct val="922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Specific </a:t>
            </a:r>
            <a:r>
              <a:rPr dirty="0" sz="2700" spc="-10">
                <a:latin typeface="Calibri"/>
                <a:cs typeface="Calibri"/>
              </a:rPr>
              <a:t>sources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10">
                <a:latin typeface="Calibri"/>
                <a:cs typeface="Calibri"/>
              </a:rPr>
              <a:t>income </a:t>
            </a:r>
            <a:r>
              <a:rPr dirty="0" sz="2700">
                <a:latin typeface="Calibri"/>
                <a:cs typeface="Calibri"/>
              </a:rPr>
              <a:t>&amp; </a:t>
            </a:r>
            <a:r>
              <a:rPr dirty="0" sz="2700" spc="-10">
                <a:latin typeface="Calibri"/>
                <a:cs typeface="Calibri"/>
              </a:rPr>
              <a:t>account codes </a:t>
            </a:r>
            <a:r>
              <a:rPr dirty="0" sz="2000">
                <a:latin typeface="Calibri"/>
                <a:cs typeface="Calibri"/>
              </a:rPr>
              <a:t>(OSP </a:t>
            </a:r>
            <a:r>
              <a:rPr dirty="0" sz="2000" spc="-5">
                <a:latin typeface="Calibri"/>
                <a:cs typeface="Calibri"/>
              </a:rPr>
              <a:t>will  </a:t>
            </a:r>
            <a:r>
              <a:rPr dirty="0" sz="2000" spc="-10">
                <a:latin typeface="Calibri"/>
                <a:cs typeface="Calibri"/>
              </a:rPr>
              <a:t>provide </a:t>
            </a:r>
            <a:r>
              <a:rPr dirty="0" sz="2000" spc="-15">
                <a:latin typeface="Calibri"/>
                <a:cs typeface="Calibri"/>
              </a:rPr>
              <a:t>for </a:t>
            </a:r>
            <a:r>
              <a:rPr dirty="0" sz="2000" spc="-10">
                <a:latin typeface="Calibri"/>
                <a:cs typeface="Calibri"/>
              </a:rPr>
              <a:t>grants, </a:t>
            </a:r>
            <a:r>
              <a:rPr dirty="0" sz="2000" spc="-15">
                <a:latin typeface="Calibri"/>
                <a:cs typeface="Calibri"/>
              </a:rPr>
              <a:t>for </a:t>
            </a:r>
            <a:r>
              <a:rPr dirty="0" sz="2000">
                <a:latin typeface="Calibri"/>
                <a:cs typeface="Calibri"/>
              </a:rPr>
              <a:t>423xxx </a:t>
            </a:r>
            <a:r>
              <a:rPr dirty="0" sz="2000" spc="-5">
                <a:latin typeface="Calibri"/>
                <a:cs typeface="Calibri"/>
              </a:rPr>
              <a:t>account code is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53950)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650">
              <a:latin typeface="Times New Roman"/>
              <a:cs typeface="Times New Roman"/>
            </a:endParaRPr>
          </a:p>
          <a:p>
            <a:pPr marL="355600" marR="130810" indent="-342900">
              <a:lnSpc>
                <a:spcPts val="292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Comes </a:t>
            </a:r>
            <a:r>
              <a:rPr dirty="0" sz="2700" spc="-15">
                <a:latin typeface="Calibri"/>
                <a:cs typeface="Calibri"/>
              </a:rPr>
              <a:t>to </a:t>
            </a:r>
            <a:r>
              <a:rPr dirty="0" sz="2700" spc="-5">
                <a:latin typeface="Calibri"/>
                <a:cs typeface="Calibri"/>
              </a:rPr>
              <a:t>department </a:t>
            </a:r>
            <a:r>
              <a:rPr dirty="0" sz="2700">
                <a:latin typeface="Calibri"/>
                <a:cs typeface="Calibri"/>
              </a:rPr>
              <a:t>as </a:t>
            </a:r>
            <a:r>
              <a:rPr dirty="0" sz="2700" spc="-5">
                <a:latin typeface="Calibri"/>
                <a:cs typeface="Calibri"/>
              </a:rPr>
              <a:t>either </a:t>
            </a:r>
            <a:r>
              <a:rPr dirty="0" sz="2700" spc="-10">
                <a:latin typeface="Calibri"/>
                <a:cs typeface="Calibri"/>
              </a:rPr>
              <a:t>direct income (donors)  </a:t>
            </a:r>
            <a:r>
              <a:rPr dirty="0" sz="2700">
                <a:latin typeface="Calibri"/>
                <a:cs typeface="Calibri"/>
              </a:rPr>
              <a:t>or </a:t>
            </a:r>
            <a:r>
              <a:rPr dirty="0" sz="2700" spc="-15">
                <a:latin typeface="Calibri"/>
                <a:cs typeface="Calibri"/>
              </a:rPr>
              <a:t>reimbursements (grants </a:t>
            </a:r>
            <a:r>
              <a:rPr dirty="0" sz="2700">
                <a:latin typeface="Calibri"/>
                <a:cs typeface="Calibri"/>
              </a:rPr>
              <a:t>&amp;</a:t>
            </a:r>
            <a:r>
              <a:rPr dirty="0" sz="2700" spc="-3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Foundation)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120">
                <a:latin typeface="Calibri"/>
                <a:cs typeface="Calibri"/>
              </a:rPr>
              <a:t>To </a:t>
            </a:r>
            <a:r>
              <a:rPr dirty="0" sz="2700" spc="-5">
                <a:latin typeface="Calibri"/>
                <a:cs typeface="Calibri"/>
              </a:rPr>
              <a:t>be </a:t>
            </a:r>
            <a:r>
              <a:rPr dirty="0" sz="2700" spc="-10">
                <a:latin typeface="Calibri"/>
                <a:cs typeface="Calibri"/>
              </a:rPr>
              <a:t>spent </a:t>
            </a:r>
            <a:r>
              <a:rPr dirty="0" sz="2700" spc="-20">
                <a:latin typeface="Calibri"/>
                <a:cs typeface="Calibri"/>
              </a:rPr>
              <a:t>for </a:t>
            </a:r>
            <a:r>
              <a:rPr dirty="0" sz="2700" spc="-5">
                <a:latin typeface="Calibri"/>
                <a:cs typeface="Calibri"/>
              </a:rPr>
              <a:t>the purpose specified </a:t>
            </a:r>
            <a:r>
              <a:rPr dirty="0" sz="2700" spc="-10">
                <a:latin typeface="Calibri"/>
                <a:cs typeface="Calibri"/>
              </a:rPr>
              <a:t>by </a:t>
            </a:r>
            <a:r>
              <a:rPr dirty="0" sz="2700" spc="-5">
                <a:latin typeface="Calibri"/>
                <a:cs typeface="Calibri"/>
              </a:rPr>
              <a:t>funding</a:t>
            </a:r>
            <a:r>
              <a:rPr dirty="0" sz="2700" spc="2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source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5871" y="461581"/>
            <a:ext cx="257238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Designated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848" y="1372933"/>
            <a:ext cx="8293734" cy="4054475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355600" marR="499109" indent="-342900">
              <a:lnSpc>
                <a:spcPts val="211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Sales &amp; service activities, IDC, some </a:t>
            </a:r>
            <a:r>
              <a:rPr dirty="0" sz="2200" spc="-15">
                <a:latin typeface="Calibri"/>
                <a:cs typeface="Calibri"/>
              </a:rPr>
              <a:t>student course fees, recharge  </a:t>
            </a:r>
            <a:r>
              <a:rPr dirty="0" sz="2200" spc="-20">
                <a:latin typeface="Calibri"/>
                <a:cs typeface="Calibri"/>
              </a:rPr>
              <a:t>centers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355600" marR="142240" indent="-342900">
              <a:lnSpc>
                <a:spcPct val="819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25">
                <a:latin typeface="Calibri"/>
                <a:cs typeface="Calibri"/>
              </a:rPr>
              <a:t>Varied </a:t>
            </a:r>
            <a:r>
              <a:rPr dirty="0" sz="2200" spc="-10">
                <a:latin typeface="Calibri"/>
                <a:cs typeface="Calibri"/>
              </a:rPr>
              <a:t>sources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0">
                <a:latin typeface="Calibri"/>
                <a:cs typeface="Calibri"/>
              </a:rPr>
              <a:t>income </a:t>
            </a:r>
            <a:r>
              <a:rPr dirty="0" sz="2200" spc="-5">
                <a:latin typeface="Calibri"/>
                <a:cs typeface="Calibri"/>
              </a:rPr>
              <a:t>&amp; </a:t>
            </a:r>
            <a:r>
              <a:rPr dirty="0" sz="2200" spc="-15">
                <a:latin typeface="Calibri"/>
                <a:cs typeface="Calibri"/>
              </a:rPr>
              <a:t>account </a:t>
            </a:r>
            <a:r>
              <a:rPr dirty="0" sz="2200" spc="-10">
                <a:latin typeface="Calibri"/>
                <a:cs typeface="Calibri"/>
              </a:rPr>
              <a:t>codes </a:t>
            </a:r>
            <a:r>
              <a:rPr dirty="0" sz="1700" spc="-5">
                <a:latin typeface="Calibri"/>
                <a:cs typeface="Calibri"/>
              </a:rPr>
              <a:t>(includes income account codes </a:t>
            </a:r>
            <a:r>
              <a:rPr dirty="0" sz="1700">
                <a:latin typeface="Calibri"/>
                <a:cs typeface="Calibri"/>
              </a:rPr>
              <a:t>–  </a:t>
            </a:r>
            <a:r>
              <a:rPr dirty="0" sz="1700" spc="-5">
                <a:latin typeface="Calibri"/>
                <a:cs typeface="Calibri"/>
              </a:rPr>
              <a:t>53350-recharge, 53360-IDC, </a:t>
            </a:r>
            <a:r>
              <a:rPr dirty="0" sz="1700">
                <a:latin typeface="Calibri"/>
                <a:cs typeface="Calibri"/>
              </a:rPr>
              <a:t>53631-educ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sales)</a:t>
            </a:r>
            <a:endParaRPr sz="17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7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110"/>
              </a:lnSpc>
              <a:spcBef>
                <a:spcPts val="11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Comes </a:t>
            </a:r>
            <a:r>
              <a:rPr dirty="0" sz="2200" spc="-20">
                <a:latin typeface="Calibri"/>
                <a:cs typeface="Calibri"/>
              </a:rPr>
              <a:t>to </a:t>
            </a:r>
            <a:r>
              <a:rPr dirty="0" sz="2200" spc="-10">
                <a:latin typeface="Calibri"/>
                <a:cs typeface="Calibri"/>
              </a:rPr>
              <a:t>department </a:t>
            </a:r>
            <a:r>
              <a:rPr dirty="0" sz="2200" spc="-5">
                <a:latin typeface="Calibri"/>
                <a:cs typeface="Calibri"/>
              </a:rPr>
              <a:t>as either </a:t>
            </a:r>
            <a:r>
              <a:rPr dirty="0" sz="2200" spc="-10">
                <a:latin typeface="Calibri"/>
                <a:cs typeface="Calibri"/>
              </a:rPr>
              <a:t>direct income </a:t>
            </a:r>
            <a:r>
              <a:rPr dirty="0" sz="2200" spc="-15">
                <a:latin typeface="Calibri"/>
                <a:cs typeface="Calibri"/>
              </a:rPr>
              <a:t>(customers) </a:t>
            </a:r>
            <a:r>
              <a:rPr dirty="0" sz="2200">
                <a:latin typeface="Calibri"/>
                <a:cs typeface="Calibri"/>
              </a:rPr>
              <a:t>or </a:t>
            </a:r>
            <a:r>
              <a:rPr dirty="0" sz="2200" spc="-15">
                <a:latin typeface="Calibri"/>
                <a:cs typeface="Calibri"/>
              </a:rPr>
              <a:t>recharge  </a:t>
            </a:r>
            <a:r>
              <a:rPr dirty="0" sz="2200" spc="-10">
                <a:latin typeface="Calibri"/>
                <a:cs typeface="Calibri"/>
              </a:rPr>
              <a:t>income </a:t>
            </a:r>
            <a:r>
              <a:rPr dirty="0" sz="2200" spc="-20">
                <a:latin typeface="Calibri"/>
                <a:cs typeface="Calibri"/>
              </a:rPr>
              <a:t>(ITC,</a:t>
            </a:r>
            <a:r>
              <a:rPr dirty="0" sz="2200" spc="4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Facilities)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55600" marR="159385" indent="-342900">
              <a:lnSpc>
                <a:spcPts val="211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Spending is </a:t>
            </a:r>
            <a:r>
              <a:rPr dirty="0" sz="2200" spc="-15">
                <a:latin typeface="Calibri"/>
                <a:cs typeface="Calibri"/>
              </a:rPr>
              <a:t>generally </a:t>
            </a:r>
            <a:r>
              <a:rPr dirty="0" sz="2200" spc="-10">
                <a:latin typeface="Calibri"/>
                <a:cs typeface="Calibri"/>
              </a:rPr>
              <a:t>unrestricted, </a:t>
            </a:r>
            <a:r>
              <a:rPr dirty="0" sz="2200" spc="-15">
                <a:latin typeface="Calibri"/>
                <a:cs typeface="Calibri"/>
              </a:rPr>
              <a:t>can </a:t>
            </a:r>
            <a:r>
              <a:rPr dirty="0" sz="2200" spc="-5">
                <a:latin typeface="Calibri"/>
                <a:cs typeface="Calibri"/>
              </a:rPr>
              <a:t>be used </a:t>
            </a:r>
            <a:r>
              <a:rPr dirty="0" sz="2200" spc="-20">
                <a:latin typeface="Calibri"/>
                <a:cs typeface="Calibri"/>
              </a:rPr>
              <a:t>for any </a:t>
            </a:r>
            <a:r>
              <a:rPr dirty="0" sz="2200" spc="-10">
                <a:latin typeface="Calibri"/>
                <a:cs typeface="Calibri"/>
              </a:rPr>
              <a:t>departmental  </a:t>
            </a:r>
            <a:r>
              <a:rPr dirty="0" sz="2200" spc="-5">
                <a:latin typeface="Calibri"/>
                <a:cs typeface="Calibri"/>
              </a:rPr>
              <a:t>purpose. </a:t>
            </a:r>
            <a:r>
              <a:rPr dirty="0" sz="2200" spc="-15">
                <a:latin typeface="Calibri"/>
                <a:cs typeface="Calibri"/>
              </a:rPr>
              <a:t>Exception </a:t>
            </a:r>
            <a:r>
              <a:rPr dirty="0" sz="2200" spc="-5">
                <a:latin typeface="Calibri"/>
                <a:cs typeface="Calibri"/>
              </a:rPr>
              <a:t>is </a:t>
            </a:r>
            <a:r>
              <a:rPr dirty="0" sz="2200" spc="-15">
                <a:latin typeface="Calibri"/>
                <a:cs typeface="Calibri"/>
              </a:rPr>
              <a:t>student course</a:t>
            </a:r>
            <a:r>
              <a:rPr dirty="0" sz="2200" spc="7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fees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15">
                <a:latin typeface="Calibri"/>
                <a:cs typeface="Calibri"/>
              </a:rPr>
              <a:t>Charged </a:t>
            </a:r>
            <a:r>
              <a:rPr dirty="0" sz="2200" spc="-5">
                <a:latin typeface="Calibri"/>
                <a:cs typeface="Calibri"/>
              </a:rPr>
              <a:t>6% </a:t>
            </a:r>
            <a:r>
              <a:rPr dirty="0" sz="2200" spc="-15">
                <a:latin typeface="Calibri"/>
                <a:cs typeface="Calibri"/>
              </a:rPr>
              <a:t>administrative </a:t>
            </a:r>
            <a:r>
              <a:rPr dirty="0" sz="2200" spc="-25">
                <a:latin typeface="Calibri"/>
                <a:cs typeface="Calibri"/>
              </a:rPr>
              <a:t>fee </a:t>
            </a:r>
            <a:r>
              <a:rPr dirty="0" sz="2200">
                <a:latin typeface="Calibri"/>
                <a:cs typeface="Calibri"/>
              </a:rPr>
              <a:t>on</a:t>
            </a:r>
            <a:r>
              <a:rPr dirty="0" sz="2200" spc="6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expenses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6953" y="461581"/>
            <a:ext cx="198945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Auxiliary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752715" cy="26593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Calibri"/>
                <a:cs typeface="Calibri"/>
              </a:rPr>
              <a:t>On </a:t>
            </a:r>
            <a:r>
              <a:rPr dirty="0" sz="3200" spc="-5">
                <a:latin typeface="Calibri"/>
                <a:cs typeface="Calibri"/>
              </a:rPr>
              <a:t>campus sales </a:t>
            </a:r>
            <a:r>
              <a:rPr dirty="0" sz="3200">
                <a:latin typeface="Calibri"/>
                <a:cs typeface="Calibri"/>
              </a:rPr>
              <a:t>&amp; service </a:t>
            </a:r>
            <a:r>
              <a:rPr dirty="0" sz="3200" spc="-5">
                <a:latin typeface="Calibri"/>
                <a:cs typeface="Calibri"/>
              </a:rPr>
              <a:t>activities, </a:t>
            </a:r>
            <a:r>
              <a:rPr dirty="0" sz="3200" spc="-15">
                <a:latin typeface="Calibri"/>
                <a:cs typeface="Calibri"/>
              </a:rPr>
              <a:t>student  </a:t>
            </a:r>
            <a:r>
              <a:rPr dirty="0" sz="3200">
                <a:latin typeface="Calibri"/>
                <a:cs typeface="Calibri"/>
              </a:rPr>
              <a:t>services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37909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Income </a:t>
            </a:r>
            <a:r>
              <a:rPr dirty="0" sz="3200" spc="-15">
                <a:latin typeface="Calibri"/>
                <a:cs typeface="Calibri"/>
              </a:rPr>
              <a:t>from </a:t>
            </a:r>
            <a:r>
              <a:rPr dirty="0" sz="3200" spc="-10">
                <a:latin typeface="Calibri"/>
                <a:cs typeface="Calibri"/>
              </a:rPr>
              <a:t>residence </a:t>
            </a:r>
            <a:r>
              <a:rPr dirty="0" sz="3200" spc="-5">
                <a:latin typeface="Calibri"/>
                <a:cs typeface="Calibri"/>
              </a:rPr>
              <a:t>halls, </a:t>
            </a:r>
            <a:r>
              <a:rPr dirty="0" sz="3200" spc="-20">
                <a:latin typeface="Calibri"/>
                <a:cs typeface="Calibri"/>
              </a:rPr>
              <a:t>food </a:t>
            </a:r>
            <a:r>
              <a:rPr dirty="0" sz="3200">
                <a:latin typeface="Calibri"/>
                <a:cs typeface="Calibri"/>
              </a:rPr>
              <a:t>services  </a:t>
            </a:r>
            <a:r>
              <a:rPr dirty="0" sz="3200" spc="-10">
                <a:latin typeface="Calibri"/>
                <a:cs typeface="Calibri"/>
              </a:rPr>
              <a:t>(room </a:t>
            </a:r>
            <a:r>
              <a:rPr dirty="0" sz="3200">
                <a:latin typeface="Calibri"/>
                <a:cs typeface="Calibri"/>
              </a:rPr>
              <a:t>&amp;</a:t>
            </a:r>
            <a:r>
              <a:rPr dirty="0" sz="3200" spc="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board)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7798" y="461581"/>
            <a:ext cx="118935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5"/>
              <a:t>P</a:t>
            </a:r>
            <a:r>
              <a:rPr dirty="0"/>
              <a:t>la</a:t>
            </a:r>
            <a:r>
              <a:rPr dirty="0" spc="-35"/>
              <a:t>n</a:t>
            </a:r>
            <a:r>
              <a:rPr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737475" cy="31470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1625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New </a:t>
            </a:r>
            <a:r>
              <a:rPr dirty="0" sz="3200" spc="-10">
                <a:latin typeface="Calibri"/>
                <a:cs typeface="Calibri"/>
              </a:rPr>
              <a:t>construction, </a:t>
            </a:r>
            <a:r>
              <a:rPr dirty="0" sz="3200">
                <a:latin typeface="Calibri"/>
                <a:cs typeface="Calibri"/>
              </a:rPr>
              <a:t>R&amp;R </a:t>
            </a:r>
            <a:r>
              <a:rPr dirty="0" sz="3200" spc="-15">
                <a:latin typeface="Calibri"/>
                <a:cs typeface="Calibri"/>
              </a:rPr>
              <a:t>(Renewal </a:t>
            </a:r>
            <a:r>
              <a:rPr dirty="0" sz="3200">
                <a:latin typeface="Calibri"/>
                <a:cs typeface="Calibri"/>
              </a:rPr>
              <a:t>&amp;  </a:t>
            </a:r>
            <a:r>
              <a:rPr dirty="0" sz="3200" spc="-10">
                <a:latin typeface="Calibri"/>
                <a:cs typeface="Calibri"/>
              </a:rPr>
              <a:t>Replacement), Capital equipment, Capital  </a:t>
            </a:r>
            <a:r>
              <a:rPr dirty="0" sz="3200" spc="-15">
                <a:latin typeface="Calibri"/>
                <a:cs typeface="Calibri"/>
              </a:rPr>
              <a:t>Software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Income is usually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25">
                <a:latin typeface="Calibri"/>
                <a:cs typeface="Calibri"/>
              </a:rPr>
              <a:t>transfer </a:t>
            </a:r>
            <a:r>
              <a:rPr dirty="0" sz="3200" spc="-15">
                <a:latin typeface="Calibri"/>
                <a:cs typeface="Calibri"/>
              </a:rPr>
              <a:t>from </a:t>
            </a:r>
            <a:r>
              <a:rPr dirty="0" sz="3200" spc="-5">
                <a:latin typeface="Calibri"/>
                <a:cs typeface="Calibri"/>
              </a:rPr>
              <a:t>some other  fund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92279" y="2864106"/>
            <a:ext cx="1507719" cy="73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761219" y="4775546"/>
            <a:ext cx="561579" cy="732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2297" y="732820"/>
            <a:ext cx="0" cy="1343660"/>
          </a:xfrm>
          <a:custGeom>
            <a:avLst/>
            <a:gdLst/>
            <a:ahLst/>
            <a:cxnLst/>
            <a:rect l="l" t="t" r="r" b="b"/>
            <a:pathLst>
              <a:path w="0" h="1343660">
                <a:moveTo>
                  <a:pt x="0" y="1343504"/>
                </a:moveTo>
                <a:lnTo>
                  <a:pt x="0" y="0"/>
                </a:lnTo>
              </a:path>
            </a:pathLst>
          </a:custGeom>
          <a:ln w="244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0482" y="732820"/>
            <a:ext cx="0" cy="1343660"/>
          </a:xfrm>
          <a:custGeom>
            <a:avLst/>
            <a:gdLst/>
            <a:ahLst/>
            <a:cxnLst/>
            <a:rect l="l" t="t" r="r" b="b"/>
            <a:pathLst>
              <a:path w="0" h="1343660">
                <a:moveTo>
                  <a:pt x="0" y="1343504"/>
                </a:moveTo>
                <a:lnTo>
                  <a:pt x="0" y="0"/>
                </a:lnTo>
              </a:path>
            </a:pathLst>
          </a:custGeom>
          <a:ln w="183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12385" y="4751120"/>
            <a:ext cx="0" cy="549910"/>
          </a:xfrm>
          <a:custGeom>
            <a:avLst/>
            <a:gdLst/>
            <a:ahLst/>
            <a:cxnLst/>
            <a:rect l="l" t="t" r="r" b="b"/>
            <a:pathLst>
              <a:path w="0" h="549910">
                <a:moveTo>
                  <a:pt x="0" y="549615"/>
                </a:moveTo>
                <a:lnTo>
                  <a:pt x="0" y="0"/>
                </a:lnTo>
              </a:path>
            </a:pathLst>
          </a:custGeom>
          <a:ln w="122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438953" y="5203026"/>
            <a:ext cx="0" cy="513080"/>
          </a:xfrm>
          <a:custGeom>
            <a:avLst/>
            <a:gdLst/>
            <a:ahLst/>
            <a:cxnLst/>
            <a:rect l="l" t="t" r="r" b="b"/>
            <a:pathLst>
              <a:path w="0" h="513079">
                <a:moveTo>
                  <a:pt x="0" y="512974"/>
                </a:moveTo>
                <a:lnTo>
                  <a:pt x="0" y="0"/>
                </a:lnTo>
              </a:path>
            </a:pathLst>
          </a:custGeom>
          <a:ln w="122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277194" y="149617"/>
            <a:ext cx="867410" cy="0"/>
          </a:xfrm>
          <a:custGeom>
            <a:avLst/>
            <a:gdLst/>
            <a:ahLst/>
            <a:cxnLst/>
            <a:rect l="l" t="t" r="r" b="b"/>
            <a:pathLst>
              <a:path w="867409" h="0">
                <a:moveTo>
                  <a:pt x="0" y="0"/>
                </a:moveTo>
                <a:lnTo>
                  <a:pt x="866805" y="0"/>
                </a:lnTo>
              </a:path>
            </a:pathLst>
          </a:custGeom>
          <a:ln w="213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47037" y="748087"/>
            <a:ext cx="3564890" cy="0"/>
          </a:xfrm>
          <a:custGeom>
            <a:avLst/>
            <a:gdLst/>
            <a:ahLst/>
            <a:cxnLst/>
            <a:rect l="l" t="t" r="r" b="b"/>
            <a:pathLst>
              <a:path w="3564890" h="0">
                <a:moveTo>
                  <a:pt x="0" y="0"/>
                </a:moveTo>
                <a:lnTo>
                  <a:pt x="3564809" y="0"/>
                </a:lnTo>
              </a:path>
            </a:pathLst>
          </a:custGeom>
          <a:ln w="183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47037" y="2058004"/>
            <a:ext cx="3564890" cy="0"/>
          </a:xfrm>
          <a:custGeom>
            <a:avLst/>
            <a:gdLst/>
            <a:ahLst/>
            <a:cxnLst/>
            <a:rect l="l" t="t" r="r" b="b"/>
            <a:pathLst>
              <a:path w="3564890" h="0">
                <a:moveTo>
                  <a:pt x="0" y="0"/>
                </a:moveTo>
                <a:lnTo>
                  <a:pt x="3564809" y="0"/>
                </a:lnTo>
              </a:path>
            </a:pathLst>
          </a:custGeom>
          <a:ln w="213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49010" y="2351132"/>
            <a:ext cx="3296285" cy="0"/>
          </a:xfrm>
          <a:custGeom>
            <a:avLst/>
            <a:gdLst/>
            <a:ahLst/>
            <a:cxnLst/>
            <a:rect l="l" t="t" r="r" b="b"/>
            <a:pathLst>
              <a:path w="3296284" h="0">
                <a:moveTo>
                  <a:pt x="0" y="0"/>
                </a:moveTo>
                <a:lnTo>
                  <a:pt x="3296228" y="0"/>
                </a:lnTo>
              </a:path>
            </a:pathLst>
          </a:custGeom>
          <a:ln w="61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49010" y="2845786"/>
            <a:ext cx="3296285" cy="0"/>
          </a:xfrm>
          <a:custGeom>
            <a:avLst/>
            <a:gdLst/>
            <a:ahLst/>
            <a:cxnLst/>
            <a:rect l="l" t="t" r="r" b="b"/>
            <a:pathLst>
              <a:path w="3296284" h="0">
                <a:moveTo>
                  <a:pt x="0" y="0"/>
                </a:moveTo>
                <a:lnTo>
                  <a:pt x="3296228" y="0"/>
                </a:lnTo>
              </a:path>
            </a:pathLst>
          </a:custGeom>
          <a:ln w="9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24593" y="5865618"/>
            <a:ext cx="744855" cy="0"/>
          </a:xfrm>
          <a:custGeom>
            <a:avLst/>
            <a:gdLst/>
            <a:ahLst/>
            <a:cxnLst/>
            <a:rect l="l" t="t" r="r" b="b"/>
            <a:pathLst>
              <a:path w="744854" h="0">
                <a:moveTo>
                  <a:pt x="0" y="0"/>
                </a:moveTo>
                <a:lnTo>
                  <a:pt x="744703" y="0"/>
                </a:lnTo>
              </a:path>
            </a:pathLst>
          </a:custGeom>
          <a:ln w="61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685035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5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494724" y="0"/>
            <a:ext cx="52895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10">
                <a:solidFill>
                  <a:srgbClr val="24233B"/>
                </a:solidFill>
                <a:latin typeface="Times New Roman"/>
                <a:cs typeface="Times New Roman"/>
              </a:rPr>
              <a:t>Pr</a:t>
            </a:r>
            <a:r>
              <a:rPr dirty="0" sz="850" spc="10">
                <a:solidFill>
                  <a:srgbClr val="232F79"/>
                </a:solidFill>
                <a:latin typeface="Times New Roman"/>
                <a:cs typeface="Times New Roman"/>
              </a:rPr>
              <a:t>in</a:t>
            </a:r>
            <a:r>
              <a:rPr dirty="0" sz="850" spc="10">
                <a:solidFill>
                  <a:srgbClr val="24233B"/>
                </a:solidFill>
                <a:latin typeface="Times New Roman"/>
                <a:cs typeface="Times New Roman"/>
              </a:rPr>
              <a:t>t </a:t>
            </a:r>
            <a:r>
              <a:rPr dirty="0" sz="950" spc="-160">
                <a:solidFill>
                  <a:srgbClr val="2A081F"/>
                </a:solidFill>
                <a:latin typeface="Times New Roman"/>
                <a:cs typeface="Times New Roman"/>
              </a:rPr>
              <a:t>F</a:t>
            </a:r>
            <a:r>
              <a:rPr dirty="0" sz="950" spc="-160">
                <a:solidFill>
                  <a:srgbClr val="4F485D"/>
                </a:solidFill>
                <a:latin typeface="Times New Roman"/>
                <a:cs typeface="Times New Roman"/>
              </a:rPr>
              <a:t>o</a:t>
            </a:r>
            <a:r>
              <a:rPr dirty="0" sz="950" spc="-85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4F485D"/>
                </a:solidFill>
                <a:latin typeface="Times New Roman"/>
                <a:cs typeface="Times New Roman"/>
              </a:rPr>
              <a:t>rm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55239" y="272030"/>
            <a:ext cx="2096770" cy="18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60" b="1">
                <a:solidFill>
                  <a:srgbClr val="3B3149"/>
                </a:solidFill>
                <a:latin typeface="Arial"/>
                <a:cs typeface="Arial"/>
              </a:rPr>
              <a:t>IM</a:t>
            </a:r>
            <a:r>
              <a:rPr dirty="0" sz="1050" spc="-60" b="1">
                <a:solidFill>
                  <a:srgbClr val="0F131D"/>
                </a:solidFill>
                <a:latin typeface="Arial"/>
                <a:cs typeface="Arial"/>
              </a:rPr>
              <a:t>S</a:t>
            </a:r>
            <a:r>
              <a:rPr dirty="0" sz="1050" spc="-60" b="1">
                <a:solidFill>
                  <a:srgbClr val="3B3149"/>
                </a:solidFill>
                <a:latin typeface="Arial"/>
                <a:cs typeface="Arial"/>
              </a:rPr>
              <a:t>U </a:t>
            </a:r>
            <a:r>
              <a:rPr dirty="0" sz="1050" spc="-75" b="1">
                <a:solidFill>
                  <a:srgbClr val="24233B"/>
                </a:solidFill>
                <a:latin typeface="Arial"/>
                <a:cs typeface="Arial"/>
              </a:rPr>
              <a:t>A</a:t>
            </a:r>
            <a:r>
              <a:rPr dirty="0" sz="1050" spc="-75" b="1">
                <a:solidFill>
                  <a:srgbClr val="855E2F"/>
                </a:solidFill>
                <a:latin typeface="Arial"/>
                <a:cs typeface="Arial"/>
              </a:rPr>
              <a:t>,</a:t>
            </a:r>
            <a:r>
              <a:rPr dirty="0" sz="1050" spc="-75" b="1">
                <a:solidFill>
                  <a:srgbClr val="0F131D"/>
                </a:solidFill>
                <a:latin typeface="Arial"/>
                <a:cs typeface="Arial"/>
              </a:rPr>
              <a:t>cco </a:t>
            </a:r>
            <a:r>
              <a:rPr dirty="0" sz="1050" spc="15" b="1">
                <a:solidFill>
                  <a:srgbClr val="3B3149"/>
                </a:solidFill>
                <a:latin typeface="Arial"/>
                <a:cs typeface="Arial"/>
              </a:rPr>
              <a:t>un</a:t>
            </a:r>
            <a:r>
              <a:rPr dirty="0" sz="1050" spc="15" b="1">
                <a:solidFill>
                  <a:srgbClr val="0F131D"/>
                </a:solidFill>
                <a:latin typeface="Arial"/>
                <a:cs typeface="Arial"/>
              </a:rPr>
              <a:t>t </a:t>
            </a:r>
            <a:r>
              <a:rPr dirty="0" sz="1050" spc="-70" b="1">
                <a:solidFill>
                  <a:srgbClr val="0F131D"/>
                </a:solidFill>
                <a:latin typeface="Arial"/>
                <a:cs typeface="Arial"/>
              </a:rPr>
              <a:t>A</a:t>
            </a:r>
            <a:r>
              <a:rPr dirty="0" sz="1050" spc="-70" b="1">
                <a:solidFill>
                  <a:srgbClr val="3B3149"/>
                </a:solidFill>
                <a:latin typeface="Arial"/>
                <a:cs typeface="Arial"/>
              </a:rPr>
              <a:t>p</a:t>
            </a:r>
            <a:r>
              <a:rPr dirty="0" sz="1050" spc="-70" b="1">
                <a:solidFill>
                  <a:srgbClr val="75B8E4"/>
                </a:solidFill>
                <a:latin typeface="Arial"/>
                <a:cs typeface="Arial"/>
              </a:rPr>
              <a:t>,</a:t>
            </a:r>
            <a:r>
              <a:rPr dirty="0" sz="1050" spc="-70" b="1">
                <a:solidFill>
                  <a:srgbClr val="3B3149"/>
                </a:solidFill>
                <a:latin typeface="Arial"/>
                <a:cs typeface="Arial"/>
              </a:rPr>
              <a:t>p,</a:t>
            </a:r>
            <a:r>
              <a:rPr dirty="0" sz="1050" spc="-70" b="1">
                <a:solidFill>
                  <a:srgbClr val="1A3D5D"/>
                </a:solidFill>
                <a:latin typeface="Arial"/>
                <a:cs typeface="Arial"/>
              </a:rPr>
              <a:t>l</a:t>
            </a:r>
            <a:r>
              <a:rPr dirty="0" sz="1050" spc="-70" b="1">
                <a:solidFill>
                  <a:srgbClr val="5B312D"/>
                </a:solidFill>
                <a:latin typeface="Arial"/>
                <a:cs typeface="Arial"/>
              </a:rPr>
              <a:t>i</a:t>
            </a:r>
            <a:r>
              <a:rPr dirty="0" sz="1050" spc="-70" b="1">
                <a:solidFill>
                  <a:srgbClr val="8ACCF2"/>
                </a:solidFill>
                <a:latin typeface="Arial"/>
                <a:cs typeface="Arial"/>
              </a:rPr>
              <a:t>'</a:t>
            </a:r>
            <a:r>
              <a:rPr dirty="0" sz="1050" spc="-70" b="1">
                <a:solidFill>
                  <a:srgbClr val="D6994F"/>
                </a:solidFill>
                <a:latin typeface="Arial"/>
                <a:cs typeface="Arial"/>
              </a:rPr>
              <a:t>,</a:t>
            </a:r>
            <a:r>
              <a:rPr dirty="0" sz="1050" spc="-70" b="1">
                <a:solidFill>
                  <a:srgbClr val="0F131D"/>
                </a:solidFill>
                <a:latin typeface="Arial"/>
                <a:cs typeface="Arial"/>
              </a:rPr>
              <a:t>ca</a:t>
            </a:r>
            <a:r>
              <a:rPr dirty="0" sz="1050" spc="-70" b="1">
                <a:solidFill>
                  <a:srgbClr val="24233B"/>
                </a:solidFill>
                <a:latin typeface="Arial"/>
                <a:cs typeface="Arial"/>
              </a:rPr>
              <a:t>t</a:t>
            </a:r>
            <a:r>
              <a:rPr dirty="0" sz="1050" spc="-70" b="1">
                <a:solidFill>
                  <a:srgbClr val="440131"/>
                </a:solidFill>
                <a:latin typeface="Arial"/>
                <a:cs typeface="Arial"/>
              </a:rPr>
              <a:t>i</a:t>
            </a:r>
            <a:r>
              <a:rPr dirty="0" sz="1050" spc="-70" b="1">
                <a:solidFill>
                  <a:srgbClr val="24233B"/>
                </a:solidFill>
                <a:latin typeface="Arial"/>
                <a:cs typeface="Arial"/>
              </a:rPr>
              <a:t>on</a:t>
            </a:r>
            <a:r>
              <a:rPr dirty="0" sz="1050" spc="-5" b="1">
                <a:solidFill>
                  <a:srgbClr val="24233B"/>
                </a:solidFill>
                <a:latin typeface="Arial"/>
                <a:cs typeface="Arial"/>
              </a:rPr>
              <a:t> </a:t>
            </a:r>
            <a:r>
              <a:rPr dirty="0" sz="1050" spc="30" b="1">
                <a:solidFill>
                  <a:srgbClr val="24233B"/>
                </a:solidFill>
                <a:latin typeface="Arial"/>
                <a:cs typeface="Arial"/>
              </a:rPr>
              <a:t>F</a:t>
            </a:r>
            <a:r>
              <a:rPr dirty="0" sz="1050" spc="30" b="1">
                <a:solidFill>
                  <a:srgbClr val="0F131D"/>
                </a:solidFill>
                <a:latin typeface="Arial"/>
                <a:cs typeface="Arial"/>
              </a:rPr>
              <a:t>o</a:t>
            </a:r>
            <a:r>
              <a:rPr dirty="0" sz="1050" spc="30" b="1">
                <a:solidFill>
                  <a:srgbClr val="2A081F"/>
                </a:solidFill>
                <a:latin typeface="Arial"/>
                <a:cs typeface="Arial"/>
              </a:rPr>
              <a:t>r</a:t>
            </a:r>
            <a:r>
              <a:rPr dirty="0" sz="1050" spc="30" b="1">
                <a:solidFill>
                  <a:srgbClr val="3B3149"/>
                </a:solidFill>
                <a:latin typeface="Arial"/>
                <a:cs typeface="Arial"/>
              </a:rPr>
              <a:t>m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4505" y="832333"/>
            <a:ext cx="3507104" cy="1131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215">
              <a:lnSpc>
                <a:spcPct val="100000"/>
              </a:lnSpc>
              <a:spcBef>
                <a:spcPts val="100"/>
              </a:spcBef>
              <a:tabLst>
                <a:tab pos="3330575" algn="l"/>
              </a:tabLst>
            </a:pPr>
            <a:r>
              <a:rPr dirty="0" sz="750" spc="25">
                <a:solidFill>
                  <a:srgbClr val="4F485D"/>
                </a:solidFill>
                <a:latin typeface="Times New Roman"/>
                <a:cs typeface="Times New Roman"/>
              </a:rPr>
              <a:t>ew </a:t>
            </a:r>
            <a:r>
              <a:rPr dirty="0" sz="650" spc="-30">
                <a:solidFill>
                  <a:srgbClr val="878EAA"/>
                </a:solidFill>
                <a:latin typeface="Arial"/>
                <a:cs typeface="Arial"/>
              </a:rPr>
              <a:t>l</a:t>
            </a:r>
            <a:r>
              <a:rPr dirty="0" sz="650" spc="-30">
                <a:solidFill>
                  <a:srgbClr val="3B3149"/>
                </a:solidFill>
                <a:latin typeface="Arial"/>
                <a:cs typeface="Arial"/>
              </a:rPr>
              <a:t>rnclex</a:t>
            </a:r>
            <a:r>
              <a:rPr dirty="0" sz="650" spc="-9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30">
                <a:solidFill>
                  <a:srgbClr val="6E4F5D"/>
                </a:solidFill>
                <a:latin typeface="Arial"/>
                <a:cs typeface="Arial"/>
              </a:rPr>
              <a:t>N</a:t>
            </a:r>
            <a:r>
              <a:rPr dirty="0" sz="650" spc="-90">
                <a:solidFill>
                  <a:srgbClr val="6E4F5D"/>
                </a:solidFill>
                <a:latin typeface="Arial"/>
                <a:cs typeface="Arial"/>
              </a:rPr>
              <a:t> </a:t>
            </a:r>
            <a:r>
              <a:rPr dirty="0" sz="650" spc="-60">
                <a:solidFill>
                  <a:srgbClr val="4F485D"/>
                </a:solidFill>
                <a:latin typeface="Arial"/>
                <a:cs typeface="Arial"/>
              </a:rPr>
              <a:t>am</a:t>
            </a:r>
            <a:r>
              <a:rPr dirty="0" sz="650" spc="-60">
                <a:solidFill>
                  <a:srgbClr val="8ACCF2"/>
                </a:solidFill>
                <a:latin typeface="Arial"/>
                <a:cs typeface="Arial"/>
              </a:rPr>
              <a:t>.</a:t>
            </a:r>
            <a:r>
              <a:rPr dirty="0" sz="650" spc="-60">
                <a:solidFill>
                  <a:srgbClr val="3B3149"/>
                </a:solidFill>
                <a:latin typeface="Arial"/>
                <a:cs typeface="Arial"/>
              </a:rPr>
              <a:t>e</a:t>
            </a:r>
            <a:r>
              <a:rPr dirty="0" u="sng" sz="650" spc="-60">
                <a:solidFill>
                  <a:srgbClr val="3B314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dirty="0" sz="650" spc="500">
                <a:solidFill>
                  <a:srgbClr val="0F131D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6350">
              <a:lnSpc>
                <a:spcPct val="100000"/>
              </a:lnSpc>
              <a:spcBef>
                <a:spcPts val="465"/>
              </a:spcBef>
              <a:tabLst>
                <a:tab pos="3460115" algn="l"/>
              </a:tabLst>
            </a:pPr>
            <a:r>
              <a:rPr dirty="0" sz="700" spc="-45">
                <a:solidFill>
                  <a:srgbClr val="797E8E"/>
                </a:solidFill>
                <a:latin typeface="Times New Roman"/>
                <a:cs typeface="Times New Roman"/>
              </a:rPr>
              <a:t>If </a:t>
            </a:r>
            <a:r>
              <a:rPr dirty="0" sz="650" spc="45">
                <a:solidFill>
                  <a:srgbClr val="5D5E6D"/>
                </a:solidFill>
                <a:latin typeface="Arial"/>
                <a:cs typeface="Arial"/>
              </a:rPr>
              <a:t>Name </a:t>
            </a:r>
            <a:r>
              <a:rPr dirty="0" sz="650" spc="-30">
                <a:solidFill>
                  <a:srgbClr val="4F485D"/>
                </a:solidFill>
                <a:latin typeface="Arial"/>
                <a:cs typeface="Arial"/>
              </a:rPr>
              <a:t>Chaag,ec  </a:t>
            </a:r>
            <a:r>
              <a:rPr dirty="0" sz="650" spc="-30">
                <a:solidFill>
                  <a:srgbClr val="5D5E6D"/>
                </a:solidFill>
                <a:latin typeface="Arial"/>
                <a:cs typeface="Arial"/>
              </a:rPr>
              <a:t>Old</a:t>
            </a:r>
            <a:r>
              <a:rPr dirty="0" sz="650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45">
                <a:solidFill>
                  <a:srgbClr val="5D5E6D"/>
                </a:solidFill>
                <a:latin typeface="Arial"/>
                <a:cs typeface="Arial"/>
              </a:rPr>
              <a:t>Name</a:t>
            </a:r>
            <a:r>
              <a:rPr dirty="0" sz="650" spc="-75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5D5E6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5D5E6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  <a:p>
            <a:pPr marL="2540" marR="130175" indent="3175">
              <a:lnSpc>
                <a:spcPct val="226300"/>
              </a:lnSpc>
              <a:spcBef>
                <a:spcPts val="215"/>
              </a:spcBef>
            </a:pPr>
            <a:r>
              <a:rPr dirty="0" sz="700" spc="-15">
                <a:solidFill>
                  <a:srgbClr val="4F485D"/>
                </a:solidFill>
                <a:latin typeface="Times New Roman"/>
                <a:cs typeface="Times New Roman"/>
              </a:rPr>
              <a:t>Co</a:t>
            </a:r>
            <a:r>
              <a:rPr dirty="0" sz="700" spc="-15">
                <a:solidFill>
                  <a:srgbClr val="465979"/>
                </a:solidFill>
                <a:latin typeface="Times New Roman"/>
                <a:cs typeface="Times New Roman"/>
              </a:rPr>
              <a:t>c</a:t>
            </a:r>
            <a:r>
              <a:rPr dirty="0" sz="700" spc="-15">
                <a:solidFill>
                  <a:srgbClr val="4F485D"/>
                </a:solidFill>
                <a:latin typeface="Times New Roman"/>
                <a:cs typeface="Times New Roman"/>
              </a:rPr>
              <a:t>oP</a:t>
            </a:r>
            <a:r>
              <a:rPr dirty="0" sz="700" spc="-15">
                <a:solidFill>
                  <a:srgbClr val="465979"/>
                </a:solidFill>
                <a:latin typeface="Times New Roman"/>
                <a:cs typeface="Times New Roman"/>
              </a:rPr>
              <a:t>l</a:t>
            </a:r>
            <a:r>
              <a:rPr dirty="0" sz="700" spc="-15">
                <a:solidFill>
                  <a:srgbClr val="4F485D"/>
                </a:solidFill>
                <a:latin typeface="Times New Roman"/>
                <a:cs typeface="Times New Roman"/>
              </a:rPr>
              <a:t>erson </a:t>
            </a:r>
            <a:r>
              <a:rPr dirty="0" sz="700" spc="50">
                <a:solidFill>
                  <a:srgbClr val="5D5E6D"/>
                </a:solidFill>
                <a:latin typeface="Times New Roman"/>
                <a:cs typeface="Times New Roman"/>
              </a:rPr>
              <a:t>_ </a:t>
            </a:r>
            <a:r>
              <a:rPr dirty="0" sz="700" spc="50">
                <a:solidFill>
                  <a:srgbClr val="878EAA"/>
                </a:solidFill>
                <a:latin typeface="Times New Roman"/>
                <a:cs typeface="Times New Roman"/>
              </a:rPr>
              <a:t>_ _ _ _ _ _ _ _ _ _ _ _ _ _ </a:t>
            </a:r>
            <a:r>
              <a:rPr dirty="0" sz="700" spc="50">
                <a:solidFill>
                  <a:srgbClr val="4F485D"/>
                </a:solidFill>
                <a:latin typeface="Times New Roman"/>
                <a:cs typeface="Times New Roman"/>
              </a:rPr>
              <a:t>_ </a:t>
            </a:r>
            <a:r>
              <a:rPr dirty="0" sz="650" spc="35">
                <a:solidFill>
                  <a:srgbClr val="4F485D"/>
                </a:solidFill>
                <a:latin typeface="Arial"/>
                <a:cs typeface="Arial"/>
              </a:rPr>
              <a:t>Pfloo</a:t>
            </a:r>
            <a:r>
              <a:rPr dirty="0" sz="650" spc="35">
                <a:solidFill>
                  <a:srgbClr val="24233B"/>
                </a:solidFill>
                <a:latin typeface="Arial"/>
                <a:cs typeface="Arial"/>
              </a:rPr>
              <a:t>e </a:t>
            </a:r>
            <a:r>
              <a:rPr dirty="0" sz="650" spc="25">
                <a:solidFill>
                  <a:srgbClr val="3B3149"/>
                </a:solidFill>
                <a:latin typeface="Arial"/>
                <a:cs typeface="Arial"/>
              </a:rPr>
              <a:t># </a:t>
            </a:r>
            <a:r>
              <a:rPr dirty="0" sz="650" spc="25">
                <a:solidFill>
                  <a:srgbClr val="797E8E"/>
                </a:solidFill>
                <a:latin typeface="Arial"/>
                <a:cs typeface="Arial"/>
              </a:rPr>
              <a:t>_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 _ _ _ _  </a:t>
            </a:r>
            <a:r>
              <a:rPr dirty="0" sz="650" spc="25">
                <a:solidFill>
                  <a:srgbClr val="3F1F33"/>
                </a:solidFill>
                <a:latin typeface="Arial"/>
                <a:cs typeface="Arial"/>
              </a:rPr>
              <a:t>E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ma</a:t>
            </a:r>
            <a:r>
              <a:rPr dirty="0" sz="650" spc="25">
                <a:solidFill>
                  <a:srgbClr val="26699C"/>
                </a:solidFill>
                <a:latin typeface="Arial"/>
                <a:cs typeface="Arial"/>
              </a:rPr>
              <a:t>i</a:t>
            </a:r>
            <a:r>
              <a:rPr dirty="0" sz="650" spc="25">
                <a:solidFill>
                  <a:srgbClr val="570164"/>
                </a:solidFill>
                <a:latin typeface="Arial"/>
                <a:cs typeface="Arial"/>
              </a:rPr>
              <a:t>l</a:t>
            </a:r>
            <a:r>
              <a:rPr dirty="0" sz="650">
                <a:solidFill>
                  <a:srgbClr val="570164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5D5E6D"/>
                </a:solidFill>
                <a:latin typeface="Arial"/>
                <a:cs typeface="Arial"/>
              </a:rPr>
              <a:t>_</a:t>
            </a:r>
            <a:r>
              <a:rPr dirty="0" sz="650" spc="60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3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3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3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3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3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3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1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5D5E6D"/>
                </a:solidFill>
                <a:latin typeface="Arial"/>
                <a:cs typeface="Arial"/>
              </a:rPr>
              <a:t>_</a:t>
            </a:r>
            <a:r>
              <a:rPr dirty="0" sz="650" spc="110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3B3149"/>
                </a:solidFill>
                <a:latin typeface="Arial"/>
                <a:cs typeface="Arial"/>
              </a:rPr>
              <a:t>Dept</a:t>
            </a:r>
            <a:r>
              <a:rPr dirty="0" sz="650" spc="-4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25">
                <a:solidFill>
                  <a:srgbClr val="E6B370"/>
                </a:solidFill>
                <a:latin typeface="Times New Roman"/>
                <a:cs typeface="Times New Roman"/>
              </a:rPr>
              <a:t>,</a:t>
            </a:r>
            <a:r>
              <a:rPr dirty="0" sz="650" spc="-25">
                <a:solidFill>
                  <a:srgbClr val="5D5E6D"/>
                </a:solidFill>
                <a:latin typeface="Times New Roman"/>
                <a:cs typeface="Times New Roman"/>
              </a:rPr>
              <a:t>(Ot-g)</a:t>
            </a:r>
            <a:r>
              <a:rPr dirty="0" sz="650" spc="60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650" spc="-10">
                <a:solidFill>
                  <a:srgbClr val="3B3149"/>
                </a:solidFill>
                <a:latin typeface="Arial"/>
                <a:cs typeface="Arial"/>
              </a:rPr>
              <a:t>#</a:t>
            </a:r>
            <a:r>
              <a:rPr dirty="0" sz="650" spc="5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727072"/>
                </a:solidFill>
                <a:latin typeface="Arial"/>
                <a:cs typeface="Arial"/>
              </a:rPr>
              <a:t>_</a:t>
            </a:r>
            <a:r>
              <a:rPr dirty="0" sz="650" spc="80">
                <a:solidFill>
                  <a:srgbClr val="727072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8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8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8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8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8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8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878EAA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50">
              <a:latin typeface="Times New Roman"/>
              <a:cs typeface="Times New Roman"/>
            </a:endParaRPr>
          </a:p>
          <a:p>
            <a:pPr marL="7620">
              <a:lnSpc>
                <a:spcPct val="100000"/>
              </a:lnSpc>
              <a:tabLst>
                <a:tab pos="3336925" algn="l"/>
              </a:tabLst>
            </a:pPr>
            <a:r>
              <a:rPr dirty="0" sz="700" spc="10">
                <a:solidFill>
                  <a:srgbClr val="4F485D"/>
                </a:solidFill>
                <a:latin typeface="Times New Roman"/>
                <a:cs typeface="Times New Roman"/>
              </a:rPr>
              <a:t>Dept</a:t>
            </a:r>
            <a:r>
              <a:rPr dirty="0" sz="700" spc="-6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40">
                <a:solidFill>
                  <a:srgbClr val="3A3F60"/>
                </a:solidFill>
                <a:latin typeface="Arial"/>
                <a:cs typeface="Arial"/>
              </a:rPr>
              <a:t>name</a:t>
            </a:r>
            <a:r>
              <a:rPr dirty="0" sz="650" spc="-6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A3F6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A3F6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57249" y="713759"/>
            <a:ext cx="358267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3765" algn="l"/>
              </a:tabLst>
            </a:pPr>
            <a:r>
              <a:rPr dirty="0" sz="650" spc="20">
                <a:solidFill>
                  <a:srgbClr val="443B00"/>
                </a:solidFill>
                <a:latin typeface="Arial"/>
                <a:cs typeface="Arial"/>
              </a:rPr>
              <a:t>Reaso</a:t>
            </a:r>
            <a:r>
              <a:rPr dirty="0" sz="650" spc="25">
                <a:solidFill>
                  <a:srgbClr val="443B00"/>
                </a:solidFill>
                <a:latin typeface="Arial"/>
                <a:cs typeface="Arial"/>
              </a:rPr>
              <a:t>n</a:t>
            </a:r>
            <a:r>
              <a:rPr dirty="0" sz="650" spc="10">
                <a:solidFill>
                  <a:srgbClr val="443B00"/>
                </a:solidFill>
                <a:latin typeface="Arial"/>
                <a:cs typeface="Arial"/>
              </a:rPr>
              <a:t> </a:t>
            </a:r>
            <a:r>
              <a:rPr dirty="0" sz="650" spc="40">
                <a:solidFill>
                  <a:srgbClr val="5D4B00"/>
                </a:solidFill>
                <a:latin typeface="Arial"/>
                <a:cs typeface="Arial"/>
              </a:rPr>
              <a:t>f</a:t>
            </a:r>
            <a:r>
              <a:rPr dirty="0" sz="650" spc="10">
                <a:solidFill>
                  <a:srgbClr val="443B00"/>
                </a:solidFill>
                <a:latin typeface="Arial"/>
                <a:cs typeface="Arial"/>
              </a:rPr>
              <a:t>o</a:t>
            </a:r>
            <a:r>
              <a:rPr dirty="0" sz="650" spc="5">
                <a:solidFill>
                  <a:srgbClr val="443B00"/>
                </a:solidFill>
                <a:latin typeface="Arial"/>
                <a:cs typeface="Arial"/>
              </a:rPr>
              <a:t>r</a:t>
            </a:r>
            <a:r>
              <a:rPr dirty="0" sz="650" spc="60">
                <a:solidFill>
                  <a:srgbClr val="443B0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443B00"/>
                </a:solidFill>
                <a:latin typeface="Arial"/>
                <a:cs typeface="Arial"/>
              </a:rPr>
              <a:t>reques</a:t>
            </a:r>
            <a:r>
              <a:rPr dirty="0" sz="650" spc="35">
                <a:solidFill>
                  <a:srgbClr val="443B00"/>
                </a:solidFill>
                <a:latin typeface="Arial"/>
                <a:cs typeface="Arial"/>
              </a:rPr>
              <a:t>t</a:t>
            </a:r>
            <a:r>
              <a:rPr dirty="0" sz="650" spc="-20">
                <a:solidFill>
                  <a:srgbClr val="3A3F60"/>
                </a:solid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3A3F6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A3F6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550"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89944" y="1125970"/>
            <a:ext cx="3608704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95370" algn="l"/>
              </a:tabLst>
            </a:pPr>
            <a:r>
              <a:rPr dirty="0" sz="650" spc="-40">
                <a:solidFill>
                  <a:srgbClr val="4F485D"/>
                </a:solidFill>
                <a:latin typeface="Arial"/>
                <a:cs typeface="Arial"/>
              </a:rPr>
              <a:t>SotJre</a:t>
            </a:r>
            <a:r>
              <a:rPr dirty="0" sz="650" spc="-40">
                <a:solidFill>
                  <a:srgbClr val="E6B370"/>
                </a:solidFill>
                <a:latin typeface="Arial"/>
                <a:cs typeface="Arial"/>
              </a:rPr>
              <a:t>,</a:t>
            </a:r>
            <a:r>
              <a:rPr dirty="0" sz="650" spc="-40">
                <a:solidFill>
                  <a:srgbClr val="3B3149"/>
                </a:solidFill>
                <a:latin typeface="Arial"/>
                <a:cs typeface="Arial"/>
              </a:rPr>
              <a:t>of  </a:t>
            </a:r>
            <a:r>
              <a:rPr dirty="0" sz="650" spc="-70">
                <a:solidFill>
                  <a:srgbClr val="603159"/>
                </a:solidFill>
                <a:latin typeface="Arial"/>
                <a:cs typeface="Arial"/>
              </a:rPr>
              <a:t>r</a:t>
            </a:r>
            <a:r>
              <a:rPr dirty="0" sz="650" spc="-25">
                <a:solidFill>
                  <a:srgbClr val="603159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603159"/>
                </a:solidFill>
                <a:latin typeface="Arial"/>
                <a:cs typeface="Arial"/>
              </a:rPr>
              <a:t>evenu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e</a:t>
            </a:r>
            <a:r>
              <a:rPr dirty="0" sz="650" spc="20">
                <a:solidFill>
                  <a:srgbClr val="603159"/>
                </a:solid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60315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60315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07926" y="1635891"/>
            <a:ext cx="356870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41065" algn="l"/>
              </a:tabLst>
            </a:pPr>
            <a:r>
              <a:rPr dirty="0" sz="650" spc="-545">
                <a:solidFill>
                  <a:srgbClr val="3B3149"/>
                </a:solidFill>
                <a:latin typeface="Arial"/>
                <a:cs typeface="Arial"/>
              </a:rPr>
              <a:t>P</a:t>
            </a:r>
            <a:r>
              <a:rPr dirty="0" sz="650" spc="-135">
                <a:solidFill>
                  <a:srgbClr val="4B114F"/>
                </a:solidFill>
                <a:latin typeface="Arial"/>
                <a:cs typeface="Arial"/>
              </a:rPr>
              <a:t>r</a:t>
            </a:r>
            <a:r>
              <a:rPr dirty="0" sz="650" spc="20">
                <a:solidFill>
                  <a:srgbClr val="5D5E6D"/>
                </a:solidFill>
                <a:latin typeface="Arial"/>
                <a:cs typeface="Arial"/>
              </a:rPr>
              <a:t>ojec</a:t>
            </a:r>
            <a:r>
              <a:rPr dirty="0" sz="650" spc="-20">
                <a:solidFill>
                  <a:srgbClr val="5D5E6D"/>
                </a:solidFill>
                <a:latin typeface="Arial"/>
                <a:cs typeface="Arial"/>
              </a:rPr>
              <a:t>t</a:t>
            </a:r>
            <a:r>
              <a:rPr dirty="0" sz="650" spc="25">
                <a:solidFill>
                  <a:srgbClr val="3B3149"/>
                </a:solidFill>
                <a:latin typeface="Arial"/>
                <a:cs typeface="Arial"/>
              </a:rPr>
              <a:t>e</a:t>
            </a:r>
            <a:r>
              <a:rPr dirty="0" sz="650" spc="30">
                <a:solidFill>
                  <a:srgbClr val="3B3149"/>
                </a:solidFill>
                <a:latin typeface="Arial"/>
                <a:cs typeface="Arial"/>
              </a:rPr>
              <a:t>d</a:t>
            </a:r>
            <a:r>
              <a:rPr dirty="0" sz="650" spc="-1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00" spc="25" b="1">
                <a:solidFill>
                  <a:srgbClr val="5D5E6D"/>
                </a:solidFill>
                <a:latin typeface="Arial"/>
                <a:cs typeface="Arial"/>
              </a:rPr>
              <a:t>Annua</a:t>
            </a:r>
            <a:r>
              <a:rPr dirty="0" sz="600" spc="15" b="1">
                <a:solidFill>
                  <a:srgbClr val="5D5E6D"/>
                </a:solidFill>
                <a:latin typeface="Arial"/>
                <a:cs typeface="Arial"/>
              </a:rPr>
              <a:t>l</a:t>
            </a:r>
            <a:r>
              <a:rPr dirty="0" sz="600" spc="10" b="1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Revenue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s</a:t>
            </a:r>
            <a:r>
              <a:rPr dirty="0" sz="650" spc="20">
                <a:solidFill>
                  <a:srgbClr val="727072"/>
                </a:solidFill>
                <a:latin typeface="Arial"/>
                <a:cs typeface="Arial"/>
              </a:rPr>
              <a:t>_</a:t>
            </a:r>
            <a:r>
              <a:rPr dirty="0" sz="650">
                <a:solidFill>
                  <a:srgbClr val="727072"/>
                </a:solidFill>
                <a:latin typeface="Arial"/>
                <a:cs typeface="Arial"/>
              </a:rPr>
              <a:t>  </a:t>
            </a:r>
            <a:r>
              <a:rPr dirty="0" sz="650" spc="10">
                <a:solidFill>
                  <a:srgbClr val="727072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>
                <a:solidFill>
                  <a:srgbClr val="878EAA"/>
                </a:solidFill>
                <a:latin typeface="Arial"/>
                <a:cs typeface="Arial"/>
              </a:rPr>
              <a:t>  </a:t>
            </a:r>
            <a:r>
              <a:rPr dirty="0" sz="650" spc="3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>
                <a:solidFill>
                  <a:srgbClr val="878EAA"/>
                </a:solidFill>
                <a:latin typeface="Arial"/>
                <a:cs typeface="Arial"/>
              </a:rPr>
              <a:t>  </a:t>
            </a:r>
            <a:r>
              <a:rPr dirty="0" sz="650" spc="3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>
                <a:solidFill>
                  <a:srgbClr val="878EAA"/>
                </a:solidFill>
                <a:latin typeface="Arial"/>
                <a:cs typeface="Arial"/>
              </a:rPr>
              <a:t>  </a:t>
            </a:r>
            <a:r>
              <a:rPr dirty="0" sz="650" spc="3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>
                <a:solidFill>
                  <a:srgbClr val="878EAA"/>
                </a:solidFill>
                <a:latin typeface="Arial"/>
                <a:cs typeface="Arial"/>
              </a:rPr>
              <a:t>   </a:t>
            </a:r>
            <a:r>
              <a:rPr dirty="0" sz="650" spc="-15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35">
                <a:solidFill>
                  <a:srgbClr val="465979"/>
                </a:solidFill>
                <a:latin typeface="Arial"/>
                <a:cs typeface="Arial"/>
              </a:rPr>
              <a:t>Pro</a:t>
            </a:r>
            <a:r>
              <a:rPr dirty="0" sz="650" spc="5">
                <a:solidFill>
                  <a:srgbClr val="465979"/>
                </a:solidFill>
                <a:latin typeface="Arial"/>
                <a:cs typeface="Arial"/>
              </a:rPr>
              <a:t>j</a:t>
            </a:r>
            <a:r>
              <a:rPr dirty="0" sz="650" spc="-5">
                <a:solidFill>
                  <a:srgbClr val="24233B"/>
                </a:solidFill>
                <a:latin typeface="Arial"/>
                <a:cs typeface="Arial"/>
              </a:rPr>
              <a:t>e</a:t>
            </a:r>
            <a:r>
              <a:rPr dirty="0" sz="650" spc="-25">
                <a:solidFill>
                  <a:srgbClr val="24233B"/>
                </a:solidFill>
                <a:latin typeface="Arial"/>
                <a:cs typeface="Arial"/>
              </a:rPr>
              <a:t>c</a:t>
            </a:r>
            <a:r>
              <a:rPr dirty="0" sz="650">
                <a:solidFill>
                  <a:srgbClr val="6E4F5D"/>
                </a:solidFill>
                <a:latin typeface="Arial"/>
                <a:cs typeface="Arial"/>
              </a:rPr>
              <a:t>t</a:t>
            </a:r>
            <a:r>
              <a:rPr dirty="0" sz="650" spc="-114">
                <a:solidFill>
                  <a:srgbClr val="6E4F5D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d</a:t>
            </a:r>
            <a:r>
              <a:rPr dirty="0" sz="650" spc="5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4F485D"/>
                </a:solidFill>
                <a:latin typeface="Arial"/>
                <a:cs typeface="Arial"/>
              </a:rPr>
              <a:t>Al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l</a:t>
            </a:r>
            <a:r>
              <a:rPr dirty="0" sz="650" spc="-8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45">
                <a:solidFill>
                  <a:srgbClr val="6E4F5D"/>
                </a:solidFill>
                <a:latin typeface="Arial"/>
                <a:cs typeface="Arial"/>
              </a:rPr>
              <a:t>n</a:t>
            </a:r>
            <a:r>
              <a:rPr dirty="0" sz="650" spc="-5">
                <a:solidFill>
                  <a:srgbClr val="4F485D"/>
                </a:solidFill>
                <a:latin typeface="Arial"/>
                <a:cs typeface="Arial"/>
              </a:rPr>
              <a:t>ua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l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6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135">
                <a:solidFill>
                  <a:srgbClr val="4F485D"/>
                </a:solidFill>
                <a:latin typeface="Times New Roman"/>
                <a:cs typeface="Times New Roman"/>
              </a:rPr>
              <a:t>bpense</a:t>
            </a:r>
            <a:r>
              <a:rPr dirty="0" sz="650" spc="105">
                <a:solidFill>
                  <a:srgbClr val="4F485D"/>
                </a:solidFill>
                <a:latin typeface="Times New Roman"/>
                <a:cs typeface="Times New Roman"/>
              </a:rPr>
              <a:t>s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650" spc="565">
                <a:latin typeface="Times New Roman"/>
                <a:cs typeface="Times New Roman"/>
              </a:rPr>
              <a:t>_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99547" y="1864897"/>
            <a:ext cx="3395345" cy="225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3660">
              <a:lnSpc>
                <a:spcPct val="100000"/>
              </a:lnSpc>
              <a:spcBef>
                <a:spcPts val="100"/>
              </a:spcBef>
            </a:pPr>
            <a:r>
              <a:rPr dirty="0" sz="650" spc="430">
                <a:solidFill>
                  <a:srgbClr val="2B2A00"/>
                </a:solidFill>
                <a:latin typeface="Arial"/>
                <a:cs typeface="Arial"/>
              </a:rPr>
              <a:t>App</a:t>
            </a:r>
            <a:r>
              <a:rPr dirty="0" sz="650" spc="430">
                <a:solidFill>
                  <a:srgbClr val="440800"/>
                </a:solidFill>
                <a:latin typeface="Arial"/>
                <a:cs typeface="Arial"/>
              </a:rPr>
              <a:t>l</a:t>
            </a:r>
            <a:r>
              <a:rPr dirty="0" sz="650" spc="430">
                <a:solidFill>
                  <a:srgbClr val="2B2A00"/>
                </a:solidFill>
                <a:latin typeface="Arial"/>
                <a:cs typeface="Arial"/>
              </a:rPr>
              <a:t>r</a:t>
            </a:r>
            <a:r>
              <a:rPr dirty="0" sz="650" spc="-15">
                <a:solidFill>
                  <a:srgbClr val="2B2A00"/>
                </a:solidFill>
                <a:latin typeface="Arial"/>
                <a:cs typeface="Arial"/>
              </a:rPr>
              <a:t> </a:t>
            </a:r>
            <a:r>
              <a:rPr dirty="0" sz="650" spc="315">
                <a:solidFill>
                  <a:srgbClr val="2B2A00"/>
                </a:solidFill>
                <a:latin typeface="Arial"/>
                <a:cs typeface="Arial"/>
              </a:rPr>
              <a:t>: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  <a:tabLst>
                <a:tab pos="2369185" algn="l"/>
                <a:tab pos="3273425" algn="l"/>
              </a:tabLst>
            </a:pPr>
            <a:r>
              <a:rPr dirty="0" sz="650" spc="-635">
                <a:solidFill>
                  <a:srgbClr val="4F485D"/>
                </a:solidFill>
                <a:latin typeface="Arial"/>
                <a:cs typeface="Arial"/>
              </a:rPr>
              <a:t>D</a:t>
            </a:r>
            <a:r>
              <a:rPr dirty="0" sz="650" spc="-515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 spc="250">
                <a:solidFill>
                  <a:srgbClr val="4F485D"/>
                </a:solidFill>
                <a:latin typeface="Arial"/>
                <a:cs typeface="Arial"/>
              </a:rPr>
              <a:t>i</a:t>
            </a:r>
            <a:r>
              <a:rPr dirty="0" sz="650" spc="-6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o</a:t>
            </a:r>
            <a:r>
              <a:rPr dirty="0" sz="650" spc="55">
                <a:solidFill>
                  <a:srgbClr val="4F485D"/>
                </a:solidFill>
                <a:latin typeface="Arial"/>
                <a:cs typeface="Arial"/>
              </a:rPr>
              <a:t>c</a:t>
            </a:r>
            <a:r>
              <a:rPr dirty="0" sz="650" spc="-105">
                <a:solidFill>
                  <a:srgbClr val="959593"/>
                </a:solidFill>
                <a:latin typeface="Arial"/>
                <a:cs typeface="Arial"/>
              </a:rPr>
              <a:t>,</a:t>
            </a:r>
            <a:r>
              <a:rPr dirty="0" sz="650" spc="-125">
                <a:solidFill>
                  <a:srgbClr val="3B3149"/>
                </a:solidFill>
                <a:latin typeface="Arial"/>
                <a:cs typeface="Arial"/>
              </a:rPr>
              <a:t>o</a:t>
            </a:r>
            <a:r>
              <a:rPr dirty="0" sz="650" spc="-60">
                <a:solidFill>
                  <a:srgbClr val="3B3149"/>
                </a:solidFill>
                <a:latin typeface="Arial"/>
                <a:cs typeface="Arial"/>
              </a:rPr>
              <a:t>f</a:t>
            </a:r>
            <a:r>
              <a:rPr dirty="0" sz="65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55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130">
                <a:solidFill>
                  <a:srgbClr val="180A42"/>
                </a:solidFill>
                <a:latin typeface="Arial"/>
                <a:cs typeface="Arial"/>
              </a:rPr>
              <a:t>F</a:t>
            </a:r>
            <a:r>
              <a:rPr dirty="0" sz="650" spc="-35">
                <a:solidFill>
                  <a:srgbClr val="180A42"/>
                </a:solidFill>
                <a:latin typeface="Arial"/>
                <a:cs typeface="Arial"/>
              </a:rPr>
              <a:t> </a:t>
            </a:r>
            <a:r>
              <a:rPr dirty="0" sz="650" spc="-125">
                <a:solidFill>
                  <a:srgbClr val="6E4F5D"/>
                </a:solidFill>
                <a:latin typeface="Arial"/>
                <a:cs typeface="Arial"/>
              </a:rPr>
              <a:t>u</a:t>
            </a:r>
            <a:r>
              <a:rPr dirty="0" sz="650" spc="-120">
                <a:solidFill>
                  <a:srgbClr val="6E4F5D"/>
                </a:solidFill>
                <a:latin typeface="Arial"/>
                <a:cs typeface="Arial"/>
              </a:rPr>
              <a:t>n</a:t>
            </a:r>
            <a:r>
              <a:rPr dirty="0" sz="650">
                <a:solidFill>
                  <a:srgbClr val="6E4F5D"/>
                </a:solidFill>
                <a:latin typeface="Arial"/>
                <a:cs typeface="Arial"/>
              </a:rPr>
              <a:t> </a:t>
            </a:r>
            <a:r>
              <a:rPr dirty="0" sz="650" spc="-45">
                <a:solidFill>
                  <a:srgbClr val="6E4F5D"/>
                </a:solidFill>
                <a:latin typeface="Arial"/>
                <a:cs typeface="Arial"/>
              </a:rPr>
              <a:t> </a:t>
            </a:r>
            <a:r>
              <a:rPr dirty="0" sz="650" spc="-120">
                <a:solidFill>
                  <a:srgbClr val="3B3149"/>
                </a:solidFill>
                <a:latin typeface="Arial"/>
                <a:cs typeface="Arial"/>
              </a:rPr>
              <a:t>d</a:t>
            </a:r>
            <a:r>
              <a:rPr dirty="0" sz="650" spc="-6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5D5E6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5D5E6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-204">
                <a:solidFill>
                  <a:srgbClr val="5D5E6D"/>
                </a:solidFill>
                <a:latin typeface="Arial"/>
                <a:cs typeface="Arial"/>
              </a:rPr>
              <a:t>D</a:t>
            </a:r>
            <a:r>
              <a:rPr dirty="0" sz="650" spc="10">
                <a:solidFill>
                  <a:srgbClr val="3B3149"/>
                </a:solidFill>
                <a:latin typeface="Arial"/>
                <a:cs typeface="Arial"/>
              </a:rPr>
              <a:t>at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e</a:t>
            </a:r>
            <a:r>
              <a:rPr dirty="0" sz="650" spc="-5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B3149"/>
                </a:solidFill>
                <a:uFill>
                  <a:solidFill>
                    <a:srgbClr val="868DA9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B3149"/>
                </a:solidFill>
                <a:uFill>
                  <a:solidFill>
                    <a:srgbClr val="868DA9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490">
                <a:solidFill>
                  <a:srgbClr val="878EAA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4234" y="2218331"/>
            <a:ext cx="3064510" cy="24511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43815" marR="5080" indent="-31750">
              <a:lnSpc>
                <a:spcPts val="790"/>
              </a:lnSpc>
              <a:spcBef>
                <a:spcPts val="270"/>
              </a:spcBef>
              <a:tabLst>
                <a:tab pos="850900" algn="l"/>
              </a:tabLst>
            </a:pPr>
            <a:r>
              <a:rPr dirty="0" sz="650" spc="-90">
                <a:solidFill>
                  <a:srgbClr val="3B3149"/>
                </a:solidFill>
                <a:latin typeface="Arial"/>
                <a:cs typeface="Arial"/>
              </a:rPr>
              <a:t>P</a:t>
            </a:r>
            <a:r>
              <a:rPr dirty="0" sz="650" spc="-90">
                <a:solidFill>
                  <a:srgbClr val="75B8E4"/>
                </a:solidFill>
                <a:latin typeface="Arial"/>
                <a:cs typeface="Arial"/>
              </a:rPr>
              <a:t>l</a:t>
            </a:r>
            <a:r>
              <a:rPr dirty="0" sz="650" spc="-90">
                <a:solidFill>
                  <a:srgbClr val="24233B"/>
                </a:solidFill>
                <a:latin typeface="Arial"/>
                <a:cs typeface="Arial"/>
              </a:rPr>
              <a:t>ease </a:t>
            </a:r>
            <a:r>
              <a:rPr dirty="0" sz="650" spc="35">
                <a:solidFill>
                  <a:srgbClr val="4F485D"/>
                </a:solidFill>
                <a:latin typeface="Arial"/>
                <a:cs typeface="Arial"/>
              </a:rPr>
              <a:t>ca</a:t>
            </a:r>
            <a:r>
              <a:rPr dirty="0" sz="650" spc="35">
                <a:solidFill>
                  <a:srgbClr val="465979"/>
                </a:solidFill>
                <a:latin typeface="Arial"/>
                <a:cs typeface="Arial"/>
              </a:rPr>
              <a:t>l</a:t>
            </a:r>
            <a:r>
              <a:rPr dirty="0" sz="650" spc="35">
                <a:solidFill>
                  <a:srgbClr val="4F485D"/>
                </a:solidFill>
                <a:latin typeface="Arial"/>
                <a:cs typeface="Arial"/>
              </a:rPr>
              <a:t>l </a:t>
            </a:r>
            <a:r>
              <a:rPr dirty="0" sz="650" spc="50">
                <a:solidFill>
                  <a:srgbClr val="4F485D"/>
                </a:solidFill>
                <a:latin typeface="Arial"/>
                <a:cs typeface="Arial"/>
              </a:rPr>
              <a:t>University </a:t>
            </a:r>
            <a:r>
              <a:rPr dirty="0" sz="650" spc="55">
                <a:solidFill>
                  <a:srgbClr val="24233B"/>
                </a:solidFill>
                <a:latin typeface="Arial"/>
                <a:cs typeface="Arial"/>
              </a:rPr>
              <a:t>B</a:t>
            </a:r>
            <a:r>
              <a:rPr dirty="0" sz="650" spc="55">
                <a:solidFill>
                  <a:srgbClr val="4F485D"/>
                </a:solidFill>
                <a:latin typeface="Arial"/>
                <a:cs typeface="Arial"/>
              </a:rPr>
              <a:t>us</a:t>
            </a:r>
            <a:r>
              <a:rPr dirty="0" sz="650" spc="55">
                <a:solidFill>
                  <a:srgbClr val="6E4F5D"/>
                </a:solidFill>
                <a:latin typeface="Arial"/>
                <a:cs typeface="Arial"/>
              </a:rPr>
              <a:t>i</a:t>
            </a:r>
            <a:r>
              <a:rPr dirty="0" sz="650" spc="55">
                <a:solidFill>
                  <a:srgbClr val="3B3149"/>
                </a:solidFill>
                <a:latin typeface="Arial"/>
                <a:cs typeface="Arial"/>
              </a:rPr>
              <a:t>ness </a:t>
            </a:r>
            <a:r>
              <a:rPr dirty="0" sz="800" spc="5">
                <a:solidFill>
                  <a:srgbClr val="3B3149"/>
                </a:solidFill>
                <a:latin typeface="Times New Roman"/>
                <a:cs typeface="Times New Roman"/>
              </a:rPr>
              <a:t>Servioes </a:t>
            </a:r>
            <a:r>
              <a:rPr dirty="0" sz="700" spc="-105">
                <a:solidFill>
                  <a:srgbClr val="4F485D"/>
                </a:solidFill>
                <a:latin typeface="Arial"/>
                <a:cs typeface="Arial"/>
              </a:rPr>
              <a:t>IU</a:t>
            </a:r>
            <a:r>
              <a:rPr dirty="0" sz="700" spc="-105">
                <a:solidFill>
                  <a:srgbClr val="0F131D"/>
                </a:solidFill>
                <a:latin typeface="Arial"/>
                <a:cs typeface="Arial"/>
              </a:rPr>
              <a:t>B</a:t>
            </a:r>
            <a:r>
              <a:rPr dirty="0" sz="700" spc="-105">
                <a:solidFill>
                  <a:srgbClr val="3B3149"/>
                </a:solidFill>
                <a:latin typeface="Arial"/>
                <a:cs typeface="Arial"/>
              </a:rPr>
              <a:t>S</a:t>
            </a:r>
            <a:r>
              <a:rPr dirty="0" sz="700" spc="-105">
                <a:solidFill>
                  <a:srgbClr val="75B8E4"/>
                </a:solidFill>
                <a:latin typeface="Arial"/>
                <a:cs typeface="Arial"/>
              </a:rPr>
              <a:t>, </a:t>
            </a:r>
            <a:r>
              <a:rPr dirty="0" sz="700" spc="-114">
                <a:solidFill>
                  <a:srgbClr val="3B3149"/>
                </a:solidFill>
                <a:latin typeface="Arial"/>
                <a:cs typeface="Arial"/>
              </a:rPr>
              <a:t>J </a:t>
            </a:r>
            <a:r>
              <a:rPr dirty="0" sz="800" spc="-160">
                <a:solidFill>
                  <a:srgbClr val="3B3149"/>
                </a:solidFill>
                <a:latin typeface="Times New Roman"/>
                <a:cs typeface="Times New Roman"/>
              </a:rPr>
              <a:t>t </a:t>
            </a:r>
            <a:r>
              <a:rPr dirty="0" sz="800" spc="-290">
                <a:solidFill>
                  <a:srgbClr val="5D5E6D"/>
                </a:solidFill>
                <a:latin typeface="Times New Roman"/>
                <a:cs typeface="Times New Roman"/>
              </a:rPr>
              <a:t>o</a:t>
            </a:r>
            <a:r>
              <a:rPr dirty="0" sz="800" spc="295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650" spc="60">
                <a:solidFill>
                  <a:srgbClr val="4F485D"/>
                </a:solidFill>
                <a:latin typeface="Arial"/>
                <a:cs typeface="Arial"/>
              </a:rPr>
              <a:t>discuss </a:t>
            </a:r>
            <a:r>
              <a:rPr dirty="0" sz="650" spc="65">
                <a:solidFill>
                  <a:srgbClr val="4F485D"/>
                </a:solidFill>
                <a:latin typeface="Arial"/>
                <a:cs typeface="Arial"/>
              </a:rPr>
              <a:t>appl</a:t>
            </a:r>
            <a:r>
              <a:rPr dirty="0" sz="650" spc="65">
                <a:solidFill>
                  <a:srgbClr val="07217C"/>
                </a:solidFill>
                <a:latin typeface="Arial"/>
                <a:cs typeface="Arial"/>
              </a:rPr>
              <a:t>i</a:t>
            </a:r>
            <a:r>
              <a:rPr dirty="0" sz="650" spc="65">
                <a:solidFill>
                  <a:srgbClr val="3A3F60"/>
                </a:solidFill>
                <a:latin typeface="Arial"/>
                <a:cs typeface="Arial"/>
              </a:rPr>
              <a:t>cation  </a:t>
            </a:r>
            <a:r>
              <a:rPr dirty="0" sz="650">
                <a:solidFill>
                  <a:srgbClr val="3B3149"/>
                </a:solidFill>
                <a:latin typeface="Arial"/>
                <a:cs typeface="Arial"/>
              </a:rPr>
              <a:t>befOl"e</a:t>
            </a:r>
            <a:r>
              <a:rPr dirty="0" sz="650" spc="-55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125">
                <a:solidFill>
                  <a:srgbClr val="D6994F"/>
                </a:solidFill>
                <a:latin typeface="Arial"/>
                <a:cs typeface="Arial"/>
              </a:rPr>
              <a:t>,</a:t>
            </a:r>
            <a:r>
              <a:rPr dirty="0" sz="650" spc="-125">
                <a:solidFill>
                  <a:srgbClr val="4F485D"/>
                </a:solidFill>
                <a:latin typeface="Arial"/>
                <a:cs typeface="Arial"/>
              </a:rPr>
              <a:t>comp             </a:t>
            </a:r>
            <a:r>
              <a:rPr dirty="0" sz="650" spc="-10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90">
                <a:solidFill>
                  <a:srgbClr val="4F485D"/>
                </a:solidFill>
                <a:latin typeface="Arial"/>
                <a:cs typeface="Arial"/>
              </a:rPr>
              <a:t>leting	</a:t>
            </a:r>
            <a:r>
              <a:rPr dirty="0" sz="650" spc="65">
                <a:solidFill>
                  <a:srgbClr val="4F485D"/>
                </a:solidFill>
                <a:latin typeface="Arial"/>
                <a:cs typeface="Arial"/>
              </a:rPr>
              <a:t>form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35">
                <a:solidFill>
                  <a:srgbClr val="3B3149"/>
                </a:solidFill>
                <a:latin typeface="Arial"/>
                <a:cs typeface="Arial"/>
              </a:rPr>
              <a:t>x5727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6829" y="2609677"/>
            <a:ext cx="87503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10">
                <a:solidFill>
                  <a:srgbClr val="5D5E6D"/>
                </a:solidFill>
                <a:latin typeface="Arial"/>
                <a:cs typeface="Arial"/>
              </a:rPr>
              <a:t>C</a:t>
            </a:r>
            <a:r>
              <a:rPr dirty="0" sz="650" spc="10">
                <a:solidFill>
                  <a:srgbClr val="3A3F60"/>
                </a:solidFill>
                <a:latin typeface="Arial"/>
                <a:cs typeface="Arial"/>
              </a:rPr>
              <a:t>lil</a:t>
            </a:r>
            <a:r>
              <a:rPr dirty="0" sz="650" spc="10">
                <a:solidFill>
                  <a:srgbClr val="24233B"/>
                </a:solidFill>
                <a:latin typeface="Arial"/>
                <a:cs typeface="Arial"/>
              </a:rPr>
              <a:t>e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ck </a:t>
            </a:r>
            <a:r>
              <a:rPr dirty="0" sz="650" spc="5">
                <a:solidFill>
                  <a:srgbClr val="3B3149"/>
                </a:solidFill>
                <a:latin typeface="Arial"/>
                <a:cs typeface="Arial"/>
              </a:rPr>
              <a:t>a</a:t>
            </a:r>
            <a:r>
              <a:rPr dirty="0" sz="650" spc="5">
                <a:solidFill>
                  <a:srgbClr val="727072"/>
                </a:solidFill>
                <a:latin typeface="Arial"/>
                <a:cs typeface="Arial"/>
              </a:rPr>
              <a:t>ll </a:t>
            </a:r>
            <a:r>
              <a:rPr dirty="0" sz="700" spc="45">
                <a:solidFill>
                  <a:srgbClr val="4F485D"/>
                </a:solidFill>
                <a:latin typeface="Arial"/>
                <a:cs typeface="Arial"/>
              </a:rPr>
              <a:t>that </a:t>
            </a:r>
            <a:r>
              <a:rPr dirty="0" sz="650" spc="-45">
                <a:solidFill>
                  <a:srgbClr val="4F485D"/>
                </a:solidFill>
                <a:latin typeface="Arial"/>
                <a:cs typeface="Arial"/>
              </a:rPr>
              <a:t>ap</a:t>
            </a:r>
            <a:r>
              <a:rPr dirty="0" sz="650" spc="-45">
                <a:solidFill>
                  <a:srgbClr val="E6B370"/>
                </a:solidFill>
                <a:latin typeface="Arial"/>
                <a:cs typeface="Arial"/>
              </a:rPr>
              <a:t>,</a:t>
            </a:r>
            <a:r>
              <a:rPr dirty="0" sz="650" spc="-45">
                <a:solidFill>
                  <a:srgbClr val="3A3F60"/>
                </a:solidFill>
                <a:latin typeface="Arial"/>
                <a:cs typeface="Arial"/>
              </a:rPr>
              <a:t>p </a:t>
            </a:r>
            <a:r>
              <a:rPr dirty="0" sz="650" spc="-50">
                <a:solidFill>
                  <a:srgbClr val="465979"/>
                </a:solidFill>
                <a:latin typeface="Arial"/>
                <a:cs typeface="Arial"/>
              </a:rPr>
              <a:t>l</a:t>
            </a:r>
            <a:r>
              <a:rPr dirty="0" sz="650" spc="-40">
                <a:solidFill>
                  <a:srgbClr val="465979"/>
                </a:solidFill>
                <a:latin typeface="Arial"/>
                <a:cs typeface="Arial"/>
              </a:rPr>
              <a:t> </a:t>
            </a:r>
            <a:r>
              <a:rPr dirty="0" sz="650" spc="-85">
                <a:solidFill>
                  <a:srgbClr val="4F485D"/>
                </a:solidFill>
                <a:latin typeface="Arial"/>
                <a:cs typeface="Arial"/>
              </a:rPr>
              <a:t>y: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9785" y="2658532"/>
            <a:ext cx="66992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55">
                <a:solidFill>
                  <a:srgbClr val="3B3149"/>
                </a:solidFill>
                <a:latin typeface="Times New Roman"/>
                <a:cs typeface="Times New Roman"/>
              </a:rPr>
              <a:t>D</a:t>
            </a:r>
            <a:r>
              <a:rPr dirty="0" sz="1300" spc="-229">
                <a:solidFill>
                  <a:srgbClr val="3B3149"/>
                </a:solidFill>
                <a:latin typeface="Times New Roman"/>
                <a:cs typeface="Times New Roman"/>
              </a:rPr>
              <a:t> </a:t>
            </a:r>
            <a:r>
              <a:rPr dirty="0" sz="650" spc="30">
                <a:solidFill>
                  <a:srgbClr val="4F485D"/>
                </a:solidFill>
                <a:latin typeface="Arial"/>
                <a:cs typeface="Arial"/>
              </a:rPr>
              <a:t>New </a:t>
            </a:r>
            <a:r>
              <a:rPr dirty="0" sz="650" spc="-60">
                <a:solidFill>
                  <a:srgbClr val="E6B370"/>
                </a:solidFill>
                <a:latin typeface="Arial"/>
                <a:cs typeface="Arial"/>
              </a:rPr>
              <a:t>i</a:t>
            </a:r>
            <a:r>
              <a:rPr dirty="0" sz="650" spc="-60">
                <a:solidFill>
                  <a:srgbClr val="232F79"/>
                </a:solidFill>
                <a:latin typeface="Arial"/>
                <a:cs typeface="Arial"/>
              </a:rPr>
              <a:t>i</a:t>
            </a:r>
            <a:r>
              <a:rPr dirty="0" sz="650" spc="-60">
                <a:solidFill>
                  <a:srgbClr val="3B3149"/>
                </a:solidFill>
                <a:latin typeface="Arial"/>
                <a:cs typeface="Arial"/>
              </a:rPr>
              <a:t>nd </a:t>
            </a:r>
            <a:r>
              <a:rPr dirty="0" sz="650" spc="10">
                <a:solidFill>
                  <a:srgbClr val="3B3149"/>
                </a:solidFill>
                <a:latin typeface="Arial"/>
                <a:cs typeface="Arial"/>
              </a:rPr>
              <a:t>e,: </a:t>
            </a:r>
            <a:r>
              <a:rPr dirty="0" sz="700" spc="25">
                <a:solidFill>
                  <a:srgbClr val="4F485D"/>
                </a:solidFill>
                <a:latin typeface="Arial"/>
                <a:cs typeface="Arial"/>
              </a:rPr>
              <a:t>#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83375" y="2645810"/>
            <a:ext cx="6546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90">
                <a:solidFill>
                  <a:srgbClr val="0F131D"/>
                </a:solidFill>
                <a:latin typeface="Times New Roman"/>
                <a:cs typeface="Times New Roman"/>
              </a:rPr>
              <a:t>D</a:t>
            </a:r>
            <a:r>
              <a:rPr dirty="0" sz="1400" spc="-310">
                <a:solidFill>
                  <a:srgbClr val="0F131D"/>
                </a:solidFill>
                <a:latin typeface="Times New Roman"/>
                <a:cs typeface="Times New Roman"/>
              </a:rPr>
              <a:t> </a:t>
            </a:r>
            <a:r>
              <a:rPr dirty="0" sz="650" spc="35">
                <a:solidFill>
                  <a:srgbClr val="5D5E6D"/>
                </a:solidFill>
                <a:latin typeface="Arial"/>
                <a:cs typeface="Arial"/>
              </a:rPr>
              <a:t>New </a:t>
            </a:r>
            <a:r>
              <a:rPr dirty="0" sz="700" spc="20">
                <a:solidFill>
                  <a:srgbClr val="5D5E6D"/>
                </a:solidFill>
                <a:latin typeface="Arial"/>
                <a:cs typeface="Arial"/>
              </a:rPr>
              <a:t>fund </a:t>
            </a:r>
            <a:r>
              <a:rPr dirty="0" sz="700" spc="25">
                <a:solidFill>
                  <a:srgbClr val="3B3149"/>
                </a:solidFill>
                <a:latin typeface="Arial"/>
                <a:cs typeface="Arial"/>
              </a:rPr>
              <a:t>#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36780" y="2836139"/>
            <a:ext cx="46482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50" spc="60">
                <a:solidFill>
                  <a:srgbClr val="603159"/>
                </a:solidFill>
                <a:latin typeface="Arial"/>
                <a:cs typeface="Arial"/>
              </a:rPr>
              <a:t>goto</a:t>
            </a:r>
            <a:r>
              <a:rPr dirty="0" sz="550" spc="-85">
                <a:solidFill>
                  <a:srgbClr val="603159"/>
                </a:solidFill>
                <a:latin typeface="Arial"/>
                <a:cs typeface="Arial"/>
              </a:rPr>
              <a:t> </a:t>
            </a:r>
            <a:r>
              <a:rPr dirty="0" sz="600" spc="35" b="1">
                <a:solidFill>
                  <a:srgbClr val="878EAA"/>
                </a:solidFill>
                <a:latin typeface="Arial"/>
                <a:cs typeface="Arial"/>
              </a:rPr>
              <a:t>1</a:t>
            </a:r>
            <a:r>
              <a:rPr dirty="0" sz="550" spc="35">
                <a:solidFill>
                  <a:srgbClr val="4F485D"/>
                </a:solidFill>
                <a:latin typeface="Arial"/>
                <a:cs typeface="Arial"/>
              </a:rPr>
              <a:t>baCM</a:t>
            </a:r>
            <a:endParaRPr sz="5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1504" y="2951914"/>
            <a:ext cx="3335020" cy="599440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582930">
              <a:lnSpc>
                <a:spcPct val="100000"/>
              </a:lnSpc>
              <a:spcBef>
                <a:spcPts val="145"/>
              </a:spcBef>
            </a:pP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Change </a:t>
            </a:r>
            <a:r>
              <a:rPr dirty="0" sz="650" spc="15">
                <a:solidFill>
                  <a:srgbClr val="4F485D"/>
                </a:solidFill>
                <a:latin typeface="Times New Roman"/>
                <a:cs typeface="Times New Roman"/>
              </a:rPr>
              <a:t>Org </a:t>
            </a:r>
            <a:r>
              <a:rPr dirty="0" sz="700" spc="-70" b="1">
                <a:solidFill>
                  <a:srgbClr val="5D5E6D"/>
                </a:solidFill>
                <a:latin typeface="Arial"/>
                <a:cs typeface="Arial"/>
              </a:rPr>
              <a:t>on</a:t>
            </a:r>
            <a:r>
              <a:rPr dirty="0" sz="700" spc="-70" b="1">
                <a:solidFill>
                  <a:srgbClr val="8ACCF2"/>
                </a:solidFill>
                <a:latin typeface="Arial"/>
                <a:cs typeface="Arial"/>
              </a:rPr>
              <a:t>, </a:t>
            </a:r>
            <a:r>
              <a:rPr dirty="0" sz="650" spc="-195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 spc="3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4F485D"/>
                </a:solidFill>
                <a:latin typeface="Arial"/>
                <a:cs typeface="Arial"/>
              </a:rPr>
              <a:t>l!!</a:t>
            </a:r>
            <a:r>
              <a:rPr dirty="0" sz="650" spc="-10">
                <a:solidFill>
                  <a:srgbClr val="232F79"/>
                </a:solidFill>
                <a:latin typeface="Arial"/>
                <a:cs typeface="Arial"/>
              </a:rPr>
              <a:t>i</a:t>
            </a:r>
            <a:r>
              <a:rPr dirty="0" sz="650" spc="-10">
                <a:solidFill>
                  <a:srgbClr val="3B3149"/>
                </a:solidFill>
                <a:latin typeface="Arial"/>
                <a:cs typeface="Arial"/>
              </a:rPr>
              <a:t>sti</a:t>
            </a:r>
            <a:r>
              <a:rPr dirty="0" sz="650" spc="-10">
                <a:solidFill>
                  <a:srgbClr val="6E4F5D"/>
                </a:solidFill>
                <a:latin typeface="Arial"/>
                <a:cs typeface="Arial"/>
              </a:rPr>
              <a:t>n</a:t>
            </a:r>
            <a:r>
              <a:rPr dirty="0" sz="650" spc="-10">
                <a:solidFill>
                  <a:srgbClr val="4F485D"/>
                </a:solidFill>
                <a:latin typeface="Arial"/>
                <a:cs typeface="Arial"/>
              </a:rPr>
              <a:t>g </a:t>
            </a:r>
            <a:r>
              <a:rPr dirty="0" sz="650" spc="-200">
                <a:solidFill>
                  <a:srgbClr val="E6B370"/>
                </a:solidFill>
                <a:latin typeface="Arial"/>
                <a:cs typeface="Arial"/>
              </a:rPr>
              <a:t>1</a:t>
            </a:r>
            <a:r>
              <a:rPr dirty="0" sz="650" spc="-200">
                <a:solidFill>
                  <a:srgbClr val="07217C"/>
                </a:solidFill>
                <a:latin typeface="Arial"/>
                <a:cs typeface="Arial"/>
              </a:rPr>
              <a:t>i</a:t>
            </a:r>
            <a:r>
              <a:rPr dirty="0" sz="650" spc="-80">
                <a:solidFill>
                  <a:srgbClr val="07217C"/>
                </a:solidFill>
                <a:latin typeface="Arial"/>
                <a:cs typeface="Arial"/>
              </a:rPr>
              <a:t> </a:t>
            </a:r>
            <a:r>
              <a:rPr dirty="0" sz="650" spc="-265">
                <a:solidFill>
                  <a:srgbClr val="3B3149"/>
                </a:solidFill>
                <a:latin typeface="Arial"/>
                <a:cs typeface="Arial"/>
              </a:rPr>
              <a:t>nd</a:t>
            </a:r>
            <a:r>
              <a:rPr dirty="0" sz="650" spc="43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3B3149"/>
                </a:solidFill>
                <a:latin typeface="Arial"/>
                <a:cs typeface="Arial"/>
              </a:rPr>
              <a:t>e,:</a:t>
            </a:r>
            <a:r>
              <a:rPr dirty="0" sz="650" spc="-3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#</a:t>
            </a:r>
            <a:endParaRPr sz="650">
              <a:latin typeface="Arial"/>
              <a:cs typeface="Arial"/>
            </a:endParaRPr>
          </a:p>
          <a:p>
            <a:pPr marL="422275">
              <a:lnSpc>
                <a:spcPts val="1620"/>
              </a:lnSpc>
              <a:spcBef>
                <a:spcPts val="95"/>
              </a:spcBef>
            </a:pPr>
            <a:r>
              <a:rPr dirty="0" sz="1400" spc="90">
                <a:solidFill>
                  <a:srgbClr val="0F131D"/>
                </a:solidFill>
                <a:latin typeface="Times New Roman"/>
                <a:cs typeface="Times New Roman"/>
              </a:rPr>
              <a:t>D</a:t>
            </a:r>
            <a:r>
              <a:rPr dirty="0" sz="1400" spc="-240">
                <a:solidFill>
                  <a:srgbClr val="0F131D"/>
                </a:solidFill>
                <a:latin typeface="Times New Roman"/>
                <a:cs typeface="Times New Roman"/>
              </a:rPr>
              <a:t> </a:t>
            </a:r>
            <a:r>
              <a:rPr dirty="0" sz="650" spc="30">
                <a:solidFill>
                  <a:srgbClr val="4F485D"/>
                </a:solidFill>
                <a:latin typeface="Arial"/>
                <a:cs typeface="Arial"/>
              </a:rPr>
              <a:t>New </a:t>
            </a:r>
            <a:r>
              <a:rPr dirty="0" sz="650" spc="30">
                <a:solidFill>
                  <a:srgbClr val="3A3F60"/>
                </a:solidFill>
                <a:latin typeface="Arial"/>
                <a:cs typeface="Arial"/>
              </a:rPr>
              <a:t>p</a:t>
            </a:r>
            <a:r>
              <a:rPr dirty="0" sz="650" spc="30">
                <a:solidFill>
                  <a:srgbClr val="26699C"/>
                </a:solidFill>
                <a:latin typeface="Arial"/>
                <a:cs typeface="Arial"/>
              </a:rPr>
              <a:t>r</a:t>
            </a:r>
            <a:r>
              <a:rPr dirty="0" sz="650" spc="30">
                <a:solidFill>
                  <a:srgbClr val="4F485D"/>
                </a:solidFill>
                <a:latin typeface="Arial"/>
                <a:cs typeface="Arial"/>
              </a:rPr>
              <a:t>ogram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1080"/>
              </a:lnSpc>
            </a:pPr>
            <a:r>
              <a:rPr dirty="0" sz="950" spc="-180">
                <a:solidFill>
                  <a:srgbClr val="24233B"/>
                </a:solidFill>
                <a:latin typeface="Times New Roman"/>
                <a:cs typeface="Times New Roman"/>
              </a:rPr>
              <a:t>[</a:t>
            </a:r>
            <a:r>
              <a:rPr dirty="0" u="heavy" sz="950" spc="-180">
                <a:solidFill>
                  <a:srgbClr val="0F131D"/>
                </a:solidFill>
                <a:uFill>
                  <a:solidFill>
                    <a:srgbClr val="4F485D"/>
                  </a:solidFill>
                </a:uFill>
                <a:latin typeface="Times New Roman"/>
                <a:cs typeface="Times New Roman"/>
              </a:rPr>
              <a:t>0-:</a:t>
            </a:r>
            <a:r>
              <a:rPr dirty="0" u="heavy" sz="950" spc="-180">
                <a:solidFill>
                  <a:srgbClr val="4F485D"/>
                </a:solidFill>
                <a:uFill>
                  <a:solidFill>
                    <a:srgbClr val="4F485D"/>
                  </a:solidFill>
                </a:uFill>
                <a:latin typeface="Times New Roman"/>
                <a:cs typeface="Times New Roman"/>
              </a:rPr>
              <a:t>,-es_</a:t>
            </a:r>
            <a:r>
              <a:rPr dirty="0" sz="950" spc="-180">
                <a:solidFill>
                  <a:srgbClr val="4F485D"/>
                </a:solidFill>
                <a:latin typeface="Times New Roman"/>
                <a:cs typeface="Times New Roman"/>
              </a:rPr>
              <a:t>o</a:t>
            </a:r>
            <a:r>
              <a:rPr dirty="0" u="heavy" sz="950" spc="-18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_rN".'c.</a:t>
            </a:r>
            <a:r>
              <a:rPr dirty="0" u="heavy" sz="950" spc="-18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·</a:t>
            </a:r>
            <a:r>
              <a:rPr dirty="0" u="heavy" sz="950" spc="-18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:_.</a:t>
            </a:r>
            <a:r>
              <a:rPr dirty="0" u="heavy" sz="950" spc="-180">
                <a:solidFill>
                  <a:srgbClr val="3B314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r>
              <a:rPr dirty="0" u="heavy" sz="950" spc="-18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</a:t>
            </a:r>
            <a:r>
              <a:rPr dirty="0" u="heavy" sz="950" spc="-180">
                <a:solidFill>
                  <a:srgbClr val="3B314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r>
              <a:rPr dirty="0" sz="950" spc="-180">
                <a:solidFill>
                  <a:srgbClr val="4F485D"/>
                </a:solidFill>
                <a:latin typeface="Times New Roman"/>
                <a:cs typeface="Times New Roman"/>
              </a:rPr>
              <a:t>_</a:t>
            </a:r>
            <a:r>
              <a:rPr dirty="0" sz="950" spc="-180">
                <a:solidFill>
                  <a:srgbClr val="3B3149"/>
                </a:solidFill>
                <a:latin typeface="Times New Roman"/>
                <a:cs typeface="Times New Roman"/>
              </a:rPr>
              <a:t>,</a:t>
            </a:r>
            <a:r>
              <a:rPr dirty="0" sz="950" spc="-180">
                <a:latin typeface="Times New Roman"/>
                <a:cs typeface="Times New Roman"/>
              </a:rPr>
              <a:t>l</a:t>
            </a:r>
            <a:r>
              <a:rPr dirty="0" sz="700" spc="-180" b="1">
                <a:solidFill>
                  <a:srgbClr val="727072"/>
                </a:solidFill>
                <a:latin typeface="Times New Roman"/>
                <a:cs typeface="Times New Roman"/>
              </a:rPr>
              <a:t>1</a:t>
            </a:r>
            <a:r>
              <a:rPr dirty="0" sz="700" spc="-180">
                <a:solidFill>
                  <a:srgbClr val="5D5E6D"/>
                </a:solidFill>
                <a:latin typeface="Times New Roman"/>
                <a:cs typeface="Times New Roman"/>
              </a:rPr>
              <a:t>-</a:t>
            </a:r>
            <a:r>
              <a:rPr dirty="0" sz="700" spc="570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650" spc="-145">
                <a:solidFill>
                  <a:srgbClr val="4F485D"/>
                </a:solidFill>
                <a:latin typeface="Arial"/>
                <a:cs typeface="Arial"/>
              </a:rPr>
              <a:t>Are </a:t>
            </a:r>
            <a:r>
              <a:rPr dirty="0" sz="650" spc="-140">
                <a:solidFill>
                  <a:srgbClr val="4F485D"/>
                </a:solidFill>
                <a:latin typeface="Arial"/>
                <a:cs typeface="Arial"/>
              </a:rPr>
              <a:t>Hle </a:t>
            </a:r>
            <a:r>
              <a:rPr dirty="0" sz="650" spc="-5">
                <a:solidFill>
                  <a:srgbClr val="5D5E6D"/>
                </a:solidFill>
                <a:latin typeface="Arial"/>
                <a:cs typeface="Arial"/>
              </a:rPr>
              <a:t>funds</a:t>
            </a:r>
            <a:r>
              <a:rPr dirty="0" sz="650" spc="-5">
                <a:solidFill>
                  <a:srgbClr val="4B114F"/>
                </a:solidFill>
                <a:latin typeface="Arial"/>
                <a:cs typeface="Arial"/>
              </a:rPr>
              <a:t>r </a:t>
            </a:r>
            <a:r>
              <a:rPr dirty="0" sz="650" spc="-15">
                <a:solidFill>
                  <a:srgbClr val="4F485D"/>
                </a:solidFill>
                <a:latin typeface="Arial"/>
                <a:cs typeface="Arial"/>
              </a:rPr>
              <a:t>eoei\.led </a:t>
            </a:r>
            <a:r>
              <a:rPr dirty="0" sz="650" spc="-25">
                <a:solidFill>
                  <a:srgbClr val="3A3F60"/>
                </a:solidFill>
                <a:latin typeface="Arial"/>
                <a:cs typeface="Arial"/>
              </a:rPr>
              <a:t>asa </a:t>
            </a:r>
            <a:r>
              <a:rPr dirty="0" sz="700" spc="55">
                <a:solidFill>
                  <a:srgbClr val="4F485D"/>
                </a:solidFill>
                <a:latin typeface="Times New Roman"/>
                <a:cs typeface="Times New Roman"/>
              </a:rPr>
              <a:t>!jff? </a:t>
            </a:r>
            <a:r>
              <a:rPr dirty="0" sz="700" spc="-45">
                <a:solidFill>
                  <a:srgbClr val="727072"/>
                </a:solidFill>
                <a:latin typeface="Times New Roman"/>
                <a:cs typeface="Times New Roman"/>
              </a:rPr>
              <a:t>If 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yes, </a:t>
            </a:r>
            <a:r>
              <a:rPr dirty="0" sz="650" spc="-15">
                <a:solidFill>
                  <a:srgbClr val="4F485D"/>
                </a:solidFill>
                <a:latin typeface="Arial"/>
                <a:cs typeface="Arial"/>
              </a:rPr>
              <a:t>what</a:t>
            </a:r>
            <a:r>
              <a:rPr dirty="0" sz="650" spc="-15">
                <a:solidFill>
                  <a:srgbClr val="727072"/>
                </a:solidFill>
                <a:latin typeface="Arial"/>
                <a:cs typeface="Arial"/>
              </a:rPr>
              <a:t>( </a:t>
            </a:r>
            <a:r>
              <a:rPr dirty="0" sz="650" spc="-114">
                <a:solidFill>
                  <a:srgbClr val="570164"/>
                </a:solidFill>
                <a:latin typeface="Arial"/>
                <a:cs typeface="Arial"/>
              </a:rPr>
              <a:t>i </a:t>
            </a:r>
            <a:r>
              <a:rPr dirty="0" sz="650" spc="-95">
                <a:solidFill>
                  <a:srgbClr val="1A3D5D"/>
                </a:solidFill>
                <a:latin typeface="Arial"/>
                <a:cs typeface="Arial"/>
              </a:rPr>
              <a:t>f </a:t>
            </a:r>
            <a:r>
              <a:rPr dirty="0" sz="950" spc="-155">
                <a:solidFill>
                  <a:srgbClr val="4F485D"/>
                </a:solidFill>
                <a:latin typeface="Times New Roman"/>
                <a:cs typeface="Times New Roman"/>
              </a:rPr>
              <a:t>a,iy</a:t>
            </a:r>
            <a:r>
              <a:rPr dirty="0" sz="950" spc="-155">
                <a:solidFill>
                  <a:srgbClr val="797E8E"/>
                </a:solidFill>
                <a:latin typeface="Times New Roman"/>
                <a:cs typeface="Times New Roman"/>
              </a:rPr>
              <a:t>j </a:t>
            </a:r>
            <a:r>
              <a:rPr dirty="0" sz="650" spc="-70">
                <a:solidFill>
                  <a:srgbClr val="4B114F"/>
                </a:solidFill>
                <a:latin typeface="Arial"/>
                <a:cs typeface="Arial"/>
              </a:rPr>
              <a:t>r </a:t>
            </a:r>
            <a:r>
              <a:rPr dirty="0" sz="650" spc="-114">
                <a:solidFill>
                  <a:srgbClr val="3A3F60"/>
                </a:solidFill>
                <a:latin typeface="Arial"/>
                <a:cs typeface="Arial"/>
              </a:rPr>
              <a:t>es </a:t>
            </a:r>
            <a:r>
              <a:rPr dirty="0" sz="650" spc="-50">
                <a:solidFill>
                  <a:srgbClr val="465979"/>
                </a:solidFill>
                <a:latin typeface="Arial"/>
                <a:cs typeface="Arial"/>
              </a:rPr>
              <a:t>tli</a:t>
            </a:r>
            <a:r>
              <a:rPr dirty="0" sz="650" spc="-50">
                <a:solidFill>
                  <a:srgbClr val="3B3149"/>
                </a:solidFill>
                <a:latin typeface="Arial"/>
                <a:cs typeface="Arial"/>
              </a:rPr>
              <a:t>c</a:t>
            </a:r>
            <a:r>
              <a:rPr dirty="0" sz="650" spc="-2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40">
                <a:solidFill>
                  <a:srgbClr val="603159"/>
                </a:solidFill>
                <a:latin typeface="Arial"/>
                <a:cs typeface="Arial"/>
              </a:rPr>
              <a:t>tioo</a:t>
            </a:r>
            <a:r>
              <a:rPr dirty="0" sz="650" spc="-40">
                <a:solidFill>
                  <a:srgbClr val="3B3149"/>
                </a:solidFill>
                <a:latin typeface="Arial"/>
                <a:cs typeface="Arial"/>
              </a:rPr>
              <a:t>s</a:t>
            </a:r>
            <a:endParaRPr sz="650">
              <a:latin typeface="Arial"/>
              <a:cs typeface="Arial"/>
            </a:endParaRPr>
          </a:p>
          <a:p>
            <a:pPr marL="166370">
              <a:lnSpc>
                <a:spcPct val="100000"/>
              </a:lnSpc>
              <a:tabLst>
                <a:tab pos="3213100" algn="l"/>
              </a:tabLst>
            </a:pPr>
            <a:r>
              <a:rPr dirty="0" sz="650" spc="-50">
                <a:solidFill>
                  <a:srgbClr val="3B3149"/>
                </a:solidFill>
                <a:latin typeface="Arial"/>
                <a:cs typeface="Arial"/>
              </a:rPr>
              <a:t>hillso</a:t>
            </a:r>
            <a:r>
              <a:rPr dirty="0" sz="650" spc="-65">
                <a:solidFill>
                  <a:srgbClr val="3B3149"/>
                </a:solidFill>
                <a:latin typeface="Arial"/>
                <a:cs typeface="Arial"/>
              </a:rPr>
              <a:t>e</a:t>
            </a:r>
            <a:r>
              <a:rPr dirty="0" sz="650" spc="-35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bee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n</a:t>
            </a:r>
            <a:r>
              <a:rPr dirty="0" sz="650" spc="-1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6E4F5D"/>
                </a:solidFill>
                <a:latin typeface="Arial"/>
                <a:cs typeface="Arial"/>
              </a:rPr>
              <a:t>p</a:t>
            </a:r>
            <a:r>
              <a:rPr dirty="0" sz="650" spc="10">
                <a:solidFill>
                  <a:srgbClr val="6E4F5D"/>
                </a:solidFill>
                <a:latin typeface="Arial"/>
                <a:cs typeface="Arial"/>
              </a:rPr>
              <a:t>l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ace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d</a:t>
            </a:r>
            <a:r>
              <a:rPr dirty="0" sz="650" spc="-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700" spc="30" b="1">
                <a:solidFill>
                  <a:srgbClr val="5D5E6D"/>
                </a:solidFill>
                <a:latin typeface="Times New Roman"/>
                <a:cs typeface="Times New Roman"/>
              </a:rPr>
              <a:t>on</a:t>
            </a:r>
            <a:r>
              <a:rPr dirty="0" sz="700" spc="-25" b="1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650" spc="40">
                <a:solidFill>
                  <a:srgbClr val="6E4F5D"/>
                </a:solidFill>
                <a:latin typeface="Arial"/>
                <a:cs typeface="Arial"/>
              </a:rPr>
              <a:t>H</a:t>
            </a:r>
            <a:r>
              <a:rPr dirty="0" sz="650" spc="-15">
                <a:solidFill>
                  <a:srgbClr val="6E4F5D"/>
                </a:solidFill>
                <a:latin typeface="Arial"/>
                <a:cs typeface="Arial"/>
              </a:rPr>
              <a:t>l</a:t>
            </a:r>
            <a:r>
              <a:rPr dirty="0" sz="650" spc="35">
                <a:solidFill>
                  <a:srgbClr val="3B3149"/>
                </a:solidFill>
                <a:latin typeface="Arial"/>
                <a:cs typeface="Arial"/>
              </a:rPr>
              <a:t>e</a:t>
            </a:r>
            <a:r>
              <a:rPr dirty="0" sz="65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us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 spc="-4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55">
                <a:solidFill>
                  <a:srgbClr val="5D5E6D"/>
                </a:solidFill>
                <a:latin typeface="Arial"/>
                <a:cs typeface="Arial"/>
              </a:rPr>
              <a:t>o</a:t>
            </a:r>
            <a:r>
              <a:rPr dirty="0" sz="650" spc="10">
                <a:solidFill>
                  <a:srgbClr val="052D52"/>
                </a:solidFill>
                <a:latin typeface="Arial"/>
                <a:cs typeface="Arial"/>
              </a:rPr>
              <a:t>f</a:t>
            </a:r>
            <a:r>
              <a:rPr dirty="0" sz="650">
                <a:solidFill>
                  <a:srgbClr val="052D52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3A3F60"/>
                </a:solidFill>
                <a:latin typeface="Arial"/>
                <a:cs typeface="Arial"/>
              </a:rPr>
              <a:t>th</a:t>
            </a:r>
            <a:r>
              <a:rPr dirty="0" sz="650" spc="25">
                <a:solidFill>
                  <a:srgbClr val="3A3F60"/>
                </a:solidFill>
                <a:latin typeface="Arial"/>
                <a:cs typeface="Arial"/>
              </a:rPr>
              <a:t>e</a:t>
            </a:r>
            <a:r>
              <a:rPr dirty="0" sz="650" spc="1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40">
                <a:solidFill>
                  <a:srgbClr val="4F485D"/>
                </a:solidFill>
                <a:latin typeface="Arial"/>
                <a:cs typeface="Arial"/>
              </a:rPr>
              <a:t>lllllds</a:t>
            </a:r>
            <a:r>
              <a:rPr dirty="0" sz="650" spc="85">
                <a:solidFill>
                  <a:srgbClr val="4F485D"/>
                </a:solidFill>
                <a:latin typeface="Arial"/>
                <a:cs typeface="Arial"/>
              </a:rPr>
              <a:t>?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495"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14483" y="2572527"/>
            <a:ext cx="91503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40">
                <a:solidFill>
                  <a:srgbClr val="3B3149"/>
                </a:solidFill>
                <a:latin typeface="Arial"/>
                <a:cs typeface="Arial"/>
              </a:rPr>
              <a:t>□</a:t>
            </a:r>
            <a:r>
              <a:rPr dirty="0" sz="650" spc="20">
                <a:solidFill>
                  <a:srgbClr val="4F485D"/>
                </a:solidFill>
                <a:latin typeface="Times New Roman"/>
                <a:cs typeface="Times New Roman"/>
              </a:rPr>
              <a:t>Ne</a:t>
            </a:r>
            <a:r>
              <a:rPr dirty="0" sz="650" spc="30">
                <a:solidFill>
                  <a:srgbClr val="4F485D"/>
                </a:solidFill>
                <a:latin typeface="Times New Roman"/>
                <a:cs typeface="Times New Roman"/>
              </a:rPr>
              <a:t>w</a:t>
            </a:r>
            <a:r>
              <a:rPr dirty="0" sz="650" spc="5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40">
                <a:solidFill>
                  <a:srgbClr val="3B3149"/>
                </a:solidFill>
                <a:latin typeface="Arial"/>
                <a:cs typeface="Arial"/>
              </a:rPr>
              <a:t>D</a:t>
            </a:r>
            <a:r>
              <a:rPr dirty="0" sz="650" spc="-35">
                <a:solidFill>
                  <a:srgbClr val="3B3149"/>
                </a:solidFill>
                <a:latin typeface="Arial"/>
                <a:cs typeface="Arial"/>
              </a:rPr>
              <a:t>e</a:t>
            </a:r>
            <a:r>
              <a:rPr dirty="0" sz="650" spc="5">
                <a:solidFill>
                  <a:srgbClr val="4B114F"/>
                </a:solidFill>
                <a:latin typeface="Arial"/>
                <a:cs typeface="Arial"/>
              </a:rPr>
              <a:t>p</a:t>
            </a:r>
            <a:r>
              <a:rPr dirty="0" sz="650" spc="15">
                <a:solidFill>
                  <a:srgbClr val="603159"/>
                </a:solidFill>
                <a:latin typeface="Arial"/>
                <a:cs typeface="Arial"/>
              </a:rPr>
              <a:t>t</a:t>
            </a:r>
            <a:r>
              <a:rPr dirty="0" sz="650">
                <a:solidFill>
                  <a:srgbClr val="603159"/>
                </a:solidFill>
                <a:latin typeface="Arial"/>
                <a:cs typeface="Arial"/>
              </a:rPr>
              <a:t> </a:t>
            </a:r>
            <a:r>
              <a:rPr dirty="0" sz="650" spc="-25">
                <a:solidFill>
                  <a:srgbClr val="603159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4F485D"/>
                </a:solidFill>
                <a:latin typeface="Times New Roman"/>
                <a:cs typeface="Times New Roman"/>
              </a:rPr>
              <a:t>(</a:t>
            </a:r>
            <a:r>
              <a:rPr dirty="0" sz="650" spc="-10">
                <a:solidFill>
                  <a:srgbClr val="4F485D"/>
                </a:solidFill>
                <a:latin typeface="Times New Roman"/>
                <a:cs typeface="Times New Roman"/>
              </a:rPr>
              <a:t>O</a:t>
            </a:r>
            <a:r>
              <a:rPr dirty="0" sz="650" spc="-25">
                <a:solidFill>
                  <a:srgbClr val="26699C"/>
                </a:solidFill>
                <a:latin typeface="Times New Roman"/>
                <a:cs typeface="Times New Roman"/>
              </a:rPr>
              <a:t>i</a:t>
            </a:r>
            <a:r>
              <a:rPr dirty="0" sz="650" spc="-95">
                <a:solidFill>
                  <a:srgbClr val="797E8E"/>
                </a:solidFill>
                <a:latin typeface="Times New Roman"/>
                <a:cs typeface="Times New Roman"/>
              </a:rPr>
              <a:t>·</a:t>
            </a:r>
            <a:r>
              <a:rPr dirty="0" sz="650" spc="30">
                <a:solidFill>
                  <a:srgbClr val="5D5E6D"/>
                </a:solidFill>
                <a:latin typeface="Times New Roman"/>
                <a:cs typeface="Times New Roman"/>
              </a:rPr>
              <a:t>g</a:t>
            </a:r>
            <a:r>
              <a:rPr dirty="0" sz="650" spc="-35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650" spc="20">
                <a:solidFill>
                  <a:srgbClr val="5D5E6D"/>
                </a:solidFill>
                <a:latin typeface="Times New Roman"/>
                <a:cs typeface="Times New Roman"/>
              </a:rPr>
              <a:t>)</a:t>
            </a:r>
            <a:r>
              <a:rPr dirty="0" sz="650" spc="60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700" spc="35">
                <a:solidFill>
                  <a:srgbClr val="3B3149"/>
                </a:solidFill>
                <a:latin typeface="Arial"/>
                <a:cs typeface="Arial"/>
              </a:rPr>
              <a:t>#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92245" y="2438940"/>
            <a:ext cx="100266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2330" algn="l"/>
              </a:tabLst>
            </a:pPr>
            <a:r>
              <a:rPr dirty="0" sz="650" spc="35">
                <a:solidFill>
                  <a:srgbClr val="4F485D"/>
                </a:solidFill>
                <a:latin typeface="Arial"/>
                <a:cs typeface="Arial"/>
              </a:rPr>
              <a:t>Dat</a:t>
            </a:r>
            <a:r>
              <a:rPr dirty="0" sz="650" spc="45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 spc="-9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635">
                <a:solidFill>
                  <a:srgbClr val="0F131D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57415" y="2312595"/>
            <a:ext cx="2045970" cy="35814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algn="ctr" marL="527050">
              <a:lnSpc>
                <a:spcPct val="100000"/>
              </a:lnSpc>
              <a:spcBef>
                <a:spcPts val="229"/>
              </a:spcBef>
            </a:pPr>
            <a:r>
              <a:rPr dirty="0" sz="550" spc="20">
                <a:solidFill>
                  <a:srgbClr val="4F485D"/>
                </a:solidFill>
                <a:latin typeface="Times New Roman"/>
                <a:cs typeface="Times New Roman"/>
              </a:rPr>
              <a:t>Rea:se</a:t>
            </a:r>
            <a:r>
              <a:rPr dirty="0" sz="550" spc="5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500" spc="20">
                <a:solidFill>
                  <a:srgbClr val="4F485D"/>
                </a:solidFill>
                <a:latin typeface="Arial"/>
                <a:cs typeface="Arial"/>
              </a:rPr>
              <a:t>read</a:t>
            </a:r>
            <a:r>
              <a:rPr dirty="0" sz="500" spc="-8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450" spc="5">
                <a:solidFill>
                  <a:srgbClr val="3B3149"/>
                </a:solidFill>
                <a:latin typeface="Times New Roman"/>
                <a:cs typeface="Times New Roman"/>
              </a:rPr>
              <a:t>i,J</a:t>
            </a:r>
            <a:r>
              <a:rPr dirty="0" sz="450" spc="30">
                <a:solidFill>
                  <a:srgbClr val="3B3149"/>
                </a:solidFill>
                <a:latin typeface="Times New Roman"/>
                <a:cs typeface="Times New Roman"/>
              </a:rPr>
              <a:t> </a:t>
            </a:r>
            <a:r>
              <a:rPr dirty="0" sz="600" spc="10">
                <a:solidFill>
                  <a:srgbClr val="6E4F5D"/>
                </a:solidFill>
                <a:latin typeface="Times New Roman"/>
                <a:cs typeface="Times New Roman"/>
              </a:rPr>
              <a:t>to</a:t>
            </a:r>
            <a:r>
              <a:rPr dirty="0" sz="600" spc="-75">
                <a:solidFill>
                  <a:srgbClr val="6E4F5D"/>
                </a:solidFill>
                <a:latin typeface="Times New Roman"/>
                <a:cs typeface="Times New Roman"/>
              </a:rPr>
              <a:t> </a:t>
            </a:r>
            <a:r>
              <a:rPr dirty="0" sz="500" spc="30">
                <a:solidFill>
                  <a:srgbClr val="6E4F5D"/>
                </a:solidFill>
                <a:latin typeface="Arial"/>
                <a:cs typeface="Arial"/>
              </a:rPr>
              <a:t>tile</a:t>
            </a:r>
            <a:r>
              <a:rPr dirty="0" sz="500" spc="-75">
                <a:solidFill>
                  <a:srgbClr val="6E4F5D"/>
                </a:solidFill>
                <a:latin typeface="Arial"/>
                <a:cs typeface="Arial"/>
              </a:rPr>
              <a:t> </a:t>
            </a:r>
            <a:r>
              <a:rPr dirty="0" sz="500" spc="20">
                <a:solidFill>
                  <a:srgbClr val="797E8E"/>
                </a:solidFill>
                <a:latin typeface="Times New Roman"/>
                <a:cs typeface="Times New Roman"/>
              </a:rPr>
              <a:t>l</a:t>
            </a:r>
            <a:r>
              <a:rPr dirty="0" sz="500" spc="20">
                <a:solidFill>
                  <a:srgbClr val="4F485D"/>
                </a:solidFill>
                <a:latin typeface="Times New Roman"/>
                <a:cs typeface="Times New Roman"/>
              </a:rPr>
              <a:t>e/1</a:t>
            </a:r>
            <a:r>
              <a:rPr dirty="0" sz="500" spc="-45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500" spc="15">
                <a:solidFill>
                  <a:srgbClr val="5D5E6D"/>
                </a:solidFill>
                <a:latin typeface="Times New Roman"/>
                <a:cs typeface="Times New Roman"/>
              </a:rPr>
              <a:t>"'1</a:t>
            </a:r>
            <a:r>
              <a:rPr dirty="0" sz="500" spc="15">
                <a:solidFill>
                  <a:srgbClr val="3A3F60"/>
                </a:solidFill>
                <a:latin typeface="Times New Roman"/>
                <a:cs typeface="Times New Roman"/>
              </a:rPr>
              <a:t>d</a:t>
            </a:r>
            <a:r>
              <a:rPr dirty="0" sz="500" spc="45">
                <a:solidFill>
                  <a:srgbClr val="3A3F60"/>
                </a:solidFill>
                <a:latin typeface="Times New Roman"/>
                <a:cs typeface="Times New Roman"/>
              </a:rPr>
              <a:t> </a:t>
            </a:r>
            <a:r>
              <a:rPr dirty="0" sz="500" spc="15">
                <a:solidFill>
                  <a:srgbClr val="603159"/>
                </a:solidFill>
                <a:latin typeface="Arial"/>
                <a:cs typeface="Arial"/>
              </a:rPr>
              <a:t>p</a:t>
            </a:r>
            <a:r>
              <a:rPr dirty="0" sz="500" spc="15">
                <a:solidFill>
                  <a:srgbClr val="5D5E6D"/>
                </a:solidFill>
                <a:latin typeface="Arial"/>
                <a:cs typeface="Arial"/>
              </a:rPr>
              <a:t>rtnt</a:t>
            </a:r>
            <a:r>
              <a:rPr dirty="0" sz="500" spc="-25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500" spc="45">
                <a:solidFill>
                  <a:srgbClr val="727072"/>
                </a:solidFill>
                <a:latin typeface="Arial"/>
                <a:cs typeface="Arial"/>
              </a:rPr>
              <a:t>n</a:t>
            </a:r>
            <a:r>
              <a:rPr dirty="0" sz="500" spc="45">
                <a:solidFill>
                  <a:srgbClr val="4F485D"/>
                </a:solidFill>
                <a:latin typeface="Arial"/>
                <a:cs typeface="Arial"/>
              </a:rPr>
              <a:t>,rne</a:t>
            </a:r>
            <a:r>
              <a:rPr dirty="0" sz="500" spc="-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500" spc="35">
                <a:solidFill>
                  <a:srgbClr val="5D5E6D"/>
                </a:solidFill>
                <a:latin typeface="Arial"/>
                <a:cs typeface="Arial"/>
              </a:rPr>
              <a:t>and</a:t>
            </a:r>
            <a:r>
              <a:rPr dirty="0" sz="500" spc="35">
                <a:solidFill>
                  <a:srgbClr val="5D7787"/>
                </a:solidFill>
                <a:latin typeface="Arial"/>
                <a:cs typeface="Arial"/>
              </a:rPr>
              <a:t>lrJ</a:t>
            </a:r>
            <a:r>
              <a:rPr dirty="0" sz="500" spc="35">
                <a:solidFill>
                  <a:srgbClr val="3A3F60"/>
                </a:solidFill>
                <a:latin typeface="Arial"/>
                <a:cs typeface="Arial"/>
              </a:rPr>
              <a:t>e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  <a:tabLst>
                <a:tab pos="1325880" algn="l"/>
                <a:tab pos="1819275" algn="l"/>
              </a:tabLst>
            </a:pP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Departmeri</a:t>
            </a:r>
            <a:r>
              <a:rPr dirty="0" sz="650" spc="15">
                <a:solidFill>
                  <a:srgbClr val="6E4F5D"/>
                </a:solidFill>
                <a:latin typeface="Arial"/>
                <a:cs typeface="Arial"/>
              </a:rPr>
              <a:t>t</a:t>
            </a:r>
            <a:r>
              <a:rPr dirty="0" sz="650" spc="70">
                <a:solidFill>
                  <a:srgbClr val="6E4F5D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E4F5D"/>
                </a:solidFill>
                <a:latin typeface="Arial"/>
                <a:cs typeface="Arial"/>
              </a:rPr>
              <a:t>t-l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ead</a:t>
            </a:r>
            <a:r>
              <a:rPr dirty="0" u="sng" sz="6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dirty="0" u="sng" sz="650" spc="-9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	</a:t>
            </a:r>
            <a:endParaRPr sz="650">
              <a:latin typeface="Arial"/>
              <a:cs typeface="Arial"/>
            </a:endParaRPr>
          </a:p>
          <a:p>
            <a:pPr algn="ctr" marL="527050">
              <a:lnSpc>
                <a:spcPct val="100000"/>
              </a:lnSpc>
              <a:spcBef>
                <a:spcPts val="60"/>
              </a:spcBef>
            </a:pPr>
            <a:r>
              <a:rPr dirty="0" sz="650" spc="-30">
                <a:solidFill>
                  <a:srgbClr val="5D5E6D"/>
                </a:solidFill>
                <a:latin typeface="Arial"/>
                <a:cs typeface="Arial"/>
              </a:rPr>
              <a:t>sg,,a:iae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57415" y="2979395"/>
            <a:ext cx="333756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20290" algn="l"/>
                <a:tab pos="3215640" algn="l"/>
              </a:tabLst>
            </a:pP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Dean/D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l</a:t>
            </a:r>
            <a:r>
              <a:rPr dirty="0" sz="650" spc="-10">
                <a:solidFill>
                  <a:srgbClr val="4B114F"/>
                </a:solidFill>
                <a:latin typeface="Arial"/>
                <a:cs typeface="Arial"/>
              </a:rPr>
              <a:t>r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ecto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r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-130">
                <a:solidFill>
                  <a:srgbClr val="5D5E6D"/>
                </a:solidFill>
                <a:latin typeface="Arial"/>
                <a:cs typeface="Arial"/>
              </a:rPr>
              <a:t>D</a:t>
            </a:r>
            <a:r>
              <a:rPr dirty="0" sz="650" spc="10">
                <a:solidFill>
                  <a:srgbClr val="3B3149"/>
                </a:solidFill>
                <a:latin typeface="Arial"/>
                <a:cs typeface="Arial"/>
              </a:rPr>
              <a:t>at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e</a:t>
            </a:r>
            <a:r>
              <a:rPr dirty="0" sz="650" spc="-5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B314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B314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490">
                <a:solidFill>
                  <a:srgbClr val="0F131D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54261" y="3211456"/>
            <a:ext cx="334073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50135" algn="l"/>
                <a:tab pos="3218815" algn="l"/>
              </a:tabLst>
            </a:pPr>
            <a:r>
              <a:rPr dirty="0" sz="650" spc="170">
                <a:solidFill>
                  <a:srgbClr val="80547E"/>
                </a:solidFill>
                <a:latin typeface="Arial"/>
                <a:cs typeface="Arial"/>
              </a:rPr>
              <a:t>V</a:t>
            </a:r>
            <a:r>
              <a:rPr dirty="0" sz="650" spc="-35">
                <a:solidFill>
                  <a:srgbClr val="4F485D"/>
                </a:solidFill>
                <a:latin typeface="Arial"/>
                <a:cs typeface="Arial"/>
              </a:rPr>
              <a:t>r</a:t>
            </a:r>
            <a:r>
              <a:rPr dirty="0" sz="650" spc="-455">
                <a:solidFill>
                  <a:srgbClr val="80547E"/>
                </a:solidFill>
                <a:latin typeface="Arial"/>
                <a:cs typeface="Arial"/>
              </a:rPr>
              <a:t>i</a:t>
            </a:r>
            <a:r>
              <a:rPr dirty="0" sz="650" spc="-125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Pre</a:t>
            </a:r>
            <a:r>
              <a:rPr dirty="0" sz="650" spc="30">
                <a:solidFill>
                  <a:srgbClr val="4F485D"/>
                </a:solidFill>
                <a:latin typeface="Arial"/>
                <a:cs typeface="Arial"/>
              </a:rPr>
              <a:t>s</a:t>
            </a:r>
            <a:r>
              <a:rPr dirty="0" sz="650" spc="-10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30">
                <a:solidFill>
                  <a:srgbClr val="3B3149"/>
                </a:solidFill>
                <a:latin typeface="Arial"/>
                <a:cs typeface="Arial"/>
              </a:rPr>
              <a:t>den</a:t>
            </a:r>
            <a:r>
              <a:rPr dirty="0" sz="650" spc="15">
                <a:solidFill>
                  <a:srgbClr val="3B3149"/>
                </a:solidFill>
                <a:latin typeface="Arial"/>
                <a:cs typeface="Arial"/>
              </a:rPr>
              <a:t>t</a:t>
            </a:r>
            <a:r>
              <a:rPr dirty="0" sz="650" spc="-5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B314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B314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35">
                <a:solidFill>
                  <a:srgbClr val="4F485D"/>
                </a:solidFill>
                <a:latin typeface="Arial"/>
                <a:cs typeface="Arial"/>
              </a:rPr>
              <a:t>Dat</a:t>
            </a:r>
            <a:r>
              <a:rPr dirty="0" sz="650" spc="45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 spc="-9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490">
                <a:solidFill>
                  <a:srgbClr val="0F131D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5672" y="3819086"/>
            <a:ext cx="332740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2780" algn="l"/>
              </a:tabLst>
            </a:pPr>
            <a:r>
              <a:rPr dirty="0" sz="650" spc="65">
                <a:solidFill>
                  <a:srgbClr val="797E8E"/>
                </a:solidFill>
                <a:latin typeface="Arial"/>
                <a:cs typeface="Arial"/>
              </a:rPr>
              <a:t>l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det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l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tif</a:t>
            </a:r>
            <a:r>
              <a:rPr dirty="0" sz="650" spc="40">
                <a:solidFill>
                  <a:srgbClr val="4F485D"/>
                </a:solidFill>
                <a:latin typeface="Arial"/>
                <a:cs typeface="Arial"/>
              </a:rPr>
              <a:t>y</a:t>
            </a:r>
            <a:r>
              <a:rPr dirty="0" sz="650" spc="-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an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y</a:t>
            </a:r>
            <a:r>
              <a:rPr dirty="0" sz="650" spc="-2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deliverallte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s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required</a:t>
            </a:r>
            <a:r>
              <a:rPr dirty="0" sz="650" spc="-2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a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s</a:t>
            </a:r>
            <a:r>
              <a:rPr dirty="0" sz="650" spc="-2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30">
                <a:solidFill>
                  <a:srgbClr val="4F485D"/>
                </a:solidFill>
                <a:latin typeface="Arial"/>
                <a:cs typeface="Arial"/>
              </a:rPr>
              <a:t>a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5D5E6D"/>
                </a:solidFill>
                <a:latin typeface="Arial"/>
                <a:cs typeface="Arial"/>
              </a:rPr>
              <a:t>oo</a:t>
            </a:r>
            <a:r>
              <a:rPr dirty="0" sz="650" spc="15">
                <a:solidFill>
                  <a:srgbClr val="5D5E6D"/>
                </a:solidFill>
                <a:latin typeface="Arial"/>
                <a:cs typeface="Arial"/>
              </a:rPr>
              <a:t>n</a:t>
            </a:r>
            <a:r>
              <a:rPr dirty="0" sz="650">
                <a:solidFill>
                  <a:srgbClr val="3B3149"/>
                </a:solidFill>
                <a:latin typeface="Arial"/>
                <a:cs typeface="Arial"/>
              </a:rPr>
              <a:t>d</a:t>
            </a:r>
            <a:r>
              <a:rPr dirty="0" sz="650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25">
                <a:solidFill>
                  <a:srgbClr val="5D5E6D"/>
                </a:solidFill>
                <a:latin typeface="Arial"/>
                <a:cs typeface="Arial"/>
              </a:rPr>
              <a:t>lio</a:t>
            </a:r>
            <a:r>
              <a:rPr dirty="0" sz="650" spc="50">
                <a:solidFill>
                  <a:srgbClr val="5D5E6D"/>
                </a:solidFill>
                <a:latin typeface="Arial"/>
                <a:cs typeface="Arial"/>
              </a:rPr>
              <a:t>o</a:t>
            </a:r>
            <a:r>
              <a:rPr dirty="0" sz="650" spc="-55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4F485D"/>
                </a:solidFill>
                <a:latin typeface="Arial"/>
                <a:cs typeface="Arial"/>
              </a:rPr>
              <a:t>o</a:t>
            </a:r>
            <a:r>
              <a:rPr dirty="0" sz="650" spc="25">
                <a:solidFill>
                  <a:srgbClr val="4B114F"/>
                </a:solidFill>
                <a:latin typeface="Arial"/>
                <a:cs typeface="Arial"/>
              </a:rPr>
              <a:t>f</a:t>
            </a:r>
            <a:r>
              <a:rPr dirty="0" sz="650" spc="85">
                <a:solidFill>
                  <a:srgbClr val="4B114F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th</a:t>
            </a:r>
            <a:r>
              <a:rPr dirty="0" sz="650" spc="30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  </a:t>
            </a:r>
            <a:r>
              <a:rPr dirty="0" sz="650" spc="-3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i="1">
                <a:solidFill>
                  <a:srgbClr val="646750"/>
                </a:solidFill>
                <a:latin typeface="Arial"/>
                <a:cs typeface="Arial"/>
              </a:rPr>
              <a:t>-</a:t>
            </a:r>
            <a:r>
              <a:rPr dirty="0" sz="650" i="1">
                <a:solidFill>
                  <a:srgbClr val="646750"/>
                </a:solidFill>
                <a:latin typeface="Arial"/>
                <a:cs typeface="Arial"/>
              </a:rPr>
              <a:t>   </a:t>
            </a:r>
            <a:r>
              <a:rPr dirty="0" sz="650" spc="75" i="1">
                <a:solidFill>
                  <a:srgbClr val="646750"/>
                </a:solidFill>
                <a:latin typeface="Arial"/>
                <a:cs typeface="Arial"/>
              </a:rPr>
              <a:t> </a:t>
            </a:r>
            <a:r>
              <a:rPr dirty="0" u="sng" sz="650" i="1">
                <a:solidFill>
                  <a:srgbClr val="646750"/>
                </a:solidFill>
                <a:uFill>
                  <a:solidFill>
                    <a:srgbClr val="868DA9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i="1">
                <a:solidFill>
                  <a:srgbClr val="646750"/>
                </a:solidFill>
                <a:uFill>
                  <a:solidFill>
                    <a:srgbClr val="868DA9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590">
                <a:solidFill>
                  <a:srgbClr val="878EAA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00930" y="4077099"/>
            <a:ext cx="3384550" cy="356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750"/>
              </a:lnSpc>
              <a:spcBef>
                <a:spcPts val="100"/>
              </a:spcBef>
            </a:pPr>
            <a:r>
              <a:rPr dirty="0" u="heavy" sz="1550" spc="-295" b="1">
                <a:solidFill>
                  <a:srgbClr val="0F131D"/>
                </a:solidFill>
                <a:uFill>
                  <a:solidFill>
                    <a:srgbClr val="3B3149"/>
                  </a:solidFill>
                </a:uFill>
                <a:latin typeface="Times New Roman"/>
                <a:cs typeface="Times New Roman"/>
              </a:rPr>
              <a:t>J</a:t>
            </a:r>
            <a:r>
              <a:rPr dirty="0" u="heavy" sz="1550" spc="-204" b="1">
                <a:solidFill>
                  <a:srgbClr val="3B3149"/>
                </a:solidFill>
                <a:uFill>
                  <a:solidFill>
                    <a:srgbClr val="3B3149"/>
                  </a:solidFill>
                </a:uFill>
                <a:latin typeface="Times New Roman"/>
                <a:cs typeface="Times New Roman"/>
              </a:rPr>
              <a:t>e</a:t>
            </a:r>
            <a:r>
              <a:rPr dirty="0" u="heavy" sz="1550" spc="-45" b="1">
                <a:solidFill>
                  <a:srgbClr val="3B3149"/>
                </a:solidFill>
                <a:uFill>
                  <a:solidFill>
                    <a:srgbClr val="3B3149"/>
                  </a:solidFill>
                </a:uFill>
                <a:latin typeface="Times New Roman"/>
                <a:cs typeface="Times New Roman"/>
              </a:rPr>
              <a:t>s</a:t>
            </a:r>
            <a:r>
              <a:rPr dirty="0" u="heavy" sz="650" spc="-160">
                <a:solidFill>
                  <a:srgbClr val="3A3F60"/>
                </a:solidFill>
                <a:uFill>
                  <a:solidFill>
                    <a:srgbClr val="3B3149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650" spc="15">
                <a:solidFill>
                  <a:srgbClr val="3A3F60"/>
                </a:solidFill>
                <a:uFill>
                  <a:solidFill>
                    <a:srgbClr val="3B3149"/>
                  </a:solidFill>
                </a:uFill>
                <a:latin typeface="Arial"/>
                <a:cs typeface="Arial"/>
              </a:rPr>
              <a:t> </a:t>
            </a:r>
            <a:r>
              <a:rPr dirty="0" sz="650" spc="-3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u="heavy" sz="650" spc="-95">
                <a:solidFill>
                  <a:srgbClr val="07217C"/>
                </a:solidFill>
                <a:uFill>
                  <a:solidFill>
                    <a:srgbClr val="07217C"/>
                  </a:solidFill>
                </a:uFill>
                <a:latin typeface="Arial"/>
                <a:cs typeface="Arial"/>
              </a:rPr>
              <a:t>r</a:t>
            </a:r>
            <a:r>
              <a:rPr dirty="0" sz="650">
                <a:solidFill>
                  <a:srgbClr val="07217C"/>
                </a:solidFill>
                <a:latin typeface="Arial"/>
                <a:cs typeface="Arial"/>
              </a:rPr>
              <a:t> </a:t>
            </a:r>
            <a:r>
              <a:rPr dirty="0" sz="650" spc="-40">
                <a:solidFill>
                  <a:srgbClr val="07217C"/>
                </a:solidFill>
                <a:latin typeface="Arial"/>
                <a:cs typeface="Arial"/>
              </a:rPr>
              <a:t> </a:t>
            </a:r>
            <a:r>
              <a:rPr dirty="0" u="heavy" sz="1050" spc="-140" b="1">
                <a:solidFill>
                  <a:srgbClr val="3F1F33"/>
                </a:solidFill>
                <a:uFill>
                  <a:solidFill>
                    <a:srgbClr val="3F1F33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1450" spc="-210">
                <a:solidFill>
                  <a:srgbClr val="3B3149"/>
                </a:solidFill>
                <a:uFill>
                  <a:solidFill>
                    <a:srgbClr val="3F1F33"/>
                  </a:solidFill>
                </a:uFill>
                <a:latin typeface="Times New Roman"/>
                <a:cs typeface="Times New Roman"/>
              </a:rPr>
              <a:t>c..;..</a:t>
            </a:r>
            <a:r>
              <a:rPr dirty="0" u="heavy" sz="1450" spc="-555">
                <a:solidFill>
                  <a:srgbClr val="3B3149"/>
                </a:solidFill>
                <a:uFill>
                  <a:solidFill>
                    <a:srgbClr val="3F1F33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heavy" sz="750" spc="30">
                <a:solidFill>
                  <a:srgbClr val="646750"/>
                </a:solidFill>
                <a:uFill>
                  <a:solidFill>
                    <a:srgbClr val="3F1F33"/>
                  </a:solidFill>
                </a:uFill>
                <a:latin typeface="Times New Roman"/>
                <a:cs typeface="Times New Roman"/>
              </a:rPr>
              <a:t>_</a:t>
            </a:r>
            <a:r>
              <a:rPr dirty="0" sz="750" spc="-85">
                <a:solidFill>
                  <a:srgbClr val="646750"/>
                </a:solidFill>
                <a:latin typeface="Times New Roman"/>
                <a:cs typeface="Times New Roman"/>
              </a:rPr>
              <a:t> </a:t>
            </a:r>
            <a:r>
              <a:rPr dirty="0" sz="750" spc="30">
                <a:solidFill>
                  <a:srgbClr val="4F485D"/>
                </a:solidFill>
                <a:latin typeface="Times New Roman"/>
                <a:cs typeface="Times New Roman"/>
              </a:rPr>
              <a:t>2</a:t>
            </a:r>
            <a:r>
              <a:rPr dirty="0" sz="75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750" spc="15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750" spc="-165">
                <a:solidFill>
                  <a:srgbClr val="5D5E6D"/>
                </a:solidFill>
                <a:latin typeface="Times New Roman"/>
                <a:cs typeface="Times New Roman"/>
              </a:rPr>
              <a:t>W</a:t>
            </a:r>
            <a:r>
              <a:rPr dirty="0" sz="750" spc="-140">
                <a:solidFill>
                  <a:srgbClr val="367BB5"/>
                </a:solidFill>
                <a:latin typeface="Times New Roman"/>
                <a:cs typeface="Times New Roman"/>
              </a:rPr>
              <a:t>1</a:t>
            </a:r>
            <a:r>
              <a:rPr dirty="0" sz="750" spc="-260">
                <a:solidFill>
                  <a:srgbClr val="4D1375"/>
                </a:solidFill>
                <a:latin typeface="Times New Roman"/>
                <a:cs typeface="Times New Roman"/>
              </a:rPr>
              <a:t>1</a:t>
            </a:r>
            <a:r>
              <a:rPr dirty="0" sz="750" spc="-65">
                <a:solidFill>
                  <a:srgbClr val="797E8E"/>
                </a:solidFill>
                <a:latin typeface="Times New Roman"/>
                <a:cs typeface="Times New Roman"/>
              </a:rPr>
              <a:t>1</a:t>
            </a:r>
            <a:r>
              <a:rPr dirty="0" sz="750" spc="-100">
                <a:solidFill>
                  <a:srgbClr val="797E8E"/>
                </a:solidFill>
                <a:latin typeface="Times New Roman"/>
                <a:cs typeface="Times New Roman"/>
              </a:rPr>
              <a:t> </a:t>
            </a:r>
            <a:r>
              <a:rPr dirty="0" sz="650" spc="-70">
                <a:solidFill>
                  <a:srgbClr val="4F485D"/>
                </a:solidFill>
                <a:latin typeface="Arial"/>
                <a:cs typeface="Arial"/>
              </a:rPr>
              <a:t>an</a:t>
            </a:r>
            <a:r>
              <a:rPr dirty="0" sz="650" spc="-55">
                <a:solidFill>
                  <a:srgbClr val="4F485D"/>
                </a:solidFill>
                <a:latin typeface="Arial"/>
                <a:cs typeface="Arial"/>
              </a:rPr>
              <a:t>y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 </a:t>
            </a:r>
            <a:r>
              <a:rPr dirty="0" sz="650" spc="-9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5D5E6D"/>
                </a:solidFill>
                <a:latin typeface="Times New Roman"/>
                <a:cs typeface="Times New Roman"/>
              </a:rPr>
              <a:t>im:et</a:t>
            </a:r>
            <a:r>
              <a:rPr dirty="0" sz="650" spc="-30">
                <a:solidFill>
                  <a:srgbClr val="5D5E6D"/>
                </a:solidFill>
                <a:latin typeface="Times New Roman"/>
                <a:cs typeface="Times New Roman"/>
              </a:rPr>
              <a:t>l</a:t>
            </a:r>
            <a:r>
              <a:rPr dirty="0" sz="650" spc="-15">
                <a:solidFill>
                  <a:srgbClr val="3A3F60"/>
                </a:solidFill>
                <a:latin typeface="Times New Roman"/>
                <a:cs typeface="Times New Roman"/>
              </a:rPr>
              <a:t>ec</a:t>
            </a:r>
            <a:r>
              <a:rPr dirty="0" sz="650" spc="-5">
                <a:solidFill>
                  <a:srgbClr val="3A3F60"/>
                </a:solidFill>
                <a:latin typeface="Times New Roman"/>
                <a:cs typeface="Times New Roman"/>
              </a:rPr>
              <a:t>t</a:t>
            </a:r>
            <a:r>
              <a:rPr dirty="0" sz="650" spc="30">
                <a:solidFill>
                  <a:srgbClr val="3A3F60"/>
                </a:solidFill>
                <a:latin typeface="Times New Roman"/>
                <a:cs typeface="Times New Roman"/>
              </a:rPr>
              <a:t> </a:t>
            </a:r>
            <a:r>
              <a:rPr dirty="0" sz="650" spc="-5">
                <a:solidFill>
                  <a:srgbClr val="5D5E6D"/>
                </a:solidFill>
                <a:latin typeface="Times New Roman"/>
                <a:cs typeface="Times New Roman"/>
              </a:rPr>
              <a:t>ual</a:t>
            </a:r>
            <a:r>
              <a:rPr dirty="0" sz="650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650" spc="55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700" spc="5" i="1">
                <a:solidFill>
                  <a:srgbClr val="4F485D"/>
                </a:solidFill>
                <a:latin typeface="Times New Roman"/>
                <a:cs typeface="Times New Roman"/>
              </a:rPr>
              <a:t>property</a:t>
            </a:r>
            <a:r>
              <a:rPr dirty="0" sz="700" spc="5" i="1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5">
                <a:solidFill>
                  <a:srgbClr val="3A3F60"/>
                </a:solidFill>
                <a:latin typeface="Arial"/>
                <a:cs typeface="Arial"/>
              </a:rPr>
              <a:t>b</a:t>
            </a:r>
            <a:r>
              <a:rPr dirty="0" sz="650" spc="10">
                <a:solidFill>
                  <a:srgbClr val="3A3F60"/>
                </a:solidFill>
                <a:latin typeface="Arial"/>
                <a:cs typeface="Arial"/>
              </a:rPr>
              <a:t>e</a:t>
            </a:r>
            <a:r>
              <a:rPr dirty="0" sz="650" spc="3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4F485D"/>
                </a:solidFill>
                <a:latin typeface="Arial"/>
                <a:cs typeface="Arial"/>
              </a:rPr>
              <a:t>develope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d</a:t>
            </a:r>
            <a:r>
              <a:rPr dirty="0" sz="650" spc="4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700" spc="-20" b="1">
                <a:solidFill>
                  <a:srgbClr val="4F485D"/>
                </a:solidFill>
                <a:latin typeface="Arial"/>
                <a:cs typeface="Arial"/>
              </a:rPr>
              <a:t>el</a:t>
            </a:r>
            <a:r>
              <a:rPr dirty="0" sz="700" spc="-35" b="1">
                <a:solidFill>
                  <a:srgbClr val="4F485D"/>
                </a:solidFill>
                <a:latin typeface="Arial"/>
                <a:cs typeface="Arial"/>
              </a:rPr>
              <a:t>l</a:t>
            </a:r>
            <a:r>
              <a:rPr dirty="0" sz="650" spc="-10">
                <a:solidFill>
                  <a:srgbClr val="5D5E6D"/>
                </a:solidFill>
                <a:latin typeface="Arial"/>
                <a:cs typeface="Arial"/>
              </a:rPr>
              <a:t>rin</a:t>
            </a:r>
            <a:r>
              <a:rPr dirty="0" sz="650" spc="-65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3B3149"/>
                </a:solidFill>
                <a:latin typeface="Arial"/>
                <a:cs typeface="Arial"/>
              </a:rPr>
              <a:t>g</a:t>
            </a:r>
            <a:r>
              <a:rPr dirty="0" sz="650" spc="55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4F485D"/>
                </a:solidFill>
                <a:latin typeface="Arial"/>
                <a:cs typeface="Arial"/>
              </a:rPr>
              <a:t>t</a:t>
            </a:r>
            <a:r>
              <a:rPr dirty="0" sz="650" spc="-15">
                <a:solidFill>
                  <a:srgbClr val="4F485D"/>
                </a:solidFill>
                <a:latin typeface="Arial"/>
                <a:cs typeface="Arial"/>
              </a:rPr>
              <a:t>h</a:t>
            </a:r>
            <a:r>
              <a:rPr dirty="0" sz="650" spc="-114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24233B"/>
                </a:solidFill>
                <a:latin typeface="Arial"/>
                <a:cs typeface="Arial"/>
              </a:rPr>
              <a:t>e</a:t>
            </a:r>
            <a:r>
              <a:rPr dirty="0" sz="650" spc="70">
                <a:solidFill>
                  <a:srgbClr val="24233B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3B3149"/>
                </a:solidFill>
                <a:latin typeface="Arial"/>
                <a:cs typeface="Arial"/>
              </a:rPr>
              <a:t>course</a:t>
            </a:r>
            <a:r>
              <a:rPr dirty="0" sz="650" spc="-3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6E4F5D"/>
                </a:solidFill>
                <a:latin typeface="Times New Roman"/>
                <a:cs typeface="Times New Roman"/>
              </a:rPr>
              <a:t>o</a:t>
            </a:r>
            <a:r>
              <a:rPr dirty="0" sz="700" spc="10">
                <a:solidFill>
                  <a:srgbClr val="6E4F5D"/>
                </a:solidFill>
                <a:latin typeface="Times New Roman"/>
                <a:cs typeface="Times New Roman"/>
              </a:rPr>
              <a:t>f</a:t>
            </a:r>
            <a:r>
              <a:rPr dirty="0" sz="700" spc="-5">
                <a:solidFill>
                  <a:srgbClr val="AC9A87"/>
                </a:solidFill>
                <a:latin typeface="Times New Roman"/>
                <a:cs typeface="Times New Roman"/>
              </a:rPr>
              <a:t>,</a:t>
            </a:r>
            <a:r>
              <a:rPr dirty="0" sz="700">
                <a:solidFill>
                  <a:srgbClr val="AC9A87"/>
                </a:solidFill>
                <a:latin typeface="Times New Roman"/>
                <a:cs typeface="Times New Roman"/>
              </a:rPr>
              <a:t>  </a:t>
            </a:r>
            <a:r>
              <a:rPr dirty="0" sz="700" spc="-80">
                <a:solidFill>
                  <a:srgbClr val="AC9A87"/>
                </a:solidFill>
                <a:latin typeface="Times New Roman"/>
                <a:cs typeface="Times New Roman"/>
              </a:rPr>
              <a:t> </a:t>
            </a:r>
            <a:r>
              <a:rPr dirty="0" sz="800" spc="-50" i="1">
                <a:solidFill>
                  <a:srgbClr val="4F485D"/>
                </a:solidFill>
                <a:latin typeface="Times New Roman"/>
                <a:cs typeface="Times New Roman"/>
              </a:rPr>
              <a:t>or</a:t>
            </a:r>
            <a:endParaRPr sz="800">
              <a:latin typeface="Times New Roman"/>
              <a:cs typeface="Times New Roman"/>
            </a:endParaRPr>
          </a:p>
          <a:p>
            <a:pPr marL="179705">
              <a:lnSpc>
                <a:spcPts val="850"/>
              </a:lnSpc>
              <a:tabLst>
                <a:tab pos="3260090" algn="l"/>
              </a:tabLst>
            </a:pPr>
            <a:r>
              <a:rPr dirty="0" sz="650" spc="20">
                <a:solidFill>
                  <a:srgbClr val="3A3F60"/>
                </a:solidFill>
                <a:latin typeface="Arial"/>
                <a:cs typeface="Arial"/>
              </a:rPr>
              <a:t>a</a:t>
            </a:r>
            <a:r>
              <a:rPr dirty="0" sz="650" spc="20">
                <a:solidFill>
                  <a:srgbClr val="3A3F60"/>
                </a:solidFill>
                <a:latin typeface="Arial"/>
                <a:cs typeface="Arial"/>
              </a:rPr>
              <a:t>s</a:t>
            </a:r>
            <a:r>
              <a:rPr dirty="0" sz="650" spc="2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3A3F60"/>
                </a:solidFill>
                <a:latin typeface="Arial"/>
                <a:cs typeface="Arial"/>
              </a:rPr>
              <a:t>a</a:t>
            </a:r>
            <a:r>
              <a:rPr dirty="0" sz="650" spc="-7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3B3149"/>
                </a:solidFill>
                <a:latin typeface="Arial"/>
                <a:cs typeface="Arial"/>
              </a:rPr>
              <a:t>reiiulf</a:t>
            </a:r>
            <a:r>
              <a:rPr dirty="0" sz="800" spc="-13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5D5E6D"/>
                </a:solidFill>
                <a:latin typeface="Times New Roman"/>
                <a:cs typeface="Times New Roman"/>
              </a:rPr>
              <a:t>of</a:t>
            </a:r>
            <a:r>
              <a:rPr dirty="0" sz="650" spc="-75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650" spc="-5">
                <a:solidFill>
                  <a:srgbClr val="80547E"/>
                </a:solidFill>
                <a:latin typeface="Times New Roman"/>
                <a:cs typeface="Times New Roman"/>
              </a:rPr>
              <a:t>,</a:t>
            </a:r>
            <a:r>
              <a:rPr dirty="0" sz="650" spc="20">
                <a:solidFill>
                  <a:srgbClr val="80547E"/>
                </a:solidFill>
                <a:latin typeface="Times New Roman"/>
                <a:cs typeface="Times New Roman"/>
              </a:rPr>
              <a:t> </a:t>
            </a:r>
            <a:r>
              <a:rPr dirty="0" sz="650" spc="-10">
                <a:solidFill>
                  <a:srgbClr val="4F485D"/>
                </a:solidFill>
                <a:latin typeface="Arial"/>
                <a:cs typeface="Arial"/>
              </a:rPr>
              <a:t>an</a:t>
            </a:r>
            <a:r>
              <a:rPr dirty="0" sz="650" spc="-5">
                <a:solidFill>
                  <a:srgbClr val="4F485D"/>
                </a:solidFill>
                <a:latin typeface="Arial"/>
                <a:cs typeface="Arial"/>
              </a:rPr>
              <a:t>y</a:t>
            </a:r>
            <a:r>
              <a:rPr dirty="0" sz="650" spc="8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4F485D"/>
                </a:solidFill>
                <a:latin typeface="Arial"/>
                <a:cs typeface="Arial"/>
              </a:rPr>
              <a:t>us</a:t>
            </a:r>
            <a:r>
              <a:rPr dirty="0" sz="650" spc="-5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80">
                <a:solidFill>
                  <a:srgbClr val="E6B370"/>
                </a:solidFill>
                <a:latin typeface="Arial"/>
                <a:cs typeface="Arial"/>
              </a:rPr>
              <a:t>,</a:t>
            </a:r>
            <a:r>
              <a:rPr dirty="0" sz="650" spc="-125">
                <a:solidFill>
                  <a:srgbClr val="3B3149"/>
                </a:solidFill>
                <a:latin typeface="Arial"/>
                <a:cs typeface="Arial"/>
              </a:rPr>
              <a:t>o</a:t>
            </a:r>
            <a:r>
              <a:rPr dirty="0" sz="650" spc="-60">
                <a:solidFill>
                  <a:srgbClr val="3B3149"/>
                </a:solidFill>
                <a:latin typeface="Arial"/>
                <a:cs typeface="Arial"/>
              </a:rPr>
              <a:t>f</a:t>
            </a:r>
            <a:r>
              <a:rPr dirty="0" sz="65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45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105">
                <a:solidFill>
                  <a:srgbClr val="4F485D"/>
                </a:solidFill>
                <a:latin typeface="Arial"/>
                <a:cs typeface="Arial"/>
              </a:rPr>
              <a:t>the</a:t>
            </a:r>
            <a:r>
              <a:rPr dirty="0" sz="650" spc="-105">
                <a:solidFill>
                  <a:srgbClr val="4F485D"/>
                </a:solidFill>
                <a:latin typeface="Arial"/>
                <a:cs typeface="Arial"/>
              </a:rPr>
              <a:t>s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 </a:t>
            </a:r>
            <a:r>
              <a:rPr dirty="0" sz="650" spc="-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120">
                <a:solidFill>
                  <a:srgbClr val="24233B"/>
                </a:solidFill>
                <a:latin typeface="Arial"/>
                <a:cs typeface="Arial"/>
              </a:rPr>
              <a:t>e</a:t>
            </a:r>
            <a:r>
              <a:rPr dirty="0" sz="650">
                <a:solidFill>
                  <a:srgbClr val="24233B"/>
                </a:solidFill>
                <a:latin typeface="Arial"/>
                <a:cs typeface="Arial"/>
              </a:rPr>
              <a:t> </a:t>
            </a:r>
            <a:r>
              <a:rPr dirty="0" sz="650" spc="-40">
                <a:solidFill>
                  <a:srgbClr val="24233B"/>
                </a:solidFill>
                <a:latin typeface="Arial"/>
                <a:cs typeface="Arial"/>
              </a:rPr>
              <a:t> </a:t>
            </a:r>
            <a:r>
              <a:rPr dirty="0" sz="650" spc="-60">
                <a:solidFill>
                  <a:srgbClr val="4B114F"/>
                </a:solidFill>
                <a:latin typeface="Arial"/>
                <a:cs typeface="Arial"/>
              </a:rPr>
              <a:t>f</a:t>
            </a:r>
            <a:r>
              <a:rPr dirty="0" sz="650" spc="-80">
                <a:solidFill>
                  <a:srgbClr val="4B114F"/>
                </a:solidFill>
                <a:latin typeface="Arial"/>
                <a:cs typeface="Arial"/>
              </a:rPr>
              <a:t> </a:t>
            </a:r>
            <a:r>
              <a:rPr dirty="0" sz="650" spc="-120">
                <a:solidFill>
                  <a:srgbClr val="3A3F60"/>
                </a:solidFill>
                <a:latin typeface="Arial"/>
                <a:cs typeface="Arial"/>
              </a:rPr>
              <a:t>u</a:t>
            </a:r>
            <a:r>
              <a:rPr dirty="0" sz="650" spc="-4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-120">
                <a:solidFill>
                  <a:srgbClr val="232160"/>
                </a:solidFill>
                <a:latin typeface="Arial"/>
                <a:cs typeface="Arial"/>
              </a:rPr>
              <a:t>n</a:t>
            </a:r>
            <a:r>
              <a:rPr dirty="0" sz="650">
                <a:solidFill>
                  <a:srgbClr val="232160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d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s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3A3F60"/>
                </a:solidFill>
                <a:latin typeface="Arial"/>
                <a:cs typeface="Arial"/>
              </a:rPr>
              <a:t>u</a:t>
            </a:r>
            <a:r>
              <a:rPr dirty="0" sz="650" spc="65">
                <a:solidFill>
                  <a:srgbClr val="232160"/>
                </a:solidFill>
                <a:latin typeface="Arial"/>
                <a:cs typeface="Arial"/>
              </a:rPr>
              <a:t>n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de</a:t>
            </a:r>
            <a:r>
              <a:rPr dirty="0" sz="650" spc="5">
                <a:solidFill>
                  <a:srgbClr val="4F485D"/>
                </a:solidFill>
                <a:latin typeface="Arial"/>
                <a:cs typeface="Arial"/>
              </a:rPr>
              <a:t>r</a:t>
            </a:r>
            <a:r>
              <a:rPr dirty="0" sz="650" spc="-2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t</a:t>
            </a:r>
            <a:r>
              <a:rPr dirty="0" sz="650" spc="65">
                <a:solidFill>
                  <a:srgbClr val="4F485D"/>
                </a:solidFill>
                <a:latin typeface="Arial"/>
                <a:cs typeface="Arial"/>
              </a:rPr>
              <a:t>h</a:t>
            </a:r>
            <a:r>
              <a:rPr dirty="0" sz="650" spc="20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s</a:t>
            </a:r>
            <a:r>
              <a:rPr dirty="0" sz="650" spc="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4F485D"/>
                </a:solidFill>
                <a:latin typeface="Arial"/>
                <a:cs typeface="Arial"/>
              </a:rPr>
              <a:t>acco</a:t>
            </a:r>
            <a:r>
              <a:rPr dirty="0" sz="650" spc="40">
                <a:solidFill>
                  <a:srgbClr val="4F485D"/>
                </a:solidFill>
                <a:latin typeface="Arial"/>
                <a:cs typeface="Arial"/>
              </a:rPr>
              <a:t>u</a:t>
            </a:r>
            <a:r>
              <a:rPr dirty="0" sz="650" spc="5">
                <a:solidFill>
                  <a:srgbClr val="6E4F5D"/>
                </a:solidFill>
                <a:latin typeface="Arial"/>
                <a:cs typeface="Arial"/>
              </a:rPr>
              <a:t>nt</a:t>
            </a:r>
            <a:r>
              <a:rPr dirty="0" sz="650" spc="15">
                <a:solidFill>
                  <a:srgbClr val="6E4F5D"/>
                </a:solidFill>
                <a:latin typeface="Arial"/>
                <a:cs typeface="Arial"/>
              </a:rPr>
              <a:t>?</a:t>
            </a:r>
            <a:r>
              <a:rPr dirty="0" sz="650">
                <a:solidFill>
                  <a:srgbClr val="6E4F5D"/>
                </a:solidFill>
                <a:latin typeface="Arial"/>
                <a:cs typeface="Arial"/>
              </a:rPr>
              <a:t>  </a:t>
            </a:r>
            <a:r>
              <a:rPr dirty="0" sz="650" spc="-60">
                <a:solidFill>
                  <a:srgbClr val="6E4F5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6E4F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6E4F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490"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706179" y="3611722"/>
            <a:ext cx="0" cy="111760"/>
          </a:xfrm>
          <a:custGeom>
            <a:avLst/>
            <a:gdLst/>
            <a:ahLst/>
            <a:cxnLst/>
            <a:rect l="l" t="t" r="r" b="b"/>
            <a:pathLst>
              <a:path w="0" h="111760">
                <a:moveTo>
                  <a:pt x="0" y="0"/>
                </a:moveTo>
                <a:lnTo>
                  <a:pt x="0" y="111325"/>
                </a:lnTo>
              </a:path>
            </a:pathLst>
          </a:custGeom>
          <a:ln w="18312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684325" y="3602293"/>
            <a:ext cx="9080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295">
                <a:solidFill>
                  <a:srgbClr val="C1C1C1"/>
                </a:solidFill>
                <a:latin typeface="Times New Roman"/>
                <a:cs typeface="Times New Roman"/>
              </a:rPr>
              <a:t>!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682337" y="3686523"/>
            <a:ext cx="0" cy="86995"/>
          </a:xfrm>
          <a:custGeom>
            <a:avLst/>
            <a:gdLst/>
            <a:ahLst/>
            <a:cxnLst/>
            <a:rect l="l" t="t" r="r" b="b"/>
            <a:pathLst>
              <a:path w="0" h="86995">
                <a:moveTo>
                  <a:pt x="0" y="0"/>
                </a:moveTo>
                <a:lnTo>
                  <a:pt x="0" y="86784"/>
                </a:lnTo>
              </a:path>
            </a:pathLst>
          </a:custGeom>
          <a:ln w="18312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660483" y="3638171"/>
            <a:ext cx="160782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" spc="-75">
                <a:solidFill>
                  <a:srgbClr val="AEAEAE"/>
                </a:solidFill>
                <a:latin typeface="Arial"/>
                <a:cs typeface="Arial"/>
              </a:rPr>
              <a:t>; </a:t>
            </a:r>
            <a:r>
              <a:rPr dirty="0" sz="500" spc="-175" b="1">
                <a:solidFill>
                  <a:srgbClr val="5D4B00"/>
                </a:solidFill>
                <a:latin typeface="Arial"/>
                <a:cs typeface="Arial"/>
              </a:rPr>
              <a:t>V</a:t>
            </a:r>
            <a:r>
              <a:rPr dirty="0" sz="500" spc="114" b="1">
                <a:solidFill>
                  <a:srgbClr val="5D4B00"/>
                </a:solidFill>
                <a:latin typeface="Arial"/>
                <a:cs typeface="Arial"/>
              </a:rPr>
              <a:t> </a:t>
            </a:r>
            <a:r>
              <a:rPr dirty="0" sz="500" spc="-95" b="1">
                <a:solidFill>
                  <a:srgbClr val="443B00"/>
                </a:solidFill>
                <a:latin typeface="Arial"/>
                <a:cs typeface="Arial"/>
              </a:rPr>
              <a:t>.-;;,a. </a:t>
            </a:r>
            <a:r>
              <a:rPr dirty="0" sz="500" spc="-45" b="1">
                <a:solidFill>
                  <a:srgbClr val="443B00"/>
                </a:solidFill>
                <a:latin typeface="Arial"/>
                <a:cs typeface="Arial"/>
              </a:rPr>
              <a:t>Pre6-l</a:t>
            </a:r>
            <a:r>
              <a:rPr dirty="0" sz="500" spc="-45" b="1">
                <a:solidFill>
                  <a:srgbClr val="5D4B00"/>
                </a:solidFill>
                <a:latin typeface="Arial"/>
                <a:cs typeface="Arial"/>
              </a:rPr>
              <a:t>:!@n</a:t>
            </a:r>
            <a:r>
              <a:rPr dirty="0" sz="500" spc="-45" b="1">
                <a:solidFill>
                  <a:srgbClr val="443B00"/>
                </a:solidFill>
                <a:latin typeface="Arial"/>
                <a:cs typeface="Arial"/>
              </a:rPr>
              <a:t>1 </a:t>
            </a:r>
            <a:r>
              <a:rPr dirty="0" sz="800" spc="-160" b="1">
                <a:solidFill>
                  <a:srgbClr val="5D4B00"/>
                </a:solidFill>
                <a:latin typeface="Times New Roman"/>
                <a:cs typeface="Times New Roman"/>
              </a:rPr>
              <a:t>r</a:t>
            </a:r>
            <a:r>
              <a:rPr dirty="0" sz="800" spc="-160" b="1">
                <a:solidFill>
                  <a:srgbClr val="443B00"/>
                </a:solidFill>
                <a:latin typeface="Times New Roman"/>
                <a:cs typeface="Times New Roman"/>
              </a:rPr>
              <a:t>ar </a:t>
            </a:r>
            <a:r>
              <a:rPr dirty="0" sz="500" spc="-65" b="1">
                <a:solidFill>
                  <a:srgbClr val="443B00"/>
                </a:solidFill>
                <a:latin typeface="Arial"/>
                <a:cs typeface="Arial"/>
              </a:rPr>
              <a:t>A::l</a:t>
            </a:r>
            <a:r>
              <a:rPr dirty="0" sz="500" spc="-65" b="1">
                <a:solidFill>
                  <a:srgbClr val="5D4B00"/>
                </a:solidFill>
                <a:latin typeface="Arial"/>
                <a:cs typeface="Arial"/>
              </a:rPr>
              <a:t>m </a:t>
            </a:r>
            <a:r>
              <a:rPr dirty="0" sz="500" spc="-120" b="1">
                <a:solidFill>
                  <a:srgbClr val="4D8900"/>
                </a:solidFill>
                <a:latin typeface="Arial"/>
                <a:cs typeface="Arial"/>
              </a:rPr>
              <a:t>L</a:t>
            </a:r>
            <a:r>
              <a:rPr dirty="0" sz="500" spc="-120" b="1">
                <a:solidFill>
                  <a:srgbClr val="5D4B00"/>
                </a:solidFill>
                <a:latin typeface="Arial"/>
                <a:cs typeface="Arial"/>
              </a:rPr>
              <a:t>1 </a:t>
            </a:r>
            <a:r>
              <a:rPr dirty="0" sz="500" spc="-50" b="1">
                <a:solidFill>
                  <a:srgbClr val="853300"/>
                </a:solidFill>
                <a:latin typeface="Arial"/>
                <a:cs typeface="Arial"/>
              </a:rPr>
              <a:t>l</a:t>
            </a:r>
            <a:r>
              <a:rPr dirty="0" sz="500" spc="-50" b="1">
                <a:solidFill>
                  <a:srgbClr val="443B00"/>
                </a:solidFill>
                <a:latin typeface="Arial"/>
                <a:cs typeface="Arial"/>
              </a:rPr>
              <a:t>1i</a:t>
            </a:r>
            <a:r>
              <a:rPr dirty="0" sz="500" spc="-50" b="1">
                <a:solidFill>
                  <a:srgbClr val="5D4B00"/>
                </a:solidFill>
                <a:latin typeface="Arial"/>
                <a:cs typeface="Arial"/>
              </a:rPr>
              <a:t>trJtf:</a:t>
            </a:r>
            <a:r>
              <a:rPr dirty="0" sz="500" spc="-50" b="1">
                <a:solidFill>
                  <a:srgbClr val="443B00"/>
                </a:solidFill>
                <a:latin typeface="Arial"/>
                <a:cs typeface="Arial"/>
              </a:rPr>
              <a:t>Cl'l </a:t>
            </a:r>
            <a:r>
              <a:rPr dirty="0" sz="500" spc="-65" b="1">
                <a:solidFill>
                  <a:srgbClr val="443B00"/>
                </a:solidFill>
                <a:latin typeface="Arial"/>
                <a:cs typeface="Arial"/>
              </a:rPr>
              <a:t>.&amp; </a:t>
            </a:r>
            <a:r>
              <a:rPr dirty="0" sz="500" spc="-75" b="1">
                <a:solidFill>
                  <a:srgbClr val="5D4B00"/>
                </a:solidFill>
                <a:latin typeface="Arial"/>
                <a:cs typeface="Arial"/>
              </a:rPr>
              <a:t>F </a:t>
            </a:r>
            <a:r>
              <a:rPr dirty="0" sz="500" spc="-125" b="1">
                <a:solidFill>
                  <a:srgbClr val="853300"/>
                </a:solidFill>
                <a:latin typeface="Arial"/>
                <a:cs typeface="Arial"/>
              </a:rPr>
              <a:t>l</a:t>
            </a:r>
            <a:r>
              <a:rPr dirty="0" sz="500" spc="-125" b="1">
                <a:solidFill>
                  <a:srgbClr val="5E6600"/>
                </a:solidFill>
                <a:latin typeface="Arial"/>
                <a:cs typeface="Arial"/>
              </a:rPr>
              <a:t>11:</a:t>
            </a:r>
            <a:r>
              <a:rPr dirty="0" sz="500" spc="-125" b="1">
                <a:solidFill>
                  <a:srgbClr val="443B00"/>
                </a:solidFill>
                <a:latin typeface="Arial"/>
                <a:cs typeface="Arial"/>
              </a:rPr>
              <a:t>a </a:t>
            </a:r>
            <a:r>
              <a:rPr dirty="0" sz="500" spc="-160" b="1">
                <a:solidFill>
                  <a:srgbClr val="5E6600"/>
                </a:solidFill>
                <a:latin typeface="Arial"/>
                <a:cs typeface="Arial"/>
              </a:rPr>
              <a:t>n</a:t>
            </a:r>
            <a:r>
              <a:rPr dirty="0" sz="500" spc="15" b="1">
                <a:solidFill>
                  <a:srgbClr val="5E6600"/>
                </a:solidFill>
                <a:latin typeface="Arial"/>
                <a:cs typeface="Arial"/>
              </a:rPr>
              <a:t> </a:t>
            </a:r>
            <a:r>
              <a:rPr dirty="0" sz="500" spc="25" b="1">
                <a:solidFill>
                  <a:srgbClr val="443B00"/>
                </a:solidFill>
                <a:latin typeface="Arial"/>
                <a:cs typeface="Arial"/>
              </a:rPr>
              <a:t>0e </a:t>
            </a:r>
            <a:r>
              <a:rPr dirty="0" sz="500" spc="-35" b="1">
                <a:solidFill>
                  <a:srgbClr val="5D4B00"/>
                </a:solidFill>
                <a:latin typeface="Arial"/>
                <a:cs typeface="Arial"/>
              </a:rPr>
              <a:t>U</a:t>
            </a:r>
            <a:r>
              <a:rPr dirty="0" sz="500" spc="-35" b="1">
                <a:solidFill>
                  <a:srgbClr val="443B00"/>
                </a:solidFill>
                <a:latin typeface="Arial"/>
                <a:cs typeface="Arial"/>
              </a:rPr>
              <a:t>6E'</a:t>
            </a:r>
            <a:r>
              <a:rPr dirty="0" sz="500" spc="-85" b="1">
                <a:solidFill>
                  <a:srgbClr val="443B00"/>
                </a:solidFill>
                <a:latin typeface="Arial"/>
                <a:cs typeface="Arial"/>
              </a:rPr>
              <a:t> </a:t>
            </a:r>
            <a:r>
              <a:rPr dirty="0" sz="500" spc="-60" b="1">
                <a:solidFill>
                  <a:srgbClr val="5D4B00"/>
                </a:solidFill>
                <a:latin typeface="Arial"/>
                <a:cs typeface="Arial"/>
              </a:rPr>
              <a:t>o</a:t>
            </a:r>
            <a:endParaRPr sz="5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690009" y="3703412"/>
            <a:ext cx="0" cy="373380"/>
          </a:xfrm>
          <a:custGeom>
            <a:avLst/>
            <a:gdLst/>
            <a:ahLst/>
            <a:cxnLst/>
            <a:rect l="l" t="t" r="r" b="b"/>
            <a:pathLst>
              <a:path w="0" h="373379">
                <a:moveTo>
                  <a:pt x="0" y="0"/>
                </a:moveTo>
                <a:lnTo>
                  <a:pt x="0" y="373172"/>
                </a:lnTo>
              </a:path>
            </a:pathLst>
          </a:custGeom>
          <a:ln w="18312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668155" y="3701528"/>
            <a:ext cx="396875" cy="353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50" spc="-120">
                <a:solidFill>
                  <a:srgbClr val="AEAEAE"/>
                </a:solidFill>
                <a:latin typeface="Arial"/>
                <a:cs typeface="Arial"/>
              </a:rPr>
              <a:t>I</a:t>
            </a:r>
            <a:r>
              <a:rPr dirty="0" sz="2150" spc="-400">
                <a:solidFill>
                  <a:srgbClr val="AEAEAE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4F485D"/>
                </a:solidFill>
                <a:latin typeface="Times New Roman"/>
                <a:cs typeface="Times New Roman"/>
              </a:rPr>
              <a:t>Budg,at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903179" y="3987765"/>
            <a:ext cx="278130" cy="0"/>
          </a:xfrm>
          <a:custGeom>
            <a:avLst/>
            <a:gdLst/>
            <a:ahLst/>
            <a:cxnLst/>
            <a:rect l="l" t="t" r="r" b="b"/>
            <a:pathLst>
              <a:path w="278129" h="0">
                <a:moveTo>
                  <a:pt x="0" y="0"/>
                </a:moveTo>
                <a:lnTo>
                  <a:pt x="277737" y="0"/>
                </a:lnTo>
              </a:path>
            </a:pathLst>
          </a:custGeom>
          <a:ln w="12722">
            <a:solidFill>
              <a:srgbClr val="5D5E6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890481" y="3892367"/>
            <a:ext cx="30670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30">
                <a:solidFill>
                  <a:srgbClr val="5D5E6D"/>
                </a:solidFill>
                <a:latin typeface="Arial"/>
                <a:cs typeface="Arial"/>
              </a:rPr>
              <a:t>sg,,a:iae</a:t>
            </a:r>
            <a:endParaRPr sz="65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647546" y="3913051"/>
            <a:ext cx="0" cy="286385"/>
          </a:xfrm>
          <a:custGeom>
            <a:avLst/>
            <a:gdLst/>
            <a:ahLst/>
            <a:cxnLst/>
            <a:rect l="l" t="t" r="r" b="b"/>
            <a:pathLst>
              <a:path w="0" h="286385">
                <a:moveTo>
                  <a:pt x="0" y="0"/>
                </a:moveTo>
                <a:lnTo>
                  <a:pt x="0" y="286388"/>
                </a:lnTo>
              </a:path>
            </a:pathLst>
          </a:custGeom>
          <a:ln w="18312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625691" y="3908653"/>
            <a:ext cx="3469004" cy="2774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6815" algn="l"/>
                <a:tab pos="3347085" algn="l"/>
              </a:tabLst>
            </a:pPr>
            <a:r>
              <a:rPr dirty="0" sz="1650" spc="-395">
                <a:solidFill>
                  <a:srgbClr val="AEAEAE"/>
                </a:solidFill>
                <a:latin typeface="Arial"/>
                <a:cs typeface="Arial"/>
              </a:rPr>
              <a:t>I</a:t>
            </a:r>
            <a:r>
              <a:rPr dirty="0" sz="1650" spc="-395">
                <a:solidFill>
                  <a:srgbClr val="AEAEAE"/>
                </a:solidFill>
                <a:latin typeface="Arial"/>
                <a:cs typeface="Arial"/>
              </a:rPr>
              <a:t> </a:t>
            </a:r>
            <a:r>
              <a:rPr dirty="0" sz="1650" spc="50">
                <a:solidFill>
                  <a:srgbClr val="AEAEAE"/>
                </a:solidFill>
                <a:latin typeface="Arial"/>
                <a:cs typeface="Arial"/>
              </a:rPr>
              <a:t> </a:t>
            </a:r>
            <a:r>
              <a:rPr dirty="0" sz="650" spc="30">
                <a:solidFill>
                  <a:srgbClr val="727072"/>
                </a:solidFill>
                <a:latin typeface="Arial"/>
                <a:cs typeface="Arial"/>
              </a:rPr>
              <a:t>Uni</a:t>
            </a:r>
            <a:r>
              <a:rPr dirty="0" sz="650" spc="35">
                <a:solidFill>
                  <a:srgbClr val="727072"/>
                </a:solidFill>
                <a:latin typeface="Arial"/>
                <a:cs typeface="Arial"/>
              </a:rPr>
              <a:t>v</a:t>
            </a:r>
            <a:r>
              <a:rPr dirty="0" sz="650" spc="-50">
                <a:solidFill>
                  <a:srgbClr val="727072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3F1F33"/>
                </a:solidFill>
                <a:latin typeface="Arial"/>
                <a:cs typeface="Arial"/>
              </a:rPr>
              <a:t>B</a:t>
            </a:r>
            <a:r>
              <a:rPr dirty="0" sz="650" spc="35">
                <a:solidFill>
                  <a:srgbClr val="3A3F60"/>
                </a:solidFill>
                <a:latin typeface="Arial"/>
                <a:cs typeface="Arial"/>
              </a:rPr>
              <a:t>u</a:t>
            </a:r>
            <a:r>
              <a:rPr dirty="0" sz="650" spc="35">
                <a:solidFill>
                  <a:srgbClr val="3A3F60"/>
                </a:solidFill>
                <a:latin typeface="Arial"/>
                <a:cs typeface="Arial"/>
              </a:rPr>
              <a:t>s</a:t>
            </a:r>
            <a:r>
              <a:rPr dirty="0" sz="650" spc="-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5D5E6D"/>
                </a:solidFill>
                <a:latin typeface="Arial"/>
                <a:cs typeface="Arial"/>
              </a:rPr>
              <a:t>Sv</a:t>
            </a:r>
            <a:r>
              <a:rPr dirty="0" sz="650" spc="25">
                <a:solidFill>
                  <a:srgbClr val="5D5E6D"/>
                </a:solidFill>
                <a:latin typeface="Arial"/>
                <a:cs typeface="Arial"/>
              </a:rPr>
              <a:t>c</a:t>
            </a:r>
            <a:r>
              <a:rPr dirty="0" sz="650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5D5E6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5D5E6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-90">
                <a:solidFill>
                  <a:srgbClr val="5D5E6D"/>
                </a:solidFill>
                <a:latin typeface="Arial"/>
                <a:cs typeface="Arial"/>
              </a:rPr>
              <a:t>D</a:t>
            </a:r>
            <a:r>
              <a:rPr dirty="0" sz="650" spc="20">
                <a:solidFill>
                  <a:srgbClr val="3A3F60"/>
                </a:solidFill>
                <a:latin typeface="Arial"/>
                <a:cs typeface="Arial"/>
              </a:rPr>
              <a:t>at</a:t>
            </a:r>
            <a:r>
              <a:rPr dirty="0" sz="650" spc="35">
                <a:solidFill>
                  <a:srgbClr val="3A3F60"/>
                </a:solidFill>
                <a:latin typeface="Arial"/>
                <a:cs typeface="Arial"/>
              </a:rPr>
              <a:t>e</a:t>
            </a:r>
            <a:r>
              <a:rPr dirty="0" sz="650" spc="-8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A3F6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A3F6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490">
                <a:solidFill>
                  <a:srgbClr val="0F131D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713268" y="4174564"/>
            <a:ext cx="0" cy="95885"/>
          </a:xfrm>
          <a:custGeom>
            <a:avLst/>
            <a:gdLst/>
            <a:ahLst/>
            <a:cxnLst/>
            <a:rect l="l" t="t" r="r" b="b"/>
            <a:pathLst>
              <a:path w="0" h="95885">
                <a:moveTo>
                  <a:pt x="0" y="0"/>
                </a:moveTo>
                <a:lnTo>
                  <a:pt x="0" y="95462"/>
                </a:lnTo>
              </a:path>
            </a:pathLst>
          </a:custGeom>
          <a:ln w="18312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710706" y="4222947"/>
            <a:ext cx="0" cy="205740"/>
          </a:xfrm>
          <a:custGeom>
            <a:avLst/>
            <a:gdLst/>
            <a:ahLst/>
            <a:cxnLst/>
            <a:rect l="l" t="t" r="r" b="b"/>
            <a:pathLst>
              <a:path w="0" h="205739">
                <a:moveTo>
                  <a:pt x="0" y="0"/>
                </a:moveTo>
                <a:lnTo>
                  <a:pt x="0" y="205524"/>
                </a:lnTo>
              </a:path>
            </a:pathLst>
          </a:custGeom>
          <a:ln w="18312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4688852" y="4164631"/>
            <a:ext cx="382270" cy="260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ts val="535"/>
              </a:lnSpc>
              <a:spcBef>
                <a:spcPts val="100"/>
              </a:spcBef>
            </a:pPr>
            <a:r>
              <a:rPr dirty="0" sz="550" spc="15">
                <a:solidFill>
                  <a:srgbClr val="AEAEAE"/>
                </a:solidFill>
                <a:latin typeface="Arial"/>
                <a:cs typeface="Arial"/>
              </a:rPr>
              <a:t>-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ts val="1315"/>
              </a:lnSpc>
            </a:pPr>
            <a:r>
              <a:rPr dirty="0" sz="1200" spc="-135">
                <a:solidFill>
                  <a:srgbClr val="C1C1C1"/>
                </a:solidFill>
                <a:latin typeface="Times New Roman"/>
                <a:cs typeface="Times New Roman"/>
              </a:rPr>
              <a:t>l </a:t>
            </a:r>
            <a:r>
              <a:rPr dirty="0" sz="800" spc="-45">
                <a:solidFill>
                  <a:srgbClr val="4F485D"/>
                </a:solidFill>
                <a:latin typeface="Times New Roman"/>
                <a:cs typeface="Times New Roman"/>
              </a:rPr>
              <a:t>As.s</a:t>
            </a:r>
            <a:r>
              <a:rPr dirty="0" sz="800" spc="-45">
                <a:solidFill>
                  <a:srgbClr val="232160"/>
                </a:solidFill>
                <a:latin typeface="Times New Roman"/>
                <a:cs typeface="Times New Roman"/>
              </a:rPr>
              <a:t>t</a:t>
            </a:r>
            <a:r>
              <a:rPr dirty="0" sz="800" spc="-140">
                <a:solidFill>
                  <a:srgbClr val="232160"/>
                </a:solidFill>
                <a:latin typeface="Times New Roman"/>
                <a:cs typeface="Times New Roman"/>
              </a:rPr>
              <a:t> </a:t>
            </a:r>
            <a:r>
              <a:rPr dirty="0" sz="1100" spc="-15" i="1">
                <a:solidFill>
                  <a:srgbClr val="5D5E6D"/>
                </a:solidFill>
                <a:latin typeface="Times New Roman"/>
                <a:cs typeface="Times New Roman"/>
              </a:rPr>
              <a:t>w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335635" y="4164631"/>
            <a:ext cx="2680335" cy="257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67690">
              <a:lnSpc>
                <a:spcPts val="585"/>
              </a:lnSpc>
              <a:spcBef>
                <a:spcPts val="100"/>
              </a:spcBef>
            </a:pPr>
            <a:r>
              <a:rPr dirty="0" sz="550" spc="140">
                <a:solidFill>
                  <a:srgbClr val="4F485D"/>
                </a:solidFill>
                <a:latin typeface="Arial"/>
                <a:cs typeface="Arial"/>
              </a:rPr>
              <a:t>slgll</a:t>
            </a:r>
            <a:r>
              <a:rPr dirty="0" sz="550" spc="11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550" spc="135">
                <a:solidFill>
                  <a:srgbClr val="4F485D"/>
                </a:solidFill>
                <a:latin typeface="Arial"/>
                <a:cs typeface="Arial"/>
              </a:rPr>
              <a:t>-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ts val="1245"/>
              </a:lnSpc>
              <a:tabLst>
                <a:tab pos="2667000" algn="l"/>
              </a:tabLst>
            </a:pP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_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0F131D"/>
                </a:solidFill>
                <a:latin typeface="Times New Roman"/>
                <a:cs typeface="Times New Roman"/>
              </a:rPr>
              <a:t>_</a:t>
            </a:r>
            <a:r>
              <a:rPr dirty="0" sz="1100">
                <a:solidFill>
                  <a:srgbClr val="0F131D"/>
                </a:solidFill>
                <a:latin typeface="Times New Roman"/>
                <a:cs typeface="Times New Roman"/>
              </a:rPr>
              <a:t> </a:t>
            </a:r>
            <a:r>
              <a:rPr dirty="0" sz="650" spc="40">
                <a:solidFill>
                  <a:srgbClr val="4F485D"/>
                </a:solidFill>
                <a:latin typeface="Arial"/>
                <a:cs typeface="Arial"/>
              </a:rPr>
              <a:t>Date</a:t>
            </a:r>
            <a:r>
              <a:rPr dirty="0" sz="650" spc="-9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82003" y="4426716"/>
            <a:ext cx="874394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35">
                <a:solidFill>
                  <a:srgbClr val="4F485D"/>
                </a:solidFill>
                <a:latin typeface="Times New Roman"/>
                <a:cs typeface="Times New Roman"/>
              </a:rPr>
              <a:t>for</a:t>
            </a:r>
            <a:r>
              <a:rPr dirty="0" sz="650" spc="35">
                <a:solidFill>
                  <a:srgbClr val="5D5E6D"/>
                </a:solidFill>
                <a:latin typeface="Arial"/>
                <a:cs typeface="Arial"/>
              </a:rPr>
              <a:t>iooncial</a:t>
            </a:r>
            <a:r>
              <a:rPr dirty="0" sz="650" spc="-45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Seivioes</a:t>
            </a:r>
            <a:endParaRPr sz="65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535694" y="3620515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 h="0">
                <a:moveTo>
                  <a:pt x="0" y="0"/>
                </a:moveTo>
                <a:lnTo>
                  <a:pt x="158707" y="0"/>
                </a:lnTo>
              </a:path>
            </a:pathLst>
          </a:custGeom>
          <a:ln w="26398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723256" y="3607315"/>
            <a:ext cx="24765" cy="26670"/>
          </a:xfrm>
          <a:custGeom>
            <a:avLst/>
            <a:gdLst/>
            <a:ahLst/>
            <a:cxnLst/>
            <a:rect l="l" t="t" r="r" b="b"/>
            <a:pathLst>
              <a:path w="24765" h="26670">
                <a:moveTo>
                  <a:pt x="0" y="0"/>
                </a:moveTo>
                <a:lnTo>
                  <a:pt x="24416" y="0"/>
                </a:lnTo>
                <a:lnTo>
                  <a:pt x="24416" y="26398"/>
                </a:lnTo>
                <a:lnTo>
                  <a:pt x="0" y="26398"/>
                </a:lnTo>
                <a:lnTo>
                  <a:pt x="0" y="0"/>
                </a:lnTo>
                <a:close/>
              </a:path>
            </a:pathLst>
          </a:custGeom>
          <a:solidFill>
            <a:srgbClr val="EFF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753814" y="3607315"/>
            <a:ext cx="27940" cy="26670"/>
          </a:xfrm>
          <a:custGeom>
            <a:avLst/>
            <a:gdLst/>
            <a:ahLst/>
            <a:cxnLst/>
            <a:rect l="l" t="t" r="r" b="b"/>
            <a:pathLst>
              <a:path w="27940" h="26670">
                <a:moveTo>
                  <a:pt x="0" y="0"/>
                </a:moveTo>
                <a:lnTo>
                  <a:pt x="27468" y="0"/>
                </a:lnTo>
                <a:lnTo>
                  <a:pt x="27468" y="26398"/>
                </a:lnTo>
                <a:lnTo>
                  <a:pt x="0" y="26398"/>
                </a:lnTo>
                <a:lnTo>
                  <a:pt x="0" y="0"/>
                </a:lnTo>
                <a:close/>
              </a:path>
            </a:pathLst>
          </a:custGeom>
          <a:solidFill>
            <a:srgbClr val="EFF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790439" y="3607315"/>
            <a:ext cx="27940" cy="26670"/>
          </a:xfrm>
          <a:custGeom>
            <a:avLst/>
            <a:gdLst/>
            <a:ahLst/>
            <a:cxnLst/>
            <a:rect l="l" t="t" r="r" b="b"/>
            <a:pathLst>
              <a:path w="27940" h="26670">
                <a:moveTo>
                  <a:pt x="0" y="0"/>
                </a:moveTo>
                <a:lnTo>
                  <a:pt x="27468" y="0"/>
                </a:lnTo>
                <a:lnTo>
                  <a:pt x="27468" y="26398"/>
                </a:lnTo>
                <a:lnTo>
                  <a:pt x="0" y="26398"/>
                </a:lnTo>
                <a:lnTo>
                  <a:pt x="0" y="0"/>
                </a:lnTo>
                <a:close/>
              </a:path>
            </a:pathLst>
          </a:custGeom>
          <a:solidFill>
            <a:srgbClr val="EFF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820750" y="3607315"/>
            <a:ext cx="12700" cy="26670"/>
          </a:xfrm>
          <a:custGeom>
            <a:avLst/>
            <a:gdLst/>
            <a:ahLst/>
            <a:cxnLst/>
            <a:rect l="l" t="t" r="r" b="b"/>
            <a:pathLst>
              <a:path w="12700" h="26670">
                <a:moveTo>
                  <a:pt x="0" y="0"/>
                </a:moveTo>
                <a:lnTo>
                  <a:pt x="12208" y="0"/>
                </a:lnTo>
                <a:lnTo>
                  <a:pt x="12208" y="26398"/>
                </a:lnTo>
                <a:lnTo>
                  <a:pt x="0" y="26398"/>
                </a:lnTo>
                <a:lnTo>
                  <a:pt x="0" y="0"/>
                </a:lnTo>
                <a:close/>
              </a:path>
            </a:pathLst>
          </a:custGeom>
          <a:solidFill>
            <a:srgbClr val="EFF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842000" y="3620515"/>
            <a:ext cx="886460" cy="0"/>
          </a:xfrm>
          <a:custGeom>
            <a:avLst/>
            <a:gdLst/>
            <a:ahLst/>
            <a:cxnLst/>
            <a:rect l="l" t="t" r="r" b="b"/>
            <a:pathLst>
              <a:path w="886459" h="0">
                <a:moveTo>
                  <a:pt x="0" y="0"/>
                </a:moveTo>
                <a:lnTo>
                  <a:pt x="885994" y="0"/>
                </a:lnTo>
              </a:path>
            </a:pathLst>
          </a:custGeom>
          <a:ln w="26398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6710557" y="3595677"/>
            <a:ext cx="681355" cy="48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0" b="1">
                <a:solidFill>
                  <a:srgbClr val="D4D4D4"/>
                </a:solidFill>
                <a:latin typeface="Times New Roman"/>
                <a:cs typeface="Times New Roman"/>
              </a:rPr>
              <a:t>U </a:t>
            </a:r>
            <a:r>
              <a:rPr dirty="0" sz="150" spc="-5" b="1">
                <a:solidFill>
                  <a:srgbClr val="D4D4D4"/>
                </a:solidFill>
                <a:latin typeface="Times New Roman"/>
                <a:cs typeface="Times New Roman"/>
              </a:rPr>
              <a:t>H H </a:t>
            </a:r>
            <a:r>
              <a:rPr dirty="0" sz="150" b="1">
                <a:solidFill>
                  <a:srgbClr val="D4D4D4"/>
                </a:solidFill>
                <a:latin typeface="Times New Roman"/>
                <a:cs typeface="Times New Roman"/>
              </a:rPr>
              <a:t>, </a:t>
            </a:r>
            <a:r>
              <a:rPr dirty="0" sz="150" spc="-40" b="1">
                <a:solidFill>
                  <a:srgbClr val="D4D4D4"/>
                </a:solidFill>
                <a:latin typeface="Times New Roman"/>
                <a:cs typeface="Times New Roman"/>
              </a:rPr>
              <a:t>O</a:t>
            </a:r>
            <a:r>
              <a:rPr dirty="0" sz="150" b="1">
                <a:solidFill>
                  <a:srgbClr val="D4D4D4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</a:t>
            </a:r>
            <a:r>
              <a:rPr dirty="0" sz="150" spc="5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</a:t>
            </a:r>
            <a:r>
              <a:rPr dirty="0" sz="150" spc="5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On </a:t>
            </a:r>
            <a:r>
              <a:rPr dirty="0" sz="150" spc="-10" b="1">
                <a:solidFill>
                  <a:srgbClr val="AEAEAE"/>
                </a:solidFill>
                <a:latin typeface="Times New Roman"/>
                <a:cs typeface="Times New Roman"/>
              </a:rPr>
              <a:t>n n n n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</a:t>
            </a:r>
            <a:r>
              <a:rPr dirty="0" sz="150" spc="5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</a:t>
            </a:r>
            <a:r>
              <a:rPr dirty="0" sz="150" spc="5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</a:t>
            </a:r>
            <a:r>
              <a:rPr dirty="0" sz="150" spc="5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</a:t>
            </a:r>
            <a:r>
              <a:rPr dirty="0" sz="150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On </a:t>
            </a:r>
            <a:r>
              <a:rPr dirty="0" sz="150" spc="-10" b="1">
                <a:solidFill>
                  <a:srgbClr val="AEAEAE"/>
                </a:solidFill>
                <a:latin typeface="Times New Roman"/>
                <a:cs typeface="Times New Roman"/>
              </a:rPr>
              <a:t>n </a:t>
            </a:r>
            <a:r>
              <a:rPr dirty="0" sz="150" spc="-5" b="1">
                <a:solidFill>
                  <a:srgbClr val="C1C1C1"/>
                </a:solidFill>
                <a:latin typeface="Times New Roman"/>
                <a:cs typeface="Times New Roman"/>
              </a:rPr>
              <a:t>..  </a:t>
            </a:r>
            <a:r>
              <a:rPr dirty="0" sz="150" spc="-10" b="1">
                <a:solidFill>
                  <a:srgbClr val="D4D4D4"/>
                </a:solidFill>
                <a:latin typeface="Times New Roman"/>
                <a:cs typeface="Times New Roman"/>
              </a:rPr>
              <a:t>_,,</a:t>
            </a:r>
            <a:endParaRPr sz="1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742473" y="3607315"/>
            <a:ext cx="43815" cy="26670"/>
          </a:xfrm>
          <a:custGeom>
            <a:avLst/>
            <a:gdLst/>
            <a:ahLst/>
            <a:cxnLst/>
            <a:rect l="l" t="t" r="r" b="b"/>
            <a:pathLst>
              <a:path w="43815" h="26670">
                <a:moveTo>
                  <a:pt x="0" y="0"/>
                </a:moveTo>
                <a:lnTo>
                  <a:pt x="43339" y="0"/>
                </a:lnTo>
                <a:lnTo>
                  <a:pt x="43339" y="26398"/>
                </a:lnTo>
                <a:lnTo>
                  <a:pt x="0" y="26398"/>
                </a:lnTo>
                <a:lnTo>
                  <a:pt x="0" y="0"/>
                </a:lnTo>
                <a:close/>
              </a:path>
            </a:pathLst>
          </a:custGeom>
          <a:solidFill>
            <a:srgbClr val="EFF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794129" y="3607315"/>
            <a:ext cx="24765" cy="26670"/>
          </a:xfrm>
          <a:custGeom>
            <a:avLst/>
            <a:gdLst/>
            <a:ahLst/>
            <a:cxnLst/>
            <a:rect l="l" t="t" r="r" b="b"/>
            <a:pathLst>
              <a:path w="24765" h="26670">
                <a:moveTo>
                  <a:pt x="0" y="0"/>
                </a:moveTo>
                <a:lnTo>
                  <a:pt x="24416" y="0"/>
                </a:lnTo>
                <a:lnTo>
                  <a:pt x="24416" y="26398"/>
                </a:lnTo>
                <a:lnTo>
                  <a:pt x="0" y="26398"/>
                </a:lnTo>
                <a:lnTo>
                  <a:pt x="0" y="0"/>
                </a:lnTo>
                <a:close/>
              </a:path>
            </a:pathLst>
          </a:custGeom>
          <a:solidFill>
            <a:srgbClr val="EFF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828293" y="3607315"/>
            <a:ext cx="27940" cy="26670"/>
          </a:xfrm>
          <a:custGeom>
            <a:avLst/>
            <a:gdLst/>
            <a:ahLst/>
            <a:cxnLst/>
            <a:rect l="l" t="t" r="r" b="b"/>
            <a:pathLst>
              <a:path w="27940" h="26670">
                <a:moveTo>
                  <a:pt x="0" y="0"/>
                </a:moveTo>
                <a:lnTo>
                  <a:pt x="27468" y="0"/>
                </a:lnTo>
                <a:lnTo>
                  <a:pt x="27468" y="26398"/>
                </a:lnTo>
                <a:lnTo>
                  <a:pt x="0" y="26398"/>
                </a:lnTo>
                <a:lnTo>
                  <a:pt x="0" y="0"/>
                </a:lnTo>
                <a:close/>
              </a:path>
            </a:pathLst>
          </a:custGeom>
          <a:solidFill>
            <a:srgbClr val="EFF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858351" y="3607315"/>
            <a:ext cx="46990" cy="26670"/>
          </a:xfrm>
          <a:custGeom>
            <a:avLst/>
            <a:gdLst/>
            <a:ahLst/>
            <a:cxnLst/>
            <a:rect l="l" t="t" r="r" b="b"/>
            <a:pathLst>
              <a:path w="46990" h="26670">
                <a:moveTo>
                  <a:pt x="0" y="0"/>
                </a:moveTo>
                <a:lnTo>
                  <a:pt x="46491" y="0"/>
                </a:lnTo>
                <a:lnTo>
                  <a:pt x="46491" y="26398"/>
                </a:lnTo>
                <a:lnTo>
                  <a:pt x="0" y="26398"/>
                </a:lnTo>
                <a:lnTo>
                  <a:pt x="0" y="0"/>
                </a:lnTo>
                <a:close/>
              </a:path>
            </a:pathLst>
          </a:custGeom>
          <a:solidFill>
            <a:srgbClr val="EFF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913274" y="3620515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561" y="0"/>
                </a:lnTo>
              </a:path>
            </a:pathLst>
          </a:custGeom>
          <a:ln w="26398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047622" y="3620515"/>
            <a:ext cx="403860" cy="0"/>
          </a:xfrm>
          <a:custGeom>
            <a:avLst/>
            <a:gdLst/>
            <a:ahLst/>
            <a:cxnLst/>
            <a:rect l="l" t="t" r="r" b="b"/>
            <a:pathLst>
              <a:path w="403859" h="0">
                <a:moveTo>
                  <a:pt x="0" y="0"/>
                </a:moveTo>
                <a:lnTo>
                  <a:pt x="403539" y="0"/>
                </a:lnTo>
              </a:path>
            </a:pathLst>
          </a:custGeom>
          <a:ln w="26398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7729776" y="3595677"/>
            <a:ext cx="623570" cy="48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0" spc="-10" b="1">
                <a:solidFill>
                  <a:srgbClr val="AEAEAE"/>
                </a:solidFill>
                <a:latin typeface="Times New Roman"/>
                <a:cs typeface="Times New Roman"/>
              </a:rPr>
              <a:t>,n </a:t>
            </a:r>
            <a:r>
              <a:rPr dirty="0" sz="150" spc="-5" b="1">
                <a:solidFill>
                  <a:srgbClr val="AEAEAE"/>
                </a:solidFill>
                <a:latin typeface="Times New Roman"/>
                <a:cs typeface="Times New Roman"/>
              </a:rPr>
              <a:t>.,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N •OO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</a:t>
            </a:r>
            <a:r>
              <a:rPr dirty="0" sz="150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</a:t>
            </a:r>
            <a:r>
              <a:rPr dirty="0" sz="150" spc="5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</a:t>
            </a:r>
            <a:r>
              <a:rPr dirty="0" sz="150" spc="5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15" b="1">
                <a:solidFill>
                  <a:srgbClr val="AEAEAE"/>
                </a:solidFill>
                <a:latin typeface="Times New Roman"/>
                <a:cs typeface="Times New Roman"/>
              </a:rPr>
              <a:t>O </a:t>
            </a:r>
            <a:r>
              <a:rPr dirty="0" sz="150" spc="5" b="1">
                <a:solidFill>
                  <a:srgbClr val="959593"/>
                </a:solidFill>
                <a:latin typeface="Times New Roman"/>
                <a:cs typeface="Times New Roman"/>
              </a:rPr>
              <a:t>o </a:t>
            </a:r>
            <a:r>
              <a:rPr dirty="0" sz="150" spc="-15" b="1">
                <a:solidFill>
                  <a:srgbClr val="959593"/>
                </a:solidFill>
                <a:latin typeface="Times New Roman"/>
                <a:cs typeface="Times New Roman"/>
              </a:rPr>
              <a:t>O </a:t>
            </a:r>
            <a:r>
              <a:rPr dirty="0" sz="150" spc="-10" b="1">
                <a:solidFill>
                  <a:srgbClr val="AEAEAE"/>
                </a:solidFill>
                <a:latin typeface="Times New Roman"/>
                <a:cs typeface="Times New Roman"/>
              </a:rPr>
              <a:t>n n n n n  o </a:t>
            </a:r>
            <a:r>
              <a:rPr dirty="0" sz="150" spc="-40" b="1">
                <a:solidFill>
                  <a:srgbClr val="AEAEAE"/>
                </a:solidFill>
                <a:latin typeface="Times New Roman"/>
                <a:cs typeface="Times New Roman"/>
              </a:rPr>
              <a:t>Oh</a:t>
            </a:r>
            <a:r>
              <a:rPr dirty="0" sz="150" spc="210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z="150" spc="-30" b="1">
                <a:solidFill>
                  <a:srgbClr val="AEAEAE"/>
                </a:solidFill>
                <a:latin typeface="Times New Roman"/>
                <a:cs typeface="Times New Roman"/>
              </a:rPr>
              <a:t>oOoOoO,.,</a:t>
            </a:r>
            <a:endParaRPr sz="15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092245" y="3806872"/>
            <a:ext cx="100266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0744" algn="l"/>
              </a:tabLst>
            </a:pPr>
            <a:r>
              <a:rPr dirty="0" sz="650" spc="35">
                <a:solidFill>
                  <a:srgbClr val="4F485D"/>
                </a:solidFill>
                <a:latin typeface="Arial"/>
                <a:cs typeface="Arial"/>
              </a:rPr>
              <a:t>Dat</a:t>
            </a:r>
            <a:r>
              <a:rPr dirty="0" sz="650" spc="45">
                <a:solidFill>
                  <a:srgbClr val="4F485D"/>
                </a:solidFill>
                <a:latin typeface="Arial"/>
                <a:cs typeface="Arial"/>
              </a:rPr>
              <a:t>e</a:t>
            </a:r>
            <a:r>
              <a:rPr dirty="0" sz="650" spc="-9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490">
                <a:solidFill>
                  <a:srgbClr val="0F131D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64984" y="4600585"/>
            <a:ext cx="3420745" cy="104521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5240" marR="284480" indent="276860">
              <a:lnSpc>
                <a:spcPct val="122700"/>
              </a:lnSpc>
              <a:spcBef>
                <a:spcPts val="85"/>
              </a:spcBef>
            </a:pPr>
            <a:r>
              <a:rPr dirty="0" sz="750" spc="-195">
                <a:solidFill>
                  <a:srgbClr val="4F485D"/>
                </a:solidFill>
                <a:latin typeface="Times New Roman"/>
                <a:cs typeface="Times New Roman"/>
              </a:rPr>
              <a:t>3</a:t>
            </a:r>
            <a:r>
              <a:rPr dirty="0" sz="750" spc="-195">
                <a:solidFill>
                  <a:srgbClr val="5D7787"/>
                </a:solidFill>
                <a:latin typeface="Times New Roman"/>
                <a:cs typeface="Times New Roman"/>
              </a:rPr>
              <a:t>_</a:t>
            </a:r>
            <a:r>
              <a:rPr dirty="0" sz="750" spc="455">
                <a:solidFill>
                  <a:srgbClr val="5D7787"/>
                </a:solidFill>
                <a:latin typeface="Times New Roman"/>
                <a:cs typeface="Times New Roman"/>
              </a:rPr>
              <a:t> </a:t>
            </a:r>
            <a:r>
              <a:rPr dirty="0" sz="650" spc="25">
                <a:solidFill>
                  <a:srgbClr val="3B3149"/>
                </a:solidFill>
                <a:latin typeface="Times New Roman"/>
                <a:cs typeface="Times New Roman"/>
              </a:rPr>
              <a:t>By </a:t>
            </a:r>
            <a:r>
              <a:rPr dirty="0" sz="650" spc="25">
                <a:solidFill>
                  <a:srgbClr val="3B3149"/>
                </a:solidFill>
                <a:latin typeface="Arial"/>
                <a:cs typeface="Arial"/>
              </a:rPr>
              <a:t>heir </a:t>
            </a:r>
            <a:r>
              <a:rPr dirty="0" sz="650" spc="30">
                <a:solidFill>
                  <a:srgbClr val="3B3149"/>
                </a:solidFill>
                <a:latin typeface="Arial"/>
                <a:cs typeface="Arial"/>
              </a:rPr>
              <a:t>s</a:t>
            </a:r>
            <a:r>
              <a:rPr dirty="0" sz="650" spc="30">
                <a:solidFill>
                  <a:srgbClr val="440131"/>
                </a:solidFill>
                <a:latin typeface="Arial"/>
                <a:cs typeface="Arial"/>
              </a:rPr>
              <a:t>i</a:t>
            </a:r>
            <a:r>
              <a:rPr dirty="0" sz="650" spc="30">
                <a:solidFill>
                  <a:srgbClr val="3B3149"/>
                </a:solidFill>
                <a:latin typeface="Arial"/>
                <a:cs typeface="Arial"/>
              </a:rPr>
              <a:t>gn </a:t>
            </a:r>
            <a:r>
              <a:rPr dirty="0" sz="650" spc="10">
                <a:solidFill>
                  <a:srgbClr val="3B3149"/>
                </a:solidFill>
                <a:latin typeface="Arial"/>
                <a:cs typeface="Arial"/>
              </a:rPr>
              <a:t>atur </a:t>
            </a:r>
            <a:r>
              <a:rPr dirty="0" sz="650" spc="-15">
                <a:solidFill>
                  <a:srgbClr val="3B3149"/>
                </a:solidFill>
                <a:latin typeface="Arial"/>
                <a:cs typeface="Arial"/>
              </a:rPr>
              <a:t>es 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1he rn </a:t>
            </a:r>
            <a:r>
              <a:rPr dirty="0" sz="650" spc="25">
                <a:solidFill>
                  <a:srgbClr val="180A42"/>
                </a:solidFill>
                <a:latin typeface="Arial"/>
                <a:cs typeface="Arial"/>
              </a:rPr>
              <a:t>r</a:t>
            </a:r>
            <a:r>
              <a:rPr dirty="0" sz="650" spc="25">
                <a:solidFill>
                  <a:srgbClr val="3B3149"/>
                </a:solidFill>
                <a:latin typeface="Arial"/>
                <a:cs typeface="Arial"/>
              </a:rPr>
              <a:t>ect 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o</a:t>
            </a:r>
            <a:r>
              <a:rPr dirty="0" sz="650" spc="20">
                <a:solidFill>
                  <a:srgbClr val="465979"/>
                </a:solidFill>
                <a:latin typeface="Arial"/>
                <a:cs typeface="Arial"/>
              </a:rPr>
              <a:t>r </a:t>
            </a:r>
            <a:r>
              <a:rPr dirty="0" sz="700" spc="20">
                <a:solidFill>
                  <a:srgbClr val="4F485D"/>
                </a:solidFill>
                <a:latin typeface="Times New Roman"/>
                <a:cs typeface="Times New Roman"/>
              </a:rPr>
              <a:t>of </a:t>
            </a:r>
            <a:r>
              <a:rPr dirty="0" sz="650" spc="-45">
                <a:solidFill>
                  <a:srgbClr val="3B3149"/>
                </a:solidFill>
                <a:latin typeface="Arial"/>
                <a:cs typeface="Arial"/>
              </a:rPr>
              <a:t>1Fw1d </a:t>
            </a:r>
            <a:r>
              <a:rPr dirty="0" sz="750" spc="-35">
                <a:solidFill>
                  <a:srgbClr val="3B3149"/>
                </a:solidFill>
                <a:latin typeface="Times New Roman"/>
                <a:cs typeface="Times New Roman"/>
              </a:rPr>
              <a:t>a </a:t>
            </a:r>
            <a:r>
              <a:rPr dirty="0" sz="750" spc="-60">
                <a:solidFill>
                  <a:srgbClr val="3B3149"/>
                </a:solidFill>
                <a:latin typeface="Times New Roman"/>
                <a:cs typeface="Times New Roman"/>
              </a:rPr>
              <a:t>m </a:t>
            </a:r>
            <a:r>
              <a:rPr dirty="0" sz="750" spc="-25">
                <a:solidFill>
                  <a:srgbClr val="465979"/>
                </a:solidFill>
                <a:latin typeface="Times New Roman"/>
                <a:cs typeface="Times New Roman"/>
              </a:rPr>
              <a:t>l </a:t>
            </a:r>
            <a:r>
              <a:rPr dirty="0" sz="650" spc="55">
                <a:solidFill>
                  <a:srgbClr val="3B3149"/>
                </a:solidFill>
                <a:latin typeface="Arial"/>
                <a:cs typeface="Arial"/>
              </a:rPr>
              <a:t>Oe!fflrinent </a:t>
            </a:r>
            <a:r>
              <a:rPr dirty="0" sz="650" spc="45">
                <a:solidFill>
                  <a:srgbClr val="3A3F60"/>
                </a:solidFill>
                <a:latin typeface="Arial"/>
                <a:cs typeface="Arial"/>
              </a:rPr>
              <a:t>Hea</a:t>
            </a:r>
            <a:r>
              <a:rPr dirty="0" sz="650" spc="45">
                <a:solidFill>
                  <a:srgbClr val="465979"/>
                </a:solidFill>
                <a:latin typeface="Arial"/>
                <a:cs typeface="Arial"/>
              </a:rPr>
              <a:t>d  </a:t>
            </a:r>
            <a:r>
              <a:rPr dirty="0" sz="650" spc="65">
                <a:solidFill>
                  <a:srgbClr val="3A3F60"/>
                </a:solidFill>
                <a:latin typeface="Arial"/>
                <a:cs typeface="Arial"/>
              </a:rPr>
              <a:t>acknow</a:t>
            </a:r>
            <a:r>
              <a:rPr dirty="0" sz="650" spc="65">
                <a:solidFill>
                  <a:srgbClr val="5D5E6D"/>
                </a:solidFill>
                <a:latin typeface="Arial"/>
                <a:cs typeface="Arial"/>
              </a:rPr>
              <a:t>l</a:t>
            </a:r>
            <a:r>
              <a:rPr dirty="0" sz="650" spc="65">
                <a:solidFill>
                  <a:srgbClr val="3B3149"/>
                </a:solidFill>
                <a:latin typeface="Arial"/>
                <a:cs typeface="Arial"/>
              </a:rPr>
              <a:t>edge</a:t>
            </a:r>
            <a:r>
              <a:rPr dirty="0" sz="650" spc="65">
                <a:solidFill>
                  <a:srgbClr val="4F485D"/>
                </a:solidFill>
                <a:latin typeface="Arial"/>
                <a:cs typeface="Arial"/>
              </a:rPr>
              <a:t>t</a:t>
            </a:r>
            <a:r>
              <a:rPr dirty="0" sz="650" spc="-10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35">
                <a:solidFill>
                  <a:srgbClr val="4F485D"/>
                </a:solidFill>
                <a:latin typeface="Arial"/>
                <a:cs typeface="Arial"/>
              </a:rPr>
              <a:t>h</a:t>
            </a:r>
            <a:r>
              <a:rPr dirty="0" sz="650" spc="35">
                <a:solidFill>
                  <a:srgbClr val="24233B"/>
                </a:solidFill>
                <a:latin typeface="Arial"/>
                <a:cs typeface="Arial"/>
              </a:rPr>
              <a:t>e</a:t>
            </a:r>
            <a:r>
              <a:rPr dirty="0" sz="650" spc="35">
                <a:solidFill>
                  <a:srgbClr val="5D5E6D"/>
                </a:solidFill>
                <a:latin typeface="Arial"/>
                <a:cs typeface="Arial"/>
              </a:rPr>
              <a:t>ir</a:t>
            </a:r>
            <a:r>
              <a:rPr dirty="0" sz="650" spc="95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50">
                <a:solidFill>
                  <a:srgbClr val="180A42"/>
                </a:solidFill>
                <a:latin typeface="Arial"/>
                <a:cs typeface="Arial"/>
              </a:rPr>
              <a:t>r</a:t>
            </a:r>
            <a:r>
              <a:rPr dirty="0" sz="650" spc="50">
                <a:solidFill>
                  <a:srgbClr val="24233B"/>
                </a:solidFill>
                <a:latin typeface="Arial"/>
                <a:cs typeface="Arial"/>
              </a:rPr>
              <a:t>es</a:t>
            </a:r>
            <a:r>
              <a:rPr dirty="0" sz="650" spc="50">
                <a:solidFill>
                  <a:srgbClr val="3A3F60"/>
                </a:solidFill>
                <a:latin typeface="Arial"/>
                <a:cs typeface="Arial"/>
              </a:rPr>
              <a:t>po</a:t>
            </a:r>
            <a:r>
              <a:rPr dirty="0" sz="650" spc="50">
                <a:solidFill>
                  <a:srgbClr val="6E4F5D"/>
                </a:solidFill>
                <a:latin typeface="Arial"/>
                <a:cs typeface="Arial"/>
              </a:rPr>
              <a:t>n</a:t>
            </a:r>
            <a:r>
              <a:rPr dirty="0" sz="650" spc="50">
                <a:solidFill>
                  <a:srgbClr val="3A3F60"/>
                </a:solidFill>
                <a:latin typeface="Arial"/>
                <a:cs typeface="Arial"/>
              </a:rPr>
              <a:t>sibi</a:t>
            </a:r>
            <a:r>
              <a:rPr dirty="0" sz="650" spc="-8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-45">
                <a:solidFill>
                  <a:srgbClr val="4F485D"/>
                </a:solidFill>
                <a:latin typeface="Arial"/>
                <a:cs typeface="Arial"/>
              </a:rPr>
              <a:t>l</a:t>
            </a:r>
            <a:r>
              <a:rPr dirty="0" sz="650" spc="-45">
                <a:solidFill>
                  <a:srgbClr val="75B8E4"/>
                </a:solidFill>
                <a:latin typeface="Arial"/>
                <a:cs typeface="Arial"/>
              </a:rPr>
              <a:t>l</a:t>
            </a:r>
            <a:r>
              <a:rPr dirty="0" sz="650" spc="-45">
                <a:solidFill>
                  <a:srgbClr val="6E4F5D"/>
                </a:solidFill>
                <a:latin typeface="Arial"/>
                <a:cs typeface="Arial"/>
              </a:rPr>
              <a:t>i</a:t>
            </a:r>
            <a:r>
              <a:rPr dirty="0" sz="650" spc="-110">
                <a:solidFill>
                  <a:srgbClr val="6E4F5D"/>
                </a:solidFill>
                <a:latin typeface="Arial"/>
                <a:cs typeface="Arial"/>
              </a:rPr>
              <a:t> </a:t>
            </a:r>
            <a:r>
              <a:rPr dirty="0" sz="650" spc="-30">
                <a:solidFill>
                  <a:srgbClr val="3B3149"/>
                </a:solidFill>
                <a:latin typeface="Arial"/>
                <a:cs typeface="Arial"/>
              </a:rPr>
              <a:t>l </a:t>
            </a:r>
            <a:r>
              <a:rPr dirty="0" sz="650" spc="-60">
                <a:solidFill>
                  <a:srgbClr val="3B3149"/>
                </a:solidFill>
                <a:latin typeface="Arial"/>
                <a:cs typeface="Arial"/>
              </a:rPr>
              <a:t>y</a:t>
            </a:r>
            <a:r>
              <a:rPr dirty="0" sz="650" spc="-1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800" spc="-60">
                <a:solidFill>
                  <a:srgbClr val="4F485D"/>
                </a:solidFill>
                <a:latin typeface="Times New Roman"/>
                <a:cs typeface="Times New Roman"/>
              </a:rPr>
              <a:t>to</a:t>
            </a:r>
            <a:r>
              <a:rPr dirty="0" sz="800" spc="-5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60">
                <a:solidFill>
                  <a:srgbClr val="3A3F60"/>
                </a:solidFill>
                <a:latin typeface="Arial"/>
                <a:cs typeface="Arial"/>
              </a:rPr>
              <a:t>ensure</a:t>
            </a:r>
            <a:r>
              <a:rPr dirty="0" sz="650" spc="-3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800" spc="35">
                <a:solidFill>
                  <a:srgbClr val="3B3149"/>
                </a:solidFill>
                <a:latin typeface="Times New Roman"/>
                <a:cs typeface="Times New Roman"/>
              </a:rPr>
              <a:t>that</a:t>
            </a:r>
            <a:r>
              <a:rPr dirty="0" sz="800" spc="-75">
                <a:solidFill>
                  <a:srgbClr val="3B3149"/>
                </a:solidFill>
                <a:latin typeface="Times New Roman"/>
                <a:cs typeface="Times New Roman"/>
              </a:rPr>
              <a:t> </a:t>
            </a:r>
            <a:r>
              <a:rPr dirty="0" sz="650" spc="30">
                <a:solidFill>
                  <a:srgbClr val="3B3149"/>
                </a:solidFill>
                <a:latin typeface="Arial"/>
                <a:cs typeface="Arial"/>
              </a:rPr>
              <a:t>lhe</a:t>
            </a:r>
            <a:r>
              <a:rPr dirty="0" sz="650" spc="114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45">
                <a:solidFill>
                  <a:srgbClr val="5D5E6D"/>
                </a:solidFill>
                <a:latin typeface="Arial"/>
                <a:cs typeface="Arial"/>
              </a:rPr>
              <a:t>i</a:t>
            </a:r>
            <a:r>
              <a:rPr dirty="0" sz="650" spc="45">
                <a:solidFill>
                  <a:srgbClr val="3A3F60"/>
                </a:solidFill>
                <a:latin typeface="Arial"/>
                <a:cs typeface="Arial"/>
              </a:rPr>
              <a:t>ndex</a:t>
            </a:r>
            <a:r>
              <a:rPr dirty="0" sz="650" spc="7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55">
                <a:solidFill>
                  <a:srgbClr val="4F485D"/>
                </a:solidFill>
                <a:latin typeface="Arial"/>
                <a:cs typeface="Arial"/>
              </a:rPr>
              <a:t>maintains</a:t>
            </a:r>
            <a:endParaRPr sz="65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150"/>
              </a:spcBef>
            </a:pPr>
            <a:r>
              <a:rPr dirty="0" sz="650" spc="65">
                <a:solidFill>
                  <a:srgbClr val="3A3F60"/>
                </a:solidFill>
                <a:latin typeface="Arial"/>
                <a:cs typeface="Arial"/>
              </a:rPr>
              <a:t>a</a:t>
            </a:r>
            <a:r>
              <a:rPr dirty="0" sz="650" spc="-3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-45">
                <a:solidFill>
                  <a:srgbClr val="4F485D"/>
                </a:solidFill>
                <a:latin typeface="Arial"/>
                <a:cs typeface="Arial"/>
              </a:rPr>
              <a:t>posi</a:t>
            </a:r>
            <a:r>
              <a:rPr dirty="0" sz="650" spc="-45">
                <a:solidFill>
                  <a:srgbClr val="75B8E4"/>
                </a:solidFill>
                <a:latin typeface="Arial"/>
                <a:cs typeface="Arial"/>
              </a:rPr>
              <a:t>1</a:t>
            </a:r>
            <a:r>
              <a:rPr dirty="0" sz="650" spc="-45">
                <a:solidFill>
                  <a:srgbClr val="4F485D"/>
                </a:solidFill>
                <a:latin typeface="Arial"/>
                <a:cs typeface="Arial"/>
              </a:rPr>
              <a:t>ti</a:t>
            </a:r>
            <a:r>
              <a:rPr dirty="0" sz="650" spc="3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85">
                <a:solidFill>
                  <a:srgbClr val="75B8E4"/>
                </a:solidFill>
                <a:latin typeface="Arial"/>
                <a:cs typeface="Arial"/>
              </a:rPr>
              <a:t>i</a:t>
            </a:r>
            <a:r>
              <a:rPr dirty="0" sz="650" spc="-110">
                <a:solidFill>
                  <a:srgbClr val="75B8E4"/>
                </a:solidFill>
                <a:latin typeface="Arial"/>
                <a:cs typeface="Arial"/>
              </a:rPr>
              <a:t> </a:t>
            </a:r>
            <a:r>
              <a:rPr dirty="0" sz="650" spc="-190">
                <a:solidFill>
                  <a:srgbClr val="4F485D"/>
                </a:solidFill>
                <a:latin typeface="Arial"/>
                <a:cs typeface="Arial"/>
              </a:rPr>
              <a:t>v</a:t>
            </a:r>
            <a:r>
              <a:rPr dirty="0" sz="650" spc="-2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225">
                <a:solidFill>
                  <a:srgbClr val="24233B"/>
                </a:solidFill>
                <a:latin typeface="Arial"/>
                <a:cs typeface="Arial"/>
              </a:rPr>
              <a:t>e</a:t>
            </a:r>
            <a:r>
              <a:rPr dirty="0" sz="650" spc="-225">
                <a:solidFill>
                  <a:srgbClr val="907770"/>
                </a:solidFill>
                <a:latin typeface="Arial"/>
                <a:cs typeface="Arial"/>
              </a:rPr>
              <a:t>,</a:t>
            </a:r>
            <a:r>
              <a:rPr dirty="0" sz="650" spc="400">
                <a:solidFill>
                  <a:srgbClr val="907770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4F485D"/>
                </a:solidFill>
                <a:latin typeface="Arial"/>
                <a:cs typeface="Arial"/>
              </a:rPr>
              <a:t>cas:lil</a:t>
            </a:r>
            <a:r>
              <a:rPr dirty="0" sz="650" spc="-2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4F485D"/>
                </a:solidFill>
                <a:latin typeface="Arial"/>
                <a:cs typeface="Arial"/>
              </a:rPr>
              <a:t>ba</a:t>
            </a:r>
            <a:r>
              <a:rPr dirty="0" sz="650" spc="-8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07217C"/>
                </a:solidFill>
                <a:latin typeface="Arial"/>
                <a:cs typeface="Arial"/>
              </a:rPr>
              <a:t>l</a:t>
            </a:r>
            <a:r>
              <a:rPr dirty="0" sz="650" spc="-70">
                <a:solidFill>
                  <a:srgbClr val="07217C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A3F60"/>
                </a:solidFill>
                <a:latin typeface="Arial"/>
                <a:cs typeface="Arial"/>
              </a:rPr>
              <a:t>anc</a:t>
            </a:r>
            <a:r>
              <a:rPr dirty="0" sz="650" spc="-7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4233B"/>
                </a:solidFill>
                <a:latin typeface="Arial"/>
                <a:cs typeface="Arial"/>
              </a:rPr>
              <a:t>e</a:t>
            </a:r>
            <a:r>
              <a:rPr dirty="0" sz="650" spc="5">
                <a:solidFill>
                  <a:srgbClr val="4F485D"/>
                </a:solidFill>
                <a:latin typeface="Arial"/>
                <a:cs typeface="Arial"/>
              </a:rPr>
              <a:t>.</a:t>
            </a:r>
            <a:r>
              <a:rPr dirty="0" sz="650" spc="7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On</a:t>
            </a:r>
            <a:r>
              <a:rPr dirty="0" sz="650" spc="25">
                <a:solidFill>
                  <a:srgbClr val="0F131D"/>
                </a:solidFill>
                <a:latin typeface="Arial"/>
                <a:cs typeface="Arial"/>
              </a:rPr>
              <a:t>e</a:t>
            </a:r>
            <a:r>
              <a:rPr dirty="0" sz="650" spc="-25">
                <a:solidFill>
                  <a:srgbClr val="0F131D"/>
                </a:solidFill>
                <a:latin typeface="Arial"/>
                <a:cs typeface="Arial"/>
              </a:rPr>
              <a:t> </a:t>
            </a:r>
            <a:r>
              <a:rPr dirty="0" sz="600" spc="25" b="1">
                <a:solidFill>
                  <a:srgbClr val="5D5E6D"/>
                </a:solidFill>
                <a:latin typeface="Arial"/>
                <a:cs typeface="Arial"/>
              </a:rPr>
              <a:t>or</a:t>
            </a:r>
            <a:r>
              <a:rPr dirty="0" sz="600" spc="15" b="1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45">
                <a:solidFill>
                  <a:srgbClr val="4F485D"/>
                </a:solidFill>
                <a:latin typeface="Arial"/>
                <a:cs typeface="Arial"/>
              </a:rPr>
              <a:t>mare</a:t>
            </a:r>
            <a:r>
              <a:rPr dirty="0" sz="650" spc="-6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backup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20">
                <a:solidFill>
                  <a:srgbClr val="114982"/>
                </a:solidFill>
                <a:latin typeface="Arial"/>
                <a:cs typeface="Arial"/>
              </a:rPr>
              <a:t>i</a:t>
            </a:r>
            <a:r>
              <a:rPr dirty="0" sz="650" spc="-20">
                <a:solidFill>
                  <a:srgbClr val="4F485D"/>
                </a:solidFill>
                <a:latin typeface="Arial"/>
                <a:cs typeface="Arial"/>
              </a:rPr>
              <a:t>rndexes</a:t>
            </a:r>
            <a:r>
              <a:rPr dirty="0" sz="650" spc="-5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700" spc="-155">
                <a:solidFill>
                  <a:srgbClr val="4F485D"/>
                </a:solidFill>
                <a:latin typeface="Arial"/>
                <a:cs typeface="Arial"/>
              </a:rPr>
              <a:t>1M</a:t>
            </a:r>
            <a:r>
              <a:rPr dirty="0" sz="700" spc="-155">
                <a:solidFill>
                  <a:srgbClr val="465979"/>
                </a:solidFill>
                <a:latin typeface="Arial"/>
                <a:cs typeface="Arial"/>
              </a:rPr>
              <a:t>1h</a:t>
            </a:r>
            <a:r>
              <a:rPr dirty="0" sz="700" spc="-130">
                <a:solidFill>
                  <a:srgbClr val="465979"/>
                </a:solidFill>
                <a:latin typeface="Arial"/>
                <a:cs typeface="Arial"/>
              </a:rPr>
              <a:t> </a:t>
            </a:r>
            <a:r>
              <a:rPr dirty="0" sz="650" spc="-75">
                <a:solidFill>
                  <a:srgbClr val="4F485D"/>
                </a:solidFill>
                <a:latin typeface="Arial"/>
                <a:cs typeface="Arial"/>
              </a:rPr>
              <a:t>ad 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equsl</a:t>
            </a:r>
            <a:r>
              <a:rPr dirty="0" sz="650" spc="-114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0F131D"/>
                </a:solidFill>
                <a:latin typeface="Arial"/>
                <a:cs typeface="Arial"/>
              </a:rPr>
              <a:t>e</a:t>
            </a:r>
            <a:r>
              <a:rPr dirty="0" sz="650" spc="-5">
                <a:solidFill>
                  <a:srgbClr val="0F131D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114982"/>
                </a:solidFill>
                <a:latin typeface="Arial"/>
                <a:cs typeface="Arial"/>
              </a:rPr>
              <a:t>r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esources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650" spc="45">
                <a:solidFill>
                  <a:srgbClr val="4F485D"/>
                </a:solidFill>
                <a:latin typeface="Arial"/>
                <a:cs typeface="Arial"/>
              </a:rPr>
              <a:t>must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700" spc="40">
                <a:solidFill>
                  <a:srgbClr val="4F485D"/>
                </a:solidFill>
                <a:latin typeface="Times New Roman"/>
                <a:cs typeface="Times New Roman"/>
              </a:rPr>
              <a:t>be</a:t>
            </a:r>
            <a:r>
              <a:rPr dirty="0" sz="700" spc="-3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15">
                <a:solidFill>
                  <a:srgbClr val="5D7787"/>
                </a:solidFill>
                <a:latin typeface="Arial"/>
                <a:cs typeface="Arial"/>
              </a:rPr>
              <a:t>i</a:t>
            </a:r>
            <a:r>
              <a:rPr dirty="0" sz="650" spc="15">
                <a:solidFill>
                  <a:srgbClr val="3A3F60"/>
                </a:solidFill>
                <a:latin typeface="Arial"/>
                <a:cs typeface="Arial"/>
              </a:rPr>
              <a:t>detllifieci</a:t>
            </a:r>
            <a:r>
              <a:rPr dirty="0" sz="650" spc="-5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4B114F"/>
                </a:solidFill>
                <a:latin typeface="Arial"/>
                <a:cs typeface="Arial"/>
              </a:rPr>
              <a:t>f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ro</a:t>
            </a:r>
            <a:r>
              <a:rPr dirty="0" sz="650">
                <a:solidFill>
                  <a:srgbClr val="727072"/>
                </a:solidFill>
                <a:latin typeface="Arial"/>
                <a:cs typeface="Arial"/>
              </a:rPr>
              <a:t>m</a:t>
            </a:r>
            <a:r>
              <a:rPr dirty="0" sz="650" spc="-114">
                <a:solidFill>
                  <a:srgbClr val="727072"/>
                </a:solidFill>
                <a:latin typeface="Arial"/>
                <a:cs typeface="Arial"/>
              </a:rPr>
              <a:t> </a:t>
            </a:r>
            <a:r>
              <a:rPr dirty="0" sz="650" spc="-60">
                <a:solidFill>
                  <a:srgbClr val="878EAA"/>
                </a:solidFill>
                <a:latin typeface="Arial"/>
                <a:cs typeface="Arial"/>
              </a:rPr>
              <a:t>,</a:t>
            </a:r>
            <a:r>
              <a:rPr dirty="0" sz="650" spc="-3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40">
                <a:solidFill>
                  <a:srgbClr val="4F485D"/>
                </a:solidFill>
                <a:latin typeface="Arial"/>
                <a:cs typeface="Arial"/>
              </a:rPr>
              <a:t>wh</a:t>
            </a:r>
            <a:r>
              <a:rPr dirty="0" sz="650" spc="-13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50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-120">
                <a:solidFill>
                  <a:srgbClr val="570164"/>
                </a:solidFill>
                <a:latin typeface="Arial"/>
                <a:cs typeface="Arial"/>
              </a:rPr>
              <a:t> </a:t>
            </a:r>
            <a:r>
              <a:rPr dirty="0" sz="650" spc="-80">
                <a:solidFill>
                  <a:srgbClr val="5D5E6D"/>
                </a:solidFill>
                <a:latin typeface="Arial"/>
                <a:cs typeface="Arial"/>
              </a:rPr>
              <a:t>cti</a:t>
            </a:r>
            <a:r>
              <a:rPr dirty="0" sz="700" spc="-80">
                <a:solidFill>
                  <a:srgbClr val="E6B370"/>
                </a:solidFill>
                <a:latin typeface="Times New Roman"/>
                <a:cs typeface="Times New Roman"/>
              </a:rPr>
              <a:t>,</a:t>
            </a:r>
            <a:r>
              <a:rPr dirty="0" sz="700" spc="-55">
                <a:solidFill>
                  <a:srgbClr val="E6B370"/>
                </a:solidFill>
                <a:latin typeface="Times New Roman"/>
                <a:cs typeface="Times New Roman"/>
              </a:rPr>
              <a:t> </a:t>
            </a:r>
            <a:r>
              <a:rPr dirty="0" sz="700" spc="-65">
                <a:solidFill>
                  <a:srgbClr val="5D5E6D"/>
                </a:solidFill>
                <a:latin typeface="Times New Roman"/>
                <a:cs typeface="Times New Roman"/>
              </a:rPr>
              <a:t>l</a:t>
            </a:r>
            <a:r>
              <a:rPr dirty="0" sz="700" spc="-45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700" spc="-5">
                <a:solidFill>
                  <a:srgbClr val="5D5E6D"/>
                </a:solidFill>
                <a:latin typeface="Times New Roman"/>
                <a:cs typeface="Times New Roman"/>
              </a:rPr>
              <a:t>U/lds</a:t>
            </a:r>
            <a:r>
              <a:rPr dirty="0" sz="700" spc="-50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650">
                <a:solidFill>
                  <a:srgbClr val="465979"/>
                </a:solidFill>
                <a:latin typeface="Arial"/>
                <a:cs typeface="Arial"/>
              </a:rPr>
              <a:t>m</a:t>
            </a:r>
            <a:r>
              <a:rPr dirty="0" sz="650" spc="-50">
                <a:solidFill>
                  <a:srgbClr val="465979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ay</a:t>
            </a:r>
            <a:r>
              <a:rPr dirty="0" sz="650" spc="-1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700" spc="25">
                <a:solidFill>
                  <a:srgbClr val="4F485D"/>
                </a:solidFill>
                <a:latin typeface="Times New Roman"/>
                <a:cs typeface="Times New Roman"/>
              </a:rPr>
              <a:t>be</a:t>
            </a:r>
            <a:r>
              <a:rPr dirty="0" sz="700" spc="4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transferred </a:t>
            </a:r>
            <a:r>
              <a:rPr dirty="0" sz="650" spc="45">
                <a:solidFill>
                  <a:srgbClr val="4F485D"/>
                </a:solidFill>
                <a:latin typeface="Arial"/>
                <a:cs typeface="Arial"/>
              </a:rPr>
              <a:t>byHle</a:t>
            </a:r>
            <a:r>
              <a:rPr dirty="0" sz="650" spc="-10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35">
                <a:solidFill>
                  <a:srgbClr val="80547E"/>
                </a:solidFill>
                <a:latin typeface="Arial"/>
                <a:cs typeface="Arial"/>
              </a:rPr>
              <a:t>Vi</a:t>
            </a:r>
            <a:r>
              <a:rPr dirty="0" sz="650" spc="35">
                <a:solidFill>
                  <a:srgbClr val="4F485D"/>
                </a:solidFill>
                <a:latin typeface="Arial"/>
                <a:cs typeface="Arial"/>
              </a:rPr>
              <a:t>re</a:t>
            </a:r>
            <a:r>
              <a:rPr dirty="0" sz="650" spc="8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Pres</a:t>
            </a:r>
            <a:r>
              <a:rPr dirty="0" sz="650" spc="20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20">
                <a:solidFill>
                  <a:srgbClr val="603159"/>
                </a:solidFill>
                <a:latin typeface="Arial"/>
                <a:cs typeface="Arial"/>
              </a:rPr>
              <a:t>d</a:t>
            </a:r>
            <a:r>
              <a:rPr dirty="0" sz="650" spc="20">
                <a:solidFill>
                  <a:srgbClr val="3A3F60"/>
                </a:solidFill>
                <a:latin typeface="Arial"/>
                <a:cs typeface="Arial"/>
              </a:rPr>
              <a:t>ent</a:t>
            </a:r>
            <a:r>
              <a:rPr dirty="0" sz="650" spc="-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30">
                <a:solidFill>
                  <a:srgbClr val="4B114F"/>
                </a:solidFill>
                <a:latin typeface="Arial"/>
                <a:cs typeface="Arial"/>
              </a:rPr>
              <a:t>f</a:t>
            </a:r>
            <a:r>
              <a:rPr dirty="0" sz="650" spc="30">
                <a:solidFill>
                  <a:srgbClr val="3A3F60"/>
                </a:solidFill>
                <a:latin typeface="Arial"/>
                <a:cs typeface="Arial"/>
              </a:rPr>
              <a:t>or</a:t>
            </a:r>
            <a:endParaRPr sz="650">
              <a:latin typeface="Arial"/>
              <a:cs typeface="Arial"/>
            </a:endParaRPr>
          </a:p>
          <a:p>
            <a:pPr marL="12700" marR="300990" indent="-635">
              <a:lnSpc>
                <a:spcPts val="700"/>
              </a:lnSpc>
              <a:spcBef>
                <a:spcPts val="215"/>
              </a:spcBef>
            </a:pP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Ad</a:t>
            </a:r>
            <a:r>
              <a:rPr dirty="0" sz="650" spc="20">
                <a:solidFill>
                  <a:srgbClr val="465979"/>
                </a:solidFill>
                <a:latin typeface="Arial"/>
                <a:cs typeface="Arial"/>
              </a:rPr>
              <a:t>m</a:t>
            </a:r>
            <a:r>
              <a:rPr dirty="0" sz="650" spc="20">
                <a:solidFill>
                  <a:srgbClr val="26699C"/>
                </a:solidFill>
                <a:latin typeface="Arial"/>
                <a:cs typeface="Arial"/>
              </a:rPr>
              <a:t>i</a:t>
            </a:r>
            <a:r>
              <a:rPr dirty="0" sz="650" spc="20">
                <a:solidFill>
                  <a:srgbClr val="3A3F60"/>
                </a:solidFill>
                <a:latin typeface="Arial"/>
                <a:cs typeface="Arial"/>
              </a:rPr>
              <a:t>n</a:t>
            </a:r>
            <a:r>
              <a:rPr dirty="0" sz="650" spc="20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stratioo </a:t>
            </a:r>
            <a:r>
              <a:rPr dirty="0" sz="650" spc="15">
                <a:solidFill>
                  <a:srgbClr val="3A3F60"/>
                </a:solidFill>
                <a:latin typeface="Arial"/>
                <a:cs typeface="Arial"/>
              </a:rPr>
              <a:t>a</a:t>
            </a:r>
            <a:r>
              <a:rPr dirty="0" sz="650" spc="15">
                <a:solidFill>
                  <a:srgbClr val="5D5E6D"/>
                </a:solidFill>
                <a:latin typeface="Arial"/>
                <a:cs typeface="Arial"/>
              </a:rPr>
              <a:t>nd 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F</a:t>
            </a:r>
            <a:r>
              <a:rPr dirty="0" sz="650" spc="25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25">
                <a:solidFill>
                  <a:srgbClr val="6E4F5D"/>
                </a:solidFill>
                <a:latin typeface="Arial"/>
                <a:cs typeface="Arial"/>
              </a:rPr>
              <a:t>n</a:t>
            </a:r>
            <a:r>
              <a:rPr dirty="0" sz="650" spc="25">
                <a:solidFill>
                  <a:srgbClr val="4F485D"/>
                </a:solidFill>
                <a:latin typeface="Arial"/>
                <a:cs typeface="Arial"/>
              </a:rPr>
              <a:t>ance </a:t>
            </a:r>
            <a:r>
              <a:rPr dirty="0" sz="650" spc="-30">
                <a:solidFill>
                  <a:srgbClr val="3A3F60"/>
                </a:solidFill>
                <a:latin typeface="Arial"/>
                <a:cs typeface="Arial"/>
              </a:rPr>
              <a:t>shl</a:t>
            </a:r>
            <a:r>
              <a:rPr dirty="0" sz="650" spc="-30">
                <a:solidFill>
                  <a:srgbClr val="465979"/>
                </a:solidFill>
                <a:latin typeface="Arial"/>
                <a:cs typeface="Arial"/>
              </a:rPr>
              <a:t>oul </a:t>
            </a:r>
            <a:r>
              <a:rPr dirty="0" sz="650" spc="-40">
                <a:solidFill>
                  <a:srgbClr val="1A3D5D"/>
                </a:solidFill>
                <a:latin typeface="Arial"/>
                <a:cs typeface="Arial"/>
              </a:rPr>
              <a:t>d </a:t>
            </a:r>
            <a:r>
              <a:rPr dirty="0" sz="650" spc="-35">
                <a:solidFill>
                  <a:srgbClr val="4F485D"/>
                </a:solidFill>
                <a:latin typeface="Arial"/>
                <a:cs typeface="Arial"/>
              </a:rPr>
              <a:t>the </a:t>
            </a:r>
            <a:r>
              <a:rPr dirty="0" sz="650" spc="95">
                <a:solidFill>
                  <a:srgbClr val="4F485D"/>
                </a:solidFill>
                <a:latin typeface="Arial"/>
                <a:cs typeface="Arial"/>
              </a:rPr>
              <a:t>itlde </a:t>
            </a:r>
            <a:r>
              <a:rPr dirty="0" sz="650" spc="40">
                <a:solidFill>
                  <a:srgbClr val="447297"/>
                </a:solidFill>
                <a:latin typeface="Arial"/>
                <a:cs typeface="Arial"/>
              </a:rPr>
              <a:t>i</a:t>
            </a:r>
            <a:r>
              <a:rPr dirty="0" sz="650" spc="40">
                <a:solidFill>
                  <a:srgbClr val="4F485D"/>
                </a:solidFill>
                <a:latin typeface="Arial"/>
                <a:cs typeface="Arial"/>
              </a:rPr>
              <a:t>ncu</a:t>
            </a:r>
            <a:r>
              <a:rPr dirty="0" sz="650" spc="40">
                <a:solidFill>
                  <a:srgbClr val="727072"/>
                </a:solidFill>
                <a:latin typeface="Arial"/>
                <a:cs typeface="Arial"/>
              </a:rPr>
              <a:t>r </a:t>
            </a:r>
            <a:r>
              <a:rPr dirty="0" sz="650" spc="30">
                <a:solidFill>
                  <a:srgbClr val="3A3F60"/>
                </a:solidFill>
                <a:latin typeface="Arial"/>
                <a:cs typeface="Arial"/>
              </a:rPr>
              <a:t>a</a:t>
            </a:r>
            <a:r>
              <a:rPr dirty="0" sz="650" spc="30">
                <a:solidFill>
                  <a:srgbClr val="4F485D"/>
                </a:solidFill>
                <a:latin typeface="Arial"/>
                <a:cs typeface="Arial"/>
              </a:rPr>
              <a:t>negative 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ba</a:t>
            </a:r>
            <a:r>
              <a:rPr dirty="0" sz="650">
                <a:solidFill>
                  <a:srgbClr val="26699C"/>
                </a:solidFill>
                <a:latin typeface="Arial"/>
                <a:cs typeface="Arial"/>
              </a:rPr>
              <a:t>l </a:t>
            </a:r>
            <a:r>
              <a:rPr dirty="0" sz="650" spc="10">
                <a:solidFill>
                  <a:srgbClr val="3A3F60"/>
                </a:solidFill>
                <a:latin typeface="Arial"/>
                <a:cs typeface="Arial"/>
              </a:rPr>
              <a:t>a</a:t>
            </a:r>
            <a:r>
              <a:rPr dirty="0" sz="650" spc="10">
                <a:solidFill>
                  <a:srgbClr val="5D5E6D"/>
                </a:solidFill>
                <a:latin typeface="Arial"/>
                <a:cs typeface="Arial"/>
              </a:rPr>
              <a:t>nc</a:t>
            </a:r>
            <a:r>
              <a:rPr dirty="0" sz="650" spc="10">
                <a:solidFill>
                  <a:srgbClr val="24233B"/>
                </a:solidFill>
                <a:latin typeface="Arial"/>
                <a:cs typeface="Arial"/>
              </a:rPr>
              <a:t>e</a:t>
            </a:r>
            <a:r>
              <a:rPr dirty="0" sz="650" spc="10">
                <a:solidFill>
                  <a:srgbClr val="5D003F"/>
                </a:solidFill>
                <a:latin typeface="Arial"/>
                <a:cs typeface="Arial"/>
              </a:rPr>
              <a:t>. </a:t>
            </a:r>
            <a:r>
              <a:rPr dirty="0" sz="650" spc="20">
                <a:solidFill>
                  <a:srgbClr val="24233B"/>
                </a:solidFill>
                <a:latin typeface="Arial"/>
                <a:cs typeface="Arial"/>
              </a:rPr>
              <a:t>P</a:t>
            </a:r>
            <a:r>
              <a:rPr dirty="0" sz="650" spc="20">
                <a:solidFill>
                  <a:srgbClr val="005DAC"/>
                </a:solidFill>
                <a:latin typeface="Arial"/>
                <a:cs typeface="Arial"/>
              </a:rPr>
              <a:t>l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ease  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provid</a:t>
            </a:r>
            <a:r>
              <a:rPr dirty="0" sz="650" spc="10">
                <a:solidFill>
                  <a:srgbClr val="24233B"/>
                </a:solidFill>
                <a:latin typeface="Arial"/>
                <a:cs typeface="Arial"/>
              </a:rPr>
              <a:t>e 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the 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backu</a:t>
            </a:r>
            <a:r>
              <a:rPr dirty="0" sz="650" spc="10">
                <a:solidFill>
                  <a:srgbClr val="6E4F5D"/>
                </a:solidFill>
                <a:latin typeface="Arial"/>
                <a:cs typeface="Arial"/>
              </a:rPr>
              <a:t>p </a:t>
            </a:r>
            <a:r>
              <a:rPr dirty="0" sz="650" spc="-20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-20">
                <a:solidFill>
                  <a:srgbClr val="6E4F5D"/>
                </a:solidFill>
                <a:latin typeface="Arial"/>
                <a:cs typeface="Arial"/>
              </a:rPr>
              <a:t>n 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de,; </a:t>
            </a:r>
            <a:r>
              <a:rPr dirty="0" sz="650" spc="25">
                <a:solidFill>
                  <a:srgbClr val="6E4F5D"/>
                </a:solidFill>
                <a:latin typeface="Arial"/>
                <a:cs typeface="Arial"/>
              </a:rPr>
              <a:t>n</a:t>
            </a:r>
            <a:r>
              <a:rPr dirty="0" sz="650" spc="25">
                <a:solidFill>
                  <a:srgbClr val="3A3F60"/>
                </a:solidFill>
                <a:latin typeface="Arial"/>
                <a:cs typeface="Arial"/>
              </a:rPr>
              <a:t>ames</a:t>
            </a:r>
            <a:r>
              <a:rPr dirty="0" sz="650" spc="25">
                <a:solidFill>
                  <a:srgbClr val="570164"/>
                </a:solidFill>
                <a:latin typeface="Arial"/>
                <a:cs typeface="Arial"/>
              </a:rPr>
              <a:t>. </a:t>
            </a:r>
            <a:r>
              <a:rPr dirty="0" sz="650" spc="-35">
                <a:solidFill>
                  <a:srgbClr val="005DAC"/>
                </a:solidFill>
                <a:latin typeface="Arial"/>
                <a:cs typeface="Arial"/>
              </a:rPr>
              <a:t>i</a:t>
            </a:r>
            <a:r>
              <a:rPr dirty="0" sz="650" spc="-35">
                <a:solidFill>
                  <a:srgbClr val="4F485D"/>
                </a:solidFill>
                <a:latin typeface="Arial"/>
                <a:cs typeface="Arial"/>
              </a:rPr>
              <a:t>rnclex </a:t>
            </a:r>
            <a:r>
              <a:rPr dirty="0" sz="650" spc="-15">
                <a:solidFill>
                  <a:srgbClr val="3A3F60"/>
                </a:solidFill>
                <a:latin typeface="Arial"/>
                <a:cs typeface="Arial"/>
              </a:rPr>
              <a:t>rnlitmbers </a:t>
            </a:r>
            <a:r>
              <a:rPr dirty="0" sz="650" spc="-20">
                <a:solidFill>
                  <a:srgbClr val="4F485D"/>
                </a:solidFill>
                <a:latin typeface="Arial"/>
                <a:cs typeface="Arial"/>
              </a:rPr>
              <a:t>and </a:t>
            </a:r>
            <a:r>
              <a:rPr dirty="0" sz="700" spc="25">
                <a:solidFill>
                  <a:srgbClr val="4F485D"/>
                </a:solidFill>
                <a:latin typeface="Times New Roman"/>
                <a:cs typeface="Times New Roman"/>
              </a:rPr>
              <a:t>deoartmeril</a:t>
            </a:r>
            <a:r>
              <a:rPr dirty="0" sz="700" spc="-11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-5">
                <a:solidFill>
                  <a:srgbClr val="4F485D"/>
                </a:solidFill>
                <a:latin typeface="Arial"/>
                <a:cs typeface="Arial"/>
              </a:rPr>
              <a:t>names</a:t>
            </a:r>
            <a:r>
              <a:rPr dirty="0" sz="650" spc="-5">
                <a:solidFill>
                  <a:srgbClr val="646750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  <a:p>
            <a:pPr marL="14604" marR="5080" indent="1905">
              <a:lnSpc>
                <a:spcPts val="1080"/>
              </a:lnSpc>
              <a:spcBef>
                <a:spcPts val="5"/>
              </a:spcBef>
              <a:tabLst>
                <a:tab pos="3255010" algn="l"/>
                <a:tab pos="3291204" algn="l"/>
              </a:tabLst>
            </a:pPr>
            <a:r>
              <a:rPr dirty="0" sz="700" spc="-220">
                <a:solidFill>
                  <a:srgbClr val="3B3149"/>
                </a:solidFill>
                <a:latin typeface="Times New Roman"/>
                <a:cs typeface="Times New Roman"/>
              </a:rPr>
              <a:t>F</a:t>
            </a:r>
            <a:r>
              <a:rPr dirty="0" sz="700" spc="30">
                <a:solidFill>
                  <a:srgbClr val="3B3149"/>
                </a:solidFill>
                <a:latin typeface="Times New Roman"/>
                <a:cs typeface="Times New Roman"/>
              </a:rPr>
              <a:t> </a:t>
            </a:r>
            <a:r>
              <a:rPr dirty="0" sz="700" spc="15">
                <a:solidFill>
                  <a:srgbClr val="797E8E"/>
                </a:solidFill>
                <a:latin typeface="Times New Roman"/>
                <a:cs typeface="Times New Roman"/>
              </a:rPr>
              <a:t>i</a:t>
            </a:r>
            <a:r>
              <a:rPr dirty="0" sz="700" spc="15">
                <a:solidFill>
                  <a:srgbClr val="4F485D"/>
                </a:solidFill>
                <a:latin typeface="Times New Roman"/>
                <a:cs typeface="Times New Roman"/>
              </a:rPr>
              <a:t>rs</a:t>
            </a:r>
            <a:r>
              <a:rPr dirty="0" sz="700" spc="15">
                <a:solidFill>
                  <a:srgbClr val="6E4F5D"/>
                </a:solidFill>
                <a:latin typeface="Times New Roman"/>
                <a:cs typeface="Times New Roman"/>
              </a:rPr>
              <a:t>t</a:t>
            </a:r>
            <a:r>
              <a:rPr dirty="0" sz="700" spc="70">
                <a:solidFill>
                  <a:srgbClr val="6E4F5D"/>
                </a:solidFill>
                <a:latin typeface="Times New Roman"/>
                <a:cs typeface="Times New Roman"/>
              </a:rPr>
              <a:t> </a:t>
            </a:r>
            <a:r>
              <a:rPr dirty="0" sz="650" spc="10">
                <a:solidFill>
                  <a:srgbClr val="3B3149"/>
                </a:solidFill>
                <a:latin typeface="Arial"/>
                <a:cs typeface="Arial"/>
              </a:rPr>
              <a:t>Baclru</a:t>
            </a:r>
            <a:r>
              <a:rPr dirty="0" sz="650" spc="10">
                <a:solidFill>
                  <a:srgbClr val="6E4F5D"/>
                </a:solidFill>
                <a:latin typeface="Arial"/>
                <a:cs typeface="Arial"/>
              </a:rPr>
              <a:t>p</a:t>
            </a:r>
            <a:r>
              <a:rPr dirty="0" sz="650" spc="40">
                <a:solidFill>
                  <a:srgbClr val="6E4F5D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797E8E"/>
                </a:solidFill>
                <a:latin typeface="Arial"/>
                <a:cs typeface="Arial"/>
              </a:rPr>
              <a:t>l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riclex#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dirty="0" sz="650" spc="500">
                <a:latin typeface="Arial"/>
                <a:cs typeface="Arial"/>
              </a:rPr>
              <a:t>_  </a:t>
            </a:r>
            <a:r>
              <a:rPr dirty="0" sz="650" spc="10">
                <a:solidFill>
                  <a:srgbClr val="4F485D"/>
                </a:solidFill>
                <a:latin typeface="Arial"/>
                <a:cs typeface="Arial"/>
              </a:rPr>
              <a:t>SecOll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d</a:t>
            </a:r>
            <a:r>
              <a:rPr dirty="0" sz="650" spc="-7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700" spc="-35">
                <a:solidFill>
                  <a:srgbClr val="4F485D"/>
                </a:solidFill>
                <a:latin typeface="Arial"/>
                <a:cs typeface="Arial"/>
              </a:rPr>
              <a:t>Bacli!Lij</a:t>
            </a:r>
            <a:r>
              <a:rPr dirty="0" sz="700" spc="-25">
                <a:solidFill>
                  <a:srgbClr val="4F485D"/>
                </a:solidFill>
                <a:latin typeface="Arial"/>
                <a:cs typeface="Arial"/>
              </a:rPr>
              <a:t>)</a:t>
            </a:r>
            <a:r>
              <a:rPr dirty="0" sz="700" spc="-4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447297"/>
                </a:solidFill>
                <a:latin typeface="Arial"/>
                <a:cs typeface="Arial"/>
              </a:rPr>
              <a:t>l</a:t>
            </a:r>
            <a:r>
              <a:rPr dirty="0" sz="650" spc="-100">
                <a:solidFill>
                  <a:srgbClr val="447297"/>
                </a:solidFill>
                <a:latin typeface="Arial"/>
                <a:cs typeface="Arial"/>
              </a:rPr>
              <a:t> </a:t>
            </a:r>
            <a:r>
              <a:rPr dirty="0" sz="650" spc="-40">
                <a:solidFill>
                  <a:srgbClr val="5D5E6D"/>
                </a:solidFill>
                <a:latin typeface="Arial"/>
                <a:cs typeface="Arial"/>
              </a:rPr>
              <a:t>n</a:t>
            </a:r>
            <a:r>
              <a:rPr dirty="0" sz="650" spc="-105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-45">
                <a:solidFill>
                  <a:srgbClr val="3B3149"/>
                </a:solidFill>
                <a:latin typeface="Arial"/>
                <a:cs typeface="Arial"/>
              </a:rPr>
              <a:t>d</a:t>
            </a:r>
            <a:r>
              <a:rPr dirty="0" sz="650" spc="-40">
                <a:solidFill>
                  <a:srgbClr val="3B3149"/>
                </a:solidFill>
                <a:latin typeface="Arial"/>
                <a:cs typeface="Arial"/>
              </a:rPr>
              <a:t>e</a:t>
            </a:r>
            <a:r>
              <a:rPr dirty="0" sz="650" spc="-12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50">
                <a:solidFill>
                  <a:srgbClr val="5D5E6D"/>
                </a:solidFill>
                <a:latin typeface="Arial"/>
                <a:cs typeface="Arial"/>
              </a:rPr>
              <a:t>;,</a:t>
            </a:r>
            <a:r>
              <a:rPr dirty="0" sz="650" spc="-45">
                <a:solidFill>
                  <a:srgbClr val="5D5E6D"/>
                </a:solidFill>
                <a:latin typeface="Arial"/>
                <a:cs typeface="Arial"/>
              </a:rPr>
              <a:t>;</a:t>
            </a:r>
            <a:r>
              <a:rPr dirty="0" sz="650" spc="-20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-90">
                <a:solidFill>
                  <a:srgbClr val="3A3F60"/>
                </a:solidFill>
                <a:latin typeface="Arial"/>
                <a:cs typeface="Arial"/>
              </a:rPr>
              <a:t>#</a:t>
            </a:r>
            <a:r>
              <a:rPr dirty="0" sz="65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-4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A3F60"/>
                </a:solidFill>
                <a:uFill>
                  <a:solidFill>
                    <a:srgbClr val="868DA9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A3F60"/>
                </a:solidFill>
                <a:uFill>
                  <a:solidFill>
                    <a:srgbClr val="868DA9"/>
                  </a:solidFill>
                </a:uFill>
                <a:latin typeface="Arial"/>
                <a:cs typeface="Arial"/>
              </a:rPr>
              <a:t>		</a:t>
            </a:r>
            <a:r>
              <a:rPr dirty="0" sz="650" spc="550">
                <a:solidFill>
                  <a:srgbClr val="797E8E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71088" y="5738922"/>
            <a:ext cx="377190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60">
                <a:solidFill>
                  <a:srgbClr val="3B3149"/>
                </a:solidFill>
                <a:latin typeface="Arial"/>
                <a:cs typeface="Arial"/>
              </a:rPr>
              <a:t>Attach </a:t>
            </a:r>
            <a:r>
              <a:rPr dirty="0" sz="650" spc="10">
                <a:solidFill>
                  <a:srgbClr val="3B3149"/>
                </a:solidFill>
                <a:latin typeface="Arial"/>
                <a:cs typeface="Arial"/>
              </a:rPr>
              <a:t>deta</a:t>
            </a:r>
            <a:r>
              <a:rPr dirty="0" sz="650" spc="10">
                <a:solidFill>
                  <a:srgbClr val="07217C"/>
                </a:solidFill>
                <a:latin typeface="Arial"/>
                <a:cs typeface="Arial"/>
              </a:rPr>
              <a:t>i</a:t>
            </a:r>
            <a:r>
              <a:rPr dirty="0" sz="700" spc="10">
                <a:solidFill>
                  <a:srgbClr val="440131"/>
                </a:solidFill>
                <a:latin typeface="Arial"/>
                <a:cs typeface="Arial"/>
              </a:rPr>
              <a:t>I</a:t>
            </a:r>
            <a:r>
              <a:rPr dirty="0" sz="700" spc="10">
                <a:solidFill>
                  <a:srgbClr val="75B8E4"/>
                </a:solidFill>
                <a:latin typeface="Arial"/>
                <a:cs typeface="Arial"/>
              </a:rPr>
              <a:t>I </a:t>
            </a:r>
            <a:r>
              <a:rPr dirty="0" sz="650" spc="45">
                <a:solidFill>
                  <a:srgbClr val="3B3149"/>
                </a:solidFill>
                <a:latin typeface="Arial"/>
                <a:cs typeface="Arial"/>
              </a:rPr>
              <a:t>budget </a:t>
            </a:r>
            <a:r>
              <a:rPr dirty="0" sz="650" spc="15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15">
                <a:solidFill>
                  <a:srgbClr val="114982"/>
                </a:solidFill>
                <a:latin typeface="Arial"/>
                <a:cs typeface="Arial"/>
              </a:rPr>
              <a:t>f 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neoessary </a:t>
            </a:r>
            <a:r>
              <a:rPr dirty="0" sz="650" spc="20">
                <a:solidFill>
                  <a:srgbClr val="5D5E6D"/>
                </a:solidFill>
                <a:latin typeface="Arial"/>
                <a:cs typeface="Arial"/>
              </a:rPr>
              <a:t>(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not </a:t>
            </a:r>
            <a:r>
              <a:rPr dirty="0" sz="650" spc="20">
                <a:solidFill>
                  <a:srgbClr val="4B114F"/>
                </a:solidFill>
                <a:latin typeface="Arial"/>
                <a:cs typeface="Arial"/>
              </a:rPr>
              <a:t>r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equ</a:t>
            </a:r>
            <a:r>
              <a:rPr dirty="0" sz="650" spc="20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650" spc="20">
                <a:solidFill>
                  <a:srgbClr val="6E4F5D"/>
                </a:solidFill>
                <a:latin typeface="Arial"/>
                <a:cs typeface="Arial"/>
              </a:rPr>
              <a:t>r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ed </a:t>
            </a:r>
            <a:r>
              <a:rPr dirty="0" sz="700" spc="15" b="1">
                <a:solidFill>
                  <a:srgbClr val="3A3F60"/>
                </a:solidFill>
                <a:latin typeface="Times New Roman"/>
                <a:cs typeface="Times New Roman"/>
              </a:rPr>
              <a:t>l</a:t>
            </a:r>
            <a:r>
              <a:rPr dirty="0" sz="700" spc="15" b="1">
                <a:solidFill>
                  <a:srgbClr val="5D5E6D"/>
                </a:solidFill>
                <a:latin typeface="Times New Roman"/>
                <a:cs typeface="Times New Roman"/>
              </a:rPr>
              <a:t>oc </a:t>
            </a:r>
            <a:r>
              <a:rPr dirty="0" sz="650" spc="35">
                <a:solidFill>
                  <a:srgbClr val="3A3F60"/>
                </a:solidFill>
                <a:latin typeface="Arial"/>
                <a:cs typeface="Arial"/>
              </a:rPr>
              <a:t>a </a:t>
            </a:r>
            <a:r>
              <a:rPr dirty="0" sz="650" spc="15">
                <a:solidFill>
                  <a:srgbClr val="4F485D"/>
                </a:solidFill>
                <a:latin typeface="Arial"/>
                <a:cs typeface="Arial"/>
              </a:rPr>
              <a:t>g-an</a:t>
            </a:r>
            <a:r>
              <a:rPr dirty="0" sz="650" spc="15">
                <a:solidFill>
                  <a:srgbClr val="5D7787"/>
                </a:solidFill>
                <a:latin typeface="Arial"/>
                <a:cs typeface="Arial"/>
              </a:rPr>
              <a:t>t</a:t>
            </a:r>
            <a:r>
              <a:rPr dirty="0" sz="650" spc="15">
                <a:solidFill>
                  <a:srgbClr val="878EAA"/>
                </a:solidFill>
                <a:latin typeface="Arial"/>
                <a:cs typeface="Arial"/>
              </a:rPr>
              <a:t>, </a:t>
            </a:r>
            <a:r>
              <a:rPr dirty="0" sz="700" spc="-254">
                <a:solidFill>
                  <a:srgbClr val="005DAC"/>
                </a:solidFill>
                <a:latin typeface="Arial"/>
                <a:cs typeface="Arial"/>
              </a:rPr>
              <a:t>J</a:t>
            </a:r>
            <a:r>
              <a:rPr dirty="0" sz="700" spc="-254">
                <a:solidFill>
                  <a:srgbClr val="4F485D"/>
                </a:solidFill>
                <a:latin typeface="Arial"/>
                <a:cs typeface="Arial"/>
              </a:rPr>
              <a:t>D</a:t>
            </a:r>
            <a:r>
              <a:rPr dirty="0" sz="700" spc="14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F485D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80547E"/>
                </a:solidFill>
                <a:latin typeface="Arial"/>
                <a:cs typeface="Arial"/>
              </a:rPr>
              <a:t>, </a:t>
            </a:r>
            <a:r>
              <a:rPr dirty="0" sz="650" spc="15">
                <a:solidFill>
                  <a:srgbClr val="5D5E6D"/>
                </a:solidFill>
                <a:latin typeface="Arial"/>
                <a:cs typeface="Arial"/>
              </a:rPr>
              <a:t>plan</a:t>
            </a:r>
            <a:r>
              <a:rPr dirty="0" sz="650" spc="15">
                <a:solidFill>
                  <a:srgbClr val="5D7787"/>
                </a:solidFill>
                <a:latin typeface="Arial"/>
                <a:cs typeface="Arial"/>
              </a:rPr>
              <a:t>t, </a:t>
            </a:r>
            <a:r>
              <a:rPr dirty="0" sz="650" spc="5">
                <a:solidFill>
                  <a:srgbClr val="3B3149"/>
                </a:solidFill>
                <a:latin typeface="Arial"/>
                <a:cs typeface="Arial"/>
              </a:rPr>
              <a:t>debt</a:t>
            </a:r>
            <a:r>
              <a:rPr dirty="0" sz="650" spc="5">
                <a:solidFill>
                  <a:srgbClr val="959593"/>
                </a:solidFill>
                <a:latin typeface="Arial"/>
                <a:cs typeface="Arial"/>
              </a:rPr>
              <a:t>, </a:t>
            </a:r>
            <a:r>
              <a:rPr dirty="0" sz="800" spc="-50" i="1">
                <a:solidFill>
                  <a:srgbClr val="4F485D"/>
                </a:solidFill>
                <a:latin typeface="Times New Roman"/>
                <a:cs typeface="Times New Roman"/>
              </a:rPr>
              <a:t>or </a:t>
            </a:r>
            <a:r>
              <a:rPr dirty="0" sz="650" spc="-35">
                <a:solidFill>
                  <a:srgbClr val="4F485D"/>
                </a:solidFill>
                <a:latin typeface="Arial"/>
                <a:cs typeface="Arial"/>
              </a:rPr>
              <a:t>au:ii </a:t>
            </a:r>
            <a:r>
              <a:rPr dirty="0" sz="650" spc="-20">
                <a:solidFill>
                  <a:srgbClr val="570164"/>
                </a:solidFill>
                <a:latin typeface="Arial"/>
                <a:cs typeface="Arial"/>
              </a:rPr>
              <a:t>l </a:t>
            </a:r>
            <a:r>
              <a:rPr dirty="0" sz="650">
                <a:solidFill>
                  <a:srgbClr val="3A3F60"/>
                </a:solidFill>
                <a:latin typeface="Arial"/>
                <a:cs typeface="Arial"/>
              </a:rPr>
              <a:t>ary</a:t>
            </a:r>
            <a:r>
              <a:rPr dirty="0" sz="650" spc="55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5D5E6D"/>
                </a:solidFill>
                <a:latin typeface="Arial"/>
                <a:cs typeface="Arial"/>
              </a:rPr>
              <a:t>lui1d)</a:t>
            </a:r>
            <a:endParaRPr sz="6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784937" y="4728245"/>
            <a:ext cx="464184" cy="78105"/>
          </a:xfrm>
          <a:prstGeom prst="rect">
            <a:avLst/>
          </a:prstGeom>
          <a:solidFill>
            <a:srgbClr val="EFF0EF"/>
          </a:solidFill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r>
              <a:rPr dirty="0" sz="450">
                <a:solidFill>
                  <a:srgbClr val="AEAEAE"/>
                </a:solidFill>
                <a:latin typeface="Arial"/>
                <a:cs typeface="Arial"/>
              </a:rPr>
              <a:t>- - -</a:t>
            </a:r>
            <a:r>
              <a:rPr dirty="0" sz="450" spc="75">
                <a:solidFill>
                  <a:srgbClr val="AEAEAE"/>
                </a:solidFill>
                <a:latin typeface="Arial"/>
                <a:cs typeface="Arial"/>
              </a:rPr>
              <a:t> </a:t>
            </a:r>
            <a:r>
              <a:rPr dirty="0" sz="450">
                <a:solidFill>
                  <a:srgbClr val="AEAEAE"/>
                </a:solidFill>
                <a:latin typeface="Arial"/>
                <a:cs typeface="Arial"/>
              </a:rPr>
              <a:t>-</a:t>
            </a:r>
            <a:endParaRPr sz="4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236153" y="4717808"/>
            <a:ext cx="406400" cy="94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50">
                <a:solidFill>
                  <a:srgbClr val="959593"/>
                </a:solidFill>
                <a:latin typeface="Arial"/>
                <a:cs typeface="Arial"/>
              </a:rPr>
              <a:t>-</a:t>
            </a:r>
            <a:r>
              <a:rPr dirty="0" sz="450" spc="95">
                <a:solidFill>
                  <a:srgbClr val="959593"/>
                </a:solidFill>
                <a:latin typeface="Arial"/>
                <a:cs typeface="Arial"/>
              </a:rPr>
              <a:t> </a:t>
            </a:r>
            <a:r>
              <a:rPr dirty="0" sz="450" spc="-5">
                <a:solidFill>
                  <a:srgbClr val="727072"/>
                </a:solidFill>
                <a:latin typeface="Arial"/>
                <a:cs typeface="Arial"/>
              </a:rPr>
              <a:t>""""'"""""""""'"</a:t>
            </a:r>
            <a:endParaRPr sz="45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980839" y="4430665"/>
            <a:ext cx="345440" cy="462915"/>
          </a:xfrm>
          <a:custGeom>
            <a:avLst/>
            <a:gdLst/>
            <a:ahLst/>
            <a:cxnLst/>
            <a:rect l="l" t="t" r="r" b="b"/>
            <a:pathLst>
              <a:path w="345440" h="462914">
                <a:moveTo>
                  <a:pt x="0" y="0"/>
                </a:moveTo>
                <a:lnTo>
                  <a:pt x="345188" y="0"/>
                </a:lnTo>
                <a:lnTo>
                  <a:pt x="345188" y="462429"/>
                </a:lnTo>
                <a:lnTo>
                  <a:pt x="0" y="462429"/>
                </a:lnTo>
                <a:lnTo>
                  <a:pt x="0" y="0"/>
                </a:lnTo>
                <a:close/>
              </a:path>
            </a:pathLst>
          </a:custGeom>
          <a:solidFill>
            <a:srgbClr val="EFF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7340141" y="4431550"/>
            <a:ext cx="1071245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88060" algn="l"/>
              </a:tabLst>
            </a:pPr>
            <a:r>
              <a:rPr dirty="0" sz="450" spc="95">
                <a:solidFill>
                  <a:srgbClr val="727072"/>
                </a:solidFill>
                <a:latin typeface="Arial"/>
                <a:cs typeface="Arial"/>
              </a:rPr>
              <a:t>""""""'""""""""</a:t>
            </a:r>
            <a:r>
              <a:rPr dirty="0" sz="450" spc="70">
                <a:solidFill>
                  <a:srgbClr val="727072"/>
                </a:solidFill>
                <a:latin typeface="Arial"/>
                <a:cs typeface="Arial"/>
              </a:rPr>
              <a:t>'</a:t>
            </a:r>
            <a:r>
              <a:rPr dirty="0" sz="2700" spc="-445">
                <a:solidFill>
                  <a:srgbClr val="959593"/>
                </a:solidFill>
                <a:latin typeface="Times New Roman"/>
                <a:cs typeface="Times New Roman"/>
              </a:rPr>
              <a:t>_</a:t>
            </a:r>
            <a:r>
              <a:rPr dirty="0" u="heavy" sz="2700">
                <a:solidFill>
                  <a:srgbClr val="959593"/>
                </a:solidFill>
                <a:uFill>
                  <a:solidFill>
                    <a:srgbClr val="ADADA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700">
                <a:solidFill>
                  <a:srgbClr val="959593"/>
                </a:solidFill>
                <a:uFill>
                  <a:solidFill>
                    <a:srgbClr val="ADADAD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2700" spc="-894">
                <a:solidFill>
                  <a:srgbClr val="959593"/>
                </a:solidFill>
                <a:latin typeface="Times New Roman"/>
                <a:cs typeface="Times New Roman"/>
              </a:rPr>
              <a:t>_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758489" y="4903050"/>
            <a:ext cx="114490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6635" algn="l"/>
              </a:tabLst>
            </a:pPr>
            <a:r>
              <a:rPr dirty="0" sz="650" spc="-100">
                <a:solidFill>
                  <a:srgbClr val="878EAA"/>
                </a:solidFill>
                <a:latin typeface="Arial"/>
                <a:cs typeface="Arial"/>
              </a:rPr>
              <a:t>l</a:t>
            </a:r>
            <a:r>
              <a:rPr dirty="0" sz="650" spc="-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65">
                <a:solidFill>
                  <a:srgbClr val="4F485D"/>
                </a:solidFill>
                <a:latin typeface="Arial"/>
                <a:cs typeface="Arial"/>
              </a:rPr>
              <a:t>r</a:t>
            </a:r>
            <a:r>
              <a:rPr dirty="0" sz="650" spc="-114">
                <a:solidFill>
                  <a:srgbClr val="4F485D"/>
                </a:solidFill>
                <a:latin typeface="Arial"/>
                <a:cs typeface="Arial"/>
              </a:rPr>
              <a:t>n</a:t>
            </a:r>
            <a:r>
              <a:rPr dirty="0" sz="650" spc="-70">
                <a:solidFill>
                  <a:srgbClr val="4F485D"/>
                </a:solidFill>
                <a:latin typeface="Arial"/>
                <a:cs typeface="Arial"/>
              </a:rPr>
              <a:t>deJ&lt;</a:t>
            </a:r>
            <a:r>
              <a:rPr dirty="0" sz="650" spc="-65">
                <a:solidFill>
                  <a:srgbClr val="4F485D"/>
                </a:solidFill>
                <a:latin typeface="Arial"/>
                <a:cs typeface="Arial"/>
              </a:rPr>
              <a:t>#</a:t>
            </a:r>
            <a:r>
              <a:rPr dirty="0" sz="65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4F485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535">
                <a:solidFill>
                  <a:srgbClr val="0F131D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756093" y="5147323"/>
            <a:ext cx="106489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40">
                <a:solidFill>
                  <a:srgbClr val="3B3149"/>
                </a:solidFill>
                <a:latin typeface="Arial"/>
                <a:cs typeface="Arial"/>
              </a:rPr>
              <a:t>IF</a:t>
            </a:r>
            <a:r>
              <a:rPr dirty="0" sz="650" spc="-40">
                <a:solidFill>
                  <a:srgbClr val="727072"/>
                </a:solidFill>
                <a:latin typeface="Arial"/>
                <a:cs typeface="Arial"/>
              </a:rPr>
              <a:t>rurid</a:t>
            </a:r>
            <a:r>
              <a:rPr dirty="0" sz="650" spc="-10">
                <a:solidFill>
                  <a:srgbClr val="727072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3B3149"/>
                </a:solidFill>
                <a:latin typeface="Arial"/>
                <a:cs typeface="Arial"/>
              </a:rPr>
              <a:t>#</a:t>
            </a:r>
            <a:r>
              <a:rPr dirty="0" sz="650" spc="35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5D5E6D"/>
                </a:solidFill>
                <a:latin typeface="Arial"/>
                <a:cs typeface="Arial"/>
              </a:rPr>
              <a:t>_</a:t>
            </a:r>
            <a:r>
              <a:rPr dirty="0" sz="650" spc="15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878EAA"/>
                </a:solidFill>
                <a:latin typeface="Arial"/>
                <a:cs typeface="Arial"/>
              </a:rPr>
              <a:t>_</a:t>
            </a:r>
            <a:r>
              <a:rPr dirty="0" sz="650" spc="40">
                <a:solidFill>
                  <a:srgbClr val="878EAA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878EAA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5204532" y="5749960"/>
            <a:ext cx="758190" cy="0"/>
          </a:xfrm>
          <a:custGeom>
            <a:avLst/>
            <a:gdLst/>
            <a:ahLst/>
            <a:cxnLst/>
            <a:rect l="l" t="t" r="r" b="b"/>
            <a:pathLst>
              <a:path w="758189" h="0">
                <a:moveTo>
                  <a:pt x="0" y="0"/>
                </a:moveTo>
                <a:lnTo>
                  <a:pt x="757770" y="0"/>
                </a:lnTo>
              </a:path>
            </a:pathLst>
          </a:custGeom>
          <a:ln w="38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4762255" y="5379129"/>
            <a:ext cx="1341755" cy="384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6340" algn="l"/>
              </a:tabLst>
            </a:pPr>
            <a:r>
              <a:rPr dirty="0" sz="700" spc="5">
                <a:solidFill>
                  <a:srgbClr val="4F485D"/>
                </a:solidFill>
                <a:latin typeface="Times New Roman"/>
                <a:cs typeface="Times New Roman"/>
              </a:rPr>
              <a:t>Dep</a:t>
            </a:r>
            <a:r>
              <a:rPr dirty="0" sz="700" spc="5">
                <a:solidFill>
                  <a:srgbClr val="4F485D"/>
                </a:solidFill>
                <a:latin typeface="Times New Roman"/>
                <a:cs typeface="Times New Roman"/>
              </a:rPr>
              <a:t>t</a:t>
            </a:r>
            <a:r>
              <a:rPr dirty="0" sz="700" spc="35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>
                <a:solidFill>
                  <a:srgbClr val="797E8E"/>
                </a:solidFill>
                <a:latin typeface="Times New Roman"/>
                <a:cs typeface="Times New Roman"/>
              </a:rPr>
              <a:t>[</a:t>
            </a:r>
            <a:r>
              <a:rPr dirty="0" sz="650" spc="10">
                <a:solidFill>
                  <a:srgbClr val="4F485D"/>
                </a:solidFill>
                <a:latin typeface="Times New Roman"/>
                <a:cs typeface="Times New Roman"/>
              </a:rPr>
              <a:t>O</a:t>
            </a:r>
            <a:r>
              <a:rPr dirty="0" sz="650" spc="-3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-45">
                <a:solidFill>
                  <a:srgbClr val="4B114F"/>
                </a:solidFill>
                <a:latin typeface="Times New Roman"/>
                <a:cs typeface="Times New Roman"/>
              </a:rPr>
              <a:t>r</a:t>
            </a:r>
            <a:r>
              <a:rPr dirty="0" sz="650" spc="-10">
                <a:solidFill>
                  <a:srgbClr val="5D5E6D"/>
                </a:solidFill>
                <a:latin typeface="Times New Roman"/>
                <a:cs typeface="Times New Roman"/>
              </a:rPr>
              <a:t>g</a:t>
            </a:r>
            <a:r>
              <a:rPr dirty="0" sz="650" spc="-70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650" spc="-5">
                <a:solidFill>
                  <a:srgbClr val="797E8E"/>
                </a:solidFill>
                <a:latin typeface="Times New Roman"/>
                <a:cs typeface="Times New Roman"/>
              </a:rPr>
              <a:t>)</a:t>
            </a:r>
            <a:r>
              <a:rPr dirty="0" sz="650" spc="15">
                <a:solidFill>
                  <a:srgbClr val="797E8E"/>
                </a:solidFill>
                <a:latin typeface="Times New Roman"/>
                <a:cs typeface="Times New Roman"/>
              </a:rPr>
              <a:t> </a:t>
            </a:r>
            <a:r>
              <a:rPr dirty="0" sz="650" spc="-10">
                <a:solidFill>
                  <a:srgbClr val="3B3149"/>
                </a:solidFill>
                <a:latin typeface="Arial"/>
                <a:cs typeface="Arial"/>
              </a:rPr>
              <a:t>#</a:t>
            </a:r>
            <a:r>
              <a:rPr dirty="0" sz="650" spc="8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B314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3B314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675"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07770" algn="l"/>
              </a:tabLst>
            </a:pPr>
            <a:r>
              <a:rPr dirty="0" sz="750">
                <a:solidFill>
                  <a:srgbClr val="3F1F33"/>
                </a:solidFill>
                <a:latin typeface="Times New Roman"/>
                <a:cs typeface="Times New Roman"/>
              </a:rPr>
              <a:t>P</a:t>
            </a:r>
            <a:r>
              <a:rPr dirty="0" sz="750">
                <a:solidFill>
                  <a:srgbClr val="4B114F"/>
                </a:solidFill>
                <a:latin typeface="Times New Roman"/>
                <a:cs typeface="Times New Roman"/>
              </a:rPr>
              <a:t>r</a:t>
            </a:r>
            <a:r>
              <a:rPr dirty="0" sz="750">
                <a:solidFill>
                  <a:srgbClr val="4F485D"/>
                </a:solidFill>
                <a:latin typeface="Times New Roman"/>
                <a:cs typeface="Times New Roman"/>
              </a:rPr>
              <a:t>ogram</a:t>
            </a:r>
            <a:r>
              <a:rPr dirty="0" sz="750" spc="5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750" spc="-10">
                <a:solidFill>
                  <a:srgbClr val="4F485D"/>
                </a:solidFill>
                <a:latin typeface="Times New Roman"/>
                <a:cs typeface="Times New Roman"/>
              </a:rPr>
              <a:t>#	</a:t>
            </a:r>
            <a:r>
              <a:rPr dirty="0" sz="750" spc="475">
                <a:solidFill>
                  <a:srgbClr val="0F131D"/>
                </a:solidFill>
                <a:latin typeface="Times New Roman"/>
                <a:cs typeface="Times New Roman"/>
              </a:rPr>
              <a:t>_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497342" y="4939690"/>
            <a:ext cx="152463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5">
                <a:solidFill>
                  <a:srgbClr val="4F485D"/>
                </a:solidFill>
                <a:latin typeface="Arial"/>
                <a:cs typeface="Arial"/>
              </a:rPr>
              <a:t>Re\\eflue </a:t>
            </a:r>
            <a:r>
              <a:rPr dirty="0" sz="650" spc="45">
                <a:solidFill>
                  <a:srgbClr val="4F485D"/>
                </a:solidFill>
                <a:latin typeface="Arial"/>
                <a:cs typeface="Arial"/>
              </a:rPr>
              <a:t>Acrou</a:t>
            </a:r>
            <a:r>
              <a:rPr dirty="0" sz="650" spc="45">
                <a:solidFill>
                  <a:srgbClr val="6E4F5D"/>
                </a:solidFill>
                <a:latin typeface="Arial"/>
                <a:cs typeface="Arial"/>
              </a:rPr>
              <a:t>nl </a:t>
            </a:r>
            <a:r>
              <a:rPr dirty="0" sz="650">
                <a:latin typeface="Arial"/>
                <a:cs typeface="Arial"/>
              </a:rPr>
              <a:t>- - - - - -</a:t>
            </a:r>
            <a:r>
              <a:rPr dirty="0" sz="650" spc="130">
                <a:latin typeface="Arial"/>
                <a:cs typeface="Arial"/>
              </a:rPr>
              <a:t> </a:t>
            </a:r>
            <a:r>
              <a:rPr dirty="0" sz="650">
                <a:solidFill>
                  <a:srgbClr val="0F131D"/>
                </a:solidFill>
                <a:latin typeface="Arial"/>
                <a:cs typeface="Arial"/>
              </a:rPr>
              <a:t>-</a:t>
            </a:r>
            <a:endParaRPr sz="65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514240" y="5121623"/>
            <a:ext cx="18300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2830" algn="l"/>
              </a:tabLst>
            </a:pPr>
            <a:r>
              <a:rPr dirty="0" sz="700" spc="-35">
                <a:solidFill>
                  <a:srgbClr val="4F485D"/>
                </a:solidFill>
                <a:latin typeface="Times New Roman"/>
                <a:cs typeface="Times New Roman"/>
              </a:rPr>
              <a:t>Prec:I</a:t>
            </a:r>
            <a:r>
              <a:rPr dirty="0" sz="700" spc="-5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-45">
                <a:solidFill>
                  <a:srgbClr val="3A3F60"/>
                </a:solidFill>
                <a:latin typeface="Arial"/>
                <a:cs typeface="Arial"/>
              </a:rPr>
              <a:t>Fun </a:t>
            </a:r>
            <a:r>
              <a:rPr dirty="0" sz="650" spc="-10">
                <a:solidFill>
                  <a:srgbClr val="3A3F60"/>
                </a:solidFill>
                <a:latin typeface="Arial"/>
                <a:cs typeface="Arial"/>
              </a:rPr>
              <a:t> </a:t>
            </a:r>
            <a:r>
              <a:rPr dirty="0" sz="650" spc="-90">
                <a:solidFill>
                  <a:srgbClr val="465979"/>
                </a:solidFill>
                <a:latin typeface="Arial"/>
                <a:cs typeface="Arial"/>
              </a:rPr>
              <a:t>d</a:t>
            </a:r>
            <a:r>
              <a:rPr dirty="0" sz="650" spc="-90">
                <a:solidFill>
                  <a:srgbClr val="005DAC"/>
                </a:solidFill>
                <a:latin typeface="Arial"/>
                <a:cs typeface="Arial"/>
              </a:rPr>
              <a:t>.</a:t>
            </a:r>
            <a:r>
              <a:rPr dirty="0" u="sng" sz="650" spc="-90">
                <a:solidFill>
                  <a:srgbClr val="052D5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dirty="0" u="sng" sz="650" spc="-80">
                <a:solidFill>
                  <a:srgbClr val="052D5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</a:t>
            </a:r>
            <a:r>
              <a:rPr dirty="0" sz="650" spc="-80">
                <a:solidFill>
                  <a:srgbClr val="3A3F60"/>
                </a:solidFill>
                <a:latin typeface="Arial"/>
                <a:cs typeface="Arial"/>
              </a:rPr>
              <a:t>litrid </a:t>
            </a:r>
            <a:r>
              <a:rPr dirty="0" sz="900" spc="-50">
                <a:solidFill>
                  <a:srgbClr val="3B3149"/>
                </a:solidFill>
                <a:latin typeface="Arial"/>
                <a:cs typeface="Arial"/>
              </a:rPr>
              <a:t>Twe</a:t>
            </a:r>
            <a:r>
              <a:rPr dirty="0" sz="900" spc="5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900" spc="-40">
                <a:latin typeface="Arial"/>
                <a:cs typeface="Arial"/>
              </a:rPr>
              <a:t>_</a:t>
            </a:r>
            <a:endParaRPr sz="9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514240" y="5376074"/>
            <a:ext cx="114681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9175" algn="l"/>
              </a:tabLst>
            </a:pPr>
            <a:r>
              <a:rPr dirty="0" sz="700" spc="-40">
                <a:solidFill>
                  <a:srgbClr val="4F485D"/>
                </a:solidFill>
                <a:latin typeface="Times New Roman"/>
                <a:cs typeface="Times New Roman"/>
              </a:rPr>
              <a:t>Prec:</a:t>
            </a:r>
            <a:r>
              <a:rPr dirty="0" sz="700" spc="-30">
                <a:solidFill>
                  <a:srgbClr val="4F485D"/>
                </a:solidFill>
                <a:latin typeface="Times New Roman"/>
                <a:cs typeface="Times New Roman"/>
              </a:rPr>
              <a:t>I</a:t>
            </a:r>
            <a:r>
              <a:rPr dirty="0" sz="700" spc="-3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650" spc="-55">
                <a:solidFill>
                  <a:srgbClr val="5D5E6D"/>
                </a:solidFill>
                <a:latin typeface="Arial"/>
                <a:cs typeface="Arial"/>
              </a:rPr>
              <a:t>O</a:t>
            </a:r>
            <a:r>
              <a:rPr dirty="0" sz="650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-20">
                <a:solidFill>
                  <a:srgbClr val="5D5E6D"/>
                </a:solidFill>
                <a:latin typeface="Arial"/>
                <a:cs typeface="Arial"/>
              </a:rPr>
              <a:t> </a:t>
            </a:r>
            <a:r>
              <a:rPr dirty="0" sz="650" spc="-25">
                <a:solidFill>
                  <a:srgbClr val="0F131D"/>
                </a:solidFill>
                <a:latin typeface="Arial"/>
                <a:cs typeface="Arial"/>
              </a:rPr>
              <a:t>,,</a:t>
            </a:r>
            <a:r>
              <a:rPr dirty="0" sz="650" spc="-40">
                <a:solidFill>
                  <a:srgbClr val="0F131D"/>
                </a:solidFill>
                <a:latin typeface="Arial"/>
                <a:cs typeface="Arial"/>
              </a:rPr>
              <a:t>_</a:t>
            </a:r>
            <a:r>
              <a:rPr dirty="0" sz="650">
                <a:solidFill>
                  <a:srgbClr val="0F131D"/>
                </a:solidFill>
                <a:latin typeface="Arial"/>
                <a:cs typeface="Arial"/>
              </a:rPr>
              <a:t> </a:t>
            </a:r>
            <a:r>
              <a:rPr dirty="0" sz="650" spc="-80">
                <a:solidFill>
                  <a:srgbClr val="0F131D"/>
                </a:solid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0F131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>
                <a:solidFill>
                  <a:srgbClr val="0F131D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650" spc="535"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383310" y="5629508"/>
            <a:ext cx="71755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130">
                <a:solidFill>
                  <a:srgbClr val="3B3149"/>
                </a:solidFill>
                <a:latin typeface="Arial"/>
                <a:cs typeface="Arial"/>
              </a:rPr>
              <a:t>Eefct</a:t>
            </a:r>
            <a:r>
              <a:rPr dirty="0" sz="700" spc="-130">
                <a:solidFill>
                  <a:srgbClr val="570164"/>
                </a:solidFill>
                <a:latin typeface="Arial"/>
                <a:cs typeface="Arial"/>
              </a:rPr>
              <a:t>i</a:t>
            </a:r>
            <a:r>
              <a:rPr dirty="0" sz="700" spc="-130">
                <a:solidFill>
                  <a:srgbClr val="4F485D"/>
                </a:solidFill>
                <a:latin typeface="Arial"/>
                <a:cs typeface="Arial"/>
              </a:rPr>
              <a:t>ve</a:t>
            </a:r>
            <a:r>
              <a:rPr dirty="0" sz="700" spc="-100">
                <a:solidFill>
                  <a:srgbClr val="4F485D"/>
                </a:solidFill>
                <a:latin typeface="Arial"/>
                <a:cs typeface="Arial"/>
              </a:rPr>
              <a:t> </a:t>
            </a:r>
            <a:r>
              <a:rPr dirty="0" sz="700" spc="-35">
                <a:solidFill>
                  <a:srgbClr val="4F485D"/>
                </a:solidFill>
                <a:latin typeface="Arial"/>
                <a:cs typeface="Arial"/>
              </a:rPr>
              <a:t>Date</a:t>
            </a:r>
            <a:r>
              <a:rPr dirty="0" sz="700" spc="-35">
                <a:solidFill>
                  <a:srgbClr val="75B8E4"/>
                </a:solidFill>
                <a:latin typeface="Arial"/>
                <a:cs typeface="Arial"/>
              </a:rPr>
              <a:t>.</a:t>
            </a:r>
            <a:endParaRPr sz="7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079071" y="5746177"/>
            <a:ext cx="1079500" cy="0"/>
          </a:xfrm>
          <a:custGeom>
            <a:avLst/>
            <a:gdLst/>
            <a:ahLst/>
            <a:cxnLst/>
            <a:rect l="l" t="t" r="r" b="b"/>
            <a:pathLst>
              <a:path w="1079500" h="0">
                <a:moveTo>
                  <a:pt x="0" y="0"/>
                </a:moveTo>
                <a:lnTo>
                  <a:pt x="1078975" y="0"/>
                </a:lnTo>
              </a:path>
            </a:pathLst>
          </a:custGeom>
          <a:ln w="56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8155958" y="5629508"/>
            <a:ext cx="13335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459">
                <a:solidFill>
                  <a:srgbClr val="0F131D"/>
                </a:solidFill>
                <a:latin typeface="Arial"/>
                <a:cs typeface="Arial"/>
              </a:rPr>
              <a:t>_</a:t>
            </a:r>
            <a:endParaRPr sz="7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721306" y="5748981"/>
            <a:ext cx="116205" cy="193040"/>
          </a:xfrm>
          <a:prstGeom prst="rect">
            <a:avLst/>
          </a:prstGeom>
          <a:solidFill>
            <a:srgbClr val="EFF0E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85"/>
              </a:lnSpc>
            </a:pPr>
            <a:r>
              <a:rPr dirty="0" sz="1250" spc="490">
                <a:solidFill>
                  <a:srgbClr val="AEAEAE"/>
                </a:solidFill>
                <a:latin typeface="Times New Roman"/>
                <a:cs typeface="Times New Roman"/>
              </a:rPr>
              <a:t>-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824586" y="5721365"/>
            <a:ext cx="596265" cy="216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50" spc="-105">
                <a:solidFill>
                  <a:srgbClr val="959593"/>
                </a:solidFill>
                <a:latin typeface="Times New Roman"/>
                <a:cs typeface="Times New Roman"/>
              </a:rPr>
              <a:t>-----</a:t>
            </a:r>
            <a:r>
              <a:rPr dirty="0" sz="900" spc="-105">
                <a:solidFill>
                  <a:srgbClr val="3B3149"/>
                </a:solidFill>
                <a:latin typeface="Times New Roman"/>
                <a:cs typeface="Times New Roman"/>
              </a:rPr>
              <a:t>-</a:t>
            </a:r>
            <a:r>
              <a:rPr dirty="0" sz="850" spc="-105">
                <a:solidFill>
                  <a:srgbClr val="5D5E6D"/>
                </a:solidFill>
                <a:latin typeface="Times New Roman"/>
                <a:cs typeface="Times New Roman"/>
              </a:rPr>
              <a:t>..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789460" y="5914594"/>
            <a:ext cx="506730" cy="0"/>
          </a:xfrm>
          <a:custGeom>
            <a:avLst/>
            <a:gdLst/>
            <a:ahLst/>
            <a:cxnLst/>
            <a:rect l="l" t="t" r="r" b="b"/>
            <a:pathLst>
              <a:path w="506729" h="0">
                <a:moveTo>
                  <a:pt x="0" y="0"/>
                </a:moveTo>
                <a:lnTo>
                  <a:pt x="506451" y="0"/>
                </a:lnTo>
              </a:path>
            </a:pathLst>
          </a:custGeom>
          <a:ln w="13734">
            <a:solidFill>
              <a:srgbClr val="9494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380604" y="5728265"/>
            <a:ext cx="0" cy="156210"/>
          </a:xfrm>
          <a:custGeom>
            <a:avLst/>
            <a:gdLst/>
            <a:ahLst/>
            <a:cxnLst/>
            <a:rect l="l" t="t" r="r" b="b"/>
            <a:pathLst>
              <a:path w="0" h="156210">
                <a:moveTo>
                  <a:pt x="0" y="0"/>
                </a:moveTo>
                <a:lnTo>
                  <a:pt x="0" y="156211"/>
                </a:lnTo>
              </a:path>
            </a:pathLst>
          </a:custGeom>
          <a:ln w="12208">
            <a:solidFill>
              <a:srgbClr val="EFF0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6263164" y="5491086"/>
            <a:ext cx="1094105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15365" algn="l"/>
              </a:tabLst>
            </a:pPr>
            <a:r>
              <a:rPr dirty="0" sz="350">
                <a:solidFill>
                  <a:srgbClr val="797E8E"/>
                </a:solidFill>
                <a:latin typeface="Times New Roman"/>
                <a:cs typeface="Times New Roman"/>
              </a:rPr>
              <a:t>,</a:t>
            </a:r>
            <a:r>
              <a:rPr dirty="0" sz="350">
                <a:solidFill>
                  <a:srgbClr val="797E8E"/>
                </a:solidFill>
                <a:latin typeface="Times New Roman"/>
                <a:cs typeface="Times New Roman"/>
              </a:rPr>
              <a:t>   </a:t>
            </a:r>
            <a:r>
              <a:rPr dirty="0" sz="350" spc="15">
                <a:solidFill>
                  <a:srgbClr val="797E8E"/>
                </a:solidFill>
                <a:latin typeface="Times New Roman"/>
                <a:cs typeface="Times New Roman"/>
              </a:rPr>
              <a:t> </a:t>
            </a:r>
            <a:r>
              <a:rPr dirty="0" sz="350">
                <a:solidFill>
                  <a:srgbClr val="727072"/>
                </a:solidFill>
                <a:latin typeface="Times New Roman"/>
                <a:cs typeface="Times New Roman"/>
              </a:rPr>
              <a:t>,,</a:t>
            </a:r>
            <a:r>
              <a:rPr dirty="0" sz="350">
                <a:solidFill>
                  <a:srgbClr val="727072"/>
                </a:solidFill>
                <a:latin typeface="Times New Roman"/>
                <a:cs typeface="Times New Roman"/>
              </a:rPr>
              <a:t> </a:t>
            </a:r>
            <a:r>
              <a:rPr dirty="0" sz="350" spc="-35">
                <a:solidFill>
                  <a:srgbClr val="727072"/>
                </a:solidFill>
                <a:latin typeface="Times New Roman"/>
                <a:cs typeface="Times New Roman"/>
              </a:rPr>
              <a:t> </a:t>
            </a:r>
            <a:r>
              <a:rPr dirty="0" sz="900" spc="-50">
                <a:solidFill>
                  <a:srgbClr val="AEAEAE"/>
                </a:solidFill>
                <a:latin typeface="Arial"/>
                <a:cs typeface="Arial"/>
              </a:rPr>
              <a:t>.</a:t>
            </a:r>
            <a:r>
              <a:rPr dirty="0" sz="450" spc="30">
                <a:solidFill>
                  <a:srgbClr val="959593"/>
                </a:solidFill>
                <a:latin typeface="Times New Roman"/>
                <a:cs typeface="Times New Roman"/>
              </a:rPr>
              <a:t>_</a:t>
            </a:r>
            <a:r>
              <a:rPr dirty="0" sz="450" spc="-10">
                <a:solidFill>
                  <a:srgbClr val="727072"/>
                </a:solidFill>
                <a:latin typeface="Times New Roman"/>
                <a:cs typeface="Times New Roman"/>
              </a:rPr>
              <a:t>,</a:t>
            </a:r>
            <a:r>
              <a:rPr dirty="0" sz="450" spc="5">
                <a:solidFill>
                  <a:srgbClr val="797E8E"/>
                </a:solidFill>
                <a:latin typeface="Times New Roman"/>
                <a:cs typeface="Times New Roman"/>
              </a:rPr>
              <a:t>,</a:t>
            </a:r>
            <a:r>
              <a:rPr dirty="0" sz="450">
                <a:solidFill>
                  <a:srgbClr val="727072"/>
                </a:solidFill>
                <a:latin typeface="Times New Roman"/>
                <a:cs typeface="Times New Roman"/>
              </a:rPr>
              <a:t>,.</a:t>
            </a:r>
            <a:r>
              <a:rPr dirty="0" sz="450" spc="45">
                <a:solidFill>
                  <a:srgbClr val="727072"/>
                </a:solidFill>
                <a:latin typeface="Times New Roman"/>
                <a:cs typeface="Times New Roman"/>
              </a:rPr>
              <a:t> </a:t>
            </a:r>
            <a:r>
              <a:rPr dirty="0" sz="850" spc="-195">
                <a:solidFill>
                  <a:srgbClr val="5D5E6D"/>
                </a:solidFill>
                <a:latin typeface="Times New Roman"/>
                <a:cs typeface="Times New Roman"/>
              </a:rPr>
              <a:t>.</a:t>
            </a:r>
            <a:r>
              <a:rPr dirty="0" sz="350" spc="-25">
                <a:solidFill>
                  <a:srgbClr val="4F485D"/>
                </a:solidFill>
                <a:latin typeface="Times New Roman"/>
                <a:cs typeface="Times New Roman"/>
              </a:rPr>
              <a:t>,</a:t>
            </a:r>
            <a:r>
              <a:rPr dirty="0" sz="350" spc="-10">
                <a:solidFill>
                  <a:srgbClr val="4F485D"/>
                </a:solidFill>
                <a:latin typeface="Times New Roman"/>
                <a:cs typeface="Times New Roman"/>
              </a:rPr>
              <a:t> </a:t>
            </a:r>
            <a:r>
              <a:rPr dirty="0" sz="850" spc="-50">
                <a:solidFill>
                  <a:srgbClr val="5D5E6D"/>
                </a:solidFill>
                <a:latin typeface="Times New Roman"/>
                <a:cs typeface="Times New Roman"/>
              </a:rPr>
              <a:t>.</a:t>
            </a:r>
            <a:r>
              <a:rPr dirty="0" sz="850" spc="-135">
                <a:solidFill>
                  <a:srgbClr val="5D5E6D"/>
                </a:solidFill>
                <a:latin typeface="Times New Roman"/>
                <a:cs typeface="Times New Roman"/>
              </a:rPr>
              <a:t> </a:t>
            </a:r>
            <a:r>
              <a:rPr dirty="0" sz="850" spc="-50">
                <a:solidFill>
                  <a:srgbClr val="727072"/>
                </a:solidFill>
                <a:latin typeface="Times New Roman"/>
                <a:cs typeface="Times New Roman"/>
              </a:rPr>
              <a:t>.</a:t>
            </a:r>
            <a:r>
              <a:rPr dirty="0" sz="850" spc="-140">
                <a:solidFill>
                  <a:srgbClr val="727072"/>
                </a:solidFill>
                <a:latin typeface="Times New Roman"/>
                <a:cs typeface="Times New Roman"/>
              </a:rPr>
              <a:t>.</a:t>
            </a:r>
            <a:r>
              <a:rPr dirty="0" sz="850" spc="-50">
                <a:solidFill>
                  <a:srgbClr val="797E8E"/>
                </a:solidFill>
                <a:latin typeface="Times New Roman"/>
                <a:cs typeface="Times New Roman"/>
              </a:rPr>
              <a:t>..</a:t>
            </a:r>
            <a:r>
              <a:rPr dirty="0" sz="850" spc="-110">
                <a:solidFill>
                  <a:srgbClr val="797E8E"/>
                </a:solidFill>
                <a:latin typeface="Times New Roman"/>
                <a:cs typeface="Times New Roman"/>
              </a:rPr>
              <a:t>.</a:t>
            </a:r>
            <a:r>
              <a:rPr dirty="0" sz="850" spc="5">
                <a:solidFill>
                  <a:srgbClr val="3B3149"/>
                </a:solidFill>
                <a:latin typeface="Times New Roman"/>
                <a:cs typeface="Times New Roman"/>
              </a:rPr>
              <a:t>.</a:t>
            </a:r>
            <a:r>
              <a:rPr dirty="0" sz="850" spc="-50">
                <a:solidFill>
                  <a:srgbClr val="3B3149"/>
                </a:solidFill>
                <a:latin typeface="Times New Roman"/>
                <a:cs typeface="Times New Roman"/>
              </a:rPr>
              <a:t>.</a:t>
            </a:r>
            <a:r>
              <a:rPr dirty="0" sz="850" spc="-165">
                <a:solidFill>
                  <a:srgbClr val="727072"/>
                </a:solidFill>
                <a:latin typeface="Times New Roman"/>
                <a:cs typeface="Times New Roman"/>
              </a:rPr>
              <a:t>.</a:t>
            </a:r>
            <a:r>
              <a:rPr dirty="0" sz="850" spc="-125">
                <a:solidFill>
                  <a:srgbClr val="3B3149"/>
                </a:solidFill>
                <a:latin typeface="Times New Roman"/>
                <a:cs typeface="Times New Roman"/>
              </a:rPr>
              <a:t>.</a:t>
            </a:r>
            <a:r>
              <a:rPr dirty="0" sz="850" spc="-70">
                <a:solidFill>
                  <a:srgbClr val="727072"/>
                </a:solidFill>
                <a:latin typeface="Times New Roman"/>
                <a:cs typeface="Times New Roman"/>
              </a:rPr>
              <a:t>...</a:t>
            </a:r>
            <a:r>
              <a:rPr dirty="0" sz="850" spc="-130">
                <a:solidFill>
                  <a:srgbClr val="727072"/>
                </a:solidFill>
                <a:latin typeface="Times New Roman"/>
                <a:cs typeface="Times New Roman"/>
              </a:rPr>
              <a:t>.</a:t>
            </a:r>
            <a:r>
              <a:rPr dirty="0" sz="850" spc="35">
                <a:solidFill>
                  <a:srgbClr val="3B3149"/>
                </a:solidFill>
                <a:latin typeface="Times New Roman"/>
                <a:cs typeface="Times New Roman"/>
              </a:rPr>
              <a:t>.</a:t>
            </a:r>
            <a:r>
              <a:rPr dirty="0" u="heavy" sz="2700">
                <a:solidFill>
                  <a:srgbClr val="959593"/>
                </a:solidFill>
                <a:uFill>
                  <a:solidFill>
                    <a:srgbClr val="949492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700">
                <a:solidFill>
                  <a:srgbClr val="959593"/>
                </a:solidFill>
                <a:uFill>
                  <a:solidFill>
                    <a:srgbClr val="949492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2700" spc="-905">
                <a:solidFill>
                  <a:srgbClr val="959593"/>
                </a:solidFill>
                <a:latin typeface="Times New Roman"/>
                <a:cs typeface="Times New Roman"/>
              </a:rPr>
              <a:t>_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06443" y="6579376"/>
            <a:ext cx="145351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15">
                <a:solidFill>
                  <a:srgbClr val="3B3149"/>
                </a:solidFill>
                <a:latin typeface="Arial"/>
                <a:cs typeface="Arial"/>
              </a:rPr>
              <a:t>Re\Mied</a:t>
            </a:r>
            <a:r>
              <a:rPr dirty="0" sz="650" spc="-65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465979"/>
                </a:solidFill>
                <a:latin typeface="Arial"/>
                <a:cs typeface="Arial"/>
              </a:rPr>
              <a:t>N</a:t>
            </a:r>
            <a:r>
              <a:rPr dirty="0" sz="650" spc="20">
                <a:solidFill>
                  <a:srgbClr val="3A3F60"/>
                </a:solidFill>
                <a:latin typeface="Arial"/>
                <a:cs typeface="Arial"/>
              </a:rPr>
              <a:t>ewA</a:t>
            </a:r>
            <a:r>
              <a:rPr dirty="0" sz="650" spc="20">
                <a:solidFill>
                  <a:srgbClr val="5D5E6D"/>
                </a:solidFill>
                <a:latin typeface="Arial"/>
                <a:cs typeface="Arial"/>
              </a:rPr>
              <a:t>c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ctAppM</a:t>
            </a:r>
            <a:r>
              <a:rPr dirty="0" sz="650" spc="20">
                <a:solidFill>
                  <a:srgbClr val="5D5E6D"/>
                </a:solidFill>
                <a:latin typeface="Arial"/>
                <a:cs typeface="Arial"/>
              </a:rPr>
              <a:t>SUW</a:t>
            </a:r>
            <a:r>
              <a:rPr dirty="0" sz="650" spc="20">
                <a:solidFill>
                  <a:srgbClr val="3B3149"/>
                </a:solidFill>
                <a:latin typeface="Arial"/>
                <a:cs typeface="Arial"/>
              </a:rPr>
              <a:t>eb</a:t>
            </a:r>
            <a:r>
              <a:rPr dirty="0" sz="650" spc="20">
                <a:solidFill>
                  <a:srgbClr val="180A42"/>
                </a:solidFill>
                <a:latin typeface="Arial"/>
                <a:cs typeface="Arial"/>
              </a:rPr>
              <a:t>F</a:t>
            </a:r>
            <a:r>
              <a:rPr dirty="0" sz="650" spc="20">
                <a:solidFill>
                  <a:srgbClr val="4F485D"/>
                </a:solidFill>
                <a:latin typeface="Arial"/>
                <a:cs typeface="Arial"/>
              </a:rPr>
              <a:t>orm</a:t>
            </a:r>
            <a:endParaRPr sz="6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833731" y="6563600"/>
            <a:ext cx="774700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50">
                <a:solidFill>
                  <a:srgbClr val="3B3149"/>
                </a:solidFill>
                <a:latin typeface="Arial"/>
                <a:cs typeface="Arial"/>
              </a:rPr>
              <a:t>Rew;ed</a:t>
            </a:r>
            <a:r>
              <a:rPr dirty="0" sz="650" spc="-50">
                <a:solidFill>
                  <a:srgbClr val="3B3149"/>
                </a:solidFill>
                <a:latin typeface="Arial"/>
                <a:cs typeface="Arial"/>
              </a:rPr>
              <a:t> </a:t>
            </a:r>
            <a:r>
              <a:rPr dirty="0" sz="750" spc="20">
                <a:solidFill>
                  <a:srgbClr val="4F485D"/>
                </a:solidFill>
                <a:latin typeface="Times New Roman"/>
                <a:cs typeface="Times New Roman"/>
              </a:rPr>
              <a:t>2/</a:t>
            </a:r>
            <a:r>
              <a:rPr dirty="0" sz="750" spc="20">
                <a:solidFill>
                  <a:srgbClr val="232F79"/>
                </a:solidFill>
                <a:latin typeface="Times New Roman"/>
                <a:cs typeface="Times New Roman"/>
              </a:rPr>
              <a:t>1</a:t>
            </a:r>
            <a:r>
              <a:rPr dirty="0" sz="750" spc="20">
                <a:solidFill>
                  <a:srgbClr val="4F485D"/>
                </a:solidFill>
                <a:latin typeface="Times New Roman"/>
                <a:cs typeface="Times New Roman"/>
              </a:rPr>
              <a:t>7/W</a:t>
            </a:r>
            <a:r>
              <a:rPr dirty="0" sz="750" spc="20">
                <a:solidFill>
                  <a:srgbClr val="232F79"/>
                </a:solidFill>
                <a:latin typeface="Times New Roman"/>
                <a:cs typeface="Times New Roman"/>
              </a:rPr>
              <a:t>1</a:t>
            </a:r>
            <a:r>
              <a:rPr dirty="0" sz="750" spc="20">
                <a:solidFill>
                  <a:srgbClr val="3B3149"/>
                </a:solidFill>
                <a:latin typeface="Times New Roman"/>
                <a:cs typeface="Times New Roman"/>
              </a:rPr>
              <a:t>2</a:t>
            </a:r>
            <a:endParaRPr sz="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Ron Lambert</dc:creator>
  <dc:title>PowerPoint Presentation</dc:title>
  <dcterms:created xsi:type="dcterms:W3CDTF">2018-12-03T17:14:38Z</dcterms:created>
  <dcterms:modified xsi:type="dcterms:W3CDTF">2018-12-03T17:14:38Z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2018-12-03T00:00:00Z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2018-12-03T00:00:00Z</vt:filetime>
  </property>
</Properties>
</file>