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83" cy="39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660323" y="1871745"/>
            <a:ext cx="5481506" cy="180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629082" y="2894640"/>
            <a:ext cx="659245" cy="122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519206" y="2711436"/>
            <a:ext cx="0" cy="452120"/>
          </a:xfrm>
          <a:custGeom>
            <a:avLst/>
            <a:gdLst/>
            <a:ahLst/>
            <a:cxnLst/>
            <a:rect l="l" t="t" r="r" b="b"/>
            <a:pathLst>
              <a:path w="0" h="452119">
                <a:moveTo>
                  <a:pt x="0" y="451906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60322" y="2042737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505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421540" y="2812199"/>
            <a:ext cx="1123315" cy="0"/>
          </a:xfrm>
          <a:custGeom>
            <a:avLst/>
            <a:gdLst/>
            <a:ahLst/>
            <a:cxnLst/>
            <a:rect l="l" t="t" r="r" b="b"/>
            <a:pathLst>
              <a:path w="1123315" h="0">
                <a:moveTo>
                  <a:pt x="0" y="0"/>
                </a:moveTo>
                <a:lnTo>
                  <a:pt x="1123159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6506998" y="3135861"/>
            <a:ext cx="1038225" cy="0"/>
          </a:xfrm>
          <a:custGeom>
            <a:avLst/>
            <a:gdLst/>
            <a:ahLst/>
            <a:cxnLst/>
            <a:rect l="l" t="t" r="r" b="b"/>
            <a:pathLst>
              <a:path w="1038225" h="0">
                <a:moveTo>
                  <a:pt x="0" y="0"/>
                </a:moveTo>
                <a:lnTo>
                  <a:pt x="1037701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83" cy="39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827" y="374396"/>
            <a:ext cx="7084695" cy="124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0877"/>
            <a:ext cx="7082155" cy="178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ogin.montana.edu/idp/profile/cas/login?execution=e1s1" TargetMode="External"/><Relationship Id="rId3" Type="http://schemas.openxmlformats.org/officeDocument/2006/relationships/image" Target="../media/image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jpg"/><Relationship Id="rId8" Type="http://schemas.openxmlformats.org/officeDocument/2006/relationships/image" Target="../media/image42.png"/><Relationship Id="rId9" Type="http://schemas.openxmlformats.org/officeDocument/2006/relationships/image" Target="../media/image4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UBShelp@montana.edu" TargetMode="External"/><Relationship Id="rId3" Type="http://schemas.openxmlformats.org/officeDocument/2006/relationships/hyperlink" Target="mailto:fast@montana.edu" TargetMode="Externa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tbooks@montana.edu" TargetMode="External"/><Relationship Id="rId3" Type="http://schemas.openxmlformats.org/officeDocument/2006/relationships/hyperlink" Target="mailto:Cassandra.Balent@montana.edu" TargetMode="Externa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383" y="1927237"/>
            <a:ext cx="660908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FD</a:t>
            </a:r>
            <a:r>
              <a:rPr dirty="0" sz="4400"/>
              <a:t> </a:t>
            </a:r>
            <a:r>
              <a:rPr dirty="0" sz="4400" spc="-5"/>
              <a:t>601</a:t>
            </a:r>
            <a:endParaRPr sz="4400"/>
          </a:p>
          <a:p>
            <a:pPr algn="ctr">
              <a:lnSpc>
                <a:spcPct val="100000"/>
              </a:lnSpc>
            </a:pPr>
            <a:r>
              <a:rPr dirty="0" sz="4400" spc="-15"/>
              <a:t>Reconciliation Best</a:t>
            </a:r>
            <a:r>
              <a:rPr dirty="0" sz="4400" spc="-50"/>
              <a:t> </a:t>
            </a:r>
            <a:r>
              <a:rPr dirty="0" sz="4400" spc="-15"/>
              <a:t>Practices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52544" y="3841496"/>
            <a:ext cx="6238240" cy="17011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spc="-20">
                <a:latin typeface="Calibri"/>
                <a:cs typeface="Calibri"/>
              </a:rPr>
              <a:t>May </a:t>
            </a:r>
            <a:r>
              <a:rPr dirty="0" sz="2200" spc="-5">
                <a:latin typeface="Calibri"/>
                <a:cs typeface="Calibri"/>
              </a:rPr>
              <a:t>12,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2017</a:t>
            </a:r>
            <a:endParaRPr sz="2200">
              <a:latin typeface="Calibri"/>
              <a:cs typeface="Calibri"/>
            </a:endParaRPr>
          </a:p>
          <a:p>
            <a:pPr marL="1286510" marR="1280160" indent="86233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Cassandra Balent  Accounting </a:t>
            </a:r>
            <a:r>
              <a:rPr dirty="0" sz="2200" spc="-15">
                <a:latin typeface="Calibri"/>
                <a:cs typeface="Calibri"/>
              </a:rPr>
              <a:t>Operations </a:t>
            </a:r>
            <a:r>
              <a:rPr dirty="0" sz="2200" spc="-10">
                <a:latin typeface="Calibri"/>
                <a:cs typeface="Calibri"/>
              </a:rPr>
              <a:t>Manager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CLS </a:t>
            </a:r>
            <a:r>
              <a:rPr dirty="0" sz="2200" spc="-10">
                <a:latin typeface="Calibri"/>
                <a:cs typeface="Calibri"/>
              </a:rPr>
              <a:t>Fiscal </a:t>
            </a:r>
            <a:r>
              <a:rPr dirty="0" sz="2200" spc="-5">
                <a:latin typeface="Calibri"/>
                <a:cs typeface="Calibri"/>
              </a:rPr>
              <a:t>Services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200" spc="-10" b="1" i="1">
                <a:latin typeface="Calibri"/>
                <a:cs typeface="Calibri"/>
              </a:rPr>
              <a:t>Adapted </a:t>
            </a:r>
            <a:r>
              <a:rPr dirty="0" sz="2200" spc="-5" b="1" i="1">
                <a:latin typeface="Calibri"/>
                <a:cs typeface="Calibri"/>
              </a:rPr>
              <a:t>from </a:t>
            </a:r>
            <a:r>
              <a:rPr dirty="0" sz="2200" spc="-15" b="1" i="1">
                <a:latin typeface="Calibri"/>
                <a:cs typeface="Calibri"/>
              </a:rPr>
              <a:t>Tricia </a:t>
            </a:r>
            <a:r>
              <a:rPr dirty="0" sz="2200" spc="-20" b="1" i="1">
                <a:latin typeface="Calibri"/>
                <a:cs typeface="Calibri"/>
              </a:rPr>
              <a:t>Cook’s </a:t>
            </a:r>
            <a:r>
              <a:rPr dirty="0" sz="2200" spc="-5" b="1" i="1">
                <a:latin typeface="Calibri"/>
                <a:cs typeface="Calibri"/>
              </a:rPr>
              <a:t>FD601 </a:t>
            </a:r>
            <a:r>
              <a:rPr dirty="0" sz="2200" spc="-10" b="1" i="1">
                <a:latin typeface="Calibri"/>
                <a:cs typeface="Calibri"/>
              </a:rPr>
              <a:t>Training</a:t>
            </a:r>
            <a:r>
              <a:rPr dirty="0" sz="2200" spc="30" b="1" i="1">
                <a:latin typeface="Calibri"/>
                <a:cs typeface="Calibri"/>
              </a:rPr>
              <a:t> </a:t>
            </a:r>
            <a:r>
              <a:rPr dirty="0" sz="2200" spc="-5" b="1" i="1">
                <a:latin typeface="Calibri"/>
                <a:cs typeface="Calibri"/>
              </a:rPr>
              <a:t>5/17/2016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4238" y="461581"/>
            <a:ext cx="48158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Department</a:t>
            </a:r>
            <a:r>
              <a:rPr dirty="0" sz="4400" spc="-90"/>
              <a:t> </a:t>
            </a:r>
            <a:r>
              <a:rPr dirty="0" sz="4400" spc="-20"/>
              <a:t>Records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139" y="1338314"/>
            <a:ext cx="7613650" cy="449135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0">
                <a:latin typeface="Calibri"/>
                <a:cs typeface="Calibri"/>
              </a:rPr>
              <a:t>Accounts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Receivable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Cash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receipts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Invoices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>
                <a:latin typeface="Calibri"/>
                <a:cs typeface="Calibri"/>
              </a:rPr>
              <a:t>services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performed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0">
                <a:latin typeface="Calibri"/>
                <a:cs typeface="Calibri"/>
              </a:rPr>
              <a:t>Accounts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Payable</a:t>
            </a:r>
            <a:endParaRPr sz="2800">
              <a:latin typeface="Calibri"/>
              <a:cs typeface="Calibri"/>
            </a:endParaRPr>
          </a:p>
          <a:p>
            <a:pPr lvl="1" marL="698500" marR="82931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25">
                <a:latin typeface="Calibri"/>
                <a:cs typeface="Calibri"/>
              </a:rPr>
              <a:t>BPAs/invoices </a:t>
            </a:r>
            <a:r>
              <a:rPr dirty="0" sz="2400" spc="-10">
                <a:latin typeface="Calibri"/>
                <a:cs typeface="Calibri"/>
              </a:rPr>
              <a:t>(itemized invoices, </a:t>
            </a:r>
            <a:r>
              <a:rPr dirty="0" sz="2400" spc="-5">
                <a:latin typeface="Calibri"/>
                <a:cs typeface="Calibri"/>
              </a:rPr>
              <a:t>not </a:t>
            </a:r>
            <a:r>
              <a:rPr dirty="0" sz="2400" spc="-15">
                <a:latin typeface="Calibri"/>
                <a:cs typeface="Calibri"/>
              </a:rPr>
              <a:t>statements,  </a:t>
            </a:r>
            <a:r>
              <a:rPr dirty="0" sz="2400" spc="-10">
                <a:latin typeface="Calibri"/>
                <a:cs typeface="Calibri"/>
              </a:rPr>
              <a:t>reservations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confirmations)</a:t>
            </a:r>
            <a:endParaRPr sz="2400">
              <a:latin typeface="Calibri"/>
              <a:cs typeface="Calibri"/>
            </a:endParaRPr>
          </a:p>
          <a:p>
            <a:pPr lvl="1" marL="698500" marR="508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25">
                <a:latin typeface="Calibri"/>
                <a:cs typeface="Calibri"/>
              </a:rPr>
              <a:t>Pcard </a:t>
            </a:r>
            <a:r>
              <a:rPr dirty="0" sz="2400" spc="-10">
                <a:latin typeface="Calibri"/>
                <a:cs typeface="Calibri"/>
              </a:rPr>
              <a:t>reports (itemized invoices, </a:t>
            </a:r>
            <a:r>
              <a:rPr dirty="0" sz="2400" spc="-5">
                <a:latin typeface="Calibri"/>
                <a:cs typeface="Calibri"/>
              </a:rPr>
              <a:t>not </a:t>
            </a:r>
            <a:r>
              <a:rPr dirty="0" sz="2400" spc="-15">
                <a:latin typeface="Calibri"/>
                <a:cs typeface="Calibri"/>
              </a:rPr>
              <a:t>statements,  </a:t>
            </a:r>
            <a:r>
              <a:rPr dirty="0" sz="2400" spc="-10">
                <a:latin typeface="Calibri"/>
                <a:cs typeface="Calibri"/>
              </a:rPr>
              <a:t>reservations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confirmations; payment </a:t>
            </a:r>
            <a:r>
              <a:rPr dirty="0" sz="2400" spc="-5">
                <a:latin typeface="Calibri"/>
                <a:cs typeface="Calibri"/>
              </a:rPr>
              <a:t>method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shown)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Campus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autobills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0">
                <a:latin typeface="Calibri"/>
                <a:cs typeface="Calibri"/>
              </a:rPr>
              <a:t>Finance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payroll </a:t>
            </a:r>
            <a:r>
              <a:rPr dirty="0" sz="2800" spc="-10">
                <a:latin typeface="Calibri"/>
                <a:cs typeface="Calibri"/>
              </a:rPr>
              <a:t>correction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forms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4326" y="461581"/>
            <a:ext cx="64566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Department </a:t>
            </a:r>
            <a:r>
              <a:rPr dirty="0" sz="4400" spc="-20"/>
              <a:t>Records</a:t>
            </a:r>
            <a:r>
              <a:rPr dirty="0" sz="4400" spc="-120"/>
              <a:t> </a:t>
            </a:r>
            <a:r>
              <a:rPr dirty="0" sz="4400" spc="-10"/>
              <a:t>(cont.)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139" y="1520815"/>
            <a:ext cx="6289040" cy="432435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5">
                <a:latin typeface="Calibri"/>
                <a:cs typeface="Calibri"/>
              </a:rPr>
              <a:t>Procurement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paperwork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Purchase order </a:t>
            </a:r>
            <a:r>
              <a:rPr dirty="0" sz="2400" spc="-5">
                <a:latin typeface="Calibri"/>
                <a:cs typeface="Calibri"/>
              </a:rPr>
              <a:t>and sole </a:t>
            </a:r>
            <a:r>
              <a:rPr dirty="0" sz="2400" spc="-10">
                <a:latin typeface="Calibri"/>
                <a:cs typeface="Calibri"/>
              </a:rPr>
              <a:t>source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tab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bids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Contracted </a:t>
            </a:r>
            <a:r>
              <a:rPr dirty="0" sz="2400">
                <a:latin typeface="Calibri"/>
                <a:cs typeface="Calibri"/>
              </a:rPr>
              <a:t>services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agreements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5">
                <a:latin typeface="Calibri"/>
                <a:cs typeface="Calibri"/>
              </a:rPr>
              <a:t>Travel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Hospitality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forms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0">
                <a:latin typeface="Calibri"/>
                <a:cs typeface="Calibri"/>
              </a:rPr>
              <a:t>Student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OSP </a:t>
            </a:r>
            <a:r>
              <a:rPr dirty="0" sz="2400" spc="-10">
                <a:latin typeface="Calibri"/>
                <a:cs typeface="Calibri"/>
              </a:rPr>
              <a:t>Fee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Authorization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Third </a:t>
            </a:r>
            <a:r>
              <a:rPr dirty="0" sz="2400" spc="-15">
                <a:latin typeface="Calibri"/>
                <a:cs typeface="Calibri"/>
              </a:rPr>
              <a:t>Party </a:t>
            </a:r>
            <a:r>
              <a:rPr dirty="0" sz="2400">
                <a:latin typeface="Calibri"/>
                <a:cs typeface="Calibri"/>
              </a:rPr>
              <a:t>Billing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form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Fellowship </a:t>
            </a:r>
            <a:r>
              <a:rPr dirty="0" sz="2400" spc="-15">
                <a:latin typeface="Calibri"/>
                <a:cs typeface="Calibri"/>
              </a:rPr>
              <a:t>form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0">
                <a:latin typeface="Calibri"/>
                <a:cs typeface="Calibri"/>
              </a:rPr>
              <a:t>Secondary Ledger/Shadow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CatBooks, Quicken, </a:t>
            </a:r>
            <a:r>
              <a:rPr dirty="0" sz="2400" spc="-5">
                <a:latin typeface="Calibri"/>
                <a:cs typeface="Calibri"/>
              </a:rPr>
              <a:t>QuickBooks,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Excel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194" y="461581"/>
            <a:ext cx="652843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Documenting</a:t>
            </a:r>
            <a:r>
              <a:rPr dirty="0" sz="4400" spc="-80"/>
              <a:t> </a:t>
            </a:r>
            <a:r>
              <a:rPr dirty="0" sz="4400" spc="-15"/>
              <a:t>Reconciliation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6720"/>
            <a:ext cx="7739380" cy="310705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Maintain </a:t>
            </a:r>
            <a:r>
              <a:rPr dirty="0" sz="3200">
                <a:latin typeface="Calibri"/>
                <a:cs typeface="Calibri"/>
              </a:rPr>
              <a:t>a </a:t>
            </a:r>
            <a:r>
              <a:rPr dirty="0" sz="3200" spc="-20">
                <a:latin typeface="Calibri"/>
                <a:cs typeface="Calibri"/>
              </a:rPr>
              <a:t>record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latin typeface="Calibri"/>
                <a:cs typeface="Calibri"/>
              </a:rPr>
              <a:t>When </a:t>
            </a:r>
            <a:r>
              <a:rPr dirty="0" sz="2800" spc="-15">
                <a:latin typeface="Calibri"/>
                <a:cs typeface="Calibri"/>
              </a:rPr>
              <a:t>reconciliation was </a:t>
            </a:r>
            <a:r>
              <a:rPr dirty="0" sz="2800" spc="-5">
                <a:latin typeface="Calibri"/>
                <a:cs typeface="Calibri"/>
              </a:rPr>
              <a:t>done and </a:t>
            </a: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 spc="1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whom.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Identification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resolution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errors.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Complete </a:t>
            </a:r>
            <a:r>
              <a:rPr dirty="0" sz="2800" spc="-20">
                <a:latin typeface="Calibri"/>
                <a:cs typeface="Calibri"/>
              </a:rPr>
              <a:t>record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AP/AR.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Proof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20">
                <a:latin typeface="Calibri"/>
                <a:cs typeface="Calibri"/>
              </a:rPr>
              <a:t>review </a:t>
            </a:r>
            <a:r>
              <a:rPr dirty="0" sz="2800" spc="-15">
                <a:latin typeface="Calibri"/>
                <a:cs typeface="Calibri"/>
              </a:rPr>
              <a:t>by </a:t>
            </a:r>
            <a:r>
              <a:rPr dirty="0" sz="2800" spc="-10">
                <a:latin typeface="Calibri"/>
                <a:cs typeface="Calibri"/>
              </a:rPr>
              <a:t>fund </a:t>
            </a:r>
            <a:r>
              <a:rPr dirty="0" sz="2800" spc="-5">
                <a:latin typeface="Calibri"/>
                <a:cs typeface="Calibri"/>
              </a:rPr>
              <a:t>end</a:t>
            </a:r>
            <a:r>
              <a:rPr dirty="0" sz="2800" spc="1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user</a:t>
            </a:r>
            <a:endParaRPr sz="2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Calibri"/>
                <a:cs typeface="Calibri"/>
              </a:rPr>
              <a:t>principal </a:t>
            </a:r>
            <a:r>
              <a:rPr dirty="0" sz="2400" spc="-35">
                <a:latin typeface="Calibri"/>
                <a:cs typeface="Calibri"/>
              </a:rPr>
              <a:t>investigator, </a:t>
            </a:r>
            <a:r>
              <a:rPr dirty="0" sz="2400" spc="-5">
                <a:latin typeface="Calibri"/>
                <a:cs typeface="Calibri"/>
              </a:rPr>
              <a:t>department </a:t>
            </a:r>
            <a:r>
              <a:rPr dirty="0" sz="2400">
                <a:latin typeface="Calibri"/>
                <a:cs typeface="Calibri"/>
              </a:rPr>
              <a:t>head, </a:t>
            </a:r>
            <a:r>
              <a:rPr dirty="0" sz="2400" spc="-30">
                <a:latin typeface="Calibri"/>
                <a:cs typeface="Calibri"/>
              </a:rPr>
              <a:t>director,</a:t>
            </a:r>
            <a:r>
              <a:rPr dirty="0" sz="2400" spc="-10">
                <a:latin typeface="Calibri"/>
                <a:cs typeface="Calibri"/>
              </a:rPr>
              <a:t> etc.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530" y="496633"/>
            <a:ext cx="7762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Who Should </a:t>
            </a:r>
            <a:r>
              <a:rPr dirty="0" spc="-25"/>
              <a:t>Review</a:t>
            </a:r>
            <a:r>
              <a:rPr dirty="0"/>
              <a:t> </a:t>
            </a:r>
            <a:r>
              <a:rPr dirty="0" spc="-15"/>
              <a:t>Reconciliations?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312"/>
            <a:ext cx="7910830" cy="4331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353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Someone </a:t>
            </a:r>
            <a:r>
              <a:rPr dirty="0" sz="3200" spc="-5">
                <a:latin typeface="Calibri"/>
                <a:cs typeface="Calibri"/>
              </a:rPr>
              <a:t>with </a:t>
            </a:r>
            <a:r>
              <a:rPr dirty="0" sz="3200" spc="-15">
                <a:latin typeface="Calibri"/>
                <a:cs typeface="Calibri"/>
              </a:rPr>
              <a:t>sufficient </a:t>
            </a:r>
            <a:r>
              <a:rPr dirty="0" sz="3200" spc="-10">
                <a:latin typeface="Calibri"/>
                <a:cs typeface="Calibri"/>
              </a:rPr>
              <a:t>responsibility </a:t>
            </a:r>
            <a:r>
              <a:rPr dirty="0" sz="3200" spc="-5">
                <a:latin typeface="Calibri"/>
                <a:cs typeface="Calibri"/>
              </a:rPr>
              <a:t>and  authority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lvl="1" marL="756285" marR="243840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Ensure reconciliations </a:t>
            </a:r>
            <a:r>
              <a:rPr dirty="0" sz="2800" spc="-20">
                <a:latin typeface="Calibri"/>
                <a:cs typeface="Calibri"/>
              </a:rPr>
              <a:t>are </a:t>
            </a:r>
            <a:r>
              <a:rPr dirty="0" sz="2800" spc="-15">
                <a:latin typeface="Calibri"/>
                <a:cs typeface="Calibri"/>
              </a:rPr>
              <a:t>completed </a:t>
            </a:r>
            <a:r>
              <a:rPr dirty="0" sz="2800" spc="-1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timely  </a:t>
            </a:r>
            <a:r>
              <a:rPr dirty="0" sz="2800" spc="-5">
                <a:latin typeface="Calibri"/>
                <a:cs typeface="Calibri"/>
              </a:rPr>
              <a:t>manner and </a:t>
            </a:r>
            <a:r>
              <a:rPr dirty="0" sz="2800" spc="-25">
                <a:latin typeface="Calibri"/>
                <a:cs typeface="Calibri"/>
              </a:rPr>
              <a:t>errors </a:t>
            </a:r>
            <a:r>
              <a:rPr dirty="0" sz="2800" spc="-20">
                <a:latin typeface="Calibri"/>
                <a:cs typeface="Calibri"/>
              </a:rPr>
              <a:t>are </a:t>
            </a:r>
            <a:r>
              <a:rPr dirty="0" sz="2800" spc="-15">
                <a:latin typeface="Calibri"/>
                <a:cs typeface="Calibri"/>
              </a:rPr>
              <a:t>satisfactorily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resolved.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Review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evaluate </a:t>
            </a:r>
            <a:r>
              <a:rPr dirty="0" sz="2800" spc="-10">
                <a:latin typeface="Calibri"/>
                <a:cs typeface="Calibri"/>
              </a:rPr>
              <a:t>fund activity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balances.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469265" marR="5080">
              <a:lnSpc>
                <a:spcPct val="100000"/>
              </a:lnSpc>
            </a:pPr>
            <a:r>
              <a:rPr dirty="0" sz="2800" spc="-5" b="1" i="1">
                <a:latin typeface="Calibri"/>
                <a:cs typeface="Calibri"/>
              </a:rPr>
              <a:t>Principal </a:t>
            </a:r>
            <a:r>
              <a:rPr dirty="0" sz="2800" spc="-15" b="1" i="1">
                <a:latin typeface="Calibri"/>
                <a:cs typeface="Calibri"/>
              </a:rPr>
              <a:t>investigators </a:t>
            </a:r>
            <a:r>
              <a:rPr dirty="0" sz="2800" spc="-5" b="1" i="1">
                <a:latin typeface="Calibri"/>
                <a:cs typeface="Calibri"/>
              </a:rPr>
              <a:t>should </a:t>
            </a:r>
            <a:r>
              <a:rPr dirty="0" sz="2800" spc="-15" b="1" i="1">
                <a:latin typeface="Calibri"/>
                <a:cs typeface="Calibri"/>
              </a:rPr>
              <a:t>review </a:t>
            </a:r>
            <a:r>
              <a:rPr dirty="0" sz="2800" spc="-10" b="1" i="1">
                <a:latin typeface="Calibri"/>
                <a:cs typeface="Calibri"/>
              </a:rPr>
              <a:t>grant </a:t>
            </a:r>
            <a:r>
              <a:rPr dirty="0" sz="2800" spc="-5" b="1" i="1">
                <a:latin typeface="Calibri"/>
                <a:cs typeface="Calibri"/>
              </a:rPr>
              <a:t>reports  </a:t>
            </a:r>
            <a:r>
              <a:rPr dirty="0" sz="2800" spc="-20" b="1" i="1">
                <a:latin typeface="Calibri"/>
                <a:cs typeface="Calibri"/>
              </a:rPr>
              <a:t>directly. </a:t>
            </a:r>
            <a:r>
              <a:rPr dirty="0" sz="2800" spc="-10" b="1" i="1">
                <a:latin typeface="Calibri"/>
                <a:cs typeface="Calibri"/>
              </a:rPr>
              <a:t>Department Head/Director </a:t>
            </a:r>
            <a:r>
              <a:rPr dirty="0" sz="2800" spc="-5" b="1" i="1">
                <a:latin typeface="Calibri"/>
                <a:cs typeface="Calibri"/>
              </a:rPr>
              <a:t>is </a:t>
            </a:r>
            <a:r>
              <a:rPr dirty="0" sz="2800" spc="-10" b="1" i="1">
                <a:latin typeface="Calibri"/>
                <a:cs typeface="Calibri"/>
              </a:rPr>
              <a:t>ultimately  </a:t>
            </a:r>
            <a:r>
              <a:rPr dirty="0" sz="2800" spc="-5" b="1" i="1">
                <a:latin typeface="Calibri"/>
                <a:cs typeface="Calibri"/>
              </a:rPr>
              <a:t>responsible </a:t>
            </a:r>
            <a:r>
              <a:rPr dirty="0" sz="2800" spc="-10" b="1" i="1">
                <a:latin typeface="Calibri"/>
                <a:cs typeface="Calibri"/>
              </a:rPr>
              <a:t>for </a:t>
            </a:r>
            <a:r>
              <a:rPr dirty="0" sz="2800" spc="-5" b="1" i="1">
                <a:latin typeface="Calibri"/>
                <a:cs typeface="Calibri"/>
              </a:rPr>
              <a:t>all unit</a:t>
            </a:r>
            <a:r>
              <a:rPr dirty="0" sz="2800" spc="50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funds.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811" y="461581"/>
            <a:ext cx="73310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Banner </a:t>
            </a:r>
            <a:r>
              <a:rPr dirty="0" sz="4400" spc="-5"/>
              <a:t>Finance </a:t>
            </a:r>
            <a:r>
              <a:rPr dirty="0" sz="4400" spc="-10"/>
              <a:t>Reports</a:t>
            </a:r>
            <a:r>
              <a:rPr dirty="0" sz="4400" spc="-80"/>
              <a:t> </a:t>
            </a:r>
            <a:r>
              <a:rPr dirty="0" sz="4400" spc="-10"/>
              <a:t>(BANK)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0877"/>
            <a:ext cx="8066405" cy="281622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SAIS, MSU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Switchboard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https://login.montana.edu/idp/profile/cas/login?execution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dirty="0" u="heavy" sz="2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=e1s1</a:t>
            </a:r>
            <a:endParaRPr sz="2400">
              <a:latin typeface="Calibri"/>
              <a:cs typeface="Calibri"/>
            </a:endParaRPr>
          </a:p>
          <a:p>
            <a:pPr algn="ctr" marL="459740">
              <a:lnSpc>
                <a:spcPct val="100000"/>
              </a:lnSpc>
              <a:spcBef>
                <a:spcPts val="439"/>
              </a:spcBef>
            </a:pPr>
            <a:r>
              <a:rPr dirty="0" sz="1600" spc="-5" b="1" i="1">
                <a:latin typeface="Calibri"/>
                <a:cs typeface="Calibri"/>
              </a:rPr>
              <a:t>OR</a:t>
            </a:r>
            <a:endParaRPr sz="1600">
              <a:latin typeface="Calibri"/>
              <a:cs typeface="Calibri"/>
            </a:endParaRPr>
          </a:p>
          <a:p>
            <a:pPr lvl="1" marL="756285" marR="16510" indent="-286385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0">
                <a:latin typeface="Calibri"/>
                <a:cs typeface="Calibri"/>
              </a:rPr>
              <a:t>Navigate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sais.montana.edu, </a:t>
            </a:r>
            <a:r>
              <a:rPr dirty="0" sz="2400">
                <a:latin typeface="Calibri"/>
                <a:cs typeface="Calibri"/>
              </a:rPr>
              <a:t>click </a:t>
            </a:r>
            <a:r>
              <a:rPr dirty="0" sz="2400" spc="-5">
                <a:latin typeface="Calibri"/>
                <a:cs typeface="Calibri"/>
              </a:rPr>
              <a:t>on </a:t>
            </a:r>
            <a:r>
              <a:rPr dirty="0" sz="2400">
                <a:latin typeface="Calibri"/>
                <a:cs typeface="Calibri"/>
              </a:rPr>
              <a:t>“Banner </a:t>
            </a:r>
            <a:r>
              <a:rPr dirty="0" sz="2400" spc="-10">
                <a:latin typeface="Calibri"/>
                <a:cs typeface="Calibri"/>
              </a:rPr>
              <a:t>Application  Switchboard”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 spc="-50">
                <a:latin typeface="Calibri"/>
                <a:cs typeface="Calibri"/>
              </a:rPr>
              <a:t>You </a:t>
            </a:r>
            <a:r>
              <a:rPr dirty="0" sz="2000" spc="-5">
                <a:latin typeface="Calibri"/>
                <a:cs typeface="Calibri"/>
              </a:rPr>
              <a:t>will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dirty="0" sz="2000" spc="-10">
                <a:latin typeface="Calibri"/>
                <a:cs typeface="Calibri"/>
              </a:rPr>
              <a:t>prompted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5">
                <a:latin typeface="Calibri"/>
                <a:cs typeface="Calibri"/>
              </a:rPr>
              <a:t>your NetID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credentials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8219" y="4471415"/>
            <a:ext cx="6925055" cy="1286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0520" y="1737395"/>
            <a:ext cx="393716" cy="64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6696" y="2027470"/>
            <a:ext cx="869838" cy="500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696" y="2625939"/>
            <a:ext cx="1199461" cy="1074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4272" y="4125168"/>
            <a:ext cx="357091" cy="427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13105" y="1902279"/>
            <a:ext cx="537163" cy="2928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45241" y="1737394"/>
            <a:ext cx="3735726" cy="15328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748" y="4885470"/>
            <a:ext cx="2466068" cy="1050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89047" y="5227452"/>
            <a:ext cx="1513823" cy="598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67861" y="5227452"/>
            <a:ext cx="314362" cy="583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3644" y="5215240"/>
            <a:ext cx="0" cy="598805"/>
          </a:xfrm>
          <a:custGeom>
            <a:avLst/>
            <a:gdLst/>
            <a:ahLst/>
            <a:cxnLst/>
            <a:rect l="l" t="t" r="r" b="b"/>
            <a:pathLst>
              <a:path w="0" h="598804">
                <a:moveTo>
                  <a:pt x="0" y="598470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7843" y="2366399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69297" y="1599991"/>
            <a:ext cx="0" cy="3200400"/>
          </a:xfrm>
          <a:custGeom>
            <a:avLst/>
            <a:gdLst/>
            <a:ahLst/>
            <a:cxnLst/>
            <a:rect l="l" t="t" r="r" b="b"/>
            <a:pathLst>
              <a:path w="0" h="3200400">
                <a:moveTo>
                  <a:pt x="0" y="3199983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52598" y="5224400"/>
            <a:ext cx="0" cy="415290"/>
          </a:xfrm>
          <a:custGeom>
            <a:avLst/>
            <a:gdLst/>
            <a:ahLst/>
            <a:cxnLst/>
            <a:rect l="l" t="t" r="r" b="b"/>
            <a:pathLst>
              <a:path w="0"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0538" y="854957"/>
            <a:ext cx="756920" cy="0"/>
          </a:xfrm>
          <a:custGeom>
            <a:avLst/>
            <a:gdLst/>
            <a:ahLst/>
            <a:cxnLst/>
            <a:rect l="l" t="t" r="r" b="b"/>
            <a:pathLst>
              <a:path w="756919" h="0">
                <a:moveTo>
                  <a:pt x="0" y="0"/>
                </a:moveTo>
                <a:lnTo>
                  <a:pt x="756911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7540" y="1581671"/>
            <a:ext cx="8771890" cy="0"/>
          </a:xfrm>
          <a:custGeom>
            <a:avLst/>
            <a:gdLst/>
            <a:ahLst/>
            <a:cxnLst/>
            <a:rect l="l" t="t" r="r" b="b"/>
            <a:pathLst>
              <a:path w="8771890" h="0">
                <a:moveTo>
                  <a:pt x="0" y="0"/>
                </a:moveTo>
                <a:lnTo>
                  <a:pt x="8771629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1436" y="1911440"/>
            <a:ext cx="2912110" cy="0"/>
          </a:xfrm>
          <a:custGeom>
            <a:avLst/>
            <a:gdLst/>
            <a:ahLst/>
            <a:cxnLst/>
            <a:rect l="l" t="t" r="r" b="b"/>
            <a:pathLst>
              <a:path w="2912110" h="0">
                <a:moveTo>
                  <a:pt x="0" y="0"/>
                </a:moveTo>
                <a:lnTo>
                  <a:pt x="291166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6534" y="2054951"/>
            <a:ext cx="2026920" cy="0"/>
          </a:xfrm>
          <a:custGeom>
            <a:avLst/>
            <a:gdLst/>
            <a:ahLst/>
            <a:cxnLst/>
            <a:rect l="l" t="t" r="r" b="b"/>
            <a:pathLst>
              <a:path w="2026920" h="0">
                <a:moveTo>
                  <a:pt x="0" y="0"/>
                </a:moveTo>
                <a:lnTo>
                  <a:pt x="2026569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6534" y="2201515"/>
            <a:ext cx="2026920" cy="0"/>
          </a:xfrm>
          <a:custGeom>
            <a:avLst/>
            <a:gdLst/>
            <a:ahLst/>
            <a:cxnLst/>
            <a:rect l="l" t="t" r="r" b="b"/>
            <a:pathLst>
              <a:path w="2026920" h="0">
                <a:moveTo>
                  <a:pt x="0" y="0"/>
                </a:moveTo>
                <a:lnTo>
                  <a:pt x="2026569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6534" y="2351132"/>
            <a:ext cx="2026920" cy="0"/>
          </a:xfrm>
          <a:custGeom>
            <a:avLst/>
            <a:gdLst/>
            <a:ahLst/>
            <a:cxnLst/>
            <a:rect l="l" t="t" r="r" b="b"/>
            <a:pathLst>
              <a:path w="2026920" h="0">
                <a:moveTo>
                  <a:pt x="0" y="0"/>
                </a:moveTo>
                <a:lnTo>
                  <a:pt x="202656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86534" y="2497696"/>
            <a:ext cx="2026920" cy="0"/>
          </a:xfrm>
          <a:custGeom>
            <a:avLst/>
            <a:gdLst/>
            <a:ahLst/>
            <a:cxnLst/>
            <a:rect l="l" t="t" r="r" b="b"/>
            <a:pathLst>
              <a:path w="2026920" h="0">
                <a:moveTo>
                  <a:pt x="0" y="0"/>
                </a:moveTo>
                <a:lnTo>
                  <a:pt x="2026569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16157" y="2793878"/>
            <a:ext cx="1697355" cy="0"/>
          </a:xfrm>
          <a:custGeom>
            <a:avLst/>
            <a:gdLst/>
            <a:ahLst/>
            <a:cxnLst/>
            <a:rect l="l" t="t" r="r" b="b"/>
            <a:pathLst>
              <a:path w="1697355" h="0">
                <a:moveTo>
                  <a:pt x="0" y="0"/>
                </a:moveTo>
                <a:lnTo>
                  <a:pt x="1696947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16157" y="2940442"/>
            <a:ext cx="1697355" cy="0"/>
          </a:xfrm>
          <a:custGeom>
            <a:avLst/>
            <a:gdLst/>
            <a:ahLst/>
            <a:cxnLst/>
            <a:rect l="l" t="t" r="r" b="b"/>
            <a:pathLst>
              <a:path w="1697355" h="0">
                <a:moveTo>
                  <a:pt x="0" y="0"/>
                </a:moveTo>
                <a:lnTo>
                  <a:pt x="1696947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16157" y="3090060"/>
            <a:ext cx="1697355" cy="0"/>
          </a:xfrm>
          <a:custGeom>
            <a:avLst/>
            <a:gdLst/>
            <a:ahLst/>
            <a:cxnLst/>
            <a:rect l="l" t="t" r="r" b="b"/>
            <a:pathLst>
              <a:path w="1697355" h="0">
                <a:moveTo>
                  <a:pt x="0" y="0"/>
                </a:moveTo>
                <a:lnTo>
                  <a:pt x="1696947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16157" y="3236624"/>
            <a:ext cx="1697355" cy="0"/>
          </a:xfrm>
          <a:custGeom>
            <a:avLst/>
            <a:gdLst/>
            <a:ahLst/>
            <a:cxnLst/>
            <a:rect l="l" t="t" r="r" b="b"/>
            <a:pathLst>
              <a:path w="1697355" h="0">
                <a:moveTo>
                  <a:pt x="0" y="0"/>
                </a:moveTo>
                <a:lnTo>
                  <a:pt x="1696947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16157" y="3383188"/>
            <a:ext cx="1697355" cy="0"/>
          </a:xfrm>
          <a:custGeom>
            <a:avLst/>
            <a:gdLst/>
            <a:ahLst/>
            <a:cxnLst/>
            <a:rect l="l" t="t" r="r" b="b"/>
            <a:pathLst>
              <a:path w="1697355" h="0">
                <a:moveTo>
                  <a:pt x="0" y="0"/>
                </a:moveTo>
                <a:lnTo>
                  <a:pt x="1696947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16157" y="3532806"/>
            <a:ext cx="1697355" cy="0"/>
          </a:xfrm>
          <a:custGeom>
            <a:avLst/>
            <a:gdLst/>
            <a:ahLst/>
            <a:cxnLst/>
            <a:rect l="l" t="t" r="r" b="b"/>
            <a:pathLst>
              <a:path w="1697355" h="0">
                <a:moveTo>
                  <a:pt x="0" y="0"/>
                </a:moveTo>
                <a:lnTo>
                  <a:pt x="1696947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33033" y="3679370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 h="0">
                <a:moveTo>
                  <a:pt x="0" y="0"/>
                </a:moveTo>
                <a:lnTo>
                  <a:pt x="1880070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7540" y="3825934"/>
            <a:ext cx="2905760" cy="0"/>
          </a:xfrm>
          <a:custGeom>
            <a:avLst/>
            <a:gdLst/>
            <a:ahLst/>
            <a:cxnLst/>
            <a:rect l="l" t="t" r="r" b="b"/>
            <a:pathLst>
              <a:path w="2905760" h="0">
                <a:moveTo>
                  <a:pt x="0" y="0"/>
                </a:moveTo>
                <a:lnTo>
                  <a:pt x="2905563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50267" y="4796921"/>
            <a:ext cx="5328920" cy="0"/>
          </a:xfrm>
          <a:custGeom>
            <a:avLst/>
            <a:gdLst/>
            <a:ahLst/>
            <a:cxnLst/>
            <a:rect l="l" t="t" r="r" b="b"/>
            <a:pathLst>
              <a:path w="5328920" h="0">
                <a:moveTo>
                  <a:pt x="0" y="0"/>
                </a:moveTo>
                <a:lnTo>
                  <a:pt x="5328901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02868" y="534959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79" h="0">
                <a:moveTo>
                  <a:pt x="0" y="0"/>
                </a:moveTo>
                <a:lnTo>
                  <a:pt x="1464990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85815" y="5349590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229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1436" y="5346537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 h="0">
                <a:moveTo>
                  <a:pt x="0" y="0"/>
                </a:moveTo>
                <a:lnTo>
                  <a:pt x="451705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202868" y="5499208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79" h="0">
                <a:moveTo>
                  <a:pt x="0" y="0"/>
                </a:moveTo>
                <a:lnTo>
                  <a:pt x="1464990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85815" y="5496154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22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3860" y="5496154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5" h="0">
                <a:moveTo>
                  <a:pt x="0" y="0"/>
                </a:moveTo>
                <a:lnTo>
                  <a:pt x="36622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8384" y="54961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53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02868" y="5645772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79" h="0">
                <a:moveTo>
                  <a:pt x="0" y="0"/>
                </a:moveTo>
                <a:lnTo>
                  <a:pt x="1464990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85815" y="5645772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229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3860" y="5645772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5" h="0">
                <a:moveTo>
                  <a:pt x="0" y="0"/>
                </a:moveTo>
                <a:lnTo>
                  <a:pt x="36622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8384" y="564577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08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202868" y="5792336"/>
            <a:ext cx="1468120" cy="0"/>
          </a:xfrm>
          <a:custGeom>
            <a:avLst/>
            <a:gdLst/>
            <a:ahLst/>
            <a:cxnLst/>
            <a:rect l="l" t="t" r="r" b="b"/>
            <a:pathLst>
              <a:path w="1468120" h="0">
                <a:moveTo>
                  <a:pt x="0" y="0"/>
                </a:moveTo>
                <a:lnTo>
                  <a:pt x="1468042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85815" y="5792336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229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3409" y="5795390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 h="0">
                <a:moveTo>
                  <a:pt x="0" y="0"/>
                </a:moveTo>
                <a:lnTo>
                  <a:pt x="366679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8384" y="579539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088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3911395" y="646075"/>
            <a:ext cx="98806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14">
                <a:solidFill>
                  <a:srgbClr val="211321"/>
                </a:solidFill>
                <a:latin typeface="Arial"/>
                <a:cs typeface="Arial"/>
              </a:rPr>
              <a:t>Ba</a:t>
            </a:r>
            <a:r>
              <a:rPr dirty="0" sz="750" spc="-114">
                <a:solidFill>
                  <a:srgbClr val="410307"/>
                </a:solidFill>
                <a:latin typeface="Arial"/>
                <a:cs typeface="Arial"/>
              </a:rPr>
              <a:t>n</a:t>
            </a:r>
            <a:r>
              <a:rPr dirty="0" sz="750" spc="-114">
                <a:solidFill>
                  <a:srgbClr val="312D3D"/>
                </a:solidFill>
                <a:latin typeface="Arial"/>
                <a:cs typeface="Arial"/>
              </a:rPr>
              <a:t>ne</a:t>
            </a:r>
            <a:r>
              <a:rPr dirty="0" sz="750" spc="-114">
                <a:solidFill>
                  <a:srgbClr val="410307"/>
                </a:solidFill>
                <a:latin typeface="Arial"/>
                <a:cs typeface="Arial"/>
              </a:rPr>
              <a:t>r </a:t>
            </a:r>
            <a:r>
              <a:rPr dirty="0" sz="750" spc="-120">
                <a:solidFill>
                  <a:srgbClr val="211321"/>
                </a:solidFill>
                <a:latin typeface="Arial"/>
                <a:cs typeface="Arial"/>
              </a:rPr>
              <a:t>R</a:t>
            </a:r>
            <a:r>
              <a:rPr dirty="0" sz="750" spc="-120">
                <a:solidFill>
                  <a:srgbClr val="312D3D"/>
                </a:solidFill>
                <a:latin typeface="Arial"/>
                <a:cs typeface="Arial"/>
              </a:rPr>
              <a:t>epo</a:t>
            </a:r>
            <a:r>
              <a:rPr dirty="0" sz="750" spc="-120">
                <a:solidFill>
                  <a:srgbClr val="211321"/>
                </a:solidFill>
                <a:latin typeface="Arial"/>
                <a:cs typeface="Arial"/>
              </a:rPr>
              <a:t>rt </a:t>
            </a:r>
            <a:r>
              <a:rPr dirty="0" sz="750" spc="-75">
                <a:solidFill>
                  <a:srgbClr val="312D3D"/>
                </a:solidFill>
                <a:latin typeface="Arial"/>
                <a:cs typeface="Arial"/>
              </a:rPr>
              <a:t>s </a:t>
            </a:r>
            <a:r>
              <a:rPr dirty="0" sz="750" spc="-145">
                <a:solidFill>
                  <a:srgbClr val="312D3D"/>
                </a:solidFill>
                <a:latin typeface="Arial"/>
                <a:cs typeface="Arial"/>
              </a:rPr>
              <a:t>W</a:t>
            </a:r>
            <a:r>
              <a:rPr dirty="0" sz="750" spc="-145">
                <a:solidFill>
                  <a:srgbClr val="211321"/>
                </a:solidFill>
                <a:latin typeface="Arial"/>
                <a:cs typeface="Arial"/>
              </a:rPr>
              <a:t>e</a:t>
            </a:r>
            <a:r>
              <a:rPr dirty="0" sz="750" spc="-145">
                <a:solidFill>
                  <a:srgbClr val="312D3D"/>
                </a:solidFill>
                <a:latin typeface="Arial"/>
                <a:cs typeface="Arial"/>
              </a:rPr>
              <a:t>b </a:t>
            </a:r>
            <a:r>
              <a:rPr dirty="0" sz="750" spc="-80">
                <a:latin typeface="Arial"/>
                <a:cs typeface="Arial"/>
              </a:rPr>
              <a:t>- </a:t>
            </a:r>
            <a:r>
              <a:rPr dirty="0" sz="750" spc="-125">
                <a:solidFill>
                  <a:srgbClr val="312D3D"/>
                </a:solidFill>
                <a:latin typeface="Arial"/>
                <a:cs typeface="Arial"/>
              </a:rPr>
              <a:t>(</a:t>
            </a:r>
            <a:r>
              <a:rPr dirty="0" sz="750" spc="-125">
                <a:solidFill>
                  <a:srgbClr val="2F2359"/>
                </a:solidFill>
                <a:latin typeface="Arial"/>
                <a:cs typeface="Arial"/>
              </a:rPr>
              <a:t>M</a:t>
            </a:r>
            <a:r>
              <a:rPr dirty="0" sz="750" spc="-125">
                <a:solidFill>
                  <a:srgbClr val="211321"/>
                </a:solidFill>
                <a:latin typeface="Arial"/>
                <a:cs typeface="Arial"/>
              </a:rPr>
              <a:t>ST</a:t>
            </a:r>
            <a:r>
              <a:rPr dirty="0" sz="750" spc="-125">
                <a:solidFill>
                  <a:srgbClr val="0A1C42"/>
                </a:solidFill>
                <a:latin typeface="Arial"/>
                <a:cs typeface="Arial"/>
              </a:rPr>
              <a:t>R</a:t>
            </a:r>
            <a:r>
              <a:rPr dirty="0" sz="750" spc="-130">
                <a:solidFill>
                  <a:srgbClr val="0A1C42"/>
                </a:solidFill>
                <a:latin typeface="Arial"/>
                <a:cs typeface="Arial"/>
              </a:rPr>
              <a:t> </a:t>
            </a:r>
            <a:r>
              <a:rPr dirty="0" sz="750" spc="15">
                <a:solidFill>
                  <a:srgbClr val="384662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9647" y="863630"/>
            <a:ext cx="7772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0">
                <a:solidFill>
                  <a:srgbClr val="384662"/>
                </a:solidFill>
                <a:latin typeface="Times New Roman"/>
                <a:cs typeface="Times New Roman"/>
              </a:rPr>
              <a:t>Re?)l </a:t>
            </a:r>
            <a:r>
              <a:rPr dirty="0" u="heavy" sz="600" spc="-120">
                <a:solidFill>
                  <a:srgbClr val="495D7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WE</a:t>
            </a:r>
            <a:r>
              <a:rPr dirty="0" u="heavy" sz="600" spc="-120">
                <a:solidFill>
                  <a:srgbClr val="A0723F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;</a:t>
            </a:r>
            <a:r>
              <a:rPr dirty="0" sz="600" spc="-120">
                <a:solidFill>
                  <a:srgbClr val="A0723F"/>
                </a:solidFill>
                <a:latin typeface="Times New Roman"/>
                <a:cs typeface="Times New Roman"/>
              </a:rPr>
              <a:t> </a:t>
            </a:r>
            <a:r>
              <a:rPr dirty="0" u="heavy" sz="600" spc="-70">
                <a:solidFill>
                  <a:srgbClr val="0549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Fi</a:t>
            </a:r>
            <a:r>
              <a:rPr dirty="0" u="heavy" sz="600" spc="-70">
                <a:solidFill>
                  <a:srgbClr val="333F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600" spc="-70">
                <a:solidFill>
                  <a:srgbClr val="5762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600" spc="-70">
                <a:solidFill>
                  <a:srgbClr val="333F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600" spc="-70">
                <a:solidFill>
                  <a:srgbClr val="5762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heavy" sz="600" spc="-70">
                <a:solidFill>
                  <a:srgbClr val="333F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e </a:t>
            </a:r>
            <a:r>
              <a:rPr dirty="0" u="heavy" sz="600" spc="-75">
                <a:solidFill>
                  <a:srgbClr val="333F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Re</a:t>
            </a:r>
            <a:r>
              <a:rPr dirty="0" u="heavy" sz="600" spc="-75">
                <a:solidFill>
                  <a:srgbClr val="7580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pc</a:t>
            </a:r>
            <a:r>
              <a:rPr dirty="0" u="heavy" sz="600" spc="-75">
                <a:solidFill>
                  <a:srgbClr val="2F54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rE</a:t>
            </a:r>
            <a:r>
              <a:rPr dirty="0" u="heavy" sz="600" spc="-30">
                <a:solidFill>
                  <a:srgbClr val="2F5400"/>
                </a:solidFill>
                <a:uFill>
                  <a:solidFill>
                    <a:srgbClr val="DFDF0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DFDF0A"/>
                </a:solidFill>
                <a:latin typeface="Times New Roman"/>
                <a:cs typeface="Times New Roman"/>
              </a:rPr>
              <a:t>: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899215" y="9648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3052" y="-6361"/>
                </a:moveTo>
                <a:lnTo>
                  <a:pt x="3052" y="6361"/>
                </a:lnTo>
              </a:path>
            </a:pathLst>
          </a:custGeom>
          <a:ln w="6104">
            <a:solidFill>
              <a:srgbClr val="9E9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805678" y="799558"/>
            <a:ext cx="0" cy="217170"/>
          </a:xfrm>
          <a:custGeom>
            <a:avLst/>
            <a:gdLst/>
            <a:ahLst/>
            <a:cxnLst/>
            <a:rect l="l" t="t" r="r" b="b"/>
            <a:pathLst>
              <a:path w="0" h="217169">
                <a:moveTo>
                  <a:pt x="0" y="0"/>
                </a:moveTo>
                <a:lnTo>
                  <a:pt x="0" y="216960"/>
                </a:lnTo>
              </a:path>
            </a:pathLst>
          </a:custGeom>
          <a:ln w="6104">
            <a:solidFill>
              <a:srgbClr val="F4F4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802626" y="9648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3052" y="-6361"/>
                </a:moveTo>
                <a:lnTo>
                  <a:pt x="3052" y="6361"/>
                </a:lnTo>
              </a:path>
            </a:pathLst>
          </a:custGeom>
          <a:ln w="6104">
            <a:solidFill>
              <a:srgbClr val="B3B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7886518" y="793147"/>
            <a:ext cx="110807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45">
                <a:solidFill>
                  <a:srgbClr val="9E9E9E"/>
                </a:solidFill>
                <a:latin typeface="Arial"/>
                <a:cs typeface="Arial"/>
              </a:rPr>
              <a:t>I</a:t>
            </a:r>
            <a:r>
              <a:rPr dirty="0" sz="1250" spc="-145">
                <a:solidFill>
                  <a:srgbClr val="443170"/>
                </a:solidFill>
                <a:latin typeface="Arial"/>
                <a:cs typeface="Arial"/>
              </a:rPr>
              <a:t> </a:t>
            </a:r>
            <a:r>
              <a:rPr dirty="0" u="heavy" sz="600" spc="-120">
                <a:solidFill>
                  <a:srgbClr val="443170"/>
                </a:solidFill>
                <a:uFill>
                  <a:solidFill>
                    <a:srgbClr val="384662"/>
                  </a:solidFill>
                </a:uFill>
                <a:latin typeface="Arial"/>
                <a:cs typeface="Arial"/>
              </a:rPr>
              <a:t>M</a:t>
            </a:r>
            <a:r>
              <a:rPr dirty="0" u="heavy" sz="600" spc="-120">
                <a:solidFill>
                  <a:srgbClr val="646269"/>
                </a:solidFill>
                <a:uFill>
                  <a:solidFill>
                    <a:srgbClr val="384662"/>
                  </a:solidFill>
                </a:uFill>
                <a:latin typeface="Arial"/>
                <a:cs typeface="Arial"/>
              </a:rPr>
              <a:t>y </a:t>
            </a:r>
            <a:r>
              <a:rPr dirty="0" u="heavy" sz="650" spc="-90">
                <a:solidFill>
                  <a:srgbClr val="495D70"/>
                </a:solidFill>
                <a:uFill>
                  <a:solidFill>
                    <a:srgbClr val="384662"/>
                  </a:solidFill>
                </a:uFill>
                <a:latin typeface="Times New Roman"/>
                <a:cs typeface="Times New Roman"/>
              </a:rPr>
              <a:t>G</a:t>
            </a:r>
            <a:r>
              <a:rPr dirty="0" u="heavy" sz="650" spc="-90">
                <a:solidFill>
                  <a:srgbClr val="1A70A1"/>
                </a:solidFill>
                <a:uFill>
                  <a:solidFill>
                    <a:srgbClr val="384662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650" spc="-90">
                <a:solidFill>
                  <a:srgbClr val="384662"/>
                </a:solidFill>
                <a:uFill>
                  <a:solidFill>
                    <a:srgbClr val="384662"/>
                  </a:solidFill>
                </a:uFill>
                <a:latin typeface="Times New Roman"/>
                <a:cs typeface="Times New Roman"/>
              </a:rPr>
              <a:t>oup</a:t>
            </a:r>
            <a:r>
              <a:rPr dirty="0" sz="650" spc="-90">
                <a:solidFill>
                  <a:srgbClr val="384662"/>
                </a:solidFill>
                <a:latin typeface="Times New Roman"/>
                <a:cs typeface="Times New Roman"/>
              </a:rPr>
              <a:t>;</a:t>
            </a:r>
            <a:r>
              <a:rPr dirty="0" sz="650" spc="-90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dirty="0" u="heavy" sz="1250" spc="-145">
                <a:solidFill>
                  <a:srgbClr val="9E9E9E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I</a:t>
            </a:r>
            <a:r>
              <a:rPr dirty="0" sz="1250" spc="-145">
                <a:solidFill>
                  <a:srgbClr val="9E9E9E"/>
                </a:solidFill>
                <a:latin typeface="Arial"/>
                <a:cs typeface="Arial"/>
              </a:rPr>
              <a:t> I</a:t>
            </a:r>
            <a:r>
              <a:rPr dirty="0" sz="1250" spc="-145">
                <a:solidFill>
                  <a:srgbClr val="443170"/>
                </a:solidFill>
                <a:latin typeface="Arial"/>
                <a:cs typeface="Arial"/>
              </a:rPr>
              <a:t> </a:t>
            </a:r>
            <a:r>
              <a:rPr dirty="0" u="heavy" sz="600" spc="-120">
                <a:solidFill>
                  <a:srgbClr val="443170"/>
                </a:solidFill>
                <a:uFill>
                  <a:solidFill>
                    <a:srgbClr val="265072"/>
                  </a:solidFill>
                </a:uFill>
                <a:latin typeface="Arial"/>
                <a:cs typeface="Arial"/>
              </a:rPr>
              <a:t>M</a:t>
            </a:r>
            <a:r>
              <a:rPr dirty="0" sz="600" spc="-120">
                <a:solidFill>
                  <a:srgbClr val="646269"/>
                </a:solidFill>
                <a:latin typeface="Arial"/>
                <a:cs typeface="Arial"/>
              </a:rPr>
              <a:t>y </a:t>
            </a:r>
            <a:r>
              <a:rPr dirty="0" sz="600" spc="-120">
                <a:solidFill>
                  <a:srgbClr val="265072"/>
                </a:solidFill>
                <a:latin typeface="Arial"/>
                <a:cs typeface="Arial"/>
              </a:rPr>
              <a:t> </a:t>
            </a:r>
            <a:r>
              <a:rPr dirty="0" u="heavy" sz="650" spc="-75">
                <a:solidFill>
                  <a:srgbClr val="265072"/>
                </a:solidFill>
                <a:uFill>
                  <a:solidFill>
                    <a:srgbClr val="312D3D"/>
                  </a:solidFill>
                </a:uFill>
                <a:latin typeface="Times New Roman"/>
                <a:cs typeface="Times New Roman"/>
              </a:rPr>
              <a:t>eferen</a:t>
            </a:r>
            <a:r>
              <a:rPr dirty="0" u="heavy" sz="650" spc="-75">
                <a:solidFill>
                  <a:srgbClr val="646269"/>
                </a:solidFill>
                <a:uFill>
                  <a:solidFill>
                    <a:srgbClr val="312D3D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heavy" sz="650" spc="-75">
                <a:solidFill>
                  <a:srgbClr val="312D3D"/>
                </a:solidFill>
                <a:uFill>
                  <a:solidFill>
                    <a:srgbClr val="312D3D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sz="650" spc="-75">
                <a:solidFill>
                  <a:srgbClr val="312D3D"/>
                </a:solidFill>
                <a:latin typeface="Times New Roman"/>
                <a:cs typeface="Times New Roman"/>
              </a:rPr>
              <a:t>s</a:t>
            </a:r>
            <a:r>
              <a:rPr dirty="0" sz="1250" spc="-75">
                <a:solidFill>
                  <a:srgbClr val="B3B3B3"/>
                </a:solidFill>
                <a:latin typeface="Arial"/>
                <a:cs typeface="Arial"/>
              </a:rPr>
              <a:t>I</a:t>
            </a:r>
            <a:r>
              <a:rPr dirty="0" sz="1250" spc="165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750" spc="-120">
                <a:solidFill>
                  <a:srgbClr val="624BB1"/>
                </a:solidFill>
                <a:latin typeface="Arial"/>
                <a:cs typeface="Arial"/>
              </a:rPr>
              <a:t>'!!1!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30290" y="1916806"/>
            <a:ext cx="59372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90">
                <a:solidFill>
                  <a:srgbClr val="5D4641"/>
                </a:solidFill>
                <a:latin typeface="Times New Roman"/>
                <a:cs typeface="Times New Roman"/>
              </a:rPr>
              <a:t>S</a:t>
            </a:r>
            <a:r>
              <a:rPr dirty="0" sz="650" spc="-90">
                <a:solidFill>
                  <a:srgbClr val="3A5989"/>
                </a:solidFill>
                <a:latin typeface="Times New Roman"/>
                <a:cs typeface="Times New Roman"/>
              </a:rPr>
              <a:t>u </a:t>
            </a:r>
            <a:r>
              <a:rPr dirty="0" sz="650" spc="-125">
                <a:solidFill>
                  <a:srgbClr val="3A5989"/>
                </a:solidFill>
                <a:latin typeface="Times New Roman"/>
                <a:cs typeface="Times New Roman"/>
              </a:rPr>
              <a:t>bm</a:t>
            </a:r>
            <a:r>
              <a:rPr dirty="0" sz="650" spc="-125">
                <a:solidFill>
                  <a:srgbClr val="11578E"/>
                </a:solidFill>
                <a:latin typeface="Times New Roman"/>
                <a:cs typeface="Times New Roman"/>
              </a:rPr>
              <a:t>l </a:t>
            </a:r>
            <a:r>
              <a:rPr dirty="0" sz="650" spc="-75">
                <a:solidFill>
                  <a:srgbClr val="4D4F52"/>
                </a:solidFill>
                <a:latin typeface="Times New Roman"/>
                <a:cs typeface="Times New Roman"/>
              </a:rPr>
              <a:t>Selec</a:t>
            </a:r>
            <a:r>
              <a:rPr dirty="0" sz="650" spc="-75">
                <a:solidFill>
                  <a:srgbClr val="133D77"/>
                </a:solidFill>
                <a:latin typeface="Times New Roman"/>
                <a:cs typeface="Times New Roman"/>
              </a:rPr>
              <a:t>t</a:t>
            </a:r>
            <a:r>
              <a:rPr dirty="0" sz="650" spc="-75">
                <a:solidFill>
                  <a:srgbClr val="443170"/>
                </a:solidFill>
                <a:latin typeface="Times New Roman"/>
                <a:cs typeface="Times New Roman"/>
              </a:rPr>
              <a:t>.cl </a:t>
            </a:r>
            <a:r>
              <a:rPr dirty="0" sz="650" spc="-145">
                <a:solidFill>
                  <a:srgbClr val="384662"/>
                </a:solidFill>
                <a:latin typeface="Times New Roman"/>
                <a:cs typeface="Times New Roman"/>
              </a:rPr>
              <a:t>R</a:t>
            </a:r>
            <a:r>
              <a:rPr dirty="0" sz="650" spc="-145">
                <a:solidFill>
                  <a:srgbClr val="312D3D"/>
                </a:solidFill>
                <a:latin typeface="Times New Roman"/>
                <a:cs typeface="Times New Roman"/>
              </a:rPr>
              <a:t>,</a:t>
            </a:r>
            <a:r>
              <a:rPr dirty="0" sz="650" spc="-135">
                <a:solidFill>
                  <a:srgbClr val="312D3D"/>
                </a:solidFill>
                <a:latin typeface="Times New Roman"/>
                <a:cs typeface="Times New Roman"/>
              </a:rPr>
              <a:t> </a:t>
            </a:r>
            <a:r>
              <a:rPr dirty="0" sz="650" spc="-90">
                <a:solidFill>
                  <a:srgbClr val="384662"/>
                </a:solidFill>
                <a:latin typeface="Times New Roman"/>
                <a:cs typeface="Times New Roman"/>
              </a:rPr>
              <a:t>ports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5605" y="2527759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54937">
            <a:solidFill>
              <a:srgbClr val="F4F4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25437" y="2518329"/>
            <a:ext cx="4394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10">
                <a:solidFill>
                  <a:srgbClr val="B3B3B3"/>
                </a:solidFill>
                <a:latin typeface="Times New Roman"/>
                <a:cs typeface="Times New Roman"/>
              </a:rPr>
              <a:t>0</a:t>
            </a:r>
            <a:r>
              <a:rPr dirty="0" sz="650" spc="-95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650" spc="-185">
                <a:solidFill>
                  <a:srgbClr val="0A1C42"/>
                </a:solidFill>
                <a:latin typeface="Times New Roman"/>
                <a:cs typeface="Times New Roman"/>
              </a:rPr>
              <a:t>E</a:t>
            </a:r>
            <a:r>
              <a:rPr dirty="0" sz="650" spc="-185">
                <a:solidFill>
                  <a:srgbClr val="3A5989"/>
                </a:solidFill>
                <a:latin typeface="Times New Roman"/>
                <a:cs typeface="Times New Roman"/>
              </a:rPr>
              <a:t>n</a:t>
            </a:r>
            <a:r>
              <a:rPr dirty="0" sz="650" spc="-185">
                <a:solidFill>
                  <a:srgbClr val="646269"/>
                </a:solidFill>
                <a:latin typeface="Times New Roman"/>
                <a:cs typeface="Times New Roman"/>
              </a:rPr>
              <a:t>c</a:t>
            </a:r>
            <a:r>
              <a:rPr dirty="0" sz="650" spc="-185">
                <a:solidFill>
                  <a:srgbClr val="3B418A"/>
                </a:solidFill>
                <a:latin typeface="Times New Roman"/>
                <a:cs typeface="Times New Roman"/>
              </a:rPr>
              <a:t>mu</a:t>
            </a:r>
            <a:r>
              <a:rPr dirty="0" sz="650" spc="145">
                <a:solidFill>
                  <a:srgbClr val="3B418A"/>
                </a:solidFill>
                <a:latin typeface="Times New Roman"/>
                <a:cs typeface="Times New Roman"/>
              </a:rPr>
              <a:t> </a:t>
            </a:r>
            <a:r>
              <a:rPr dirty="0" sz="650" spc="-60">
                <a:solidFill>
                  <a:srgbClr val="495D70"/>
                </a:solidFill>
                <a:latin typeface="Times New Roman"/>
                <a:cs typeface="Times New Roman"/>
              </a:rPr>
              <a:t>'tr</a:t>
            </a:r>
            <a:r>
              <a:rPr dirty="0" sz="650" spc="-60">
                <a:solidFill>
                  <a:srgbClr val="646269"/>
                </a:solidFill>
                <a:latin typeface="Times New Roman"/>
                <a:cs typeface="Times New Roman"/>
              </a:rPr>
              <a:t>a</a:t>
            </a:r>
            <a:r>
              <a:rPr dirty="0" sz="650" spc="-60">
                <a:solidFill>
                  <a:srgbClr val="3A5989"/>
                </a:solidFill>
                <a:latin typeface="Times New Roman"/>
                <a:cs typeface="Times New Roman"/>
              </a:rPr>
              <a:t>n</a:t>
            </a:r>
            <a:r>
              <a:rPr dirty="0" sz="650" spc="-60">
                <a:solidFill>
                  <a:srgbClr val="646269"/>
                </a:solidFill>
                <a:latin typeface="Times New Roman"/>
                <a:cs typeface="Times New Roman"/>
              </a:rPr>
              <a:t>c</a:t>
            </a:r>
            <a:r>
              <a:rPr dirty="0" sz="650" spc="-60">
                <a:solidFill>
                  <a:srgbClr val="312D3D"/>
                </a:solidFill>
                <a:latin typeface="Times New Roman"/>
                <a:cs typeface="Times New Roman"/>
              </a:rPr>
              <a:t>=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67176" y="3706379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54937">
            <a:solidFill>
              <a:srgbClr val="F4F4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91343" y="3652673"/>
            <a:ext cx="1044575" cy="112268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450"/>
              </a:spcBef>
            </a:pPr>
            <a:r>
              <a:rPr dirty="0" sz="650" spc="-40">
                <a:solidFill>
                  <a:srgbClr val="B3B3B3"/>
                </a:solidFill>
                <a:latin typeface="Times New Roman"/>
                <a:cs typeface="Times New Roman"/>
              </a:rPr>
              <a:t>D</a:t>
            </a:r>
            <a:r>
              <a:rPr dirty="0" sz="650" spc="-40">
                <a:solidFill>
                  <a:srgbClr val="3A5989"/>
                </a:solidFill>
                <a:latin typeface="Times New Roman"/>
                <a:cs typeface="Times New Roman"/>
              </a:rPr>
              <a:t>T</a:t>
            </a:r>
            <a:r>
              <a:rPr dirty="0" sz="650" spc="-40">
                <a:solidFill>
                  <a:srgbClr val="384662"/>
                </a:solidFill>
                <a:latin typeface="Times New Roman"/>
                <a:cs typeface="Times New Roman"/>
              </a:rPr>
              <a:t>, </a:t>
            </a:r>
            <a:r>
              <a:rPr dirty="0" sz="650" spc="-140">
                <a:solidFill>
                  <a:srgbClr val="3A5989"/>
                </a:solidFill>
                <a:latin typeface="Times New Roman"/>
                <a:cs typeface="Times New Roman"/>
              </a:rPr>
              <a:t>nu </a:t>
            </a:r>
            <a:r>
              <a:rPr dirty="0" sz="650" spc="-95">
                <a:solidFill>
                  <a:srgbClr val="1A70A1"/>
                </a:solidFill>
                <a:latin typeface="Times New Roman"/>
                <a:cs typeface="Times New Roman"/>
              </a:rPr>
              <a:t>r</a:t>
            </a:r>
            <a:r>
              <a:rPr dirty="0" sz="650" spc="-95">
                <a:solidFill>
                  <a:srgbClr val="646269"/>
                </a:solidFill>
                <a:latin typeface="Times New Roman"/>
                <a:cs typeface="Times New Roman"/>
              </a:rPr>
              <a:t>e/</a:t>
            </a:r>
            <a:r>
              <a:rPr dirty="0" sz="650" spc="-95">
                <a:solidFill>
                  <a:srgbClr val="443170"/>
                </a:solidFill>
                <a:latin typeface="Times New Roman"/>
                <a:cs typeface="Times New Roman"/>
              </a:rPr>
              <a:t>N</a:t>
            </a:r>
            <a:r>
              <a:rPr dirty="0" sz="650" spc="-95">
                <a:solidFill>
                  <a:srgbClr val="646269"/>
                </a:solidFill>
                <a:latin typeface="Times New Roman"/>
                <a:cs typeface="Times New Roman"/>
              </a:rPr>
              <a:t>on</a:t>
            </a:r>
            <a:r>
              <a:rPr dirty="0" sz="650" spc="-95">
                <a:solidFill>
                  <a:srgbClr val="000026"/>
                </a:solidFill>
                <a:latin typeface="Times New Roman"/>
                <a:cs typeface="Times New Roman"/>
              </a:rPr>
              <a:t>-</a:t>
            </a:r>
            <a:r>
              <a:rPr dirty="0" sz="650" spc="-95">
                <a:solidFill>
                  <a:srgbClr val="A0723F"/>
                </a:solidFill>
                <a:latin typeface="Times New Roman"/>
                <a:cs typeface="Times New Roman"/>
              </a:rPr>
              <a:t>T</a:t>
            </a:r>
            <a:r>
              <a:rPr dirty="0" sz="650" spc="-95">
                <a:solidFill>
                  <a:srgbClr val="384662"/>
                </a:solidFill>
                <a:latin typeface="Times New Roman"/>
                <a:cs typeface="Times New Roman"/>
              </a:rPr>
              <a:t>en </a:t>
            </a:r>
            <a:r>
              <a:rPr dirty="0" sz="650" spc="-20">
                <a:solidFill>
                  <a:srgbClr val="3A5989"/>
                </a:solidFill>
                <a:latin typeface="Times New Roman"/>
                <a:cs typeface="Times New Roman"/>
              </a:rPr>
              <a:t>ur, </a:t>
            </a:r>
            <a:r>
              <a:rPr dirty="0" sz="650" spc="-100">
                <a:solidFill>
                  <a:srgbClr val="495D70"/>
                </a:solidFill>
                <a:latin typeface="Times New Roman"/>
                <a:cs typeface="Times New Roman"/>
              </a:rPr>
              <a:t>PayrollfE</a:t>
            </a:r>
            <a:r>
              <a:rPr dirty="0" sz="650" spc="-100">
                <a:solidFill>
                  <a:srgbClr val="3B418A"/>
                </a:solidFill>
                <a:latin typeface="Times New Roman"/>
                <a:cs typeface="Times New Roman"/>
              </a:rPr>
              <a:t>n</a:t>
            </a:r>
            <a:r>
              <a:rPr dirty="0" sz="650" spc="-100">
                <a:solidFill>
                  <a:srgbClr val="7C5D38"/>
                </a:solidFill>
                <a:latin typeface="Times New Roman"/>
                <a:cs typeface="Times New Roman"/>
              </a:rPr>
              <a:t>c </a:t>
            </a:r>
            <a:r>
              <a:rPr dirty="0" sz="600" spc="-40">
                <a:solidFill>
                  <a:srgbClr val="4D4F52"/>
                </a:solidFill>
                <a:latin typeface="Times New Roman"/>
                <a:cs typeface="Times New Roman"/>
              </a:rPr>
              <a:t>O.</a:t>
            </a:r>
            <a:r>
              <a:rPr dirty="0" sz="600" spc="-40">
                <a:solidFill>
                  <a:srgbClr val="495D70"/>
                </a:solidFill>
                <a:latin typeface="Times New Roman"/>
                <a:cs typeface="Times New Roman"/>
              </a:rPr>
              <a:t>t;</a:t>
            </a:r>
            <a:r>
              <a:rPr dirty="0" sz="600" spc="-125">
                <a:solidFill>
                  <a:srgbClr val="495D70"/>
                </a:solidFill>
                <a:latin typeface="Times New Roman"/>
                <a:cs typeface="Times New Roman"/>
              </a:rPr>
              <a:t> </a:t>
            </a:r>
            <a:r>
              <a:rPr dirty="0" sz="600" spc="-60">
                <a:solidFill>
                  <a:srgbClr val="3895B8"/>
                </a:solidFill>
                <a:latin typeface="Times New Roman"/>
                <a:cs typeface="Times New Roman"/>
              </a:rPr>
              <a:t>J</a:t>
            </a:r>
            <a:endParaRPr sz="6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50"/>
              </a:spcBef>
            </a:pPr>
            <a:r>
              <a:rPr dirty="0" u="heavy" sz="650" spc="-180">
                <a:solidFill>
                  <a:srgbClr val="7967BA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650" spc="-180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CH</a:t>
            </a:r>
            <a:r>
              <a:rPr dirty="0" u="heavy" sz="650" spc="-110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650" spc="-95">
                <a:solidFill>
                  <a:srgbClr val="916BB3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heavy" sz="650" spc="-95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endor</a:t>
            </a:r>
            <a:r>
              <a:rPr dirty="0" sz="650" spc="-95">
                <a:solidFill>
                  <a:srgbClr val="624BB1"/>
                </a:solidFill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110"/>
              </a:spcBef>
            </a:pPr>
            <a:r>
              <a:rPr dirty="0" u="heavy" sz="650" spc="-85">
                <a:solidFill>
                  <a:srgbClr val="4236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650" spc="-85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udg</a:t>
            </a:r>
            <a:r>
              <a:rPr dirty="0" sz="650" spc="-85">
                <a:solidFill>
                  <a:srgbClr val="624BB1"/>
                </a:solidFill>
                <a:latin typeface="Times New Roman"/>
                <a:cs typeface="Times New Roman"/>
              </a:rPr>
              <a:t>,t </a:t>
            </a:r>
            <a:r>
              <a:rPr dirty="0" u="heavy" sz="650" spc="-70">
                <a:solidFill>
                  <a:srgbClr val="624BB1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650" spc="-70">
                <a:solidFill>
                  <a:srgbClr val="3487D6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heavy" sz="650" spc="-70">
                <a:solidFill>
                  <a:srgbClr val="7079C6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heavy" sz="650" spc="-70">
                <a:solidFill>
                  <a:srgbClr val="624BB1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nary</a:t>
            </a:r>
            <a:r>
              <a:rPr dirty="0" sz="650" spc="-35">
                <a:solidFill>
                  <a:srgbClr val="624BB1"/>
                </a:solidFill>
                <a:latin typeface="Times New Roman"/>
                <a:cs typeface="Times New Roman"/>
              </a:rPr>
              <a:t> </a:t>
            </a:r>
            <a:r>
              <a:rPr dirty="0" u="heavy" sz="650" spc="-270">
                <a:solidFill>
                  <a:srgbClr val="625DBA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heavy" sz="650" spc="-270">
                <a:solidFill>
                  <a:srgbClr val="5E33B1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sz="650" spc="235">
                <a:solidFill>
                  <a:srgbClr val="5E33B1"/>
                </a:solidFill>
                <a:latin typeface="Times New Roman"/>
                <a:cs typeface="Times New Roman"/>
              </a:rPr>
              <a:t> </a:t>
            </a:r>
            <a:r>
              <a:rPr dirty="0" u="heavy" sz="650" spc="-70">
                <a:solidFill>
                  <a:srgbClr val="625DBA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rn,r</a:t>
            </a:r>
            <a:r>
              <a:rPr dirty="0" sz="650" spc="-70">
                <a:solidFill>
                  <a:srgbClr val="625DBA"/>
                </a:solidFill>
                <a:latin typeface="Times New Roman"/>
                <a:cs typeface="Times New Roman"/>
              </a:rPr>
              <a:t>y</a:t>
            </a:r>
            <a:endParaRPr sz="650">
              <a:latin typeface="Times New Roman"/>
              <a:cs typeface="Times New Roman"/>
            </a:endParaRPr>
          </a:p>
          <a:p>
            <a:pPr marL="12700" marR="461645" indent="7620">
              <a:lnSpc>
                <a:spcPts val="910"/>
              </a:lnSpc>
              <a:spcBef>
                <a:spcPts val="80"/>
              </a:spcBef>
            </a:pPr>
            <a:r>
              <a:rPr dirty="0" u="heavy" sz="650" spc="-85">
                <a:solidFill>
                  <a:srgbClr val="4236B1"/>
                </a:solidFill>
                <a:uFill>
                  <a:solidFill>
                    <a:srgbClr val="5E33B1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650" spc="-85">
                <a:solidFill>
                  <a:srgbClr val="5E33B1"/>
                </a:solidFill>
                <a:uFill>
                  <a:solidFill>
                    <a:srgbClr val="5E33B1"/>
                  </a:solidFill>
                </a:uFill>
                <a:latin typeface="Times New Roman"/>
                <a:cs typeface="Times New Roman"/>
              </a:rPr>
              <a:t>udg,t </a:t>
            </a:r>
            <a:r>
              <a:rPr dirty="0" u="heavy" sz="650" spc="-55">
                <a:solidFill>
                  <a:srgbClr val="624BB1"/>
                </a:solidFill>
                <a:uFill>
                  <a:solidFill>
                    <a:srgbClr val="5E33B1"/>
                  </a:solidFill>
                </a:uFill>
                <a:latin typeface="Times New Roman"/>
                <a:cs typeface="Times New Roman"/>
              </a:rPr>
              <a:t>\,I </a:t>
            </a:r>
            <a:r>
              <a:rPr dirty="0" u="heavy" sz="550" spc="-50">
                <a:solidFill>
                  <a:srgbClr val="4236B1"/>
                </a:solidFill>
                <a:uFill>
                  <a:solidFill>
                    <a:srgbClr val="5E33B1"/>
                  </a:solidFill>
                </a:uFill>
                <a:latin typeface="Arial"/>
                <a:cs typeface="Arial"/>
              </a:rPr>
              <a:t>F\)p </a:t>
            </a:r>
            <a:r>
              <a:rPr dirty="0" u="heavy" sz="650" spc="-85">
                <a:solidFill>
                  <a:srgbClr val="624BB1"/>
                </a:solidFill>
                <a:uFill>
                  <a:solidFill>
                    <a:srgbClr val="5E33B1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dirty="0" u="heavy" sz="550" spc="-30">
                <a:solidFill>
                  <a:srgbClr val="7967BA"/>
                </a:solidFill>
                <a:uFill>
                  <a:solidFill>
                    <a:srgbClr val="5E33B1"/>
                  </a:solidFill>
                </a:uFill>
                <a:latin typeface="Arial"/>
                <a:cs typeface="Arial"/>
              </a:rPr>
              <a:t>C.</a:t>
            </a:r>
            <a:r>
              <a:rPr dirty="0" u="heavy" sz="550" spc="-30">
                <a:solidFill>
                  <a:srgbClr val="5E33B1"/>
                </a:solidFill>
                <a:uFill>
                  <a:solidFill>
                    <a:srgbClr val="5E33B1"/>
                  </a:solidFill>
                </a:uFill>
                <a:latin typeface="Arial"/>
                <a:cs typeface="Arial"/>
              </a:rPr>
              <a:t>g </a:t>
            </a:r>
            <a:r>
              <a:rPr dirty="0" sz="550" spc="-30">
                <a:solidFill>
                  <a:srgbClr val="5E33B1"/>
                </a:solidFill>
                <a:latin typeface="Arial"/>
                <a:cs typeface="Arial"/>
              </a:rPr>
              <a:t> </a:t>
            </a:r>
            <a:r>
              <a:rPr dirty="0" u="heavy" sz="650" spc="-85">
                <a:solidFill>
                  <a:srgbClr val="4236B1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650" spc="-85">
                <a:solidFill>
                  <a:srgbClr val="5E33B1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udg,t </a:t>
            </a:r>
            <a:r>
              <a:rPr dirty="0" u="heavy" sz="650" spc="-55">
                <a:solidFill>
                  <a:srgbClr val="5E33B1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\,I </a:t>
            </a:r>
            <a:r>
              <a:rPr dirty="0" u="heavy" sz="650" spc="25">
                <a:solidFill>
                  <a:srgbClr val="625DBA"/>
                </a:solidFill>
                <a:uFill>
                  <a:solidFill>
                    <a:srgbClr val="625DBA"/>
                  </a:solidFill>
                </a:uFill>
                <a:latin typeface="Times New Roman"/>
                <a:cs typeface="Times New Roman"/>
              </a:rPr>
              <a:t>Pom </a:t>
            </a:r>
            <a:r>
              <a:rPr dirty="0" sz="650" spc="25">
                <a:solidFill>
                  <a:srgbClr val="625DBA"/>
                </a:solidFill>
                <a:latin typeface="Times New Roman"/>
                <a:cs typeface="Times New Roman"/>
              </a:rPr>
              <a:t> </a:t>
            </a:r>
            <a:r>
              <a:rPr dirty="0" u="heavy" sz="550" spc="-70">
                <a:solidFill>
                  <a:srgbClr val="7967BA"/>
                </a:solidFill>
                <a:uFill>
                  <a:solidFill>
                    <a:srgbClr val="624BB1"/>
                  </a:solidFill>
                </a:uFill>
                <a:latin typeface="Arial"/>
                <a:cs typeface="Arial"/>
              </a:rPr>
              <a:t>Ca</a:t>
            </a:r>
            <a:r>
              <a:rPr dirty="0" u="heavy" sz="550" spc="-70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Arial"/>
                <a:cs typeface="Arial"/>
              </a:rPr>
              <a:t>pjja</a:t>
            </a:r>
            <a:r>
              <a:rPr dirty="0" u="heavy" sz="550" spc="-70">
                <a:solidFill>
                  <a:srgbClr val="3487D6"/>
                </a:solidFill>
                <a:uFill>
                  <a:solidFill>
                    <a:srgbClr val="624BB1"/>
                  </a:solidFill>
                </a:uFill>
                <a:latin typeface="Arial"/>
                <a:cs typeface="Arial"/>
              </a:rPr>
              <a:t>l </a:t>
            </a:r>
            <a:r>
              <a:rPr dirty="0" u="heavy" sz="550" spc="-70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Arial"/>
                <a:cs typeface="Arial"/>
              </a:rPr>
              <a:t>AsseisRe1¢ </a:t>
            </a:r>
            <a:r>
              <a:rPr dirty="0" sz="550" spc="-70">
                <a:solidFill>
                  <a:srgbClr val="624BB1"/>
                </a:solidFill>
                <a:latin typeface="Arial"/>
                <a:cs typeface="Arial"/>
              </a:rPr>
              <a:t> </a:t>
            </a:r>
            <a:r>
              <a:rPr dirty="0" u="heavy" sz="600" spc="-70">
                <a:solidFill>
                  <a:srgbClr val="7967BA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heavy" sz="600" spc="-70">
                <a:solidFill>
                  <a:srgbClr val="4D57C6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han</a:t>
            </a:r>
            <a:r>
              <a:rPr dirty="0" u="heavy" sz="600" spc="-70">
                <a:solidFill>
                  <a:srgbClr val="5E33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ged</a:t>
            </a:r>
            <a:r>
              <a:rPr dirty="0" u="heavy" sz="600" spc="-60">
                <a:solidFill>
                  <a:srgbClr val="5E33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600" spc="-65">
                <a:solidFill>
                  <a:srgbClr val="7079C6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600" spc="-65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sz="600" spc="-65">
                <a:solidFill>
                  <a:srgbClr val="624BB1"/>
                </a:solidFill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40"/>
              </a:spcBef>
            </a:pPr>
            <a:r>
              <a:rPr dirty="0" u="heavy" sz="600" spc="-80">
                <a:solidFill>
                  <a:srgbClr val="7967BA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Cou</a:t>
            </a:r>
            <a:r>
              <a:rPr dirty="0" u="heavy" sz="600" spc="-80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rse</a:t>
            </a:r>
            <a:r>
              <a:rPr dirty="0" u="heavy" sz="600" spc="-55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50" spc="10">
                <a:solidFill>
                  <a:srgbClr val="624BB1"/>
                </a:solidFill>
                <a:uFill>
                  <a:solidFill>
                    <a:srgbClr val="624BB1"/>
                  </a:solidFill>
                </a:uFill>
                <a:latin typeface="Times New Roman"/>
                <a:cs typeface="Times New Roman"/>
              </a:rPr>
              <a:t>Fee</a:t>
            </a:r>
            <a:r>
              <a:rPr dirty="0" sz="450" spc="10">
                <a:solidFill>
                  <a:srgbClr val="624BB1"/>
                </a:solidFill>
                <a:latin typeface="Times New Roman"/>
                <a:cs typeface="Times New Roman"/>
              </a:rPr>
              <a:t>;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u="heavy" sz="550" spc="-45">
                <a:solidFill>
                  <a:srgbClr val="7967BA"/>
                </a:solidFill>
                <a:uFill>
                  <a:solidFill>
                    <a:srgbClr val="9E82C8"/>
                  </a:solidFill>
                </a:uFill>
                <a:latin typeface="Arial"/>
                <a:cs typeface="Arial"/>
              </a:rPr>
              <a:t>Co</a:t>
            </a:r>
            <a:r>
              <a:rPr dirty="0" u="heavy" sz="550" spc="-45">
                <a:solidFill>
                  <a:srgbClr val="5E33B1"/>
                </a:solidFill>
                <a:uFill>
                  <a:solidFill>
                    <a:srgbClr val="9E82C8"/>
                  </a:solidFill>
                </a:uFill>
                <a:latin typeface="Arial"/>
                <a:cs typeface="Arial"/>
              </a:rPr>
              <a:t>urs,</a:t>
            </a:r>
            <a:r>
              <a:rPr dirty="0" u="heavy" sz="550" spc="-130">
                <a:solidFill>
                  <a:srgbClr val="5E33B1"/>
                </a:solidFill>
                <a:uFill>
                  <a:solidFill>
                    <a:srgbClr val="9E82C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550" spc="-65">
                <a:solidFill>
                  <a:srgbClr val="5E33B1"/>
                </a:solidFill>
                <a:uFill>
                  <a:solidFill>
                    <a:srgbClr val="9E82C8"/>
                  </a:solidFill>
                </a:uFill>
                <a:latin typeface="Arial"/>
                <a:cs typeface="Arial"/>
              </a:rPr>
              <a:t>Fee; </a:t>
            </a:r>
            <a:r>
              <a:rPr dirty="0" u="heavy" sz="550" spc="-70">
                <a:solidFill>
                  <a:srgbClr val="625DBA"/>
                </a:solidFill>
                <a:uFill>
                  <a:solidFill>
                    <a:srgbClr val="9E82C8"/>
                  </a:solidFill>
                </a:uFill>
                <a:latin typeface="Arial"/>
                <a:cs typeface="Arial"/>
              </a:rPr>
              <a:t>{</a:t>
            </a:r>
            <a:r>
              <a:rPr dirty="0" u="heavy" sz="550" spc="-70">
                <a:solidFill>
                  <a:srgbClr val="5E33B1"/>
                </a:solidFill>
                <a:uFill>
                  <a:solidFill>
                    <a:srgbClr val="9E82C8"/>
                  </a:solidFill>
                </a:uFill>
                <a:latin typeface="Arial"/>
                <a:cs typeface="Arial"/>
              </a:rPr>
              <a:t>M</a:t>
            </a:r>
            <a:r>
              <a:rPr dirty="0" u="heavy" sz="550" spc="-70">
                <a:solidFill>
                  <a:srgbClr val="625DBA"/>
                </a:solidFill>
                <a:uFill>
                  <a:solidFill>
                    <a:srgbClr val="9E82C8"/>
                  </a:solidFill>
                </a:uFill>
                <a:latin typeface="Arial"/>
                <a:cs typeface="Arial"/>
              </a:rPr>
              <a:t>isc</a:t>
            </a:r>
            <a:r>
              <a:rPr dirty="0" sz="550" spc="-70">
                <a:solidFill>
                  <a:srgbClr val="9E82C8"/>
                </a:solidFill>
                <a:latin typeface="Arial"/>
                <a:cs typeface="Arial"/>
              </a:rPr>
              <a:t>\</a:t>
            </a:r>
            <a:endParaRPr sz="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26100" y="4994906"/>
            <a:ext cx="3327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70">
                <a:solidFill>
                  <a:srgbClr val="384662"/>
                </a:solidFill>
                <a:latin typeface="Arial"/>
                <a:cs typeface="Arial"/>
              </a:rPr>
              <a:t>M</a:t>
            </a:r>
            <a:r>
              <a:rPr dirty="0" sz="600" spc="-70">
                <a:solidFill>
                  <a:srgbClr val="312D3D"/>
                </a:solidFill>
                <a:latin typeface="Arial"/>
                <a:cs typeface="Arial"/>
              </a:rPr>
              <a:t>y</a:t>
            </a:r>
            <a:r>
              <a:rPr dirty="0" sz="600" spc="-100">
                <a:solidFill>
                  <a:srgbClr val="312D3D"/>
                </a:solidFill>
                <a:latin typeface="Arial"/>
                <a:cs typeface="Arial"/>
              </a:rPr>
              <a:t> </a:t>
            </a:r>
            <a:r>
              <a:rPr dirty="0" sz="550" spc="-65">
                <a:solidFill>
                  <a:srgbClr val="211321"/>
                </a:solidFill>
                <a:latin typeface="Arial"/>
                <a:cs typeface="Arial"/>
              </a:rPr>
              <a:t>Re</a:t>
            </a:r>
            <a:r>
              <a:rPr dirty="0" sz="550" spc="-65">
                <a:solidFill>
                  <a:srgbClr val="312D3D"/>
                </a:solidFill>
                <a:latin typeface="Arial"/>
                <a:cs typeface="Arial"/>
              </a:rPr>
              <a:t>poe!s</a:t>
            </a:r>
            <a:endParaRPr sz="5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4041" y="5353201"/>
            <a:ext cx="0" cy="147955"/>
          </a:xfrm>
          <a:custGeom>
            <a:avLst/>
            <a:gdLst/>
            <a:ahLst/>
            <a:cxnLst/>
            <a:rect l="l" t="t" r="r" b="b"/>
            <a:pathLst>
              <a:path w="0" h="147954">
                <a:moveTo>
                  <a:pt x="0" y="0"/>
                </a:moveTo>
                <a:lnTo>
                  <a:pt x="0" y="147533"/>
                </a:lnTo>
              </a:path>
            </a:pathLst>
          </a:custGeom>
          <a:ln w="54937">
            <a:solidFill>
              <a:srgbClr val="F4F4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56392" y="5461118"/>
            <a:ext cx="0" cy="143510"/>
          </a:xfrm>
          <a:custGeom>
            <a:avLst/>
            <a:gdLst/>
            <a:ahLst/>
            <a:cxnLst/>
            <a:rect l="l" t="t" r="r" b="b"/>
            <a:pathLst>
              <a:path w="0" h="143510">
                <a:moveTo>
                  <a:pt x="0" y="0"/>
                </a:moveTo>
                <a:lnTo>
                  <a:pt x="0" y="143004"/>
                </a:lnTo>
              </a:path>
            </a:pathLst>
          </a:custGeom>
          <a:ln w="54937">
            <a:solidFill>
              <a:srgbClr val="F4F4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16223" y="5344777"/>
            <a:ext cx="99060" cy="342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ts val="944"/>
              </a:lnSpc>
              <a:spcBef>
                <a:spcPts val="100"/>
              </a:spcBef>
            </a:pPr>
            <a:r>
              <a:rPr dirty="0" sz="850" spc="-125">
                <a:solidFill>
                  <a:srgbClr val="B3B3B3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545"/>
              </a:lnSpc>
            </a:pPr>
            <a:r>
              <a:rPr dirty="0" sz="1350" spc="-240">
                <a:solidFill>
                  <a:srgbClr val="B3B3B3"/>
                </a:solidFill>
                <a:latin typeface="Arial"/>
                <a:cs typeface="Arial"/>
              </a:rPr>
              <a:t>□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5940" y="5604122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4">
                <a:moveTo>
                  <a:pt x="0" y="0"/>
                </a:moveTo>
                <a:lnTo>
                  <a:pt x="0" y="242996"/>
                </a:lnTo>
              </a:path>
            </a:pathLst>
          </a:custGeom>
          <a:ln w="54937">
            <a:solidFill>
              <a:srgbClr val="F4F4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215772" y="5598465"/>
            <a:ext cx="996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65">
                <a:solidFill>
                  <a:srgbClr val="B3B3B3"/>
                </a:solidFill>
                <a:latin typeface="Arial"/>
                <a:cs typeface="Arial"/>
              </a:rPr>
              <a:t>□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7090" y="5790831"/>
            <a:ext cx="4362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800" spc="-135">
                <a:solidFill>
                  <a:srgbClr val="384662"/>
                </a:solidFill>
                <a:uFill>
                  <a:solidFill>
                    <a:srgbClr val="312D3D"/>
                  </a:solidFill>
                </a:uFill>
                <a:latin typeface="Arial"/>
                <a:cs typeface="Arial"/>
              </a:rPr>
              <a:t>L\Xla!</a:t>
            </a:r>
            <a:r>
              <a:rPr dirty="0" sz="800" spc="-135">
                <a:solidFill>
                  <a:srgbClr val="312D3D"/>
                </a:solidFill>
                <a:latin typeface="Arial"/>
                <a:cs typeface="Arial"/>
              </a:rPr>
              <a:t>•</a:t>
            </a:r>
            <a:r>
              <a:rPr dirty="0" u="heavy" sz="600" spc="-135">
                <a:solidFill>
                  <a:srgbClr val="443170"/>
                </a:solidFill>
                <a:uFill>
                  <a:solidFill>
                    <a:srgbClr val="443170"/>
                  </a:solidFill>
                </a:uFill>
                <a:latin typeface="Arial"/>
                <a:cs typeface="Arial"/>
              </a:rPr>
              <a:t>M</a:t>
            </a:r>
            <a:r>
              <a:rPr dirty="0" u="heavy" sz="600" spc="-135">
                <a:solidFill>
                  <a:srgbClr val="3A5989"/>
                </a:solidFill>
                <a:uFill>
                  <a:solidFill>
                    <a:srgbClr val="443170"/>
                  </a:solidFill>
                </a:uFill>
                <a:latin typeface="Arial"/>
                <a:cs typeface="Arial"/>
              </a:rPr>
              <a:t>y</a:t>
            </a:r>
            <a:r>
              <a:rPr dirty="0" u="heavy" sz="600" spc="-114">
                <a:solidFill>
                  <a:srgbClr val="3A5989"/>
                </a:solidFill>
                <a:uFill>
                  <a:solidFill>
                    <a:srgbClr val="44317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550" spc="-40">
                <a:solidFill>
                  <a:srgbClr val="265072"/>
                </a:solidFill>
                <a:uFill>
                  <a:solidFill>
                    <a:srgbClr val="443170"/>
                  </a:solidFill>
                </a:uFill>
                <a:latin typeface="Arial"/>
                <a:cs typeface="Arial"/>
              </a:rPr>
              <a:t>listin</a:t>
            </a:r>
            <a:r>
              <a:rPr dirty="0" sz="550" spc="-40">
                <a:solidFill>
                  <a:srgbClr val="443170"/>
                </a:solidFill>
                <a:latin typeface="Arial"/>
                <a:cs typeface="Arial"/>
              </a:rPr>
              <a:t>g</a:t>
            </a:r>
            <a:endParaRPr sz="5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-95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26" y="629221"/>
            <a:ext cx="73710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Banner </a:t>
            </a:r>
            <a:r>
              <a:rPr dirty="0" sz="4400" spc="-10"/>
              <a:t>Reports </a:t>
            </a:r>
            <a:r>
              <a:rPr dirty="0" sz="4400"/>
              <a:t>and </a:t>
            </a:r>
            <a:r>
              <a:rPr dirty="0" sz="4400" spc="-5"/>
              <a:t>Fund</a:t>
            </a:r>
            <a:r>
              <a:rPr dirty="0" sz="4400" spc="-70"/>
              <a:t> </a:t>
            </a:r>
            <a:r>
              <a:rPr dirty="0" sz="4400" spc="-25"/>
              <a:t>Types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94798"/>
          <a:ext cx="8248650" cy="3675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0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78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Operating 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(State)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6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Restricted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Gift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Index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Types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41xxxx,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01XXXX,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91xxxx,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4Sxxxx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4Wxxxx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42xxxx,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43xxxx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0116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SAIS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Reports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dirty="0" sz="1800" spc="-5" i="1">
                          <a:latin typeface="Calibri"/>
                          <a:cs typeface="Calibri"/>
                        </a:rPr>
                        <a:t>Run </a:t>
                      </a:r>
                      <a:r>
                        <a:rPr dirty="0" sz="1800" spc="-10" i="1">
                          <a:latin typeface="Calibri"/>
                          <a:cs typeface="Calibri"/>
                        </a:rPr>
                        <a:t>by Index </a:t>
                      </a:r>
                      <a:r>
                        <a:rPr dirty="0" sz="1800" spc="-5" i="1">
                          <a:latin typeface="Calibri"/>
                          <a:cs typeface="Calibri"/>
                        </a:rPr>
                        <a:t>(or  </a:t>
                      </a:r>
                      <a:r>
                        <a:rPr dirty="0" sz="1800" spc="-5" i="1">
                          <a:latin typeface="Calibri"/>
                          <a:cs typeface="Calibri"/>
                        </a:rPr>
                        <a:t>group type), </a:t>
                      </a:r>
                      <a:r>
                        <a:rPr dirty="0" sz="1800" spc="-60" i="1">
                          <a:latin typeface="Calibri"/>
                          <a:cs typeface="Calibri"/>
                        </a:rPr>
                        <a:t>FY, </a:t>
                      </a:r>
                      <a:r>
                        <a:rPr dirty="0" sz="1800" spc="-5" i="1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800" spc="-10" i="1">
                          <a:latin typeface="Calibri"/>
                          <a:cs typeface="Calibri"/>
                        </a:rPr>
                        <a:t>Month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102235" indent="-28638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Operating  </a:t>
                      </a:r>
                      <a:r>
                        <a:rPr dirty="0" sz="18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Ledger</a:t>
                      </a:r>
                      <a:r>
                        <a:rPr dirty="0" sz="1800" spc="-7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Summary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marR="51562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Operating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Ledger  </a:t>
                      </a:r>
                      <a:r>
                        <a:rPr dirty="0" sz="1800" spc="-1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ansa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tio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Payroll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545465" indent="-28638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Inception</a:t>
                      </a:r>
                      <a:r>
                        <a:rPr dirty="0" sz="1800" spc="-6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1800" spc="-2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marR="51562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Operating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Ledger  </a:t>
                      </a:r>
                      <a:r>
                        <a:rPr dirty="0" sz="1800" spc="-1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ansa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tio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Payroll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8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Ledger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marR="51562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Operating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Ledger  </a:t>
                      </a:r>
                      <a:r>
                        <a:rPr dirty="0" sz="1800" spc="-1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ansa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tio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Payroll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My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Groups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Type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Index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Index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Fund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50391" y="5284647"/>
            <a:ext cx="696340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46300" marR="5080" indent="-2134235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latin typeface="Calibri"/>
                <a:cs typeface="Calibri"/>
              </a:rPr>
              <a:t>Run the </a:t>
            </a:r>
            <a:r>
              <a:rPr dirty="0" sz="1800" spc="-10" b="1" i="1">
                <a:latin typeface="Calibri"/>
                <a:cs typeface="Calibri"/>
              </a:rPr>
              <a:t>“Index Listing </a:t>
            </a:r>
            <a:r>
              <a:rPr dirty="0" sz="1800" spc="-5" b="1" i="1">
                <a:latin typeface="Calibri"/>
                <a:cs typeface="Calibri"/>
              </a:rPr>
              <a:t>(by Org)” (SAIS </a:t>
            </a:r>
            <a:r>
              <a:rPr dirty="0" sz="1800" b="1" i="1">
                <a:latin typeface="Calibri"/>
                <a:cs typeface="Calibri"/>
              </a:rPr>
              <a:t>– </a:t>
            </a:r>
            <a:r>
              <a:rPr dirty="0" sz="1800" spc="-5" b="1" i="1">
                <a:latin typeface="Calibri"/>
                <a:cs typeface="Calibri"/>
              </a:rPr>
              <a:t>Finance </a:t>
            </a:r>
            <a:r>
              <a:rPr dirty="0" sz="1800" spc="-10" b="1" i="1">
                <a:latin typeface="Calibri"/>
                <a:cs typeface="Calibri"/>
              </a:rPr>
              <a:t>Reports) </a:t>
            </a:r>
            <a:r>
              <a:rPr dirty="0" sz="1800" spc="-15" b="1" i="1">
                <a:latin typeface="Calibri"/>
                <a:cs typeface="Calibri"/>
              </a:rPr>
              <a:t>to </a:t>
            </a:r>
            <a:r>
              <a:rPr dirty="0" sz="1800" spc="-5" b="1" i="1">
                <a:latin typeface="Calibri"/>
                <a:cs typeface="Calibri"/>
              </a:rPr>
              <a:t>see all indices  </a:t>
            </a:r>
            <a:r>
              <a:rPr dirty="0" sz="1800" spc="-5" b="1" i="1">
                <a:latin typeface="Calibri"/>
                <a:cs typeface="Calibri"/>
              </a:rPr>
              <a:t>currently active </a:t>
            </a:r>
            <a:r>
              <a:rPr dirty="0" sz="1800" b="1" i="1">
                <a:latin typeface="Calibri"/>
                <a:cs typeface="Calibri"/>
              </a:rPr>
              <a:t>in </a:t>
            </a:r>
            <a:r>
              <a:rPr dirty="0" sz="1800" spc="-5" b="1" i="1">
                <a:latin typeface="Calibri"/>
                <a:cs typeface="Calibri"/>
              </a:rPr>
              <a:t>your</a:t>
            </a:r>
            <a:r>
              <a:rPr dirty="0" sz="1800" spc="15" b="1" i="1">
                <a:latin typeface="Calibri"/>
                <a:cs typeface="Calibri"/>
              </a:rPr>
              <a:t> </a:t>
            </a:r>
            <a:r>
              <a:rPr dirty="0" sz="1800" spc="-5" b="1" i="1">
                <a:latin typeface="Calibri"/>
                <a:cs typeface="Calibri"/>
              </a:rPr>
              <a:t>ORG.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722" y="461581"/>
            <a:ext cx="69786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Step </a:t>
            </a:r>
            <a:r>
              <a:rPr dirty="0" sz="4400"/>
              <a:t>1: </a:t>
            </a:r>
            <a:r>
              <a:rPr dirty="0" sz="4400" spc="-10"/>
              <a:t>Reconcile</a:t>
            </a:r>
            <a:r>
              <a:rPr dirty="0" sz="4400" spc="-105"/>
              <a:t> </a:t>
            </a:r>
            <a:r>
              <a:rPr dirty="0" sz="4400" spc="-30"/>
              <a:t>Transactions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24157"/>
            <a:ext cx="7223125" cy="427228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For </a:t>
            </a:r>
            <a:r>
              <a:rPr dirty="0" sz="3200" spc="-5">
                <a:latin typeface="Calibri"/>
                <a:cs typeface="Calibri"/>
              </a:rPr>
              <a:t>all indices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use: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Operating </a:t>
            </a:r>
            <a:r>
              <a:rPr dirty="0" sz="2800" spc="-10">
                <a:latin typeface="Calibri"/>
                <a:cs typeface="Calibri"/>
              </a:rPr>
              <a:t>Ledger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Transactions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30">
                <a:latin typeface="Calibri"/>
                <a:cs typeface="Calibri"/>
              </a:rPr>
              <a:t>Payroll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Report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Compare departmental </a:t>
            </a:r>
            <a:r>
              <a:rPr dirty="0" sz="3200" spc="-20">
                <a:latin typeface="Calibri"/>
                <a:cs typeface="Calibri"/>
              </a:rPr>
              <a:t>records </a:t>
            </a:r>
            <a:r>
              <a:rPr dirty="0" sz="3200" spc="-10">
                <a:latin typeface="Calibri"/>
                <a:cs typeface="Calibri"/>
              </a:rPr>
              <a:t>(source  </a:t>
            </a:r>
            <a:r>
              <a:rPr dirty="0" sz="3200" spc="-5">
                <a:latin typeface="Calibri"/>
                <a:cs typeface="Calibri"/>
              </a:rPr>
              <a:t>documents and secondary ledger if </a:t>
            </a:r>
            <a:r>
              <a:rPr dirty="0" sz="3200">
                <a:latin typeface="Calibri"/>
                <a:cs typeface="Calibri"/>
              </a:rPr>
              <a:t>one </a:t>
            </a:r>
            <a:r>
              <a:rPr dirty="0" sz="3200" spc="-5">
                <a:latin typeface="Calibri"/>
                <a:cs typeface="Calibri"/>
              </a:rPr>
              <a:t>is  used).</a:t>
            </a:r>
            <a:endParaRPr sz="3200">
              <a:latin typeface="Calibri"/>
              <a:cs typeface="Calibri"/>
            </a:endParaRPr>
          </a:p>
          <a:p>
            <a:pPr marL="355600" marR="11861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Reconcile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u="heavy" sz="32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budget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cash</a:t>
            </a:r>
            <a:r>
              <a:rPr dirty="0" sz="3200" spc="-5" b="1">
                <a:latin typeface="Calibri"/>
                <a:cs typeface="Calibri"/>
              </a:rPr>
              <a:t>,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YTD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expenditures</a:t>
            </a:r>
            <a:r>
              <a:rPr dirty="0" sz="3200" spc="-10">
                <a:latin typeface="Calibri"/>
                <a:cs typeface="Calibri"/>
              </a:rPr>
              <a:t>, </a:t>
            </a:r>
            <a:r>
              <a:rPr dirty="0" sz="3200" spc="-5">
                <a:latin typeface="Calibri"/>
                <a:cs typeface="Calibri"/>
              </a:rPr>
              <a:t>and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encumbrances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53"/>
            <a:ext cx="9143983" cy="39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84020" y="467173"/>
            <a:ext cx="756911" cy="21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06462" y="821369"/>
            <a:ext cx="2777377" cy="888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8365" y="4152649"/>
            <a:ext cx="1596229" cy="97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1435" y="4384709"/>
            <a:ext cx="1367325" cy="574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146531"/>
            <a:ext cx="9143983" cy="705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33571" y="1206100"/>
            <a:ext cx="1156970" cy="0"/>
          </a:xfrm>
          <a:custGeom>
            <a:avLst/>
            <a:gdLst/>
            <a:ahLst/>
            <a:cxnLst/>
            <a:rect l="l" t="t" r="r" b="b"/>
            <a:pathLst>
              <a:path w="1156970" h="0">
                <a:moveTo>
                  <a:pt x="0" y="0"/>
                </a:moveTo>
                <a:lnTo>
                  <a:pt x="1156731" y="0"/>
                </a:lnTo>
              </a:path>
            </a:pathLst>
          </a:custGeom>
          <a:ln w="580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01434" y="2479376"/>
            <a:ext cx="756920" cy="116205"/>
          </a:xfrm>
          <a:custGeom>
            <a:avLst/>
            <a:gdLst/>
            <a:ahLst/>
            <a:cxnLst/>
            <a:rect l="l" t="t" r="r" b="b"/>
            <a:pathLst>
              <a:path w="756920" h="116205">
                <a:moveTo>
                  <a:pt x="0" y="0"/>
                </a:moveTo>
                <a:lnTo>
                  <a:pt x="756911" y="0"/>
                </a:lnTo>
                <a:lnTo>
                  <a:pt x="756911" y="116029"/>
                </a:lnTo>
                <a:lnTo>
                  <a:pt x="0" y="1160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04486" y="2705329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 h="0">
                <a:moveTo>
                  <a:pt x="0" y="0"/>
                </a:moveTo>
                <a:lnTo>
                  <a:pt x="790484" y="0"/>
                </a:lnTo>
              </a:path>
            </a:pathLst>
          </a:custGeom>
          <a:ln w="580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92278" y="2928229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 h="0">
                <a:moveTo>
                  <a:pt x="0" y="0"/>
                </a:moveTo>
                <a:lnTo>
                  <a:pt x="790484" y="0"/>
                </a:lnTo>
              </a:path>
            </a:pathLst>
          </a:custGeom>
          <a:ln w="641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89225" y="3569447"/>
            <a:ext cx="739140" cy="0"/>
          </a:xfrm>
          <a:custGeom>
            <a:avLst/>
            <a:gdLst/>
            <a:ahLst/>
            <a:cxnLst/>
            <a:rect l="l" t="t" r="r" b="b"/>
            <a:pathLst>
              <a:path w="739139" h="0">
                <a:moveTo>
                  <a:pt x="0" y="0"/>
                </a:moveTo>
                <a:lnTo>
                  <a:pt x="738599" y="0"/>
                </a:lnTo>
              </a:path>
            </a:pathLst>
          </a:custGeom>
          <a:ln w="1038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468062" y="199166"/>
            <a:ext cx="1007110" cy="42100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dirty="0" u="heavy" sz="950" spc="-140" i="1">
                <a:solidFill>
                  <a:srgbClr val="E65079"/>
                </a:solidFill>
                <a:uFill>
                  <a:solidFill>
                    <a:srgbClr val="E65079"/>
                  </a:solidFill>
                </a:uFill>
                <a:latin typeface="Times New Roman"/>
                <a:cs typeface="Times New Roman"/>
              </a:rPr>
              <a:t>'5'1'&lt;\&gt;</a:t>
            </a:r>
            <a:r>
              <a:rPr dirty="0" u="heavy" sz="950" spc="-140" i="1">
                <a:solidFill>
                  <a:srgbClr val="E65079"/>
                </a:solidFill>
                <a:uFill>
                  <a:solidFill>
                    <a:srgbClr val="E6507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550" spc="275" b="1" i="1">
                <a:solidFill>
                  <a:srgbClr val="E65079"/>
                </a:solidFill>
                <a:uFill>
                  <a:solidFill>
                    <a:srgbClr val="E65079"/>
                  </a:solidFill>
                </a:uFill>
                <a:latin typeface="Arial"/>
                <a:cs typeface="Arial"/>
              </a:rPr>
              <a:t>(\"""!I;""</a:t>
            </a:r>
            <a:endParaRPr sz="550">
              <a:latin typeface="Arial"/>
              <a:cs typeface="Arial"/>
            </a:endParaRPr>
          </a:p>
          <a:p>
            <a:pPr algn="ctr" marR="20320">
              <a:lnSpc>
                <a:spcPct val="100000"/>
              </a:lnSpc>
              <a:spcBef>
                <a:spcPts val="480"/>
              </a:spcBef>
            </a:pPr>
            <a:r>
              <a:rPr dirty="0" sz="700" spc="95">
                <a:solidFill>
                  <a:srgbClr val="646464"/>
                </a:solidFill>
                <a:latin typeface="Arial"/>
                <a:cs typeface="Arial"/>
              </a:rPr>
              <a:t>Ptiyml[ </a:t>
            </a:r>
            <a:r>
              <a:rPr dirty="0" sz="650" spc="95" i="1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dirty="0" sz="650" spc="-40" i="1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650" spc="55" i="1">
                <a:solidFill>
                  <a:srgbClr val="646464"/>
                </a:solidFill>
                <a:latin typeface="Arial"/>
                <a:cs typeface="Arial"/>
              </a:rPr>
              <a:t>1Jort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5353" y="465669"/>
            <a:ext cx="23412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3589" algn="l"/>
              </a:tabLst>
            </a:pPr>
            <a:r>
              <a:rPr dirty="0" u="heavy" sz="800" spc="10" i="1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dirty="0" u="heavy" sz="800" spc="10" i="1">
                <a:solidFill>
                  <a:srgbClr val="54545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fs </a:t>
            </a:r>
            <a:r>
              <a:rPr dirty="0" u="heavy" sz="800" spc="30" i="1">
                <a:solidFill>
                  <a:srgbClr val="54545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yr</a:t>
            </a:r>
            <a:r>
              <a:rPr dirty="0" u="heavy" sz="800" spc="30" i="1">
                <a:solidFill>
                  <a:srgbClr val="8C8C8E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= </a:t>
            </a:r>
            <a:r>
              <a:rPr dirty="0" u="heavy" sz="800" spc="-85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ft01  </a:t>
            </a:r>
            <a:r>
              <a:rPr dirty="0" u="heavy" sz="800" spc="5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6,mo  nt </a:t>
            </a:r>
            <a:r>
              <a:rPr dirty="0" u="heavy" sz="800" spc="-85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1=</a:t>
            </a:r>
            <a:r>
              <a:rPr dirty="0" sz="800" spc="-45" i="1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u="heavy" sz="800" spc="30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OGT</a:t>
            </a:r>
            <a:r>
              <a:rPr dirty="0" u="heavy" sz="800" spc="-10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800" spc="15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	</a:t>
            </a:r>
            <a:r>
              <a:rPr dirty="0" u="heavy" baseline="7407" sz="1125" spc="22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Page</a:t>
            </a:r>
            <a:r>
              <a:rPr dirty="0" u="heavy" baseline="7407" sz="1125" spc="-67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7407" sz="1125" spc="3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baseline="7407" sz="112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83481" y="1264014"/>
            <a:ext cx="0" cy="173355"/>
          </a:xfrm>
          <a:custGeom>
            <a:avLst/>
            <a:gdLst/>
            <a:ahLst/>
            <a:cxnLst/>
            <a:rect l="l" t="t" r="r" b="b"/>
            <a:pathLst>
              <a:path w="0" h="173355">
                <a:moveTo>
                  <a:pt x="0" y="0"/>
                </a:moveTo>
                <a:lnTo>
                  <a:pt x="0" y="173096"/>
                </a:lnTo>
              </a:path>
            </a:pathLst>
          </a:custGeom>
          <a:ln w="9156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328543" y="1027751"/>
            <a:ext cx="1847850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730" indent="-104139">
              <a:lnSpc>
                <a:spcPct val="100000"/>
              </a:lnSpc>
              <a:spcBef>
                <a:spcPts val="100"/>
              </a:spcBef>
              <a:buClr>
                <a:srgbClr val="747474"/>
              </a:buClr>
              <a:buChar char="•"/>
              <a:tabLst>
                <a:tab pos="380365" algn="l"/>
              </a:tabLst>
            </a:pPr>
            <a:r>
              <a:rPr dirty="0" sz="750" spc="65">
                <a:solidFill>
                  <a:srgbClr val="646464"/>
                </a:solidFill>
                <a:latin typeface="Times New Roman"/>
                <a:cs typeface="Times New Roman"/>
              </a:rPr>
              <a:t>Payrcll</a:t>
            </a:r>
            <a:r>
              <a:rPr dirty="0" sz="750" spc="2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545454"/>
                </a:solidFill>
                <a:latin typeface="Times New Roman"/>
                <a:cs typeface="Times New Roman"/>
              </a:rPr>
              <a:t>Report</a:t>
            </a:r>
            <a:endParaRPr sz="750">
              <a:latin typeface="Times New Roman"/>
              <a:cs typeface="Times New Roman"/>
            </a:endParaRPr>
          </a:p>
          <a:p>
            <a:pPr marL="379095" indent="-93980">
              <a:lnSpc>
                <a:spcPct val="100000"/>
              </a:lnSpc>
              <a:spcBef>
                <a:spcPts val="15"/>
              </a:spcBef>
              <a:buClr>
                <a:srgbClr val="545454"/>
              </a:buClr>
              <a:buChar char="•"/>
              <a:tabLst>
                <a:tab pos="379730" algn="l"/>
              </a:tabLst>
            </a:pPr>
            <a:r>
              <a:rPr dirty="0" sz="700" spc="25">
                <a:solidFill>
                  <a:srgbClr val="747474"/>
                </a:solidFill>
                <a:latin typeface="Times New Roman"/>
                <a:cs typeface="Times New Roman"/>
              </a:rPr>
              <a:t>I </a:t>
            </a:r>
            <a:r>
              <a:rPr dirty="0" sz="700" spc="-10">
                <a:solidFill>
                  <a:srgbClr val="545454"/>
                </a:solidFill>
                <a:latin typeface="Times New Roman"/>
                <a:cs typeface="Times New Roman"/>
              </a:rPr>
              <a:t>m1ex </a:t>
            </a:r>
            <a:r>
              <a:rPr dirty="0" sz="700" spc="15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00" spc="525">
                <a:solidFill>
                  <a:srgbClr val="545454"/>
                </a:solidFill>
                <a:latin typeface="Times New Roman"/>
                <a:cs typeface="Times New Roman"/>
              </a:rPr>
              <a:t>..-,</a:t>
            </a:r>
            <a:endParaRPr sz="700">
              <a:latin typeface="Times New Roman"/>
              <a:cs typeface="Times New Roman"/>
            </a:endParaRPr>
          </a:p>
          <a:p>
            <a:pPr marL="401955" indent="-389255">
              <a:lnSpc>
                <a:spcPts val="865"/>
              </a:lnSpc>
              <a:spcBef>
                <a:spcPts val="20"/>
              </a:spcBef>
              <a:buSzPct val="87500"/>
              <a:buChar char="•"/>
              <a:tabLst>
                <a:tab pos="402590" algn="l"/>
              </a:tabLst>
            </a:pPr>
            <a:r>
              <a:rPr dirty="0" sz="800" spc="-220">
                <a:solidFill>
                  <a:srgbClr val="545454"/>
                </a:solidFill>
                <a:latin typeface="Courier New"/>
                <a:cs typeface="Courier New"/>
              </a:rPr>
              <a:t>Fu</a:t>
            </a:r>
            <a:r>
              <a:rPr dirty="0" sz="800" spc="-220">
                <a:solidFill>
                  <a:srgbClr val="C4C4C4"/>
                </a:solidFill>
                <a:latin typeface="Courier New"/>
                <a:cs typeface="Courier New"/>
              </a:rPr>
              <a:t>.</a:t>
            </a:r>
            <a:r>
              <a:rPr dirty="0" sz="800" spc="-220">
                <a:solidFill>
                  <a:srgbClr val="545454"/>
                </a:solidFill>
                <a:latin typeface="Courier New"/>
                <a:cs typeface="Courier New"/>
              </a:rPr>
              <a:t>rui </a:t>
            </a:r>
            <a:r>
              <a:rPr dirty="0" sz="800" spc="-210">
                <a:solidFill>
                  <a:srgbClr val="3B3B3B"/>
                </a:solidFill>
                <a:latin typeface="Courier New"/>
                <a:cs typeface="Courier New"/>
              </a:rPr>
              <a:t>4 </a:t>
            </a:r>
            <a:r>
              <a:rPr dirty="0" sz="800" spc="-75">
                <a:solidFill>
                  <a:srgbClr val="545454"/>
                </a:solidFill>
                <a:latin typeface="Courier New"/>
                <a:cs typeface="Courier New"/>
              </a:rPr>
              <a:t>11201 </a:t>
            </a:r>
            <a:r>
              <a:rPr dirty="0" sz="750" spc="-155">
                <a:solidFill>
                  <a:srgbClr val="545454"/>
                </a:solidFill>
                <a:latin typeface="Times New Roman"/>
                <a:cs typeface="Times New Roman"/>
              </a:rPr>
              <a:t>!1</a:t>
            </a:r>
            <a:r>
              <a:rPr dirty="0" sz="750" spc="-155">
                <a:solidFill>
                  <a:srgbClr val="747474"/>
                </a:solidFill>
                <a:latin typeface="Times New Roman"/>
                <a:cs typeface="Times New Roman"/>
              </a:rPr>
              <a:t>11:</a:t>
            </a:r>
            <a:r>
              <a:rPr dirty="0" sz="750" spc="-155">
                <a:solidFill>
                  <a:srgbClr val="545454"/>
                </a:solidFill>
                <a:latin typeface="Times New Roman"/>
                <a:cs typeface="Times New Roman"/>
              </a:rPr>
              <a:t>g</a:t>
            </a:r>
            <a:r>
              <a:rPr dirty="0" sz="750" spc="-12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545454"/>
                </a:solidFill>
                <a:latin typeface="Times New Roman"/>
                <a:cs typeface="Times New Roman"/>
              </a:rPr>
              <a:t>ani zat 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i </a:t>
            </a:r>
            <a:r>
              <a:rPr dirty="0" sz="750" spc="30">
                <a:solidFill>
                  <a:srgbClr val="545454"/>
                </a:solidFill>
                <a:latin typeface="Times New Roman"/>
                <a:cs typeface="Times New Roman"/>
              </a:rPr>
              <a:t>oo  </a:t>
            </a:r>
            <a:r>
              <a:rPr dirty="0" sz="750" spc="20">
                <a:solidFill>
                  <a:srgbClr val="3B3B3B"/>
                </a:solidFill>
                <a:latin typeface="Times New Roman"/>
                <a:cs typeface="Times New Roman"/>
              </a:rPr>
              <a:t>-­</a:t>
            </a:r>
            <a:endParaRPr sz="750">
              <a:latin typeface="Times New Roman"/>
              <a:cs typeface="Times New Roman"/>
            </a:endParaRPr>
          </a:p>
          <a:p>
            <a:pPr marL="283210">
              <a:lnSpc>
                <a:spcPts val="985"/>
              </a:lnSpc>
            </a:pPr>
            <a:r>
              <a:rPr dirty="0" sz="750" spc="30">
                <a:solidFill>
                  <a:srgbClr val="545454"/>
                </a:solidFill>
                <a:latin typeface="Times New Roman"/>
                <a:cs typeface="Times New Roman"/>
              </a:rPr>
              <a:t>*  </a:t>
            </a:r>
            <a:r>
              <a:rPr dirty="0" sz="750" spc="100">
                <a:solidFill>
                  <a:srgbClr val="646464"/>
                </a:solidFill>
                <a:latin typeface="Times New Roman"/>
                <a:cs typeface="Times New Roman"/>
              </a:rPr>
              <a:t>t!ont</a:t>
            </a:r>
            <a:r>
              <a:rPr dirty="0" sz="750" spc="3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900" spc="-135">
                <a:solidFill>
                  <a:srgbClr val="646464"/>
                </a:solidFill>
                <a:latin typeface="Courier New"/>
                <a:cs typeface="Courier New"/>
              </a:rPr>
              <a:t>OCT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9167" y="1946831"/>
            <a:ext cx="208279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50">
                <a:solidFill>
                  <a:srgbClr val="747474"/>
                </a:solidFill>
                <a:latin typeface="Times New Roman"/>
                <a:cs typeface="Times New Roman"/>
              </a:rPr>
              <a:t>N</a:t>
            </a:r>
            <a:r>
              <a:rPr dirty="0" sz="750" spc="-65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r>
              <a:rPr dirty="0" sz="750" spc="-90">
                <a:solidFill>
                  <a:srgbClr val="747474"/>
                </a:solidFill>
                <a:latin typeface="Times New Roman"/>
                <a:cs typeface="Times New Roman"/>
              </a:rPr>
              <a:t>m</a:t>
            </a:r>
            <a:r>
              <a:rPr dirty="0" sz="750" spc="-6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4362" y="2273038"/>
            <a:ext cx="8229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5">
                <a:solidFill>
                  <a:srgbClr val="545454"/>
                </a:solidFill>
                <a:latin typeface="Times New Roman"/>
                <a:cs typeface="Times New Roman"/>
              </a:rPr>
              <a:t>Contract</a:t>
            </a:r>
            <a:r>
              <a:rPr dirty="0" sz="750" spc="23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850" spc="-125">
                <a:solidFill>
                  <a:srgbClr val="747474"/>
                </a:solidFill>
                <a:latin typeface="Courier New"/>
                <a:cs typeface="Courier New"/>
              </a:rPr>
              <a:t>F</a:t>
            </a:r>
            <a:r>
              <a:rPr dirty="0" sz="850" spc="-125">
                <a:solidFill>
                  <a:srgbClr val="545454"/>
                </a:solidFill>
                <a:latin typeface="Courier New"/>
                <a:cs typeface="Courier New"/>
              </a:rPr>
              <a:t>acult</a:t>
            </a:r>
            <a:r>
              <a:rPr dirty="0" sz="850" spc="-125">
                <a:solidFill>
                  <a:srgbClr val="747474"/>
                </a:solidFill>
                <a:latin typeface="Courier New"/>
                <a:cs typeface="Courier New"/>
              </a:rPr>
              <a:t>y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4852" y="2450645"/>
            <a:ext cx="11430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50" spc="-260" b="1">
                <a:solidFill>
                  <a:srgbClr val="545454"/>
                </a:solidFill>
                <a:uFill>
                  <a:solidFill>
                    <a:srgbClr val="545454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1350" spc="-65" b="1">
                <a:solidFill>
                  <a:srgbClr val="545454"/>
                </a:solidFill>
                <a:uFill>
                  <a:solidFill>
                    <a:srgbClr val="545454"/>
                  </a:solidFill>
                </a:uFill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6773" y="1927748"/>
            <a:ext cx="451484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900" spc="-114">
                <a:solidFill>
                  <a:srgbClr val="646464"/>
                </a:solidFill>
                <a:latin typeface="Times New Roman"/>
                <a:cs typeface="Times New Roman"/>
              </a:rPr>
              <a:t>Da:t.e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55">
                <a:solidFill>
                  <a:srgbClr val="E65079"/>
                </a:solidFill>
                <a:latin typeface="Arial"/>
                <a:cs typeface="Arial"/>
              </a:rPr>
              <a:t>e</a:t>
            </a:r>
            <a:r>
              <a:rPr dirty="0" sz="1600" spc="-290">
                <a:solidFill>
                  <a:srgbClr val="E65079"/>
                </a:solidFill>
                <a:latin typeface="Arial"/>
                <a:cs typeface="Arial"/>
              </a:rPr>
              <a:t> </a:t>
            </a:r>
            <a:r>
              <a:rPr dirty="0" sz="1600" spc="-310">
                <a:solidFill>
                  <a:srgbClr val="E65079"/>
                </a:solidFill>
                <a:latin typeface="Arial"/>
                <a:cs typeface="Arial"/>
              </a:rPr>
              <a:t>l\O'I </a:t>
            </a:r>
            <a:r>
              <a:rPr dirty="0" sz="1600" spc="-220">
                <a:solidFill>
                  <a:srgbClr val="E6699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730"/>
              </a:spcBef>
            </a:pPr>
            <a:r>
              <a:rPr dirty="0" sz="800" spc="-100">
                <a:solidFill>
                  <a:srgbClr val="646464"/>
                </a:solidFill>
                <a:latin typeface="Courier New"/>
                <a:cs typeface="Courier New"/>
              </a:rPr>
              <a:t>10/08/14</a:t>
            </a:r>
            <a:endParaRPr sz="800">
              <a:latin typeface="Courier New"/>
              <a:cs typeface="Courier New"/>
            </a:endParaRPr>
          </a:p>
          <a:p>
            <a:pPr marL="26670" marR="5080">
              <a:lnSpc>
                <a:spcPct val="96700"/>
              </a:lnSpc>
              <a:spcBef>
                <a:spcPts val="60"/>
              </a:spcBef>
            </a:pPr>
            <a:r>
              <a:rPr dirty="0" sz="750" spc="-145">
                <a:solidFill>
                  <a:srgbClr val="747474"/>
                </a:solidFill>
                <a:latin typeface="Times New Roman"/>
                <a:cs typeface="Times New Roman"/>
              </a:rPr>
              <a:t>101 </a:t>
            </a:r>
            <a:r>
              <a:rPr dirty="0" sz="750" spc="-145">
                <a:solidFill>
                  <a:srgbClr val="545454"/>
                </a:solidFill>
                <a:latin typeface="Times New Roman"/>
                <a:cs typeface="Times New Roman"/>
              </a:rPr>
              <a:t>o </a:t>
            </a:r>
            <a:r>
              <a:rPr dirty="0" sz="750" spc="-114">
                <a:solidFill>
                  <a:srgbClr val="747474"/>
                </a:solidFill>
                <a:latin typeface="Times New Roman"/>
                <a:cs typeface="Times New Roman"/>
              </a:rPr>
              <a:t>s </a:t>
            </a:r>
            <a:r>
              <a:rPr dirty="0" sz="750" spc="-145">
                <a:solidFill>
                  <a:srgbClr val="545454"/>
                </a:solidFill>
                <a:latin typeface="Times New Roman"/>
                <a:cs typeface="Times New Roman"/>
              </a:rPr>
              <a:t>114  </a:t>
            </a:r>
            <a:r>
              <a:rPr dirty="0" sz="750" spc="25">
                <a:solidFill>
                  <a:srgbClr val="747474"/>
                </a:solidFill>
                <a:latin typeface="Times New Roman"/>
                <a:cs typeface="Times New Roman"/>
              </a:rPr>
              <a:t>10/</a:t>
            </a:r>
            <a:r>
              <a:rPr dirty="0" sz="750" spc="-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747474"/>
                </a:solidFill>
                <a:latin typeface="Times New Roman"/>
                <a:cs typeface="Times New Roman"/>
              </a:rPr>
              <a:t>08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/</a:t>
            </a:r>
            <a:r>
              <a:rPr dirty="0" sz="750" spc="-9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545454"/>
                </a:solidFill>
                <a:latin typeface="Times New Roman"/>
                <a:cs typeface="Times New Roman"/>
              </a:rPr>
              <a:t>14  </a:t>
            </a:r>
            <a:r>
              <a:rPr dirty="0" sz="800" spc="-75">
                <a:solidFill>
                  <a:srgbClr val="747474"/>
                </a:solidFill>
                <a:latin typeface="Courier New"/>
                <a:cs typeface="Courier New"/>
              </a:rPr>
              <a:t>1</a:t>
            </a:r>
            <a:r>
              <a:rPr dirty="0" sz="800" spc="-180">
                <a:solidFill>
                  <a:srgbClr val="747474"/>
                </a:solidFill>
                <a:latin typeface="Courier New"/>
                <a:cs typeface="Courier New"/>
              </a:rPr>
              <a:t>0</a:t>
            </a:r>
            <a:r>
              <a:rPr dirty="0" sz="800" spc="35">
                <a:solidFill>
                  <a:srgbClr val="747474"/>
                </a:solidFill>
                <a:latin typeface="Courier New"/>
                <a:cs typeface="Courier New"/>
              </a:rPr>
              <a:t>/</a:t>
            </a:r>
            <a:r>
              <a:rPr dirty="0" sz="800" spc="-240">
                <a:solidFill>
                  <a:srgbClr val="747474"/>
                </a:solidFill>
                <a:latin typeface="Courier New"/>
                <a:cs typeface="Courier New"/>
              </a:rPr>
              <a:t>0</a:t>
            </a:r>
            <a:r>
              <a:rPr dirty="0" sz="800" spc="35">
                <a:solidFill>
                  <a:srgbClr val="545454"/>
                </a:solidFill>
                <a:latin typeface="Courier New"/>
                <a:cs typeface="Courier New"/>
              </a:rPr>
              <a:t>8</a:t>
            </a:r>
            <a:r>
              <a:rPr dirty="0" sz="800" spc="-170">
                <a:solidFill>
                  <a:srgbClr val="545454"/>
                </a:solidFill>
                <a:latin typeface="Courier New"/>
                <a:cs typeface="Courier New"/>
              </a:rPr>
              <a:t>/</a:t>
            </a:r>
            <a:r>
              <a:rPr dirty="0" sz="800" spc="-40">
                <a:solidFill>
                  <a:srgbClr val="545454"/>
                </a:solidFill>
                <a:latin typeface="Courier New"/>
                <a:cs typeface="Courier New"/>
              </a:rPr>
              <a:t>14  </a:t>
            </a:r>
            <a:r>
              <a:rPr dirty="0" sz="750" spc="-120">
                <a:solidFill>
                  <a:srgbClr val="747474"/>
                </a:solidFill>
                <a:latin typeface="Courier New"/>
                <a:cs typeface="Courier New"/>
              </a:rPr>
              <a:t>t0/0</a:t>
            </a:r>
            <a:r>
              <a:rPr dirty="0" sz="750" spc="-380">
                <a:solidFill>
                  <a:srgbClr val="747474"/>
                </a:solidFill>
                <a:latin typeface="Courier New"/>
                <a:cs typeface="Courier New"/>
              </a:rPr>
              <a:t> </a:t>
            </a:r>
            <a:r>
              <a:rPr dirty="0" sz="750" spc="-114">
                <a:solidFill>
                  <a:srgbClr val="545454"/>
                </a:solidFill>
                <a:latin typeface="Courier New"/>
                <a:cs typeface="Courier New"/>
              </a:rPr>
              <a:t>8/</a:t>
            </a:r>
            <a:r>
              <a:rPr dirty="0" sz="750" spc="-335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750" spc="-5">
                <a:solidFill>
                  <a:srgbClr val="545454"/>
                </a:solidFill>
                <a:latin typeface="Courier New"/>
                <a:cs typeface="Courier New"/>
              </a:rPr>
              <a:t>14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4881" y="1946831"/>
            <a:ext cx="379095" cy="1175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590">
              <a:lnSpc>
                <a:spcPts val="480"/>
              </a:lnSpc>
              <a:spcBef>
                <a:spcPts val="100"/>
              </a:spcBef>
            </a:pPr>
            <a:r>
              <a:rPr dirty="0" sz="750" spc="-110">
                <a:solidFill>
                  <a:srgbClr val="545454"/>
                </a:solidFill>
                <a:latin typeface="Times New Roman"/>
                <a:cs typeface="Times New Roman"/>
              </a:rPr>
              <a:t>Hun</a:t>
            </a:r>
            <a:endParaRPr sz="750">
              <a:latin typeface="Times New Roman"/>
              <a:cs typeface="Times New Roman"/>
            </a:endParaRPr>
          </a:p>
          <a:p>
            <a:pPr marL="118110">
              <a:lnSpc>
                <a:spcPts val="1500"/>
              </a:lnSpc>
            </a:pPr>
            <a:r>
              <a:rPr dirty="0" sz="750" spc="-135">
                <a:solidFill>
                  <a:srgbClr val="747474"/>
                </a:solidFill>
                <a:latin typeface="Times New Roman"/>
                <a:cs typeface="Times New Roman"/>
              </a:rPr>
              <a:t>S</a:t>
            </a:r>
            <a:r>
              <a:rPr dirty="0" baseline="-29513" sz="2400" spc="-652">
                <a:solidFill>
                  <a:srgbClr val="E66990"/>
                </a:solidFill>
                <a:latin typeface="Arial"/>
                <a:cs typeface="Arial"/>
              </a:rPr>
              <a:t>-</a:t>
            </a:r>
            <a:r>
              <a:rPr dirty="0" sz="750" spc="-35">
                <a:solidFill>
                  <a:srgbClr val="747474"/>
                </a:solidFill>
                <a:latin typeface="Times New Roman"/>
                <a:cs typeface="Times New Roman"/>
              </a:rPr>
              <a:t>up</a:t>
            </a:r>
            <a:r>
              <a:rPr dirty="0" sz="750" spc="-30">
                <a:solidFill>
                  <a:srgbClr val="747474"/>
                </a:solidFill>
                <a:latin typeface="Times New Roman"/>
                <a:cs typeface="Times New Roman"/>
              </a:rPr>
              <a:t>p</a:t>
            </a:r>
            <a:r>
              <a:rPr dirty="0" sz="750" spc="-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50" spc="10">
                <a:solidFill>
                  <a:srgbClr val="8C8C8E"/>
                </a:solidFill>
                <a:latin typeface="Times New Roman"/>
                <a:cs typeface="Times New Roman"/>
              </a:rPr>
              <a:t>l</a:t>
            </a:r>
            <a:endParaRPr sz="750">
              <a:latin typeface="Times New Roman"/>
              <a:cs typeface="Times New Roman"/>
            </a:endParaRPr>
          </a:p>
          <a:p>
            <a:pPr marL="115570">
              <a:lnSpc>
                <a:spcPts val="1015"/>
              </a:lnSpc>
              <a:spcBef>
                <a:spcPts val="585"/>
              </a:spcBef>
            </a:pPr>
            <a:r>
              <a:rPr dirty="0" sz="850" spc="-125">
                <a:solidFill>
                  <a:srgbClr val="646464"/>
                </a:solidFill>
                <a:latin typeface="Courier New"/>
                <a:cs typeface="Courier New"/>
              </a:rPr>
              <a:t>61123</a:t>
            </a:r>
            <a:endParaRPr sz="850">
              <a:latin typeface="Courier New"/>
              <a:cs typeface="Courier New"/>
            </a:endParaRPr>
          </a:p>
          <a:p>
            <a:pPr algn="just" marL="12700">
              <a:lnSpc>
                <a:spcPts val="955"/>
              </a:lnSpc>
            </a:pPr>
            <a:r>
              <a:rPr dirty="0" sz="800">
                <a:solidFill>
                  <a:srgbClr val="E65079"/>
                </a:solidFill>
                <a:latin typeface="Courier New"/>
                <a:cs typeface="Courier New"/>
              </a:rPr>
              <a:t>-</a:t>
            </a:r>
            <a:endParaRPr sz="800">
              <a:latin typeface="Courier New"/>
              <a:cs typeface="Courier New"/>
            </a:endParaRPr>
          </a:p>
          <a:p>
            <a:pPr algn="just" marL="27940">
              <a:lnSpc>
                <a:spcPct val="100000"/>
              </a:lnSpc>
              <a:spcBef>
                <a:spcPts val="30"/>
              </a:spcBef>
            </a:pPr>
            <a:r>
              <a:rPr dirty="0" sz="750" spc="-254">
                <a:solidFill>
                  <a:srgbClr val="646464"/>
                </a:solidFill>
                <a:latin typeface="Times New Roman"/>
                <a:cs typeface="Times New Roman"/>
              </a:rPr>
              <a:t>M</a:t>
            </a:r>
            <a:endParaRPr sz="750">
              <a:latin typeface="Times New Roman"/>
              <a:cs typeface="Times New Roman"/>
            </a:endParaRPr>
          </a:p>
          <a:p>
            <a:pPr algn="just" marL="21590">
              <a:lnSpc>
                <a:spcPct val="100000"/>
              </a:lnSpc>
              <a:spcBef>
                <a:spcPts val="40"/>
              </a:spcBef>
            </a:pPr>
            <a:r>
              <a:rPr dirty="0" sz="650" spc="5">
                <a:solidFill>
                  <a:srgbClr val="646464"/>
                </a:solidFill>
                <a:latin typeface="Arial"/>
                <a:cs typeface="Arial"/>
              </a:rPr>
              <a:t>I'!</a:t>
            </a:r>
            <a:endParaRPr sz="650">
              <a:latin typeface="Arial"/>
              <a:cs typeface="Arial"/>
            </a:endParaRPr>
          </a:p>
          <a:p>
            <a:pPr algn="just" marL="23495" marR="282575" indent="-635">
              <a:lnSpc>
                <a:spcPct val="110700"/>
              </a:lnSpc>
              <a:spcBef>
                <a:spcPts val="50"/>
              </a:spcBef>
            </a:pPr>
            <a:r>
              <a:rPr dirty="0" sz="650" spc="-30">
                <a:solidFill>
                  <a:srgbClr val="646464"/>
                </a:solidFill>
                <a:latin typeface="Arial"/>
                <a:cs typeface="Arial"/>
              </a:rPr>
              <a:t>M  </a:t>
            </a:r>
            <a:r>
              <a:rPr dirty="0" sz="650" spc="20" b="1">
                <a:solidFill>
                  <a:srgbClr val="747474"/>
                </a:solidFill>
                <a:latin typeface="Arial"/>
                <a:cs typeface="Arial"/>
              </a:rPr>
              <a:t>H  </a:t>
            </a:r>
            <a:r>
              <a:rPr dirty="0" sz="750" spc="-10">
                <a:solidFill>
                  <a:srgbClr val="545454"/>
                </a:solidFill>
                <a:latin typeface="Courier New"/>
                <a:cs typeface="Courier New"/>
              </a:rPr>
              <a:t>N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2027" y="2981940"/>
            <a:ext cx="147066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69"/>
              </a:lnSpc>
              <a:spcBef>
                <a:spcPts val="100"/>
              </a:spcBef>
            </a:pPr>
            <a:r>
              <a:rPr dirty="0" sz="750" spc="-80">
                <a:solidFill>
                  <a:srgbClr val="747474"/>
                </a:solidFill>
                <a:latin typeface="Courier New"/>
                <a:cs typeface="Courier New"/>
              </a:rPr>
              <a:t>1</a:t>
            </a:r>
            <a:r>
              <a:rPr dirty="0" sz="750" spc="-80">
                <a:solidFill>
                  <a:srgbClr val="545454"/>
                </a:solidFill>
                <a:latin typeface="Courier New"/>
                <a:cs typeface="Courier New"/>
              </a:rPr>
              <a:t>0/0B</a:t>
            </a:r>
            <a:r>
              <a:rPr dirty="0" sz="750" spc="-80">
                <a:solidFill>
                  <a:srgbClr val="747474"/>
                </a:solidFill>
                <a:latin typeface="Courier New"/>
                <a:cs typeface="Courier New"/>
              </a:rPr>
              <a:t>/</a:t>
            </a:r>
            <a:r>
              <a:rPr dirty="0" sz="750" spc="-380">
                <a:solidFill>
                  <a:srgbClr val="747474"/>
                </a:solidFill>
                <a:latin typeface="Courier New"/>
                <a:cs typeface="Courier New"/>
              </a:rPr>
              <a:t> </a:t>
            </a:r>
            <a:r>
              <a:rPr dirty="0" sz="750" spc="-50">
                <a:solidFill>
                  <a:srgbClr val="545454"/>
                </a:solidFill>
                <a:latin typeface="Courier New"/>
                <a:cs typeface="Courier New"/>
              </a:rPr>
              <a:t>i4</a:t>
            </a:r>
            <a:endParaRPr sz="750">
              <a:latin typeface="Courier New"/>
              <a:cs typeface="Courier New"/>
            </a:endParaRPr>
          </a:p>
          <a:p>
            <a:pPr marL="13970">
              <a:lnSpc>
                <a:spcPts val="869"/>
              </a:lnSpc>
            </a:pPr>
            <a:r>
              <a:rPr dirty="0" sz="750" spc="-20">
                <a:solidFill>
                  <a:srgbClr val="545454"/>
                </a:solidFill>
                <a:latin typeface="Times New Roman"/>
                <a:cs typeface="Times New Roman"/>
              </a:rPr>
              <a:t>To</a:t>
            </a:r>
            <a:r>
              <a:rPr dirty="0" sz="750" spc="-20">
                <a:solidFill>
                  <a:srgbClr val="747474"/>
                </a:solidFill>
                <a:latin typeface="Times New Roman"/>
                <a:cs typeface="Times New Roman"/>
              </a:rPr>
              <a:t>t </a:t>
            </a:r>
            <a:r>
              <a:rPr dirty="0" sz="750" spc="20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r>
              <a:rPr dirty="0" sz="750" spc="20">
                <a:solidFill>
                  <a:srgbClr val="545454"/>
                </a:solidFill>
                <a:latin typeface="Times New Roman"/>
                <a:cs typeface="Times New Roman"/>
              </a:rPr>
              <a:t>l </a:t>
            </a:r>
            <a:r>
              <a:rPr dirty="0" sz="750" spc="30">
                <a:solidFill>
                  <a:srgbClr val="646464"/>
                </a:solidFill>
                <a:latin typeface="Times New Roman"/>
                <a:cs typeface="Times New Roman"/>
              </a:rPr>
              <a:t>61123 </a:t>
            </a:r>
            <a:r>
              <a:rPr dirty="0" sz="750" spc="-5">
                <a:solidFill>
                  <a:srgbClr val="747474"/>
                </a:solidFill>
                <a:latin typeface="Times New Roman"/>
                <a:cs typeface="Times New Roman"/>
              </a:rPr>
              <a:t>Con</a:t>
            </a:r>
            <a:r>
              <a:rPr dirty="0" sz="750" spc="-5">
                <a:solidFill>
                  <a:srgbClr val="545454"/>
                </a:solidFill>
                <a:latin typeface="Times New Roman"/>
                <a:cs typeface="Times New Roman"/>
              </a:rPr>
              <a:t>t </a:t>
            </a:r>
            <a:r>
              <a:rPr dirty="0" sz="750">
                <a:solidFill>
                  <a:srgbClr val="545454"/>
                </a:solidFill>
                <a:latin typeface="Times New Roman"/>
                <a:cs typeface="Times New Roman"/>
              </a:rPr>
              <a:t>r </a:t>
            </a:r>
            <a:r>
              <a:rPr dirty="0" sz="750" spc="-5">
                <a:solidFill>
                  <a:srgbClr val="545454"/>
                </a:solidFill>
                <a:latin typeface="Times New Roman"/>
                <a:cs typeface="Times New Roman"/>
              </a:rPr>
              <a:t>act </a:t>
            </a:r>
            <a:r>
              <a:rPr dirty="0" sz="750">
                <a:solidFill>
                  <a:srgbClr val="545454"/>
                </a:solidFill>
                <a:latin typeface="Times New Roman"/>
                <a:cs typeface="Times New Roman"/>
              </a:rPr>
              <a:t>Facu </a:t>
            </a:r>
            <a:r>
              <a:rPr dirty="0" sz="750">
                <a:solidFill>
                  <a:srgbClr val="3B3B3B"/>
                </a:solidFill>
                <a:latin typeface="Times New Roman"/>
                <a:cs typeface="Times New Roman"/>
              </a:rPr>
              <a:t>l </a:t>
            </a:r>
            <a:r>
              <a:rPr dirty="0" sz="750">
                <a:solidFill>
                  <a:srgbClr val="646464"/>
                </a:solidFill>
                <a:latin typeface="Times New Roman"/>
                <a:cs typeface="Times New Roman"/>
              </a:rPr>
              <a:t>t</a:t>
            </a:r>
            <a:r>
              <a:rPr dirty="0" sz="750" spc="-9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10">
                <a:solidFill>
                  <a:srgbClr val="646464"/>
                </a:solidFill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08691" y="3326976"/>
            <a:ext cx="2787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750" spc="2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Times New Roman"/>
                <a:cs typeface="Times New Roman"/>
              </a:rPr>
              <a:t>61124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16843" y="3449113"/>
            <a:ext cx="81280" cy="25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85"/>
              </a:lnSpc>
              <a:spcBef>
                <a:spcPts val="100"/>
              </a:spcBef>
            </a:pPr>
            <a:r>
              <a:rPr dirty="0" sz="750" spc="-130">
                <a:solidFill>
                  <a:srgbClr val="646464"/>
                </a:solidFill>
                <a:latin typeface="Arial"/>
                <a:cs typeface="Arial"/>
              </a:rPr>
              <a:t>"1</a:t>
            </a:r>
            <a:endParaRPr sz="750">
              <a:latin typeface="Arial"/>
              <a:cs typeface="Arial"/>
            </a:endParaRPr>
          </a:p>
          <a:p>
            <a:pPr marL="14604">
              <a:lnSpc>
                <a:spcPts val="885"/>
              </a:lnSpc>
            </a:pPr>
            <a:r>
              <a:rPr dirty="0" sz="750" spc="-50">
                <a:solidFill>
                  <a:srgbClr val="545454"/>
                </a:solidFill>
                <a:latin typeface="Times New Roman"/>
                <a:cs typeface="Times New Roman"/>
              </a:rPr>
              <a:t>II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0466" y="3317816"/>
            <a:ext cx="1042669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60">
                <a:solidFill>
                  <a:srgbClr val="646464"/>
                </a:solidFill>
                <a:latin typeface="Times New Roman"/>
                <a:cs typeface="Times New Roman"/>
              </a:rPr>
              <a:t>Contract </a:t>
            </a:r>
            <a:r>
              <a:rPr dirty="0" sz="750" spc="20">
                <a:solidFill>
                  <a:srgbClr val="545454"/>
                </a:solidFill>
                <a:latin typeface="Times New Roman"/>
                <a:cs typeface="Times New Roman"/>
              </a:rPr>
              <a:t>r </a:t>
            </a:r>
            <a:r>
              <a:rPr dirty="0" sz="750" spc="5">
                <a:solidFill>
                  <a:srgbClr val="545454"/>
                </a:solidFill>
                <a:latin typeface="Times New Roman"/>
                <a:cs typeface="Times New Roman"/>
              </a:rPr>
              <a:t>of </a:t>
            </a:r>
            <a:r>
              <a:rPr dirty="0" sz="750">
                <a:solidFill>
                  <a:srgbClr val="545454"/>
                </a:solidFill>
                <a:latin typeface="Times New Roman"/>
                <a:cs typeface="Times New Roman"/>
              </a:rPr>
              <a:t>essi</a:t>
            </a:r>
            <a:r>
              <a:rPr dirty="0" sz="750" spc="-5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747474"/>
                </a:solidFill>
                <a:latin typeface="Times New Roman"/>
                <a:cs typeface="Times New Roman"/>
              </a:rPr>
              <a:t>o</a:t>
            </a:r>
            <a:r>
              <a:rPr dirty="0" sz="750" spc="5">
                <a:solidFill>
                  <a:srgbClr val="545454"/>
                </a:solidFill>
                <a:latin typeface="Times New Roman"/>
                <a:cs typeface="Times New Roman"/>
              </a:rPr>
              <a:t>n</a:t>
            </a:r>
            <a:r>
              <a:rPr dirty="0" sz="750" spc="5">
                <a:solidFill>
                  <a:srgbClr val="747474"/>
                </a:solidFill>
                <a:latin typeface="Times New Roman"/>
                <a:cs typeface="Times New Roman"/>
              </a:rPr>
              <a:t>al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3701" y="3560817"/>
            <a:ext cx="31369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aseline="-16339" sz="5100" spc="-1297">
                <a:solidFill>
                  <a:srgbClr val="E66990"/>
                </a:solidFill>
                <a:latin typeface="Times New Roman"/>
                <a:cs typeface="Times New Roman"/>
              </a:rPr>
              <a:t>-</a:t>
            </a:r>
            <a:r>
              <a:rPr dirty="0" sz="800" spc="-90">
                <a:solidFill>
                  <a:srgbClr val="646464"/>
                </a:solidFill>
                <a:latin typeface="Courier New"/>
                <a:cs typeface="Courier New"/>
              </a:rPr>
              <a:t>61126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10905" y="4023410"/>
            <a:ext cx="882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5">
                <a:solidFill>
                  <a:srgbClr val="545454"/>
                </a:solidFill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0225" y="4368446"/>
            <a:ext cx="368300" cy="36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489">
              <a:lnSpc>
                <a:spcPts val="819"/>
              </a:lnSpc>
              <a:spcBef>
                <a:spcPts val="100"/>
              </a:spcBef>
            </a:pPr>
            <a:r>
              <a:rPr dirty="0" sz="700" spc="35">
                <a:solidFill>
                  <a:srgbClr val="545454"/>
                </a:solidFill>
                <a:latin typeface="Times New Roman"/>
                <a:cs typeface="Times New Roman"/>
              </a:rPr>
              <a:t>61126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760"/>
              </a:lnSpc>
            </a:pPr>
            <a:r>
              <a:rPr dirty="0" sz="650" spc="15">
                <a:solidFill>
                  <a:srgbClr val="646464"/>
                </a:solidFill>
                <a:latin typeface="Arial"/>
                <a:cs typeface="Arial"/>
              </a:rPr>
              <a:t>!!</a:t>
            </a:r>
            <a:r>
              <a:rPr dirty="0" sz="650" spc="114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E66990"/>
                </a:solidFill>
                <a:latin typeface="Arial"/>
                <a:cs typeface="Arial"/>
              </a:rPr>
              <a:t>--</a:t>
            </a:r>
            <a:endParaRPr sz="6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dirty="0" sz="650" spc="-114">
                <a:solidFill>
                  <a:srgbClr val="646464"/>
                </a:solidFill>
                <a:latin typeface="Arial"/>
                <a:cs typeface="Arial"/>
              </a:rPr>
              <a:t>Mi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18656" y="4742236"/>
            <a:ext cx="8382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00">
                <a:solidFill>
                  <a:srgbClr val="747474"/>
                </a:solidFill>
                <a:latin typeface="Times New Roman"/>
                <a:cs typeface="Times New Roman"/>
              </a:rPr>
              <a:t>"°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301" y="4835874"/>
            <a:ext cx="901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35" b="1">
                <a:solidFill>
                  <a:srgbClr val="747474"/>
                </a:solidFill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24226" y="5177602"/>
            <a:ext cx="27051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545454"/>
                </a:solidFill>
                <a:latin typeface="Times New Roman"/>
                <a:cs typeface="Times New Roman"/>
              </a:rPr>
              <a:t>61226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9338" y="5293378"/>
            <a:ext cx="7683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25">
                <a:solidFill>
                  <a:srgbClr val="545454"/>
                </a:solidFill>
                <a:latin typeface="Arial"/>
                <a:cs typeface="Arial"/>
              </a:rPr>
              <a:t>M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10476" y="4007634"/>
            <a:ext cx="4210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0">
                <a:solidFill>
                  <a:srgbClr val="646464"/>
                </a:solidFill>
                <a:latin typeface="Courier New"/>
                <a:cs typeface="Courier New"/>
              </a:rPr>
              <a:t>10/08/14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19543" y="3999979"/>
            <a:ext cx="933450" cy="0"/>
          </a:xfrm>
          <a:custGeom>
            <a:avLst/>
            <a:gdLst/>
            <a:ahLst/>
            <a:cxnLst/>
            <a:rect l="l" t="t" r="r" b="b"/>
            <a:pathLst>
              <a:path w="933450" h="0">
                <a:moveTo>
                  <a:pt x="0" y="0"/>
                </a:moveTo>
                <a:lnTo>
                  <a:pt x="932913" y="0"/>
                </a:lnTo>
              </a:path>
            </a:pathLst>
          </a:custGeom>
          <a:ln w="12722">
            <a:solidFill>
              <a:srgbClr val="64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109752" y="3436899"/>
            <a:ext cx="1708150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750" spc="10">
                <a:solidFill>
                  <a:srgbClr val="646464"/>
                </a:solidFill>
                <a:latin typeface="Times New Roman"/>
                <a:cs typeface="Times New Roman"/>
              </a:rPr>
              <a:t>10/</a:t>
            </a:r>
            <a:r>
              <a:rPr dirty="0" sz="750" spc="-9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10">
                <a:solidFill>
                  <a:srgbClr val="646464"/>
                </a:solidFill>
                <a:latin typeface="Times New Roman"/>
                <a:cs typeface="Times New Roman"/>
              </a:rPr>
              <a:t>08/</a:t>
            </a:r>
            <a:r>
              <a:rPr dirty="0" sz="750" spc="-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25">
                <a:solidFill>
                  <a:srgbClr val="646464"/>
                </a:solidFill>
                <a:latin typeface="Times New Roman"/>
                <a:cs typeface="Times New Roman"/>
              </a:rPr>
              <a:t>14</a:t>
            </a:r>
            <a:r>
              <a:rPr dirty="0" sz="750" spc="-25">
                <a:solidFill>
                  <a:srgbClr val="AAAAAA"/>
                </a:solidFill>
                <a:latin typeface="Times New Roman"/>
                <a:cs typeface="Times New Roman"/>
              </a:rPr>
              <a:t>,</a:t>
            </a:r>
            <a:endParaRPr sz="750">
              <a:latin typeface="Times New Roman"/>
              <a:cs typeface="Times New Roman"/>
            </a:endParaRPr>
          </a:p>
          <a:p>
            <a:pPr marL="13335">
              <a:lnSpc>
                <a:spcPts val="860"/>
              </a:lnSpc>
              <a:spcBef>
                <a:spcPts val="15"/>
              </a:spcBef>
            </a:pPr>
            <a:r>
              <a:rPr dirty="0" sz="750" spc="10">
                <a:solidFill>
                  <a:srgbClr val="646464"/>
                </a:solidFill>
                <a:latin typeface="Times New Roman"/>
                <a:cs typeface="Times New Roman"/>
              </a:rPr>
              <a:t>10/</a:t>
            </a:r>
            <a:r>
              <a:rPr dirty="0" sz="750" spc="-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646464"/>
                </a:solidFill>
                <a:latin typeface="Times New Roman"/>
                <a:cs typeface="Times New Roman"/>
              </a:rPr>
              <a:t>08/</a:t>
            </a:r>
            <a:r>
              <a:rPr dirty="0" sz="750" spc="-1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30">
                <a:solidFill>
                  <a:srgbClr val="646464"/>
                </a:solidFill>
                <a:latin typeface="Times New Roman"/>
                <a:cs typeface="Times New Roman"/>
              </a:rPr>
              <a:t>14</a:t>
            </a:r>
            <a:r>
              <a:rPr dirty="0" sz="750" spc="-30">
                <a:solidFill>
                  <a:srgbClr val="AAAAAA"/>
                </a:solidFill>
                <a:latin typeface="Times New Roman"/>
                <a:cs typeface="Times New Roman"/>
              </a:rPr>
              <a:t>,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dirty="0" sz="750" spc="-55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dirty="0" sz="750" spc="-55">
                <a:solidFill>
                  <a:srgbClr val="747474"/>
                </a:solidFill>
                <a:latin typeface="Times New Roman"/>
                <a:cs typeface="Times New Roman"/>
              </a:rPr>
              <a:t>ot </a:t>
            </a:r>
            <a:r>
              <a:rPr dirty="0" sz="750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r>
              <a:rPr dirty="0" sz="750">
                <a:solidFill>
                  <a:srgbClr val="8C8C8E"/>
                </a:solidFill>
                <a:latin typeface="Times New Roman"/>
                <a:cs typeface="Times New Roman"/>
              </a:rPr>
              <a:t>l </a:t>
            </a: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6112</a:t>
            </a:r>
            <a:r>
              <a:rPr dirty="0" sz="800" spc="-75">
                <a:solidFill>
                  <a:srgbClr val="3B3B3B"/>
                </a:solidFill>
                <a:latin typeface="Courier New"/>
                <a:cs typeface="Courier New"/>
              </a:rPr>
              <a:t>4 </a:t>
            </a:r>
            <a:r>
              <a:rPr dirty="0" sz="750" spc="20">
                <a:solidFill>
                  <a:srgbClr val="646464"/>
                </a:solidFill>
                <a:latin typeface="Times New Roman"/>
                <a:cs typeface="Times New Roman"/>
              </a:rPr>
              <a:t>Contr&amp;ct</a:t>
            </a:r>
            <a:r>
              <a:rPr dirty="0" sz="750" spc="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25">
                <a:solidFill>
                  <a:srgbClr val="646464"/>
                </a:solidFill>
                <a:latin typeface="Times New Roman"/>
                <a:cs typeface="Times New Roman"/>
              </a:rPr>
              <a:t>Profe.aaiona.l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509270">
              <a:lnSpc>
                <a:spcPct val="100000"/>
              </a:lnSpc>
            </a:pP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Class</a:t>
            </a:r>
            <a:r>
              <a:rPr dirty="0" sz="800" spc="-75">
                <a:solidFill>
                  <a:srgbClr val="8C8C8E"/>
                </a:solidFill>
                <a:latin typeface="Courier New"/>
                <a:cs typeface="Courier New"/>
              </a:rPr>
              <a:t>i</a:t>
            </a: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fisd</a:t>
            </a:r>
            <a:r>
              <a:rPr dirty="0" sz="800" spc="-28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00" spc="-110">
                <a:solidFill>
                  <a:srgbClr val="646464"/>
                </a:solidFill>
                <a:latin typeface="Courier New"/>
                <a:cs typeface="Courier New"/>
              </a:rPr>
              <a:t>Employee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13529" y="4468700"/>
            <a:ext cx="57594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dirty="0" sz="800" spc="-100">
                <a:solidFill>
                  <a:srgbClr val="747474"/>
                </a:solidFill>
                <a:latin typeface="Courier New"/>
                <a:cs typeface="Courier New"/>
              </a:rPr>
              <a:t>10/08/14</a:t>
            </a:r>
            <a:endParaRPr sz="800">
              <a:latin typeface="Courier New"/>
              <a:cs typeface="Courier New"/>
            </a:endParaRPr>
          </a:p>
          <a:p>
            <a:pPr marL="14604">
              <a:lnSpc>
                <a:spcPts val="919"/>
              </a:lnSpc>
            </a:pPr>
            <a:r>
              <a:rPr dirty="0" sz="850" spc="-135">
                <a:solidFill>
                  <a:srgbClr val="747474"/>
                </a:solidFill>
                <a:latin typeface="Courier New"/>
                <a:cs typeface="Courier New"/>
              </a:rPr>
              <a:t>10/08</a:t>
            </a:r>
            <a:r>
              <a:rPr dirty="0" sz="850" spc="-135">
                <a:solidFill>
                  <a:srgbClr val="545454"/>
                </a:solidFill>
                <a:latin typeface="Courier New"/>
                <a:cs typeface="Courier New"/>
              </a:rPr>
              <a:t>/</a:t>
            </a:r>
            <a:r>
              <a:rPr dirty="0" sz="850" spc="-135">
                <a:solidFill>
                  <a:srgbClr val="747474"/>
                </a:solidFill>
                <a:latin typeface="Courier New"/>
                <a:cs typeface="Courier New"/>
              </a:rPr>
              <a:t>1</a:t>
            </a:r>
            <a:r>
              <a:rPr dirty="0" sz="850" spc="-135">
                <a:solidFill>
                  <a:srgbClr val="545454"/>
                </a:solidFill>
                <a:latin typeface="Courier New"/>
                <a:cs typeface="Courier New"/>
              </a:rPr>
              <a:t>4</a:t>
            </a:r>
            <a:endParaRPr sz="850">
              <a:latin typeface="Courier New"/>
              <a:cs typeface="Courier New"/>
            </a:endParaRPr>
          </a:p>
          <a:p>
            <a:pPr marL="14604">
              <a:lnSpc>
                <a:spcPts val="955"/>
              </a:lnSpc>
            </a:pPr>
            <a:r>
              <a:rPr dirty="0" sz="850" spc="-120">
                <a:solidFill>
                  <a:srgbClr val="747474"/>
                </a:solidFill>
                <a:latin typeface="Courier New"/>
                <a:cs typeface="Courier New"/>
              </a:rPr>
              <a:t>10/08/</a:t>
            </a:r>
            <a:r>
              <a:rPr dirty="0" sz="850" spc="-120">
                <a:solidFill>
                  <a:srgbClr val="545454"/>
                </a:solidFill>
                <a:latin typeface="Courier New"/>
                <a:cs typeface="Courier New"/>
              </a:rPr>
              <a:t>14</a:t>
            </a:r>
            <a:endParaRPr sz="850">
              <a:latin typeface="Courier New"/>
              <a:cs typeface="Courier New"/>
            </a:endParaRPr>
          </a:p>
          <a:p>
            <a:pPr marL="15875">
              <a:lnSpc>
                <a:spcPts val="894"/>
              </a:lnSpc>
              <a:spcBef>
                <a:spcPts val="20"/>
              </a:spcBef>
            </a:pPr>
            <a:r>
              <a:rPr dirty="0" sz="750" spc="50">
                <a:solidFill>
                  <a:srgbClr val="747474"/>
                </a:solidFill>
                <a:latin typeface="Times New Roman"/>
                <a:cs typeface="Times New Roman"/>
              </a:rPr>
              <a:t>10/08/14</a:t>
            </a:r>
            <a:endParaRPr sz="750">
              <a:latin typeface="Times New Roman"/>
              <a:cs typeface="Times New Roman"/>
            </a:endParaRPr>
          </a:p>
          <a:p>
            <a:pPr marL="17780">
              <a:lnSpc>
                <a:spcPts val="894"/>
              </a:lnSpc>
            </a:pPr>
            <a:r>
              <a:rPr dirty="0" sz="750" spc="-40">
                <a:solidFill>
                  <a:srgbClr val="545454"/>
                </a:solidFill>
                <a:latin typeface="Times New Roman"/>
                <a:cs typeface="Times New Roman"/>
              </a:rPr>
              <a:t>Tot </a:t>
            </a:r>
            <a:r>
              <a:rPr dirty="0" sz="750" spc="-35">
                <a:solidFill>
                  <a:srgbClr val="545454"/>
                </a:solidFill>
                <a:latin typeface="Times New Roman"/>
                <a:cs typeface="Times New Roman"/>
              </a:rPr>
              <a:t>a </a:t>
            </a:r>
            <a:r>
              <a:rPr dirty="0" sz="750" spc="-25">
                <a:solidFill>
                  <a:srgbClr val="747474"/>
                </a:solidFill>
                <a:latin typeface="Times New Roman"/>
                <a:cs typeface="Times New Roman"/>
              </a:rPr>
              <a:t>l</a:t>
            </a:r>
            <a:r>
              <a:rPr dirty="0" sz="750" spc="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46464"/>
                </a:solidFill>
                <a:latin typeface="Times New Roman"/>
                <a:cs typeface="Times New Roman"/>
              </a:rPr>
              <a:t>S1126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73850" y="1934617"/>
            <a:ext cx="28257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70">
                <a:solidFill>
                  <a:srgbClr val="747474"/>
                </a:solidFill>
                <a:latin typeface="Arial"/>
                <a:cs typeface="Arial"/>
              </a:rPr>
              <a:t>Doc</a:t>
            </a:r>
            <a:r>
              <a:rPr dirty="0" sz="750" spc="-65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646464"/>
                </a:solidFill>
                <a:latin typeface="Arial"/>
                <a:cs typeface="Arial"/>
              </a:rPr>
              <a:t>ft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20513" y="1792985"/>
            <a:ext cx="179070" cy="2698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229"/>
              </a:spcBef>
            </a:pPr>
            <a:r>
              <a:rPr dirty="0" sz="750" spc="10">
                <a:solidFill>
                  <a:srgbClr val="545454"/>
                </a:solidFill>
                <a:latin typeface="Times New Roman"/>
                <a:cs typeface="Times New Roman"/>
              </a:rPr>
              <a:t>Pay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650" spc="5">
                <a:solidFill>
                  <a:srgbClr val="545454"/>
                </a:solidFill>
                <a:latin typeface="Arial"/>
                <a:cs typeface="Arial"/>
              </a:rPr>
              <a:t>No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57287" y="2380162"/>
            <a:ext cx="648970" cy="50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dirty="0" sz="800" spc="-80">
                <a:solidFill>
                  <a:srgbClr val="C4C4C4"/>
                </a:solidFill>
                <a:latin typeface="Courier New"/>
                <a:cs typeface="Courier New"/>
              </a:rPr>
              <a:t>'</a:t>
            </a:r>
            <a:r>
              <a:rPr dirty="0" sz="800" spc="-80">
                <a:solidFill>
                  <a:srgbClr val="747474"/>
                </a:solidFill>
                <a:latin typeface="Courier New"/>
                <a:cs typeface="Courier New"/>
              </a:rPr>
              <a:t>F0101</a:t>
            </a:r>
            <a:r>
              <a:rPr dirty="0" sz="800" spc="-80">
                <a:solidFill>
                  <a:srgbClr val="545454"/>
                </a:solidFill>
                <a:latin typeface="Courier New"/>
                <a:cs typeface="Courier New"/>
              </a:rPr>
              <a:t>243</a:t>
            </a:r>
            <a:r>
              <a:rPr dirty="0" sz="800" spc="-105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650">
                <a:solidFill>
                  <a:srgbClr val="545454"/>
                </a:solidFill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  <a:p>
            <a:pPr marL="37465">
              <a:lnSpc>
                <a:spcPts val="925"/>
              </a:lnSpc>
            </a:pPr>
            <a:r>
              <a:rPr dirty="0" sz="800" spc="-105">
                <a:solidFill>
                  <a:srgbClr val="747474"/>
                </a:solidFill>
                <a:latin typeface="Courier New"/>
                <a:cs typeface="Courier New"/>
              </a:rPr>
              <a:t>FOW </a:t>
            </a:r>
            <a:r>
              <a:rPr dirty="0" sz="800" spc="5">
                <a:solidFill>
                  <a:srgbClr val="747474"/>
                </a:solidFill>
                <a:latin typeface="Courier New"/>
                <a:cs typeface="Courier New"/>
              </a:rPr>
              <a:t>1</a:t>
            </a:r>
            <a:r>
              <a:rPr dirty="0" sz="800" spc="5">
                <a:solidFill>
                  <a:srgbClr val="545454"/>
                </a:solidFill>
                <a:latin typeface="Courier New"/>
                <a:cs typeface="Courier New"/>
              </a:rPr>
              <a:t>243</a:t>
            </a:r>
            <a:r>
              <a:rPr dirty="0" sz="800" spc="-150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750" spc="30">
                <a:solidFill>
                  <a:srgbClr val="545454"/>
                </a:solidFill>
                <a:latin typeface="Times New Roman"/>
                <a:cs typeface="Times New Roman"/>
              </a:rPr>
              <a:t>10</a:t>
            </a:r>
            <a:endParaRPr sz="750">
              <a:latin typeface="Times New Roman"/>
              <a:cs typeface="Times New Roman"/>
            </a:endParaRPr>
          </a:p>
          <a:p>
            <a:pPr marL="37465">
              <a:lnSpc>
                <a:spcPts val="890"/>
              </a:lnSpc>
            </a:pPr>
            <a:r>
              <a:rPr dirty="0" sz="800" spc="-30">
                <a:solidFill>
                  <a:srgbClr val="747474"/>
                </a:solidFill>
                <a:latin typeface="Courier New"/>
                <a:cs typeface="Courier New"/>
              </a:rPr>
              <a:t>F0</a:t>
            </a:r>
            <a:r>
              <a:rPr dirty="0" sz="800" spc="-30">
                <a:solidFill>
                  <a:srgbClr val="545454"/>
                </a:solidFill>
                <a:latin typeface="Courier New"/>
                <a:cs typeface="Courier New"/>
              </a:rPr>
              <a:t>1</a:t>
            </a:r>
            <a:r>
              <a:rPr dirty="0" sz="800" spc="-30">
                <a:solidFill>
                  <a:srgbClr val="747474"/>
                </a:solidFill>
                <a:latin typeface="Courier New"/>
                <a:cs typeface="Courier New"/>
              </a:rPr>
              <a:t>0</a:t>
            </a:r>
            <a:r>
              <a:rPr dirty="0" sz="800" spc="-30">
                <a:solidFill>
                  <a:srgbClr val="545454"/>
                </a:solidFill>
                <a:latin typeface="Courier New"/>
                <a:cs typeface="Courier New"/>
              </a:rPr>
              <a:t>1243</a:t>
            </a:r>
            <a:r>
              <a:rPr dirty="0" sz="800" spc="-295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650" spc="25">
                <a:solidFill>
                  <a:srgbClr val="545454"/>
                </a:solidFill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  <a:p>
            <a:pPr marL="36830">
              <a:lnSpc>
                <a:spcPts val="969"/>
              </a:lnSpc>
            </a:pPr>
            <a:r>
              <a:rPr dirty="0" sz="850" spc="-100">
                <a:solidFill>
                  <a:srgbClr val="747474"/>
                </a:solidFill>
                <a:latin typeface="Courier New"/>
                <a:cs typeface="Courier New"/>
              </a:rPr>
              <a:t>FO</a:t>
            </a:r>
            <a:r>
              <a:rPr dirty="0" sz="850" spc="-100">
                <a:solidFill>
                  <a:srgbClr val="545454"/>
                </a:solidFill>
                <a:latin typeface="Courier New"/>
                <a:cs typeface="Courier New"/>
              </a:rPr>
              <a:t>t</a:t>
            </a:r>
            <a:r>
              <a:rPr dirty="0" sz="850" spc="-100">
                <a:solidFill>
                  <a:srgbClr val="747474"/>
                </a:solidFill>
                <a:latin typeface="Courier New"/>
                <a:cs typeface="Courier New"/>
              </a:rPr>
              <a:t>012</a:t>
            </a:r>
            <a:r>
              <a:rPr dirty="0" sz="850" spc="-100">
                <a:solidFill>
                  <a:srgbClr val="545454"/>
                </a:solidFill>
                <a:latin typeface="Courier New"/>
                <a:cs typeface="Courier New"/>
              </a:rPr>
              <a:t>43</a:t>
            </a:r>
            <a:r>
              <a:rPr dirty="0" sz="850" spc="140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baseline="3703" sz="1125">
                <a:solidFill>
                  <a:srgbClr val="646464"/>
                </a:solidFill>
                <a:latin typeface="Times New Roman"/>
                <a:cs typeface="Times New Roman"/>
              </a:rPr>
              <a:t>to</a:t>
            </a:r>
            <a:endParaRPr baseline="3703" sz="1125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2028" y="2837921"/>
            <a:ext cx="635000" cy="274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80"/>
              </a:lnSpc>
              <a:spcBef>
                <a:spcPts val="100"/>
              </a:spcBef>
            </a:pPr>
            <a:r>
              <a:rPr dirty="0" sz="850" spc="-125">
                <a:solidFill>
                  <a:srgbClr val="646464"/>
                </a:solidFill>
                <a:latin typeface="Courier New"/>
                <a:cs typeface="Courier New"/>
              </a:rPr>
              <a:t>F0i0i243 </a:t>
            </a:r>
            <a:r>
              <a:rPr dirty="0" sz="850" spc="-8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650" spc="-80">
                <a:solidFill>
                  <a:srgbClr val="747474"/>
                </a:solidFill>
                <a:latin typeface="Times New Roman"/>
                <a:cs typeface="Times New Roman"/>
              </a:rPr>
              <a:t>lO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980"/>
              </a:lnSpc>
            </a:pPr>
            <a:r>
              <a:rPr dirty="0" sz="850" spc="-135">
                <a:solidFill>
                  <a:srgbClr val="646464"/>
                </a:solidFill>
                <a:latin typeface="Courier New"/>
                <a:cs typeface="Courier New"/>
              </a:rPr>
              <a:t>F010124J </a:t>
            </a:r>
            <a:r>
              <a:rPr dirty="0" sz="850" spc="-5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baseline="3267" sz="1275" spc="-150">
                <a:solidFill>
                  <a:srgbClr val="545454"/>
                </a:solidFill>
                <a:latin typeface="Courier New"/>
                <a:cs typeface="Courier New"/>
              </a:rPr>
              <a:t>10</a:t>
            </a:r>
            <a:endParaRPr baseline="3267" sz="1275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8926" y="3424685"/>
            <a:ext cx="634365" cy="2590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55"/>
              </a:lnSpc>
              <a:spcBef>
                <a:spcPts val="100"/>
              </a:spcBef>
            </a:pPr>
            <a:r>
              <a:rPr dirty="0" sz="700" spc="30">
                <a:solidFill>
                  <a:srgbClr val="646464"/>
                </a:solidFill>
                <a:latin typeface="Times New Roman"/>
                <a:cs typeface="Times New Roman"/>
              </a:rPr>
              <a:t>F0101243  </a:t>
            </a:r>
            <a:r>
              <a:rPr dirty="0" sz="700" spc="114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25">
                <a:solidFill>
                  <a:srgbClr val="646464"/>
                </a:solidFill>
                <a:latin typeface="Times New Roman"/>
                <a:cs typeface="Times New Roman"/>
              </a:rPr>
              <a:t>10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75"/>
              </a:lnSpc>
            </a:pPr>
            <a:r>
              <a:rPr dirty="0" sz="700" spc="-20">
                <a:solidFill>
                  <a:srgbClr val="646464"/>
                </a:solidFill>
                <a:latin typeface="Times New Roman"/>
                <a:cs typeface="Times New Roman"/>
              </a:rPr>
              <a:t>F01012</a:t>
            </a:r>
            <a:r>
              <a:rPr dirty="0" sz="700" spc="-20">
                <a:solidFill>
                  <a:srgbClr val="C4C4C4"/>
                </a:solidFill>
                <a:latin typeface="Times New Roman"/>
                <a:cs typeface="Times New Roman"/>
              </a:rPr>
              <a:t>.</a:t>
            </a:r>
            <a:r>
              <a:rPr dirty="0" sz="700" spc="-20">
                <a:solidFill>
                  <a:srgbClr val="747474"/>
                </a:solidFill>
                <a:latin typeface="Times New Roman"/>
                <a:cs typeface="Times New Roman"/>
              </a:rPr>
              <a:t>4  </a:t>
            </a:r>
            <a:r>
              <a:rPr dirty="0" sz="700" spc="-110">
                <a:solidFill>
                  <a:srgbClr val="545454"/>
                </a:solidFill>
                <a:latin typeface="Times New Roman"/>
                <a:cs typeface="Times New Roman"/>
              </a:rPr>
              <a:t>J           </a:t>
            </a:r>
            <a:r>
              <a:rPr dirty="0" sz="700" spc="-7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850" spc="-80">
                <a:solidFill>
                  <a:srgbClr val="747474"/>
                </a:solidFill>
                <a:latin typeface="Courier New"/>
                <a:cs typeface="Courier New"/>
              </a:rPr>
              <a:t>1</a:t>
            </a:r>
            <a:r>
              <a:rPr dirty="0" sz="850" spc="-80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94928" y="3989059"/>
            <a:ext cx="6280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646464"/>
                </a:solidFill>
                <a:latin typeface="Times New Roman"/>
                <a:cs typeface="Times New Roman"/>
              </a:rPr>
              <a:t>F0101243</a:t>
            </a:r>
            <a:r>
              <a:rPr dirty="0" sz="750" spc="1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-100">
                <a:solidFill>
                  <a:srgbClr val="646464"/>
                </a:solidFill>
                <a:latin typeface="Courier New"/>
                <a:cs typeface="Courier New"/>
              </a:rPr>
              <a:t>10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62416" y="4459795"/>
            <a:ext cx="1957070" cy="6102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r" marL="1344930" marR="5080">
              <a:lnSpc>
                <a:spcPct val="104200"/>
              </a:lnSpc>
              <a:spcBef>
                <a:spcPts val="60"/>
              </a:spcBef>
            </a:pPr>
            <a:r>
              <a:rPr dirty="0" sz="750" spc="-15">
                <a:solidFill>
                  <a:srgbClr val="545454"/>
                </a:solidFill>
                <a:latin typeface="Times New Roman"/>
                <a:cs typeface="Times New Roman"/>
              </a:rPr>
              <a:t>F01Q1243</a:t>
            </a:r>
            <a:r>
              <a:rPr dirty="0" sz="750" spc="6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-80">
                <a:solidFill>
                  <a:srgbClr val="646464"/>
                </a:solidFill>
                <a:latin typeface="Times New Roman"/>
                <a:cs typeface="Times New Roman"/>
              </a:rPr>
              <a:t>i.O </a:t>
            </a:r>
            <a:r>
              <a:rPr dirty="0" sz="750" spc="-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85">
                <a:solidFill>
                  <a:srgbClr val="545454"/>
                </a:solidFill>
                <a:latin typeface="Times New Roman"/>
                <a:cs typeface="Times New Roman"/>
              </a:rPr>
              <a:t>F0-1 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r>
              <a:rPr dirty="0" sz="750" spc="15">
                <a:solidFill>
                  <a:srgbClr val="747474"/>
                </a:solidFill>
                <a:latin typeface="Times New Roman"/>
                <a:cs typeface="Times New Roman"/>
              </a:rPr>
              <a:t>1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2</a:t>
            </a:r>
            <a:r>
              <a:rPr dirty="0" sz="750" spc="15">
                <a:solidFill>
                  <a:srgbClr val="747474"/>
                </a:solidFill>
                <a:latin typeface="Times New Roman"/>
                <a:cs typeface="Times New Roman"/>
              </a:rPr>
              <a:t>4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3  </a:t>
            </a:r>
            <a:r>
              <a:rPr dirty="0" sz="750" spc="9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25">
                <a:solidFill>
                  <a:srgbClr val="747474"/>
                </a:solidFill>
                <a:latin typeface="Times New Roman"/>
                <a:cs typeface="Times New Roman"/>
              </a:rPr>
              <a:t>10</a:t>
            </a:r>
            <a:endParaRPr sz="750">
              <a:latin typeface="Times New Roman"/>
              <a:cs typeface="Times New Roman"/>
            </a:endParaRPr>
          </a:p>
          <a:p>
            <a:pPr algn="r" marR="10160">
              <a:lnSpc>
                <a:spcPct val="100000"/>
              </a:lnSpc>
              <a:spcBef>
                <a:spcPts val="40"/>
              </a:spcBef>
            </a:pPr>
            <a:r>
              <a:rPr dirty="0" sz="700" spc="-145">
                <a:solidFill>
                  <a:srgbClr val="545454"/>
                </a:solidFill>
                <a:latin typeface="Times New Roman"/>
                <a:cs typeface="Times New Roman"/>
              </a:rPr>
              <a:t>F0</a:t>
            </a:r>
            <a:r>
              <a:rPr dirty="0" sz="700" spc="-145">
                <a:solidFill>
                  <a:srgbClr val="C4C4C4"/>
                </a:solidFill>
                <a:latin typeface="Times New Roman"/>
                <a:cs typeface="Times New Roman"/>
              </a:rPr>
              <a:t>•</a:t>
            </a:r>
            <a:r>
              <a:rPr dirty="0" sz="700" spc="-145">
                <a:solidFill>
                  <a:srgbClr val="545454"/>
                </a:solidFill>
                <a:latin typeface="Times New Roman"/>
                <a:cs typeface="Times New Roman"/>
              </a:rPr>
              <a:t>10                   </a:t>
            </a:r>
            <a:r>
              <a:rPr dirty="0" sz="700" spc="-254">
                <a:solidFill>
                  <a:srgbClr val="747474"/>
                </a:solidFill>
                <a:latin typeface="Times New Roman"/>
                <a:cs typeface="Times New Roman"/>
              </a:rPr>
              <a:t>1</a:t>
            </a:r>
            <a:r>
              <a:rPr dirty="0" sz="700" spc="1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35">
                <a:solidFill>
                  <a:srgbClr val="747474"/>
                </a:solidFill>
                <a:latin typeface="Times New Roman"/>
                <a:cs typeface="Times New Roman"/>
              </a:rPr>
              <a:t>24</a:t>
            </a:r>
            <a:r>
              <a:rPr dirty="0" sz="700" spc="35">
                <a:solidFill>
                  <a:srgbClr val="545454"/>
                </a:solidFill>
                <a:latin typeface="Times New Roman"/>
                <a:cs typeface="Times New Roman"/>
              </a:rPr>
              <a:t>3  </a:t>
            </a:r>
            <a:r>
              <a:rPr dirty="0" sz="700" spc="12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00" spc="25">
                <a:solidFill>
                  <a:srgbClr val="646464"/>
                </a:solidFill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  <a:p>
            <a:pPr algn="r" marR="15240">
              <a:lnSpc>
                <a:spcPct val="100000"/>
              </a:lnSpc>
              <a:spcBef>
                <a:spcPts val="75"/>
              </a:spcBef>
            </a:pPr>
            <a:r>
              <a:rPr dirty="0" sz="700" spc="5">
                <a:solidFill>
                  <a:srgbClr val="747474"/>
                </a:solidFill>
                <a:latin typeface="Times New Roman"/>
                <a:cs typeface="Times New Roman"/>
              </a:rPr>
              <a:t>1'0</a:t>
            </a:r>
            <a:r>
              <a:rPr dirty="0" sz="700" spc="5">
                <a:solidFill>
                  <a:srgbClr val="545454"/>
                </a:solidFill>
                <a:latin typeface="Times New Roman"/>
                <a:cs typeface="Times New Roman"/>
              </a:rPr>
              <a:t>101243    </a:t>
            </a:r>
            <a:r>
              <a:rPr dirty="0" sz="700" spc="2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00" spc="5">
                <a:solidFill>
                  <a:srgbClr val="646464"/>
                </a:solidFill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750" spc="40">
                <a:solidFill>
                  <a:srgbClr val="646464"/>
                </a:solidFill>
                <a:latin typeface="Times New Roman"/>
                <a:cs typeface="Times New Roman"/>
              </a:rPr>
              <a:t>Graduate </a:t>
            </a:r>
            <a:r>
              <a:rPr dirty="0" sz="750" spc="-60">
                <a:solidFill>
                  <a:srgbClr val="3B3B3B"/>
                </a:solidFill>
                <a:latin typeface="Courier New"/>
                <a:cs typeface="Courier New"/>
              </a:rPr>
              <a:t>T</a:t>
            </a:r>
            <a:r>
              <a:rPr dirty="0" sz="750" spc="-60">
                <a:solidFill>
                  <a:srgbClr val="545454"/>
                </a:solidFill>
                <a:latin typeface="Courier New"/>
                <a:cs typeface="Courier New"/>
              </a:rPr>
              <a:t>ea</a:t>
            </a:r>
            <a:r>
              <a:rPr dirty="0" sz="750" spc="-60">
                <a:solidFill>
                  <a:srgbClr val="747474"/>
                </a:solidFill>
                <a:latin typeface="Courier New"/>
                <a:cs typeface="Courier New"/>
              </a:rPr>
              <a:t>c</a:t>
            </a:r>
            <a:r>
              <a:rPr dirty="0" sz="750" spc="-60">
                <a:solidFill>
                  <a:srgbClr val="545454"/>
                </a:solidFill>
                <a:latin typeface="Courier New"/>
                <a:cs typeface="Courier New"/>
              </a:rPr>
              <a:t>hing</a:t>
            </a:r>
            <a:r>
              <a:rPr dirty="0" sz="750" spc="-145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750" spc="-75" b="1">
                <a:solidFill>
                  <a:srgbClr val="545454"/>
                </a:solidFill>
                <a:latin typeface="Courier New"/>
                <a:cs typeface="Courier New"/>
              </a:rPr>
              <a:t>Ass</a:t>
            </a:r>
            <a:r>
              <a:rPr dirty="0" sz="750" spc="-75" b="1">
                <a:solidFill>
                  <a:srgbClr val="747474"/>
                </a:solidFill>
                <a:latin typeface="Courier New"/>
                <a:cs typeface="Courier New"/>
              </a:rPr>
              <a:t>iet</a:t>
            </a:r>
            <a:r>
              <a:rPr dirty="0" sz="750" spc="-75" b="1">
                <a:solidFill>
                  <a:srgbClr val="545454"/>
                </a:solidFill>
                <a:latin typeface="Courier New"/>
                <a:cs typeface="Courier New"/>
              </a:rPr>
              <a:t>ant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13343" y="5159027"/>
            <a:ext cx="131445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5">
                <a:solidFill>
                  <a:srgbClr val="747474"/>
                </a:solidFill>
                <a:latin typeface="Times New Roman"/>
                <a:cs typeface="Times New Roman"/>
              </a:rPr>
              <a:t>S</a:t>
            </a:r>
            <a:r>
              <a:rPr dirty="0" sz="750" spc="-15">
                <a:solidFill>
                  <a:srgbClr val="545454"/>
                </a:solidFill>
                <a:latin typeface="Times New Roman"/>
                <a:cs typeface="Times New Roman"/>
              </a:rPr>
              <a:t>t </a:t>
            </a:r>
            <a:r>
              <a:rPr dirty="0" sz="750" spc="-10">
                <a:solidFill>
                  <a:srgbClr val="3B3B3B"/>
                </a:solidFill>
                <a:latin typeface="Times New Roman"/>
                <a:cs typeface="Times New Roman"/>
              </a:rPr>
              <a:t>u</a:t>
            </a:r>
            <a:r>
              <a:rPr dirty="0" sz="750" spc="-10">
                <a:solidFill>
                  <a:srgbClr val="646464"/>
                </a:solidFill>
                <a:latin typeface="Times New Roman"/>
                <a:cs typeface="Times New Roman"/>
              </a:rPr>
              <a:t>dent </a:t>
            </a:r>
            <a:r>
              <a:rPr dirty="0" sz="750" spc="-95">
                <a:solidFill>
                  <a:srgbClr val="545454"/>
                </a:solidFill>
                <a:latin typeface="Times New Roman"/>
                <a:cs typeface="Times New Roman"/>
              </a:rPr>
              <a:t>W</a:t>
            </a:r>
            <a:r>
              <a:rPr dirty="0" sz="750" spc="-95">
                <a:solidFill>
                  <a:srgbClr val="747474"/>
                </a:solidFill>
                <a:latin typeface="Times New Roman"/>
                <a:cs typeface="Times New Roman"/>
              </a:rPr>
              <a:t>or </a:t>
            </a:r>
            <a:r>
              <a:rPr dirty="0" sz="750">
                <a:solidFill>
                  <a:srgbClr val="747474"/>
                </a:solidFill>
                <a:latin typeface="Times New Roman"/>
                <a:cs typeface="Times New Roman"/>
              </a:rPr>
              <a:t>k </a:t>
            </a:r>
            <a:r>
              <a:rPr dirty="0" sz="750" spc="-10">
                <a:solidFill>
                  <a:srgbClr val="747474"/>
                </a:solidFill>
                <a:latin typeface="Times New Roman"/>
                <a:cs typeface="Times New Roman"/>
              </a:rPr>
              <a:t>S</a:t>
            </a:r>
            <a:r>
              <a:rPr dirty="0" sz="750" spc="-10">
                <a:solidFill>
                  <a:srgbClr val="545454"/>
                </a:solidFill>
                <a:latin typeface="Times New Roman"/>
                <a:cs typeface="Times New Roman"/>
              </a:rPr>
              <a:t>t </a:t>
            </a:r>
            <a:r>
              <a:rPr dirty="0" sz="750" spc="-5">
                <a:solidFill>
                  <a:srgbClr val="747474"/>
                </a:solidFill>
                <a:latin typeface="Times New Roman"/>
                <a:cs typeface="Times New Roman"/>
              </a:rPr>
              <a:t>udy- </a:t>
            </a:r>
            <a:r>
              <a:rPr dirty="0" sz="750" spc="-40">
                <a:solidFill>
                  <a:srgbClr val="747474"/>
                </a:solidFill>
                <a:latin typeface="Times New Roman"/>
                <a:cs typeface="Times New Roman"/>
              </a:rPr>
              <a:t>Fedr</a:t>
            </a:r>
            <a:r>
              <a:rPr dirty="0" sz="750" spc="-4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dirty="0" sz="750" spc="3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a.l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95510" y="5333327"/>
            <a:ext cx="141351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90" algn="l"/>
              </a:tabLst>
            </a:pPr>
            <a:r>
              <a:rPr dirty="0" sz="700" spc="-95">
                <a:solidFill>
                  <a:srgbClr val="545454"/>
                </a:solidFill>
                <a:latin typeface="Times New Roman"/>
                <a:cs typeface="Times New Roman"/>
              </a:rPr>
              <a:t>10/      </a:t>
            </a:r>
            <a:r>
              <a:rPr dirty="0" sz="700" spc="-80">
                <a:solidFill>
                  <a:srgbClr val="545454"/>
                </a:solidFill>
                <a:latin typeface="Times New Roman"/>
                <a:cs typeface="Times New Roman"/>
              </a:rPr>
              <a:t>08 </a:t>
            </a:r>
            <a:r>
              <a:rPr dirty="0" sz="700" spc="1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00" spc="-80">
                <a:solidFill>
                  <a:srgbClr val="747474"/>
                </a:solidFill>
                <a:latin typeface="Times New Roman"/>
                <a:cs typeface="Times New Roman"/>
              </a:rPr>
              <a:t>/  </a:t>
            </a:r>
            <a:r>
              <a:rPr dirty="0" sz="700" spc="-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75">
                <a:solidFill>
                  <a:srgbClr val="747474"/>
                </a:solidFill>
                <a:latin typeface="Times New Roman"/>
                <a:cs typeface="Times New Roman"/>
              </a:rPr>
              <a:t>l </a:t>
            </a:r>
            <a:r>
              <a:rPr dirty="0" sz="700" spc="-7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75">
                <a:solidFill>
                  <a:srgbClr val="545454"/>
                </a:solidFill>
                <a:latin typeface="Times New Roman"/>
                <a:cs typeface="Times New Roman"/>
              </a:rPr>
              <a:t>4	</a:t>
            </a:r>
            <a:r>
              <a:rPr dirty="0" sz="700" spc="630">
                <a:solidFill>
                  <a:srgbClr val="545454"/>
                </a:solidFill>
                <a:latin typeface="Times New Roman"/>
                <a:cs typeface="Times New Roman"/>
              </a:rPr>
              <a:t>-------•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72091" y="5333327"/>
            <a:ext cx="37655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90">
                <a:solidFill>
                  <a:srgbClr val="545454"/>
                </a:solidFill>
                <a:latin typeface="Times New Roman"/>
                <a:cs typeface="Times New Roman"/>
              </a:rPr>
              <a:t>FO </a:t>
            </a:r>
            <a:r>
              <a:rPr dirty="0" sz="700" spc="-75">
                <a:solidFill>
                  <a:srgbClr val="747474"/>
                </a:solidFill>
                <a:latin typeface="Times New Roman"/>
                <a:cs typeface="Times New Roman"/>
              </a:rPr>
              <a:t>I01</a:t>
            </a:r>
            <a:r>
              <a:rPr dirty="0" sz="700" spc="-1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75">
                <a:solidFill>
                  <a:srgbClr val="545454"/>
                </a:solidFill>
                <a:latin typeface="Times New Roman"/>
                <a:cs typeface="Times New Roman"/>
              </a:rPr>
              <a:t>243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01928" y="5333327"/>
            <a:ext cx="9525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80">
                <a:solidFill>
                  <a:srgbClr val="646464"/>
                </a:solidFill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18907" y="5394141"/>
            <a:ext cx="196024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60">
                <a:solidFill>
                  <a:srgbClr val="545454"/>
                </a:solidFill>
                <a:latin typeface="Times New Roman"/>
                <a:cs typeface="Times New Roman"/>
              </a:rPr>
              <a:t>Total </a:t>
            </a:r>
            <a:r>
              <a:rPr dirty="0" sz="750" spc="55">
                <a:solidFill>
                  <a:srgbClr val="646464"/>
                </a:solidFill>
                <a:latin typeface="Times New Roman"/>
                <a:cs typeface="Times New Roman"/>
              </a:rPr>
              <a:t>6</a:t>
            </a:r>
            <a:r>
              <a:rPr dirty="0" sz="750" spc="55">
                <a:solidFill>
                  <a:srgbClr val="3B3B3B"/>
                </a:solidFill>
                <a:latin typeface="Times New Roman"/>
                <a:cs typeface="Times New Roman"/>
              </a:rPr>
              <a:t>1</a:t>
            </a:r>
            <a:r>
              <a:rPr dirty="0" sz="750" spc="55">
                <a:solidFill>
                  <a:srgbClr val="646464"/>
                </a:solidFill>
                <a:latin typeface="Times New Roman"/>
                <a:cs typeface="Times New Roman"/>
              </a:rPr>
              <a:t>226 </a:t>
            </a:r>
            <a:r>
              <a:rPr dirty="0" sz="750" spc="55">
                <a:solidFill>
                  <a:srgbClr val="545454"/>
                </a:solidFill>
                <a:latin typeface="Times New Roman"/>
                <a:cs typeface="Times New Roman"/>
              </a:rPr>
              <a:t>Student </a:t>
            </a:r>
            <a:r>
              <a:rPr dirty="0" sz="750" spc="-35">
                <a:solidFill>
                  <a:srgbClr val="545454"/>
                </a:solidFill>
                <a:latin typeface="Times New Roman"/>
                <a:cs typeface="Times New Roman"/>
              </a:rPr>
              <a:t>Work </a:t>
            </a:r>
            <a:r>
              <a:rPr dirty="0" sz="750" spc="75">
                <a:solidFill>
                  <a:srgbClr val="747474"/>
                </a:solidFill>
                <a:latin typeface="Times New Roman"/>
                <a:cs typeface="Times New Roman"/>
              </a:rPr>
              <a:t>St11d:,-F</a:t>
            </a:r>
            <a:r>
              <a:rPr dirty="0" sz="750" spc="4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50" spc="65">
                <a:solidFill>
                  <a:srgbClr val="747474"/>
                </a:solidFill>
                <a:latin typeface="Times New Roman"/>
                <a:cs typeface="Times New Roman"/>
              </a:rPr>
              <a:t>1:tl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32937" y="5626455"/>
            <a:ext cx="2844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0">
                <a:solidFill>
                  <a:srgbClr val="545454"/>
                </a:solidFill>
                <a:latin typeface="Times New Roman"/>
                <a:cs typeface="Times New Roman"/>
              </a:rPr>
              <a:t>51</a:t>
            </a:r>
            <a:r>
              <a:rPr dirty="0" sz="700" spc="-85">
                <a:solidFill>
                  <a:srgbClr val="545454"/>
                </a:solidFill>
                <a:latin typeface="Times New Roman"/>
                <a:cs typeface="Times New Roman"/>
              </a:rPr>
              <a:t>3</a:t>
            </a:r>
            <a:r>
              <a:rPr dirty="0" sz="700" spc="90">
                <a:solidFill>
                  <a:srgbClr val="747474"/>
                </a:solidFill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0921" y="5755208"/>
            <a:ext cx="8636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40" b="1">
                <a:solidFill>
                  <a:srgbClr val="646464"/>
                </a:solidFill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16809" y="5620094"/>
            <a:ext cx="2612390" cy="36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7790">
              <a:lnSpc>
                <a:spcPct val="100000"/>
              </a:lnSpc>
              <a:spcBef>
                <a:spcPts val="100"/>
              </a:spcBef>
            </a:pPr>
            <a:r>
              <a:rPr dirty="0" sz="750" spc="15">
                <a:solidFill>
                  <a:srgbClr val="646464"/>
                </a:solidFill>
                <a:latin typeface="Times New Roman"/>
                <a:cs typeface="Times New Roman"/>
              </a:rPr>
              <a:t>Communicatian </a:t>
            </a:r>
            <a:r>
              <a:rPr dirty="0" sz="750" spc="-45">
                <a:solidFill>
                  <a:srgbClr val="747474"/>
                </a:solidFill>
                <a:latin typeface="Times New Roman"/>
                <a:cs typeface="Times New Roman"/>
              </a:rPr>
              <a:t>Devi </a:t>
            </a:r>
            <a:r>
              <a:rPr dirty="0" sz="750" spc="-5">
                <a:solidFill>
                  <a:srgbClr val="747474"/>
                </a:solidFill>
                <a:latin typeface="Times New Roman"/>
                <a:cs typeface="Times New Roman"/>
              </a:rPr>
              <a:t>c</a:t>
            </a:r>
            <a:r>
              <a:rPr dirty="0" sz="750" spc="-5">
                <a:solidFill>
                  <a:srgbClr val="545454"/>
                </a:solidFill>
                <a:latin typeface="Times New Roman"/>
                <a:cs typeface="Times New Roman"/>
              </a:rPr>
              <a:t>e </a:t>
            </a:r>
            <a:r>
              <a:rPr dirty="0" sz="750" spc="-14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dirty="0" sz="750" spc="-140">
                <a:solidFill>
                  <a:srgbClr val="747474"/>
                </a:solidFill>
                <a:latin typeface="Times New Roman"/>
                <a:cs typeface="Times New Roman"/>
              </a:rPr>
              <a:t>l </a:t>
            </a:r>
            <a:r>
              <a:rPr dirty="0" sz="750" spc="-80">
                <a:solidFill>
                  <a:srgbClr val="545454"/>
                </a:solidFill>
                <a:latin typeface="Times New Roman"/>
                <a:cs typeface="Times New Roman"/>
              </a:rPr>
              <a:t>l </a:t>
            </a:r>
            <a:r>
              <a:rPr dirty="0" sz="750" spc="-315">
                <a:solidFill>
                  <a:srgbClr val="545454"/>
                </a:solidFill>
                <a:latin typeface="Times New Roman"/>
                <a:cs typeface="Times New Roman"/>
              </a:rPr>
              <a:t>wo</a:t>
            </a:r>
            <a:r>
              <a:rPr dirty="0" sz="750" spc="37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-25">
                <a:solidFill>
                  <a:srgbClr val="545454"/>
                </a:solidFill>
                <a:latin typeface="Times New Roman"/>
                <a:cs typeface="Times New Roman"/>
              </a:rPr>
              <a:t>illlc</a:t>
            </a:r>
            <a:r>
              <a:rPr dirty="0" sz="750" spc="-7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-355">
                <a:solidFill>
                  <a:srgbClr val="545454"/>
                </a:solidFill>
                <a:latin typeface="Times New Roman"/>
                <a:cs typeface="Times New Roman"/>
              </a:rPr>
              <a:t>@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002789" algn="l"/>
              </a:tabLst>
            </a:pPr>
            <a:r>
              <a:rPr dirty="0" sz="750" spc="30">
                <a:solidFill>
                  <a:srgbClr val="646464"/>
                </a:solidFill>
                <a:latin typeface="Times New Roman"/>
                <a:cs typeface="Times New Roman"/>
              </a:rPr>
              <a:t>10/ </a:t>
            </a:r>
            <a:r>
              <a:rPr dirty="0" sz="750" spc="10">
                <a:solidFill>
                  <a:srgbClr val="646464"/>
                </a:solidFill>
                <a:latin typeface="Times New Roman"/>
                <a:cs typeface="Times New Roman"/>
              </a:rPr>
              <a:t>08/1</a:t>
            </a:r>
            <a:r>
              <a:rPr dirty="0" sz="750" spc="-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10">
                <a:solidFill>
                  <a:srgbClr val="3B3B3B"/>
                </a:solidFill>
                <a:latin typeface="Times New Roman"/>
                <a:cs typeface="Times New Roman"/>
              </a:rPr>
              <a:t>4 </a:t>
            </a:r>
            <a:r>
              <a:rPr dirty="0" sz="750" spc="204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750" spc="745">
                <a:solidFill>
                  <a:srgbClr val="545454"/>
                </a:solidFill>
                <a:latin typeface="Times New Roman"/>
                <a:cs typeface="Times New Roman"/>
              </a:rPr>
              <a:t>.......	</a:t>
            </a:r>
            <a:r>
              <a:rPr dirty="0" sz="750" spc="10">
                <a:solidFill>
                  <a:srgbClr val="545454"/>
                </a:solidFill>
                <a:latin typeface="Times New Roman"/>
                <a:cs typeface="Times New Roman"/>
              </a:rPr>
              <a:t>F0</a:t>
            </a:r>
            <a:r>
              <a:rPr dirty="0" sz="750" spc="10">
                <a:solidFill>
                  <a:srgbClr val="747474"/>
                </a:solidFill>
                <a:latin typeface="Times New Roman"/>
                <a:cs typeface="Times New Roman"/>
              </a:rPr>
              <a:t>101243</a:t>
            </a:r>
            <a:r>
              <a:rPr dirty="0" sz="750" spc="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50" spc="25">
                <a:solidFill>
                  <a:srgbClr val="545454"/>
                </a:solidFill>
                <a:latin typeface="Times New Roman"/>
                <a:cs typeface="Times New Roman"/>
              </a:rPr>
              <a:t>10</a:t>
            </a:r>
            <a:endParaRPr sz="7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"/>
              </a:spcBef>
            </a:pPr>
            <a:r>
              <a:rPr dirty="0" sz="700" spc="-15">
                <a:solidFill>
                  <a:srgbClr val="747474"/>
                </a:solidFill>
                <a:latin typeface="Times New Roman"/>
                <a:cs typeface="Times New Roman"/>
              </a:rPr>
              <a:t>Tc </a:t>
            </a:r>
            <a:r>
              <a:rPr dirty="0" sz="700" spc="-10">
                <a:solidFill>
                  <a:srgbClr val="545454"/>
                </a:solidFill>
                <a:latin typeface="Times New Roman"/>
                <a:cs typeface="Times New Roman"/>
              </a:rPr>
              <a:t>t a </a:t>
            </a:r>
            <a:r>
              <a:rPr dirty="0" sz="700" spc="-10">
                <a:solidFill>
                  <a:srgbClr val="747474"/>
                </a:solidFill>
                <a:latin typeface="Times New Roman"/>
                <a:cs typeface="Times New Roman"/>
              </a:rPr>
              <a:t>l </a:t>
            </a:r>
            <a:r>
              <a:rPr dirty="0" sz="700" spc="60">
                <a:solidFill>
                  <a:srgbClr val="545454"/>
                </a:solidFill>
                <a:latin typeface="Times New Roman"/>
                <a:cs typeface="Times New Roman"/>
              </a:rPr>
              <a:t>61311 </a:t>
            </a:r>
            <a:r>
              <a:rPr dirty="0" sz="700" spc="-35">
                <a:solidFill>
                  <a:srgbClr val="646464"/>
                </a:solidFill>
                <a:latin typeface="Times New Roman"/>
                <a:cs typeface="Times New Roman"/>
              </a:rPr>
              <a:t>C011111unii:;atiQn  </a:t>
            </a:r>
            <a:r>
              <a:rPr dirty="0" sz="700" spc="35">
                <a:solidFill>
                  <a:srgbClr val="646464"/>
                </a:solidFill>
                <a:latin typeface="Times New Roman"/>
                <a:cs typeface="Times New Roman"/>
              </a:rPr>
              <a:t>Device</a:t>
            </a:r>
            <a:r>
              <a:rPr dirty="0" sz="700" spc="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00" spc="40">
                <a:solidFill>
                  <a:srgbClr val="646464"/>
                </a:solidFill>
                <a:latin typeface="Times New Roman"/>
                <a:cs typeface="Times New Roman"/>
              </a:rPr>
              <a:t>Allowance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14356" y="1906628"/>
            <a:ext cx="3619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0">
                <a:solidFill>
                  <a:srgbClr val="646464"/>
                </a:solidFill>
                <a:latin typeface="Courier New"/>
                <a:cs typeface="Courier New"/>
              </a:rPr>
              <a:t>Expense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23773" y="2378261"/>
            <a:ext cx="489584" cy="83121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13664">
              <a:lnSpc>
                <a:spcPct val="100000"/>
              </a:lnSpc>
              <a:spcBef>
                <a:spcPts val="145"/>
              </a:spcBef>
            </a:pPr>
            <a:r>
              <a:rPr dirty="0" sz="700" spc="-10">
                <a:solidFill>
                  <a:srgbClr val="545454"/>
                </a:solidFill>
                <a:latin typeface="Arial"/>
                <a:cs typeface="Arial"/>
              </a:rPr>
              <a:t>660</a:t>
            </a:r>
            <a:r>
              <a:rPr dirty="0" sz="700" spc="-155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dirty="0" sz="700" spc="-155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545454"/>
                </a:solidFill>
                <a:latin typeface="Arial"/>
                <a:cs typeface="Arial"/>
              </a:rPr>
              <a:t>0</a:t>
            </a:r>
            <a:r>
              <a:rPr dirty="0" sz="700" spc="-30">
                <a:solidFill>
                  <a:srgbClr val="747474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algn="ctr" marL="13970">
              <a:lnSpc>
                <a:spcPct val="100000"/>
              </a:lnSpc>
              <a:spcBef>
                <a:spcPts val="45"/>
              </a:spcBef>
            </a:pPr>
            <a:r>
              <a:rPr dirty="0" sz="750">
                <a:solidFill>
                  <a:srgbClr val="646464"/>
                </a:solidFill>
                <a:latin typeface="Times New Roman"/>
                <a:cs typeface="Times New Roman"/>
              </a:rPr>
              <a:t>7</a:t>
            </a:r>
            <a:r>
              <a:rPr dirty="0" sz="750" spc="-1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8C8C8E"/>
                </a:solidFill>
                <a:latin typeface="Times New Roman"/>
                <a:cs typeface="Times New Roman"/>
              </a:rPr>
              <a:t>,</a:t>
            </a:r>
            <a:r>
              <a:rPr dirty="0" sz="750" spc="-105">
                <a:solidFill>
                  <a:srgbClr val="8C8C8E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646464"/>
                </a:solidFill>
                <a:latin typeface="Times New Roman"/>
                <a:cs typeface="Times New Roman"/>
              </a:rPr>
              <a:t>967,67</a:t>
            </a:r>
            <a:endParaRPr sz="750">
              <a:latin typeface="Times New Roman"/>
              <a:cs typeface="Times New Roman"/>
            </a:endParaRPr>
          </a:p>
          <a:p>
            <a:pPr algn="ctr" marL="27305">
              <a:lnSpc>
                <a:spcPct val="100000"/>
              </a:lnSpc>
              <a:spcBef>
                <a:spcPts val="15"/>
              </a:spcBef>
            </a:pPr>
            <a:r>
              <a:rPr dirty="0" sz="750" spc="45">
                <a:solidFill>
                  <a:srgbClr val="646464"/>
                </a:solidFill>
                <a:latin typeface="Times New Roman"/>
                <a:cs typeface="Times New Roman"/>
              </a:rPr>
              <a:t>5,128.15</a:t>
            </a:r>
            <a:endParaRPr sz="750">
              <a:latin typeface="Times New Roman"/>
              <a:cs typeface="Times New Roman"/>
            </a:endParaRPr>
          </a:p>
          <a:p>
            <a:pPr algn="ctr" marL="16510">
              <a:lnSpc>
                <a:spcPct val="100000"/>
              </a:lnSpc>
              <a:spcBef>
                <a:spcPts val="15"/>
              </a:spcBef>
            </a:pPr>
            <a:r>
              <a:rPr dirty="0" sz="750" spc="-75">
                <a:solidFill>
                  <a:srgbClr val="646464"/>
                </a:solidFill>
                <a:latin typeface="Courier New"/>
                <a:cs typeface="Courier New"/>
              </a:rPr>
              <a:t>6,300.00</a:t>
            </a:r>
            <a:endParaRPr sz="750">
              <a:latin typeface="Courier New"/>
              <a:cs typeface="Courier New"/>
            </a:endParaRPr>
          </a:p>
          <a:p>
            <a:pPr algn="ctr" marL="34925">
              <a:lnSpc>
                <a:spcPts val="844"/>
              </a:lnSpc>
              <a:spcBef>
                <a:spcPts val="10"/>
              </a:spcBef>
            </a:pPr>
            <a:r>
              <a:rPr dirty="0" sz="750" spc="55">
                <a:solidFill>
                  <a:srgbClr val="646464"/>
                </a:solidFill>
                <a:latin typeface="Times New Roman"/>
                <a:cs typeface="Times New Roman"/>
              </a:rPr>
              <a:t>6,185.31</a:t>
            </a:r>
            <a:endParaRPr sz="750">
              <a:latin typeface="Times New Roman"/>
              <a:cs typeface="Times New Roman"/>
            </a:endParaRPr>
          </a:p>
          <a:p>
            <a:pPr algn="ctr" marL="47625">
              <a:lnSpc>
                <a:spcPts val="965"/>
              </a:lnSpc>
            </a:pPr>
            <a:r>
              <a:rPr dirty="0" sz="850" spc="-80">
                <a:solidFill>
                  <a:srgbClr val="545454"/>
                </a:solidFill>
                <a:latin typeface="Courier New"/>
                <a:cs typeface="Courier New"/>
              </a:rPr>
              <a:t>5</a:t>
            </a:r>
            <a:r>
              <a:rPr dirty="0" sz="850" spc="-229">
                <a:solidFill>
                  <a:srgbClr val="747474"/>
                </a:solidFill>
                <a:latin typeface="Courier New"/>
                <a:cs typeface="Courier New"/>
              </a:rPr>
              <a:t>,</a:t>
            </a:r>
            <a:r>
              <a:rPr dirty="0" sz="850" spc="-120">
                <a:solidFill>
                  <a:srgbClr val="747474"/>
                </a:solidFill>
                <a:latin typeface="Courier New"/>
                <a:cs typeface="Courier New"/>
              </a:rPr>
              <a:t>3</a:t>
            </a:r>
            <a:r>
              <a:rPr dirty="0" sz="850" spc="10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r>
              <a:rPr dirty="0" sz="850" spc="-270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r>
              <a:rPr dirty="0" sz="850" spc="-175">
                <a:solidFill>
                  <a:srgbClr val="747474"/>
                </a:solidFill>
                <a:latin typeface="Courier New"/>
                <a:cs typeface="Courier New"/>
              </a:rPr>
              <a:t>.</a:t>
            </a:r>
            <a:r>
              <a:rPr dirty="0" sz="850" spc="10">
                <a:solidFill>
                  <a:srgbClr val="545454"/>
                </a:solidFill>
                <a:latin typeface="Courier New"/>
                <a:cs typeface="Courier New"/>
              </a:rPr>
              <a:t>00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00" spc="10">
                <a:solidFill>
                  <a:srgbClr val="747474"/>
                </a:solidFill>
                <a:latin typeface="Times New Roman"/>
                <a:cs typeface="Times New Roman"/>
              </a:rPr>
              <a:t>31 </a:t>
            </a:r>
            <a:r>
              <a:rPr dirty="0" sz="700" spc="5">
                <a:solidFill>
                  <a:srgbClr val="747474"/>
                </a:solidFill>
                <a:latin typeface="Times New Roman"/>
                <a:cs typeface="Times New Roman"/>
              </a:rPr>
              <a:t>,</a:t>
            </a:r>
            <a:r>
              <a:rPr dirty="0" sz="700" spc="-1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15">
                <a:solidFill>
                  <a:srgbClr val="545454"/>
                </a:solidFill>
                <a:latin typeface="Times New Roman"/>
                <a:cs typeface="Times New Roman"/>
              </a:rPr>
              <a:t>34</a:t>
            </a:r>
            <a:r>
              <a:rPr dirty="0" sz="700" spc="15">
                <a:solidFill>
                  <a:srgbClr val="747474"/>
                </a:solidFill>
                <a:latin typeface="Times New Roman"/>
                <a:cs typeface="Times New Roman"/>
              </a:rPr>
              <a:t>1. </a:t>
            </a:r>
            <a:r>
              <a:rPr dirty="0" sz="700" spc="10">
                <a:solidFill>
                  <a:srgbClr val="545454"/>
                </a:solidFill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73192" y="3405856"/>
            <a:ext cx="452120" cy="377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5">
                <a:solidFill>
                  <a:srgbClr val="646464"/>
                </a:solidFill>
                <a:latin typeface="Courier New"/>
                <a:cs typeface="Courier New"/>
              </a:rPr>
              <a:t>2</a:t>
            </a:r>
            <a:r>
              <a:rPr dirty="0" sz="850" spc="-105">
                <a:solidFill>
                  <a:srgbClr val="646464"/>
                </a:solidFill>
                <a:latin typeface="Courier New"/>
                <a:cs typeface="Courier New"/>
              </a:rPr>
              <a:t>,77</a:t>
            </a:r>
            <a:r>
              <a:rPr dirty="0" sz="850" spc="-260">
                <a:solidFill>
                  <a:srgbClr val="646464"/>
                </a:solidFill>
                <a:latin typeface="Courier New"/>
                <a:cs typeface="Courier New"/>
              </a:rPr>
              <a:t>0</a:t>
            </a:r>
            <a:r>
              <a:rPr dirty="0" sz="850" spc="-155">
                <a:solidFill>
                  <a:srgbClr val="3B3B3B"/>
                </a:solidFill>
                <a:latin typeface="Courier New"/>
                <a:cs typeface="Courier New"/>
              </a:rPr>
              <a:t>.</a:t>
            </a:r>
            <a:r>
              <a:rPr dirty="0" sz="850" spc="20">
                <a:solidFill>
                  <a:srgbClr val="747474"/>
                </a:solidFill>
                <a:latin typeface="Courier New"/>
                <a:cs typeface="Courier New"/>
              </a:rPr>
              <a:t>28</a:t>
            </a:r>
            <a:endParaRPr sz="850">
              <a:latin typeface="Courier New"/>
              <a:cs typeface="Courier New"/>
            </a:endParaRP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r>
              <a:rPr dirty="0" sz="700" spc="85">
                <a:solidFill>
                  <a:srgbClr val="545454"/>
                </a:solidFill>
                <a:latin typeface="Times New Roman"/>
                <a:cs typeface="Times New Roman"/>
              </a:rPr>
              <a:t>4,166.61</a:t>
            </a:r>
            <a:endParaRPr sz="7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50"/>
              </a:spcBef>
            </a:pPr>
            <a:r>
              <a:rPr dirty="0" sz="700" spc="-5">
                <a:solidFill>
                  <a:srgbClr val="545454"/>
                </a:solidFill>
                <a:latin typeface="Arial"/>
                <a:cs typeface="Arial"/>
              </a:rPr>
              <a:t>6,</a:t>
            </a:r>
            <a:r>
              <a:rPr dirty="0" sz="700" spc="-14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545454"/>
                </a:solidFill>
                <a:latin typeface="Arial"/>
                <a:cs typeface="Arial"/>
              </a:rPr>
              <a:t>!336</a:t>
            </a:r>
            <a:r>
              <a:rPr dirty="0" sz="700" spc="-25">
                <a:solidFill>
                  <a:srgbClr val="3B3B3B"/>
                </a:solidFill>
                <a:latin typeface="Arial"/>
                <a:cs typeface="Arial"/>
              </a:rPr>
              <a:t>.</a:t>
            </a:r>
            <a:r>
              <a:rPr dirty="0" sz="700" spc="-15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747474"/>
                </a:solidFill>
                <a:latin typeface="Arial"/>
                <a:cs typeface="Arial"/>
              </a:rPr>
              <a:t>9&amp;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29616" y="4002054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3175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086373" y="3987415"/>
            <a:ext cx="401955" cy="25844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45">
                <a:solidFill>
                  <a:srgbClr val="545454"/>
                </a:solidFill>
                <a:latin typeface="Times New Roman"/>
                <a:cs typeface="Times New Roman"/>
              </a:rPr>
              <a:t>2</a:t>
            </a:r>
            <a:r>
              <a:rPr dirty="0" sz="700" spc="45">
                <a:solidFill>
                  <a:srgbClr val="747474"/>
                </a:solidFill>
                <a:latin typeface="Times New Roman"/>
                <a:cs typeface="Times New Roman"/>
              </a:rPr>
              <a:t>,</a:t>
            </a:r>
            <a:r>
              <a:rPr dirty="0" sz="700" spc="-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204">
                <a:solidFill>
                  <a:srgbClr val="545454"/>
                </a:solidFill>
                <a:latin typeface="Times New Roman"/>
                <a:cs typeface="Times New Roman"/>
              </a:rPr>
              <a:t>9</a:t>
            </a:r>
            <a:r>
              <a:rPr dirty="0" sz="700" spc="-204">
                <a:solidFill>
                  <a:srgbClr val="AAAAAA"/>
                </a:solidFill>
                <a:latin typeface="Times New Roman"/>
                <a:cs typeface="Times New Roman"/>
              </a:rPr>
              <a:t>1</a:t>
            </a:r>
            <a:r>
              <a:rPr dirty="0" sz="700" spc="-204">
                <a:solidFill>
                  <a:srgbClr val="646464"/>
                </a:solidFill>
                <a:latin typeface="Times New Roman"/>
                <a:cs typeface="Times New Roman"/>
              </a:rPr>
              <a:t>38</a:t>
            </a:r>
            <a:r>
              <a:rPr dirty="0" sz="700" spc="4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00" spc="-130">
                <a:solidFill>
                  <a:srgbClr val="3B3B3B"/>
                </a:solidFill>
                <a:latin typeface="Times New Roman"/>
                <a:cs typeface="Times New Roman"/>
              </a:rPr>
              <a:t>. </a:t>
            </a:r>
            <a:r>
              <a:rPr dirty="0" sz="700" spc="-260">
                <a:solidFill>
                  <a:srgbClr val="646464"/>
                </a:solidFill>
                <a:latin typeface="Times New Roman"/>
                <a:cs typeface="Times New Roman"/>
              </a:rPr>
              <a:t>84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50">
                <a:solidFill>
                  <a:srgbClr val="545454"/>
                </a:solidFill>
                <a:latin typeface="Times New Roman"/>
                <a:cs typeface="Times New Roman"/>
              </a:rPr>
              <a:t>2,</a:t>
            </a:r>
            <a:r>
              <a:rPr dirty="0" sz="750" spc="-8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545454"/>
                </a:solidFill>
                <a:latin typeface="Times New Roman"/>
                <a:cs typeface="Times New Roman"/>
              </a:rPr>
              <a:t>938</a:t>
            </a:r>
            <a:r>
              <a:rPr dirty="0" sz="750" spc="-10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r>
              <a:rPr dirty="0" sz="750" spc="20">
                <a:solidFill>
                  <a:srgbClr val="646464"/>
                </a:solidFill>
                <a:latin typeface="Times New Roman"/>
                <a:cs typeface="Times New Roman"/>
              </a:rPr>
              <a:t>84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86468" y="4453687"/>
            <a:ext cx="436245" cy="60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100"/>
              </a:spcBef>
            </a:pPr>
            <a:r>
              <a:rPr dirty="0" sz="750" spc="-45">
                <a:solidFill>
                  <a:srgbClr val="747474"/>
                </a:solidFill>
                <a:latin typeface="Courier New"/>
                <a:cs typeface="Courier New"/>
              </a:rPr>
              <a:t>1</a:t>
            </a:r>
            <a:r>
              <a:rPr dirty="0" sz="750" spc="-140">
                <a:solidFill>
                  <a:srgbClr val="747474"/>
                </a:solidFill>
                <a:latin typeface="Courier New"/>
                <a:cs typeface="Courier New"/>
              </a:rPr>
              <a:t>,</a:t>
            </a:r>
            <a:r>
              <a:rPr dirty="0" sz="750" spc="-45">
                <a:solidFill>
                  <a:srgbClr val="545454"/>
                </a:solidFill>
                <a:latin typeface="Courier New"/>
                <a:cs typeface="Courier New"/>
              </a:rPr>
              <a:t>02</a:t>
            </a:r>
            <a:r>
              <a:rPr dirty="0" sz="750" spc="-170">
                <a:solidFill>
                  <a:srgbClr val="545454"/>
                </a:solidFill>
                <a:latin typeface="Courier New"/>
                <a:cs typeface="Courier New"/>
              </a:rPr>
              <a:t>4</a:t>
            </a:r>
            <a:r>
              <a:rPr dirty="0" sz="750" spc="-45">
                <a:solidFill>
                  <a:srgbClr val="8C8C8E"/>
                </a:solidFill>
                <a:latin typeface="Courier New"/>
                <a:cs typeface="Courier New"/>
              </a:rPr>
              <a:t>.</a:t>
            </a:r>
            <a:r>
              <a:rPr dirty="0" sz="750" spc="35">
                <a:solidFill>
                  <a:srgbClr val="646464"/>
                </a:solidFill>
                <a:latin typeface="Courier New"/>
                <a:cs typeface="Courier New"/>
              </a:rPr>
              <a:t>30  </a:t>
            </a:r>
            <a:r>
              <a:rPr dirty="0" sz="750" spc="22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750" spc="15">
                <a:solidFill>
                  <a:srgbClr val="646464"/>
                </a:solidFill>
                <a:latin typeface="Times New Roman"/>
                <a:cs typeface="Times New Roman"/>
              </a:rPr>
              <a:t>t </a:t>
            </a:r>
            <a:r>
              <a:rPr dirty="0" sz="750" spc="-75">
                <a:solidFill>
                  <a:srgbClr val="646464"/>
                </a:solidFill>
                <a:latin typeface="Times New Roman"/>
                <a:cs typeface="Times New Roman"/>
              </a:rPr>
              <a:t>,</a:t>
            </a:r>
            <a:r>
              <a:rPr dirty="0" sz="750" spc="-75">
                <a:solidFill>
                  <a:srgbClr val="C4C4C4"/>
                </a:solidFill>
                <a:latin typeface="Times New Roman"/>
                <a:cs typeface="Times New Roman"/>
              </a:rPr>
              <a:t>.</a:t>
            </a:r>
            <a:r>
              <a:rPr dirty="0" sz="750" spc="-75">
                <a:solidFill>
                  <a:srgbClr val="545454"/>
                </a:solidFill>
                <a:latin typeface="Times New Roman"/>
                <a:cs typeface="Times New Roman"/>
              </a:rPr>
              <a:t>0:24 </a:t>
            </a:r>
            <a:r>
              <a:rPr dirty="0" sz="750" spc="-65">
                <a:solidFill>
                  <a:srgbClr val="545454"/>
                </a:solidFill>
                <a:latin typeface="Times New Roman"/>
                <a:cs typeface="Times New Roman"/>
              </a:rPr>
              <a:t>. </a:t>
            </a:r>
            <a:r>
              <a:rPr dirty="0" sz="750" spc="-50">
                <a:solidFill>
                  <a:srgbClr val="545454"/>
                </a:solidFill>
                <a:latin typeface="Times New Roman"/>
                <a:cs typeface="Times New Roman"/>
              </a:rPr>
              <a:t>aO  </a:t>
            </a:r>
            <a:r>
              <a:rPr dirty="0" sz="750" spc="-65">
                <a:solidFill>
                  <a:srgbClr val="545454"/>
                </a:solidFill>
                <a:latin typeface="Times New Roman"/>
                <a:cs typeface="Times New Roman"/>
              </a:rPr>
              <a:t>1, </a:t>
            </a:r>
            <a:r>
              <a:rPr dirty="0" sz="750" spc="10">
                <a:solidFill>
                  <a:srgbClr val="545454"/>
                </a:solidFill>
                <a:latin typeface="Times New Roman"/>
                <a:cs typeface="Times New Roman"/>
              </a:rPr>
              <a:t>024 </a:t>
            </a:r>
            <a:r>
              <a:rPr dirty="0" sz="750" spc="-70">
                <a:solidFill>
                  <a:srgbClr val="3B3B3B"/>
                </a:solidFill>
                <a:latin typeface="Times New Roman"/>
                <a:cs typeface="Times New Roman"/>
              </a:rPr>
              <a:t>, </a:t>
            </a:r>
            <a:r>
              <a:rPr dirty="0" sz="750" spc="-135">
                <a:solidFill>
                  <a:srgbClr val="545454"/>
                </a:solidFill>
                <a:latin typeface="Times New Roman"/>
                <a:cs typeface="Times New Roman"/>
              </a:rPr>
              <a:t>3</a:t>
            </a:r>
            <a:r>
              <a:rPr dirty="0" sz="750" spc="-114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-135">
                <a:solidFill>
                  <a:srgbClr val="747474"/>
                </a:solidFill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0"/>
              </a:spcBef>
            </a:pPr>
            <a:r>
              <a:rPr dirty="0" sz="750" spc="-135">
                <a:solidFill>
                  <a:srgbClr val="545454"/>
                </a:solidFill>
                <a:latin typeface="Times New Roman"/>
                <a:cs typeface="Times New Roman"/>
              </a:rPr>
              <a:t>1    </a:t>
            </a:r>
            <a:r>
              <a:rPr dirty="0" sz="750" spc="-70">
                <a:solidFill>
                  <a:srgbClr val="747474"/>
                </a:solidFill>
                <a:latin typeface="Times New Roman"/>
                <a:cs typeface="Times New Roman"/>
              </a:rPr>
              <a:t>, </a:t>
            </a:r>
            <a:r>
              <a:rPr dirty="0" sz="750" spc="-75">
                <a:solidFill>
                  <a:srgbClr val="545454"/>
                </a:solidFill>
                <a:latin typeface="Times New Roman"/>
                <a:cs typeface="Times New Roman"/>
              </a:rPr>
              <a:t>0:24  </a:t>
            </a:r>
            <a:r>
              <a:rPr dirty="0" sz="750" spc="-70">
                <a:solidFill>
                  <a:srgbClr val="545454"/>
                </a:solidFill>
                <a:latin typeface="Times New Roman"/>
                <a:cs typeface="Times New Roman"/>
              </a:rPr>
              <a:t>, 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30</a:t>
            </a:r>
            <a:endParaRPr sz="7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65"/>
              </a:spcBef>
            </a:pPr>
            <a:r>
              <a:rPr dirty="0" sz="700" spc="15">
                <a:solidFill>
                  <a:srgbClr val="545454"/>
                </a:solidFill>
                <a:latin typeface="Times New Roman"/>
                <a:cs typeface="Times New Roman"/>
              </a:rPr>
              <a:t>4</a:t>
            </a:r>
            <a:r>
              <a:rPr dirty="0" sz="700" spc="-10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00" spc="5">
                <a:solidFill>
                  <a:srgbClr val="747474"/>
                </a:solidFill>
                <a:latin typeface="Times New Roman"/>
                <a:cs typeface="Times New Roman"/>
              </a:rPr>
              <a:t>,</a:t>
            </a:r>
            <a:r>
              <a:rPr dirty="0" sz="700" spc="-6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25">
                <a:solidFill>
                  <a:srgbClr val="747474"/>
                </a:solidFill>
                <a:latin typeface="Times New Roman"/>
                <a:cs typeface="Times New Roman"/>
              </a:rPr>
              <a:t>09</a:t>
            </a:r>
            <a:r>
              <a:rPr dirty="0" sz="700" spc="25">
                <a:solidFill>
                  <a:srgbClr val="545454"/>
                </a:solidFill>
                <a:latin typeface="Times New Roman"/>
                <a:cs typeface="Times New Roman"/>
              </a:rPr>
              <a:t>7</a:t>
            </a:r>
            <a:r>
              <a:rPr dirty="0" sz="700" spc="-8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00" spc="10">
                <a:solidFill>
                  <a:srgbClr val="747474"/>
                </a:solidFill>
                <a:latin typeface="Times New Roman"/>
                <a:cs typeface="Times New Roman"/>
              </a:rPr>
              <a:t>.2</a:t>
            </a:r>
            <a:r>
              <a:rPr dirty="0" sz="700" spc="-7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35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31280" y="5269205"/>
            <a:ext cx="274320" cy="25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700" spc="60">
                <a:solidFill>
                  <a:srgbClr val="646464"/>
                </a:solidFill>
                <a:latin typeface="Times New Roman"/>
                <a:cs typeface="Times New Roman"/>
              </a:rPr>
              <a:t>56.65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750" spc="-50">
                <a:solidFill>
                  <a:srgbClr val="545454"/>
                </a:solidFill>
                <a:latin typeface="Courier New"/>
                <a:cs typeface="Courier New"/>
              </a:rPr>
              <a:t>66</a:t>
            </a:r>
            <a:r>
              <a:rPr dirty="0" sz="750" spc="-50">
                <a:solidFill>
                  <a:srgbClr val="8C8C8E"/>
                </a:solidFill>
                <a:latin typeface="Courier New"/>
                <a:cs typeface="Courier New"/>
              </a:rPr>
              <a:t>.</a:t>
            </a:r>
            <a:r>
              <a:rPr dirty="0" sz="750" spc="-50">
                <a:solidFill>
                  <a:srgbClr val="646464"/>
                </a:solidFill>
                <a:latin typeface="Courier New"/>
                <a:cs typeface="Courier New"/>
              </a:rPr>
              <a:t>6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34950" y="5717549"/>
            <a:ext cx="273685" cy="26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">
              <a:lnSpc>
                <a:spcPts val="910"/>
              </a:lnSpc>
              <a:spcBef>
                <a:spcPts val="100"/>
              </a:spcBef>
            </a:pPr>
            <a:r>
              <a:rPr dirty="0" sz="800" spc="-75">
                <a:solidFill>
                  <a:srgbClr val="545454"/>
                </a:solidFill>
                <a:latin typeface="Courier New"/>
                <a:cs typeface="Courier New"/>
              </a:rPr>
              <a:t>6</a:t>
            </a:r>
            <a:r>
              <a:rPr dirty="0" sz="800" spc="-105">
                <a:solidFill>
                  <a:srgbClr val="8C8C8E"/>
                </a:solidFill>
                <a:latin typeface="Courier New"/>
                <a:cs typeface="Courier New"/>
              </a:rPr>
              <a:t>.</a:t>
            </a:r>
            <a:r>
              <a:rPr dirty="0" sz="800" spc="-125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r>
              <a:rPr dirty="0" sz="800">
                <a:solidFill>
                  <a:srgbClr val="747474"/>
                </a:solidFill>
                <a:latin typeface="Courier New"/>
                <a:cs typeface="Courier New"/>
              </a:rPr>
              <a:t>0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69"/>
              </a:lnSpc>
            </a:pPr>
            <a:r>
              <a:rPr dirty="0" sz="850" spc="-165">
                <a:solidFill>
                  <a:srgbClr val="646464"/>
                </a:solidFill>
                <a:latin typeface="Courier New"/>
                <a:cs typeface="Courier New"/>
              </a:rPr>
              <a:t>2</a:t>
            </a:r>
            <a:r>
              <a:rPr dirty="0" sz="850" spc="-120">
                <a:solidFill>
                  <a:srgbClr val="646464"/>
                </a:solidFill>
                <a:latin typeface="Courier New"/>
                <a:cs typeface="Courier New"/>
              </a:rPr>
              <a:t>5</a:t>
            </a:r>
            <a:r>
              <a:rPr dirty="0" sz="850" spc="-155">
                <a:solidFill>
                  <a:srgbClr val="8C8C8E"/>
                </a:solidFill>
                <a:latin typeface="Courier New"/>
                <a:cs typeface="Courier New"/>
              </a:rPr>
              <a:t>.</a:t>
            </a:r>
            <a:r>
              <a:rPr dirty="0" sz="850" spc="-155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r>
              <a:rPr dirty="0" sz="850" spc="-45">
                <a:solidFill>
                  <a:srgbClr val="747474"/>
                </a:solidFill>
                <a:latin typeface="Courier New"/>
                <a:cs typeface="Courier New"/>
              </a:rPr>
              <a:t>0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49124" y="6077852"/>
            <a:ext cx="3470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5">
                <a:solidFill>
                  <a:srgbClr val="545454"/>
                </a:solidFill>
                <a:latin typeface="Times New Roman"/>
                <a:cs typeface="Times New Roman"/>
              </a:rPr>
              <a:t>Report </a:t>
            </a:r>
            <a:r>
              <a:rPr dirty="0" sz="800" spc="50">
                <a:solidFill>
                  <a:srgbClr val="646464"/>
                </a:solidFill>
                <a:latin typeface="Times New Roman"/>
                <a:cs typeface="Times New Roman"/>
              </a:rPr>
              <a:t>Generated </a:t>
            </a:r>
            <a:r>
              <a:rPr dirty="0" sz="800" spc="50">
                <a:solidFill>
                  <a:srgbClr val="747474"/>
                </a:solidFill>
                <a:latin typeface="Times New Roman"/>
                <a:cs typeface="Times New Roman"/>
              </a:rPr>
              <a:t>i</a:t>
            </a:r>
            <a:r>
              <a:rPr dirty="0" sz="800" spc="50">
                <a:solidFill>
                  <a:srgbClr val="545454"/>
                </a:solidFill>
                <a:latin typeface="Times New Roman"/>
                <a:cs typeface="Times New Roman"/>
              </a:rPr>
              <a:t>n </a:t>
            </a:r>
            <a:r>
              <a:rPr dirty="0" sz="800" spc="75">
                <a:solidFill>
                  <a:srgbClr val="646464"/>
                </a:solidFill>
                <a:latin typeface="Times New Roman"/>
                <a:cs typeface="Times New Roman"/>
              </a:rPr>
              <a:t>MSTR </a:t>
            </a:r>
            <a:r>
              <a:rPr dirty="0" sz="750" spc="55">
                <a:solidFill>
                  <a:srgbClr val="545454"/>
                </a:solidFill>
                <a:latin typeface="Times New Roman"/>
                <a:cs typeface="Times New Roman"/>
              </a:rPr>
              <a:t>hy </a:t>
            </a:r>
            <a:r>
              <a:rPr dirty="0" sz="800" spc="60">
                <a:solidFill>
                  <a:srgbClr val="646464"/>
                </a:solidFill>
                <a:latin typeface="Times New Roman"/>
                <a:cs typeface="Times New Roman"/>
              </a:rPr>
              <a:t>MBROWN </a:t>
            </a:r>
            <a:r>
              <a:rPr dirty="0" sz="800" spc="40">
                <a:solidFill>
                  <a:srgbClr val="545454"/>
                </a:solidFill>
                <a:latin typeface="Times New Roman"/>
                <a:cs typeface="Times New Roman"/>
              </a:rPr>
              <a:t>on </a:t>
            </a:r>
            <a:r>
              <a:rPr dirty="0" sz="750" spc="40">
                <a:solidFill>
                  <a:srgbClr val="545454"/>
                </a:solidFill>
                <a:latin typeface="Arial"/>
                <a:cs typeface="Arial"/>
              </a:rPr>
              <a:t>Tue </a:t>
            </a:r>
            <a:r>
              <a:rPr dirty="0" sz="800" spc="30">
                <a:solidFill>
                  <a:srgbClr val="545454"/>
                </a:solidFill>
                <a:latin typeface="Times New Roman"/>
                <a:cs typeface="Times New Roman"/>
              </a:rPr>
              <a:t>Jun 16 </a:t>
            </a:r>
            <a:r>
              <a:rPr dirty="0" sz="750" spc="50">
                <a:solidFill>
                  <a:srgbClr val="646464"/>
                </a:solidFill>
                <a:latin typeface="Times New Roman"/>
                <a:cs typeface="Times New Roman"/>
              </a:rPr>
              <a:t>15:25:14</a:t>
            </a:r>
            <a:r>
              <a:rPr dirty="0" sz="750" spc="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45">
                <a:solidFill>
                  <a:srgbClr val="545454"/>
                </a:solidFill>
                <a:latin typeface="Times New Roman"/>
                <a:cs typeface="Times New Roman"/>
              </a:rPr>
              <a:t>2015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797" y="2000012"/>
            <a:ext cx="6985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0">
                <a:solidFill>
                  <a:srgbClr val="D16487"/>
                </a:solidFill>
                <a:latin typeface="Times New Roman"/>
                <a:cs typeface="Times New Roman"/>
              </a:rPr>
              <a:t>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5308" y="1840980"/>
            <a:ext cx="773430" cy="4762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950" spc="-440" b="0">
                <a:solidFill>
                  <a:srgbClr val="C6879C"/>
                </a:solidFill>
                <a:uFill>
                  <a:solidFill>
                    <a:srgbClr val="C6879C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sz="2950" spc="-165" b="0">
                <a:solidFill>
                  <a:srgbClr val="C6879C"/>
                </a:solidFill>
                <a:latin typeface="Times New Roman"/>
                <a:cs typeface="Times New Roman"/>
              </a:rPr>
              <a:t> </a:t>
            </a:r>
            <a:r>
              <a:rPr dirty="0" sz="1000" spc="1225" b="0">
                <a:solidFill>
                  <a:srgbClr val="D16487"/>
                </a:solidFill>
                <a:latin typeface="Times New Roman"/>
                <a:cs typeface="Times New Roman"/>
              </a:rPr>
              <a:t>it\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4396" y="2038180"/>
            <a:ext cx="766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655">
                <a:solidFill>
                  <a:srgbClr val="D16487"/>
                </a:solidFill>
                <a:latin typeface="Times New Roman"/>
                <a:cs typeface="Times New Roman"/>
              </a:rPr>
              <a:t>ffi</a:t>
            </a:r>
            <a:r>
              <a:rPr dirty="0" sz="950" spc="70">
                <a:solidFill>
                  <a:srgbClr val="D16487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D16487"/>
                </a:solidFill>
                <a:latin typeface="Times New Roman"/>
                <a:cs typeface="Times New Roman"/>
              </a:rPr>
              <a:t>ovr </a:t>
            </a:r>
            <a:r>
              <a:rPr dirty="0" sz="900" spc="-70" i="1">
                <a:solidFill>
                  <a:srgbClr val="D16487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5634" y="2057263"/>
            <a:ext cx="277241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3785">
              <a:lnSpc>
                <a:spcPts val="1440"/>
              </a:lnSpc>
              <a:spcBef>
                <a:spcPts val="100"/>
              </a:spcBef>
            </a:pPr>
            <a:r>
              <a:rPr dirty="0" sz="1250" spc="265">
                <a:solidFill>
                  <a:srgbClr val="D16487"/>
                </a:solidFill>
                <a:latin typeface="Times New Roman"/>
                <a:cs typeface="Times New Roman"/>
              </a:rPr>
              <a:t>YiEn </a:t>
            </a:r>
            <a:r>
              <a:rPr dirty="0" sz="1250" spc="370">
                <a:solidFill>
                  <a:srgbClr val="D16487"/>
                </a:solidFill>
                <a:latin typeface="Times New Roman"/>
                <a:cs typeface="Times New Roman"/>
              </a:rPr>
              <a:t>U</a:t>
            </a:r>
            <a:r>
              <a:rPr dirty="0" sz="1250" spc="500">
                <a:solidFill>
                  <a:srgbClr val="D16487"/>
                </a:solidFill>
                <a:latin typeface="Times New Roman"/>
                <a:cs typeface="Times New Roman"/>
              </a:rPr>
              <a:t> </a:t>
            </a:r>
            <a:r>
              <a:rPr dirty="0" sz="950" spc="110">
                <a:solidFill>
                  <a:srgbClr val="D16487"/>
                </a:solidFill>
                <a:latin typeface="Times New Roman"/>
                <a:cs typeface="Times New Roman"/>
              </a:rPr>
              <a:t>M.:otA</a:t>
            </a:r>
            <a:endParaRPr sz="950">
              <a:latin typeface="Times New Roman"/>
              <a:cs typeface="Times New Roman"/>
            </a:endParaRPr>
          </a:p>
          <a:p>
            <a:pPr marL="1372870">
              <a:lnSpc>
                <a:spcPts val="1260"/>
              </a:lnSpc>
            </a:pPr>
            <a:r>
              <a:rPr dirty="0" sz="950" spc="25">
                <a:solidFill>
                  <a:srgbClr val="D16487"/>
                </a:solidFill>
                <a:latin typeface="Arial"/>
                <a:cs typeface="Arial"/>
              </a:rPr>
              <a:t>paGI.- </a:t>
            </a:r>
            <a:r>
              <a:rPr dirty="0" sz="1100" spc="-190">
                <a:solidFill>
                  <a:srgbClr val="D16487"/>
                </a:solidFill>
                <a:latin typeface="Times New Roman"/>
                <a:cs typeface="Times New Roman"/>
              </a:rPr>
              <a:t>SCJ </a:t>
            </a:r>
            <a:r>
              <a:rPr dirty="0" sz="1050" spc="-60" i="1">
                <a:solidFill>
                  <a:srgbClr val="D16487"/>
                </a:solidFill>
                <a:latin typeface="Times New Roman"/>
                <a:cs typeface="Times New Roman"/>
              </a:rPr>
              <a:t>')io.J</a:t>
            </a:r>
            <a:r>
              <a:rPr dirty="0" sz="1050" spc="85" i="1">
                <a:solidFill>
                  <a:srgbClr val="D16487"/>
                </a:solidFill>
                <a:latin typeface="Times New Roman"/>
                <a:cs typeface="Times New Roman"/>
              </a:rPr>
              <a:t> </a:t>
            </a:r>
            <a:r>
              <a:rPr dirty="0" sz="1100" spc="-40">
                <a:solidFill>
                  <a:srgbClr val="D16487"/>
                </a:solidFill>
                <a:latin typeface="Times New Roman"/>
                <a:cs typeface="Times New Roman"/>
              </a:rPr>
              <a:t>\l'IJOn"i'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133475" algn="l"/>
              </a:tabLst>
            </a:pPr>
            <a:r>
              <a:rPr dirty="0" sz="1100" spc="75">
                <a:solidFill>
                  <a:srgbClr val="525252"/>
                </a:solidFill>
                <a:latin typeface="Times New Roman"/>
                <a:cs typeface="Times New Roman"/>
              </a:rPr>
              <a:t>Total  </a:t>
            </a:r>
            <a:r>
              <a:rPr dirty="0" sz="1100" spc="40">
                <a:solidFill>
                  <a:srgbClr val="646464"/>
                </a:solidFill>
                <a:latin typeface="Times New Roman"/>
                <a:cs typeface="Times New Roman"/>
              </a:rPr>
              <a:t>Billif</a:t>
            </a:r>
            <a:r>
              <a:rPr dirty="0" sz="1100" spc="-6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100" spc="9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dirty="0" sz="1100" spc="90">
                <a:solidFill>
                  <a:srgbClr val="646464"/>
                </a:solidFill>
                <a:latin typeface="Times New Roman"/>
                <a:cs typeface="Times New Roman"/>
              </a:rPr>
              <a:t>t</a:t>
            </a:r>
            <a:r>
              <a:rPr dirty="0" sz="1100" spc="-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646464"/>
                </a:solidFill>
                <a:latin typeface="Times New Roman"/>
                <a:cs typeface="Times New Roman"/>
              </a:rPr>
              <a:t>a	</a:t>
            </a:r>
            <a:r>
              <a:rPr dirty="0" sz="1250" spc="210">
                <a:solidFill>
                  <a:srgbClr val="D16487"/>
                </a:solidFill>
                <a:latin typeface="Times New Roman"/>
                <a:cs typeface="Times New Roman"/>
              </a:rPr>
              <a:t>E"r,f'S</a:t>
            </a:r>
            <a:r>
              <a:rPr dirty="0" sz="1250" spc="520">
                <a:solidFill>
                  <a:srgbClr val="D16487"/>
                </a:solidFill>
                <a:latin typeface="Times New Roman"/>
                <a:cs typeface="Times New Roman"/>
              </a:rPr>
              <a:t> </a:t>
            </a:r>
            <a:r>
              <a:rPr dirty="0" sz="1050" spc="-114">
                <a:solidFill>
                  <a:srgbClr val="D16487"/>
                </a:solidFill>
                <a:latin typeface="Arial"/>
                <a:cs typeface="Arial"/>
              </a:rPr>
              <a:t>Fiiil£-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7621" y="2479398"/>
            <a:ext cx="1454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" indent="-36830">
              <a:lnSpc>
                <a:spcPct val="100000"/>
              </a:lnSpc>
              <a:spcBef>
                <a:spcPts val="100"/>
              </a:spcBef>
              <a:buClr>
                <a:srgbClr val="E49CAF"/>
              </a:buClr>
              <a:buSzPct val="90909"/>
              <a:buChar char="·"/>
              <a:tabLst>
                <a:tab pos="50165" algn="l"/>
              </a:tabLst>
            </a:pPr>
            <a:r>
              <a:rPr dirty="0" sz="1100" spc="-110">
                <a:solidFill>
                  <a:srgbClr val="D16487"/>
                </a:solidFill>
                <a:latin typeface="Times New Roman"/>
                <a:cs typeface="Times New Roman"/>
              </a:rPr>
              <a:t>1-,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4203" y="2057263"/>
            <a:ext cx="76327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04800">
              <a:lnSpc>
                <a:spcPct val="100000"/>
              </a:lnSpc>
              <a:spcBef>
                <a:spcPts val="100"/>
              </a:spcBef>
              <a:tabLst>
                <a:tab pos="190500" algn="l"/>
              </a:tabLst>
            </a:pPr>
            <a:r>
              <a:rPr dirty="0" u="heavy" sz="1250">
                <a:solidFill>
                  <a:srgbClr val="D16487"/>
                </a:solidFill>
                <a:uFill>
                  <a:solidFill>
                    <a:srgbClr val="D1648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>
                <a:solidFill>
                  <a:srgbClr val="D16487"/>
                </a:solidFill>
                <a:uFill>
                  <a:solidFill>
                    <a:srgbClr val="D16487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250" spc="-100">
                <a:solidFill>
                  <a:srgbClr val="D16487"/>
                </a:solidFill>
                <a:uFill>
                  <a:solidFill>
                    <a:srgbClr val="D16487"/>
                  </a:solidFill>
                </a:uFill>
                <a:latin typeface="Times New Roman"/>
                <a:cs typeface="Times New Roman"/>
              </a:rPr>
              <a:t>(LI </a:t>
            </a:r>
            <a:endParaRPr sz="1250">
              <a:latin typeface="Times New Roman"/>
              <a:cs typeface="Times New Roman"/>
            </a:endParaRPr>
          </a:p>
          <a:p>
            <a:pPr algn="ctr" marR="223520">
              <a:lnSpc>
                <a:spcPct val="100000"/>
              </a:lnSpc>
              <a:spcBef>
                <a:spcPts val="25"/>
              </a:spcBef>
            </a:pPr>
            <a:r>
              <a:rPr dirty="0" sz="950" spc="-5">
                <a:solidFill>
                  <a:srgbClr val="D16487"/>
                </a:solidFill>
                <a:latin typeface="Arial"/>
                <a:cs typeface="Arial"/>
              </a:rPr>
              <a:t>05,C</a:t>
            </a:r>
            <a:endParaRPr sz="950">
              <a:latin typeface="Arial"/>
              <a:cs typeface="Arial"/>
            </a:endParaRPr>
          </a:p>
          <a:p>
            <a:pPr marL="252729">
              <a:lnSpc>
                <a:spcPct val="100000"/>
              </a:lnSpc>
              <a:spcBef>
                <a:spcPts val="660"/>
              </a:spcBef>
            </a:pPr>
            <a:r>
              <a:rPr dirty="0" sz="800" spc="55">
                <a:solidFill>
                  <a:srgbClr val="D16487"/>
                </a:solidFill>
                <a:latin typeface="Times New Roman"/>
                <a:cs typeface="Times New Roman"/>
              </a:rPr>
              <a:t>ltl,.lf'</a:t>
            </a:r>
            <a:r>
              <a:rPr dirty="0" sz="800" spc="30">
                <a:solidFill>
                  <a:srgbClr val="D16487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D16487"/>
                </a:solidFill>
                <a:latin typeface="Times New Roman"/>
                <a:cs typeface="Times New Roman"/>
              </a:rPr>
              <a:t>01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1995" y="2652934"/>
            <a:ext cx="3191510" cy="372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8380">
              <a:lnSpc>
                <a:spcPts val="1245"/>
              </a:lnSpc>
              <a:spcBef>
                <a:spcPts val="100"/>
              </a:spcBef>
              <a:tabLst>
                <a:tab pos="2276475" algn="l"/>
              </a:tabLst>
            </a:pPr>
            <a:r>
              <a:rPr dirty="0" sz="1000" spc="-5">
                <a:solidFill>
                  <a:srgbClr val="D16487"/>
                </a:solidFill>
                <a:latin typeface="Arial"/>
                <a:cs typeface="Arial"/>
              </a:rPr>
              <a:t>1b  </a:t>
            </a:r>
            <a:r>
              <a:rPr dirty="0" sz="1000" spc="10">
                <a:solidFill>
                  <a:srgbClr val="D16487"/>
                </a:solidFill>
                <a:latin typeface="Arial"/>
                <a:cs typeface="Arial"/>
              </a:rPr>
              <a:t> </a:t>
            </a:r>
            <a:r>
              <a:rPr dirty="0" sz="1050" spc="270" i="1">
                <a:solidFill>
                  <a:srgbClr val="D16487"/>
                </a:solidFill>
                <a:latin typeface="Times New Roman"/>
                <a:cs typeface="Times New Roman"/>
              </a:rPr>
              <a:t>$"""'</a:t>
            </a:r>
            <a:r>
              <a:rPr dirty="0" sz="1050" spc="420" i="1">
                <a:solidFill>
                  <a:srgbClr val="D16487"/>
                </a:solidFill>
                <a:latin typeface="Times New Roman"/>
                <a:cs typeface="Times New Roman"/>
              </a:rPr>
              <a:t> </a:t>
            </a:r>
            <a:r>
              <a:rPr dirty="0" sz="1000" spc="400">
                <a:solidFill>
                  <a:srgbClr val="D16487"/>
                </a:solidFill>
                <a:latin typeface="Arial"/>
                <a:cs typeface="Arial"/>
              </a:rPr>
              <a:t>W\	</a:t>
            </a:r>
            <a:r>
              <a:rPr dirty="0" sz="900" spc="10">
                <a:solidFill>
                  <a:srgbClr val="D16487"/>
                </a:solidFill>
                <a:latin typeface="Arial"/>
                <a:cs typeface="Arial"/>
              </a:rPr>
              <a:t>A,,:</a:t>
            </a:r>
            <a:r>
              <a:rPr dirty="0" sz="900" spc="185">
                <a:solidFill>
                  <a:srgbClr val="D16487"/>
                </a:solidFill>
                <a:latin typeface="Arial"/>
                <a:cs typeface="Arial"/>
              </a:rPr>
              <a:t> </a:t>
            </a:r>
            <a:r>
              <a:rPr dirty="0" sz="1200" spc="250" b="1">
                <a:solidFill>
                  <a:srgbClr val="D16487"/>
                </a:solidFill>
                <a:latin typeface="Times New Roman"/>
                <a:cs typeface="Times New Roman"/>
              </a:rPr>
              <a:t>Tl!;,.Y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85"/>
              </a:lnSpc>
              <a:tabLst>
                <a:tab pos="1188720" algn="l"/>
              </a:tabLst>
            </a:pPr>
            <a:r>
              <a:rPr dirty="0" sz="1250" spc="-195">
                <a:solidFill>
                  <a:srgbClr val="646464"/>
                </a:solidFill>
                <a:latin typeface="Courier New"/>
                <a:cs typeface="Courier New"/>
              </a:rPr>
              <a:t>iotal</a:t>
            </a:r>
            <a:r>
              <a:rPr dirty="0" sz="1250" spc="-24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1350" spc="-170">
                <a:solidFill>
                  <a:srgbClr val="646464"/>
                </a:solidFill>
                <a:latin typeface="Courier New"/>
                <a:cs typeface="Courier New"/>
              </a:rPr>
              <a:t>Pera9</a:t>
            </a:r>
            <a:r>
              <a:rPr dirty="0" sz="1350" spc="-15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1350" spc="-165">
                <a:solidFill>
                  <a:srgbClr val="646464"/>
                </a:solidFill>
                <a:latin typeface="Courier New"/>
                <a:cs typeface="Courier New"/>
              </a:rPr>
              <a:t>l	</a:t>
            </a:r>
            <a:r>
              <a:rPr dirty="0" sz="1400" spc="670">
                <a:solidFill>
                  <a:srgbClr val="646464"/>
                </a:solidFill>
                <a:latin typeface="Times New Roman"/>
                <a:cs typeface="Times New Roman"/>
              </a:rPr>
              <a:t>1</a:t>
            </a:r>
            <a:r>
              <a:rPr dirty="0" sz="1400" spc="3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400" spc="459">
                <a:solidFill>
                  <a:srgbClr val="646464"/>
                </a:solidFill>
                <a:latin typeface="Times New Roman"/>
                <a:cs typeface="Times New Roman"/>
              </a:rPr>
              <a:t>e,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05886" y="2449434"/>
            <a:ext cx="0" cy="248920"/>
          </a:xfrm>
          <a:custGeom>
            <a:avLst/>
            <a:gdLst/>
            <a:ahLst/>
            <a:cxnLst/>
            <a:rect l="l" t="t" r="r" b="b"/>
            <a:pathLst>
              <a:path w="0" h="248919">
                <a:moveTo>
                  <a:pt x="0" y="0"/>
                </a:moveTo>
                <a:lnTo>
                  <a:pt x="0" y="248341"/>
                </a:lnTo>
              </a:path>
            </a:pathLst>
          </a:custGeom>
          <a:ln w="51967">
            <a:solidFill>
              <a:srgbClr val="F6EB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60058" y="1928765"/>
            <a:ext cx="367030" cy="865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-17171" sz="8250" spc="-802">
                <a:solidFill>
                  <a:srgbClr val="D16487"/>
                </a:solidFill>
                <a:latin typeface="Times New Roman"/>
                <a:cs typeface="Times New Roman"/>
              </a:rPr>
              <a:t>-</a:t>
            </a:r>
            <a:r>
              <a:rPr dirty="0" sz="1450" spc="-160">
                <a:solidFill>
                  <a:srgbClr val="646464"/>
                </a:solidFill>
                <a:latin typeface="Times New Roman"/>
                <a:cs typeface="Times New Roman"/>
              </a:rPr>
              <a:t>o</a:t>
            </a:r>
            <a:r>
              <a:rPr dirty="0" sz="1450" spc="-1395">
                <a:solidFill>
                  <a:srgbClr val="646464"/>
                </a:solidFill>
                <a:latin typeface="Times New Roman"/>
                <a:cs typeface="Times New Roman"/>
              </a:rPr>
              <a:t>o</a:t>
            </a:r>
            <a:r>
              <a:rPr dirty="0" sz="1450" spc="-725">
                <a:solidFill>
                  <a:srgbClr val="BFC1C1"/>
                </a:solidFill>
                <a:latin typeface="Times New Roman"/>
                <a:cs typeface="Times New Roman"/>
              </a:rPr>
              <a:t>,</a:t>
            </a:r>
            <a:r>
              <a:rPr dirty="0" sz="1450" spc="-345">
                <a:solidFill>
                  <a:srgbClr val="A5A5AA"/>
                </a:solidFill>
                <a:latin typeface="Times New Roman"/>
                <a:cs typeface="Times New Roman"/>
              </a:rPr>
              <a:t>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52438" y="3325242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524"/>
                </a:lnTo>
              </a:path>
            </a:pathLst>
          </a:custGeom>
          <a:ln w="6104">
            <a:solidFill>
              <a:srgbClr val="F6EB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70136" y="3293134"/>
            <a:ext cx="6724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solidFill>
                  <a:srgbClr val="D16487"/>
                </a:solidFill>
                <a:latin typeface="Times New Roman"/>
                <a:cs typeface="Times New Roman"/>
              </a:rPr>
              <a:t>11,,,\ </a:t>
            </a:r>
            <a:r>
              <a:rPr dirty="0" sz="1200" spc="-135">
                <a:solidFill>
                  <a:srgbClr val="D16487"/>
                </a:solidFill>
                <a:latin typeface="Times New Roman"/>
                <a:cs typeface="Times New Roman"/>
              </a:rPr>
              <a:t>U</a:t>
            </a:r>
            <a:r>
              <a:rPr dirty="0" sz="1200" spc="-135">
                <a:solidFill>
                  <a:srgbClr val="F9AAC3"/>
                </a:solidFill>
                <a:latin typeface="Times New Roman"/>
                <a:cs typeface="Times New Roman"/>
              </a:rPr>
              <a:t>,</a:t>
            </a:r>
            <a:r>
              <a:rPr dirty="0" sz="1200" spc="-125">
                <a:solidFill>
                  <a:srgbClr val="F9AAC3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D16487"/>
                </a:solidFill>
                <a:latin typeface="Arial"/>
                <a:cs typeface="Arial"/>
              </a:rPr>
              <a:t>if-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2467" y="3356747"/>
            <a:ext cx="39560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350">
                <a:solidFill>
                  <a:srgbClr val="D16487"/>
                </a:solidFill>
                <a:latin typeface="Times New Roman"/>
                <a:cs typeface="Times New Roman"/>
              </a:rPr>
              <a:t>1-4-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8298" y="3521122"/>
            <a:ext cx="19875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5" i="1">
                <a:solidFill>
                  <a:srgbClr val="D16487"/>
                </a:solidFill>
                <a:latin typeface="Arial"/>
                <a:cs typeface="Arial"/>
              </a:rPr>
              <a:t>o </a:t>
            </a:r>
            <a:r>
              <a:rPr dirty="0" sz="1600" spc="505" i="1">
                <a:solidFill>
                  <a:srgbClr val="D16487"/>
                </a:solidFill>
                <a:latin typeface="Arial"/>
                <a:cs typeface="Arial"/>
              </a:rPr>
              <a:t>i\G- </a:t>
            </a:r>
            <a:r>
              <a:rPr dirty="0" sz="1200" spc="1180">
                <a:solidFill>
                  <a:srgbClr val="D16487"/>
                </a:solidFill>
                <a:latin typeface="Arial"/>
                <a:cs typeface="Arial"/>
              </a:rPr>
              <a:t>LEU</a:t>
            </a:r>
            <a:r>
              <a:rPr dirty="0" sz="1200" spc="60">
                <a:solidFill>
                  <a:srgbClr val="D16487"/>
                </a:solidFill>
                <a:latin typeface="Arial"/>
                <a:cs typeface="Arial"/>
              </a:rPr>
              <a:t> </a:t>
            </a:r>
            <a:r>
              <a:rPr dirty="0" sz="1200" spc="-840">
                <a:solidFill>
                  <a:srgbClr val="D16487"/>
                </a:solidFill>
                <a:latin typeface="Arial"/>
                <a:cs typeface="Arial"/>
              </a:rPr>
              <a:t>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9498" y="3256419"/>
            <a:ext cx="918844" cy="52451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492125">
              <a:lnSpc>
                <a:spcPct val="100000"/>
              </a:lnSpc>
              <a:spcBef>
                <a:spcPts val="640"/>
              </a:spcBef>
            </a:pPr>
            <a:r>
              <a:rPr dirty="0" sz="1150" spc="-110">
                <a:solidFill>
                  <a:srgbClr val="D16487"/>
                </a:solidFill>
                <a:latin typeface="Arial"/>
                <a:cs typeface="Arial"/>
              </a:rPr>
              <a:t>--youe...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200" spc="805">
                <a:solidFill>
                  <a:srgbClr val="D16487"/>
                </a:solidFill>
                <a:latin typeface="Arial"/>
                <a:cs typeface="Arial"/>
              </a:rPr>
              <a:t>MM</a:t>
            </a:r>
            <a:r>
              <a:rPr dirty="0" sz="1200" spc="805">
                <a:solidFill>
                  <a:srgbClr val="C6879C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6659" y="3845294"/>
            <a:ext cx="10668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D16487"/>
                </a:solidFill>
                <a:latin typeface="Times New Roman"/>
                <a:cs typeface="Times New Roman"/>
              </a:rPr>
              <a:t>l</a:t>
            </a:r>
            <a:r>
              <a:rPr dirty="0" sz="900" spc="-75">
                <a:solidFill>
                  <a:srgbClr val="D16487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D16487"/>
                </a:solidFill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6408" y="3826210"/>
            <a:ext cx="108077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D16487"/>
                </a:solidFill>
                <a:latin typeface="Arial"/>
                <a:cs typeface="Arial"/>
              </a:rPr>
              <a:t>1"'1--.t'o-\l'"\£L-.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6922" y="3772521"/>
            <a:ext cx="1318895" cy="48831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375"/>
              </a:spcBef>
            </a:pPr>
            <a:r>
              <a:rPr dirty="0" sz="1200" spc="105">
                <a:solidFill>
                  <a:srgbClr val="D16487"/>
                </a:solidFill>
                <a:latin typeface="Arial"/>
                <a:cs typeface="Arial"/>
              </a:rPr>
              <a:t>1ib1"'"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350" spc="905">
                <a:solidFill>
                  <a:srgbClr val="D16487"/>
                </a:solidFill>
                <a:latin typeface="Times New Roman"/>
                <a:cs typeface="Times New Roman"/>
              </a:rPr>
              <a:t>c.ES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8796" y="6309478"/>
            <a:ext cx="369570" cy="291465"/>
          </a:xfrm>
          <a:custGeom>
            <a:avLst/>
            <a:gdLst/>
            <a:ahLst/>
            <a:cxnLst/>
            <a:rect l="l" t="t" r="r" b="b"/>
            <a:pathLst>
              <a:path w="369570" h="291465">
                <a:moveTo>
                  <a:pt x="0" y="0"/>
                </a:moveTo>
                <a:lnTo>
                  <a:pt x="369299" y="0"/>
                </a:lnTo>
                <a:lnTo>
                  <a:pt x="369299" y="291159"/>
                </a:lnTo>
                <a:lnTo>
                  <a:pt x="0" y="291159"/>
                </a:lnTo>
                <a:lnTo>
                  <a:pt x="0" y="0"/>
                </a:lnTo>
                <a:close/>
              </a:path>
            </a:pathLst>
          </a:custGeom>
          <a:solidFill>
            <a:srgbClr val="1652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3274" y="6305994"/>
            <a:ext cx="1178560" cy="222250"/>
          </a:xfrm>
          <a:custGeom>
            <a:avLst/>
            <a:gdLst/>
            <a:ahLst/>
            <a:cxnLst/>
            <a:rect l="l" t="t" r="r" b="b"/>
            <a:pathLst>
              <a:path w="1178560" h="222250">
                <a:moveTo>
                  <a:pt x="0" y="221762"/>
                </a:moveTo>
                <a:lnTo>
                  <a:pt x="1178096" y="221762"/>
                </a:lnTo>
                <a:lnTo>
                  <a:pt x="1178096" y="0"/>
                </a:lnTo>
                <a:lnTo>
                  <a:pt x="0" y="0"/>
                </a:lnTo>
                <a:lnTo>
                  <a:pt x="0" y="221762"/>
                </a:lnTo>
                <a:close/>
              </a:path>
            </a:pathLst>
          </a:custGeom>
          <a:solidFill>
            <a:srgbClr val="1A70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A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00880" y="6362381"/>
            <a:ext cx="630555" cy="222885"/>
          </a:xfrm>
          <a:prstGeom prst="rect">
            <a:avLst/>
          </a:prstGeom>
          <a:solidFill>
            <a:srgbClr val="1A70AF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r>
              <a:rPr dirty="0" sz="1300" spc="-155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0013" y="6527756"/>
            <a:ext cx="1184910" cy="163195"/>
          </a:xfrm>
          <a:custGeom>
            <a:avLst/>
            <a:gdLst/>
            <a:ahLst/>
            <a:cxnLst/>
            <a:rect l="l" t="t" r="r" b="b"/>
            <a:pathLst>
              <a:path w="1184910" h="163195">
                <a:moveTo>
                  <a:pt x="0" y="0"/>
                </a:moveTo>
                <a:lnTo>
                  <a:pt x="1184861" y="0"/>
                </a:lnTo>
                <a:lnTo>
                  <a:pt x="1184861" y="162706"/>
                </a:lnTo>
                <a:lnTo>
                  <a:pt x="0" y="162706"/>
                </a:lnTo>
                <a:lnTo>
                  <a:pt x="0" y="0"/>
                </a:lnTo>
                <a:close/>
              </a:path>
            </a:pathLst>
          </a:custGeom>
          <a:solidFill>
            <a:srgbClr val="1A70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6096" y="6305332"/>
            <a:ext cx="1846580" cy="396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6590" indent="-643890">
              <a:lnSpc>
                <a:spcPts val="1639"/>
              </a:lnSpc>
              <a:spcBef>
                <a:spcPts val="100"/>
              </a:spcBef>
              <a:buClr>
                <a:srgbClr val="F6EFD8"/>
              </a:buClr>
              <a:buFont typeface="Times New Roman"/>
              <a:buChar char="•"/>
              <a:tabLst>
                <a:tab pos="656590" algn="l"/>
                <a:tab pos="657225" algn="l"/>
              </a:tabLst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 marL="58419">
              <a:lnSpc>
                <a:spcPts val="1280"/>
              </a:lnSpc>
            </a:pPr>
            <a:r>
              <a:rPr dirty="0" sz="1400" spc="-220" b="1">
                <a:solidFill>
                  <a:srgbClr val="F4DB9A"/>
                </a:solidFill>
                <a:latin typeface="Arial"/>
                <a:cs typeface="Arial"/>
              </a:rPr>
              <a:t>_..A,!&amp;.</a:t>
            </a:r>
            <a:r>
              <a:rPr dirty="0" u="heavy" sz="1400" spc="-220" b="1">
                <a:solidFill>
                  <a:srgbClr val="F4DB9A"/>
                </a:solidFill>
                <a:uFill>
                  <a:solidFill>
                    <a:srgbClr val="F3DA99"/>
                  </a:solidFill>
                </a:uFill>
                <a:latin typeface="Arial"/>
                <a:cs typeface="Arial"/>
              </a:rPr>
              <a:t>       </a:t>
            </a:r>
            <a:r>
              <a:rPr dirty="0" sz="1400" spc="-220" b="1">
                <a:solidFill>
                  <a:srgbClr val="F4DB9A"/>
                </a:solidFill>
                <a:latin typeface="Arial"/>
                <a:cs typeface="Arial"/>
              </a:rPr>
              <a:t>  </a:t>
            </a: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13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390" y="461581"/>
            <a:ext cx="31470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Introductions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312"/>
            <a:ext cx="8065134" cy="3830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Name and </a:t>
            </a:r>
            <a:r>
              <a:rPr dirty="0" sz="3200" spc="-10">
                <a:latin typeface="Calibri"/>
                <a:cs typeface="Calibri"/>
              </a:rPr>
              <a:t>where you work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campus?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What </a:t>
            </a:r>
            <a:r>
              <a:rPr dirty="0" sz="3200" spc="-10">
                <a:latin typeface="Calibri"/>
                <a:cs typeface="Calibri"/>
              </a:rPr>
              <a:t>would you </a:t>
            </a:r>
            <a:r>
              <a:rPr dirty="0" sz="3200" spc="-35">
                <a:latin typeface="Calibri"/>
                <a:cs typeface="Calibri"/>
              </a:rPr>
              <a:t>like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5">
                <a:latin typeface="Calibri"/>
                <a:cs typeface="Calibri"/>
              </a:rPr>
              <a:t>learn about </a:t>
            </a:r>
            <a:r>
              <a:rPr dirty="0" sz="3200" spc="-10">
                <a:latin typeface="Calibri"/>
                <a:cs typeface="Calibri"/>
              </a:rPr>
              <a:t>reconciling  </a:t>
            </a:r>
            <a:r>
              <a:rPr dirty="0" sz="3200" spc="-15">
                <a:latin typeface="Calibri"/>
                <a:cs typeface="Calibri"/>
              </a:rPr>
              <a:t>and/or </a:t>
            </a:r>
            <a:r>
              <a:rPr dirty="0" sz="3200" spc="-10">
                <a:latin typeface="Calibri"/>
                <a:cs typeface="Calibri"/>
              </a:rPr>
              <a:t>what </a:t>
            </a:r>
            <a:r>
              <a:rPr dirty="0" sz="3200" spc="-5">
                <a:latin typeface="Calibri"/>
                <a:cs typeface="Calibri"/>
              </a:rPr>
              <a:t>do </a:t>
            </a:r>
            <a:r>
              <a:rPr dirty="0" sz="3200" spc="-10">
                <a:latin typeface="Calibri"/>
                <a:cs typeface="Calibri"/>
              </a:rPr>
              <a:t>you find </a:t>
            </a:r>
            <a:r>
              <a:rPr dirty="0" sz="3200" spc="-15">
                <a:latin typeface="Calibri"/>
                <a:cs typeface="Calibri"/>
              </a:rPr>
              <a:t>frustrating </a:t>
            </a:r>
            <a:r>
              <a:rPr dirty="0" sz="3200">
                <a:latin typeface="Calibri"/>
                <a:cs typeface="Calibri"/>
              </a:rPr>
              <a:t>or  </a:t>
            </a:r>
            <a:r>
              <a:rPr dirty="0" sz="3200" spc="-5">
                <a:latin typeface="Calibri"/>
                <a:cs typeface="Calibri"/>
              </a:rPr>
              <a:t>struggle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with?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Are </a:t>
            </a:r>
            <a:r>
              <a:rPr dirty="0" sz="3200" spc="-10">
                <a:latin typeface="Calibri"/>
                <a:cs typeface="Calibri"/>
              </a:rPr>
              <a:t>you </a:t>
            </a:r>
            <a:r>
              <a:rPr dirty="0" sz="3200">
                <a:latin typeface="Calibri"/>
                <a:cs typeface="Calibri"/>
              </a:rPr>
              <a:t>a </a:t>
            </a:r>
            <a:r>
              <a:rPr dirty="0" sz="3200" spc="-10">
                <a:latin typeface="Calibri"/>
                <a:cs typeface="Calibri"/>
              </a:rPr>
              <a:t>CatBooks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user?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076" y="821370"/>
            <a:ext cx="6799999" cy="1658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5026" y="2906854"/>
            <a:ext cx="308258" cy="2039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1597" y="2540444"/>
            <a:ext cx="0" cy="2599055"/>
          </a:xfrm>
          <a:custGeom>
            <a:avLst/>
            <a:gdLst/>
            <a:ahLst/>
            <a:cxnLst/>
            <a:rect l="l" t="t" r="r" b="b"/>
            <a:pathLst>
              <a:path w="0" h="2599054">
                <a:moveTo>
                  <a:pt x="0" y="2598459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09511" y="5151118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 h="0">
                <a:moveTo>
                  <a:pt x="0" y="0"/>
                </a:moveTo>
                <a:lnTo>
                  <a:pt x="900358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46167" y="2176601"/>
            <a:ext cx="21971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5" b="1">
                <a:solidFill>
                  <a:srgbClr val="494949"/>
                </a:solidFill>
                <a:latin typeface="Courier New"/>
                <a:cs typeface="Courier New"/>
              </a:rPr>
              <a:t>Base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4081" y="2157771"/>
            <a:ext cx="3587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5">
                <a:solidFill>
                  <a:srgbClr val="575757"/>
                </a:solidFill>
                <a:latin typeface="Courier New"/>
                <a:cs typeface="Courier New"/>
              </a:rPr>
              <a:t>Revised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3959" y="2286269"/>
            <a:ext cx="875665" cy="328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6995">
              <a:lnSpc>
                <a:spcPct val="100000"/>
              </a:lnSpc>
              <a:spcBef>
                <a:spcPts val="100"/>
              </a:spcBef>
            </a:pPr>
            <a:r>
              <a:rPr dirty="0" sz="650" spc="65">
                <a:solidFill>
                  <a:srgbClr val="575757"/>
                </a:solidFill>
                <a:latin typeface="Times New Roman"/>
                <a:cs typeface="Times New Roman"/>
              </a:rPr>
              <a:t>Rule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750" spc="-30">
                <a:solidFill>
                  <a:srgbClr val="575757"/>
                </a:solidFill>
                <a:latin typeface="Courier New"/>
                <a:cs typeface="Courier New"/>
              </a:rPr>
              <a:t>Accowt </a:t>
            </a:r>
            <a:r>
              <a:rPr dirty="0" sz="750" spc="-185">
                <a:solidFill>
                  <a:srgbClr val="575757"/>
                </a:solidFill>
                <a:latin typeface="Courier New"/>
                <a:cs typeface="Courier New"/>
              </a:rPr>
              <a:t>Cod,:,</a:t>
            </a:r>
            <a:r>
              <a:rPr dirty="0" sz="750" spc="75">
                <a:solidFill>
                  <a:srgbClr val="575757"/>
                </a:solidFill>
                <a:latin typeface="Courier New"/>
                <a:cs typeface="Courier New"/>
              </a:rPr>
              <a:t> </a:t>
            </a:r>
            <a:r>
              <a:rPr dirty="0" sz="750" spc="50">
                <a:solidFill>
                  <a:srgbClr val="575757"/>
                </a:solidFill>
                <a:latin typeface="Courier New"/>
                <a:cs typeface="Courier New"/>
              </a:rPr>
              <a:t>Dat</a:t>
            </a:r>
            <a:endParaRPr sz="750">
              <a:latin typeface="Courier New"/>
              <a:cs typeface="Courier New"/>
            </a:endParaRPr>
          </a:p>
          <a:p>
            <a:pPr marL="97155">
              <a:lnSpc>
                <a:spcPct val="100000"/>
              </a:lnSpc>
              <a:spcBef>
                <a:spcPts val="95"/>
              </a:spcBef>
            </a:pPr>
            <a:r>
              <a:rPr dirty="0" sz="500" spc="30">
                <a:solidFill>
                  <a:srgbClr val="575757"/>
                </a:solidFill>
                <a:latin typeface="Arial"/>
                <a:cs typeface="Arial"/>
              </a:rPr>
              <a:t>,ms</a:t>
            </a:r>
            <a:r>
              <a:rPr dirty="0" sz="500" spc="5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500" spc="-55">
                <a:solidFill>
                  <a:srgbClr val="AAAAAA"/>
                </a:solidFill>
                <a:latin typeface="Arial"/>
                <a:cs typeface="Arial"/>
              </a:rPr>
              <a:t>,</a:t>
            </a:r>
            <a:r>
              <a:rPr dirty="0" sz="500" spc="-55">
                <a:solidFill>
                  <a:srgbClr val="494949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7047" y="2609931"/>
            <a:ext cx="2743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20">
                <a:solidFill>
                  <a:srgbClr val="7B7B7B"/>
                </a:solidFill>
                <a:latin typeface="Times New Roman"/>
                <a:cs typeface="Times New Roman"/>
              </a:rPr>
              <a:t>,</a:t>
            </a:r>
            <a:r>
              <a:rPr dirty="0" sz="650" spc="-8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650" spc="-235">
                <a:solidFill>
                  <a:srgbClr val="575757"/>
                </a:solidFill>
                <a:latin typeface="Times New Roman"/>
                <a:cs typeface="Times New Roman"/>
              </a:rPr>
              <a:t>611</a:t>
            </a:r>
            <a:r>
              <a:rPr dirty="0" sz="650" spc="65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650" spc="-235">
                <a:solidFill>
                  <a:srgbClr val="575757"/>
                </a:solidFill>
                <a:latin typeface="Times New Roman"/>
                <a:cs typeface="Times New Roman"/>
              </a:rPr>
              <a:t>23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2895" y="2267186"/>
            <a:ext cx="214629" cy="25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solidFill>
                  <a:srgbClr val="575757"/>
                </a:solidFill>
                <a:latin typeface="Courier New"/>
                <a:cs typeface="Courier New"/>
              </a:rPr>
              <a:t>Doc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 spc="20">
                <a:solidFill>
                  <a:srgbClr val="575757"/>
                </a:solidFill>
                <a:latin typeface="Times New Roman"/>
                <a:cs typeface="Times New Roman"/>
              </a:rPr>
              <a:t>Code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7617" y="2390086"/>
            <a:ext cx="495934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575757"/>
                </a:solidFill>
                <a:latin typeface="Times New Roman"/>
                <a:cs typeface="Times New Roman"/>
              </a:rPr>
              <a:t>Des </a:t>
            </a:r>
            <a:r>
              <a:rPr dirty="0" sz="650" spc="-114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z="650" spc="-114">
                <a:solidFill>
                  <a:srgbClr val="575757"/>
                </a:solidFill>
                <a:latin typeface="Times New Roman"/>
                <a:cs typeface="Times New Roman"/>
              </a:rPr>
              <a:t>cr </a:t>
            </a:r>
            <a:r>
              <a:rPr dirty="0" sz="650" spc="-95">
                <a:solidFill>
                  <a:srgbClr val="7B7B7B"/>
                </a:solidFill>
                <a:latin typeface="Times New Roman"/>
                <a:cs typeface="Times New Roman"/>
              </a:rPr>
              <a:t>i </a:t>
            </a:r>
            <a:r>
              <a:rPr dirty="0" sz="650" spc="-130">
                <a:solidFill>
                  <a:srgbClr val="575757"/>
                </a:solidFill>
                <a:latin typeface="Times New Roman"/>
                <a:cs typeface="Times New Roman"/>
              </a:rPr>
              <a:t>pt </a:t>
            </a:r>
            <a:r>
              <a:rPr dirty="0" sz="650" spc="-95">
                <a:solidFill>
                  <a:srgbClr val="575757"/>
                </a:solidFill>
                <a:latin typeface="Times New Roman"/>
                <a:cs typeface="Times New Roman"/>
              </a:rPr>
              <a:t>i</a:t>
            </a:r>
            <a:r>
              <a:rPr dirty="0" sz="650" spc="-7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650" spc="-165">
                <a:solidFill>
                  <a:srgbClr val="575757"/>
                </a:solidFill>
                <a:latin typeface="Times New Roman"/>
                <a:cs typeface="Times New Roman"/>
              </a:rPr>
              <a:t>an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5765" y="2267204"/>
            <a:ext cx="222250" cy="2457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dirty="0" sz="650" spc="30">
                <a:solidFill>
                  <a:srgbClr val="575757"/>
                </a:solidFill>
                <a:latin typeface="Times New Roman"/>
                <a:cs typeface="Times New Roman"/>
              </a:rPr>
              <a:t>Act\</a:t>
            </a:r>
            <a:r>
              <a:rPr dirty="0" sz="650" spc="20">
                <a:solidFill>
                  <a:srgbClr val="575757"/>
                </a:solidFill>
                <a:latin typeface="Times New Roman"/>
                <a:cs typeface="Times New Roman"/>
              </a:rPr>
              <a:t>/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00" spc="-40">
                <a:solidFill>
                  <a:srgbClr val="575757"/>
                </a:solidFill>
                <a:latin typeface="Courier New"/>
                <a:cs typeface="Courier New"/>
              </a:rPr>
              <a:t>Code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7528" y="2597209"/>
            <a:ext cx="100711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70">
                <a:solidFill>
                  <a:srgbClr val="575757"/>
                </a:solidFill>
                <a:latin typeface="Courier New"/>
                <a:cs typeface="Courier New"/>
              </a:rPr>
              <a:t>HGNL </a:t>
            </a:r>
            <a:r>
              <a:rPr dirty="0" sz="750" spc="-80">
                <a:solidFill>
                  <a:srgbClr val="575757"/>
                </a:solidFill>
                <a:latin typeface="Courier New"/>
                <a:cs typeface="Courier New"/>
              </a:rPr>
              <a:t>10/09/14</a:t>
            </a:r>
            <a:r>
              <a:rPr dirty="0" sz="750" spc="-254">
                <a:solidFill>
                  <a:srgbClr val="575757"/>
                </a:solidFill>
                <a:latin typeface="Courier New"/>
                <a:cs typeface="Courier New"/>
              </a:rPr>
              <a:t> </a:t>
            </a:r>
            <a:r>
              <a:rPr dirty="0" sz="650" spc="-60">
                <a:solidFill>
                  <a:srgbClr val="696969"/>
                </a:solidFill>
                <a:latin typeface="Times New Roman"/>
                <a:cs typeface="Times New Roman"/>
              </a:rPr>
              <a:t>F </a:t>
            </a:r>
            <a:r>
              <a:rPr dirty="0" sz="650" spc="-55">
                <a:solidFill>
                  <a:srgbClr val="494949"/>
                </a:solidFill>
                <a:latin typeface="Times New Roman"/>
                <a:cs typeface="Times New Roman"/>
              </a:rPr>
              <a:t>0 </a:t>
            </a:r>
            <a:r>
              <a:rPr dirty="0" sz="650" spc="-55">
                <a:solidFill>
                  <a:srgbClr val="7B7B7B"/>
                </a:solidFill>
                <a:latin typeface="Times New Roman"/>
                <a:cs typeface="Times New Roman"/>
              </a:rPr>
              <a:t>1 </a:t>
            </a:r>
            <a:r>
              <a:rPr dirty="0" sz="650" spc="-55">
                <a:solidFill>
                  <a:srgbClr val="575757"/>
                </a:solidFill>
                <a:latin typeface="Times New Roman"/>
                <a:cs typeface="Times New Roman"/>
              </a:rPr>
              <a:t>01243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6451" y="2597209"/>
            <a:ext cx="11264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5">
                <a:solidFill>
                  <a:srgbClr val="494949"/>
                </a:solidFill>
                <a:latin typeface="Times New Roman"/>
                <a:cs typeface="Times New Roman"/>
              </a:rPr>
              <a:t>Hit </a:t>
            </a:r>
            <a:r>
              <a:rPr dirty="0" sz="750" spc="-70">
                <a:solidFill>
                  <a:srgbClr val="575757"/>
                </a:solidFill>
                <a:latin typeface="Courier New"/>
                <a:cs typeface="Courier New"/>
              </a:rPr>
              <a:t>Payroll </a:t>
            </a:r>
            <a:r>
              <a:rPr dirty="0" sz="650" spc="55">
                <a:solidFill>
                  <a:srgbClr val="494949"/>
                </a:solidFill>
                <a:latin typeface="Times New Roman"/>
                <a:cs typeface="Times New Roman"/>
              </a:rPr>
              <a:t>2014 </a:t>
            </a:r>
            <a:r>
              <a:rPr dirty="0" sz="750" spc="-40">
                <a:solidFill>
                  <a:srgbClr val="575757"/>
                </a:solidFill>
                <a:latin typeface="Courier New"/>
                <a:cs typeface="Courier New"/>
              </a:rPr>
              <a:t>4M </a:t>
            </a:r>
            <a:r>
              <a:rPr dirty="0" sz="750" spc="-20">
                <a:solidFill>
                  <a:srgbClr val="575757"/>
                </a:solidFill>
                <a:latin typeface="Courier New"/>
                <a:cs typeface="Courier New"/>
              </a:rPr>
              <a:t>10</a:t>
            </a:r>
            <a:r>
              <a:rPr dirty="0" sz="750" spc="-345">
                <a:solidFill>
                  <a:srgbClr val="575757"/>
                </a:solidFill>
                <a:latin typeface="Courier New"/>
                <a:cs typeface="Courier New"/>
              </a:rPr>
              <a:t> </a:t>
            </a:r>
            <a:r>
              <a:rPr dirty="0" sz="750">
                <a:solidFill>
                  <a:srgbClr val="575757"/>
                </a:solidFill>
                <a:latin typeface="Courier New"/>
                <a:cs typeface="Courier New"/>
              </a:rPr>
              <a:t>O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8569" y="2374563"/>
            <a:ext cx="32131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0">
                <a:solidFill>
                  <a:srgbClr val="575757"/>
                </a:solidFill>
                <a:latin typeface="Times New Roman"/>
                <a:cs typeface="Times New Roman"/>
              </a:rPr>
              <a:t>Budget.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0293" y="2431561"/>
            <a:ext cx="68643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E94177"/>
                </a:solidFill>
                <a:latin typeface="Arial"/>
                <a:cs typeface="Arial"/>
              </a:rPr>
              <a:t>0-it- </a:t>
            </a:r>
            <a:r>
              <a:rPr dirty="0" sz="1050" spc="30">
                <a:solidFill>
                  <a:srgbClr val="E94177"/>
                </a:solidFill>
                <a:latin typeface="Arial"/>
                <a:cs typeface="Arial"/>
              </a:rPr>
              <a:t>® </a:t>
            </a:r>
            <a:r>
              <a:rPr dirty="0" sz="1050" spc="10">
                <a:solidFill>
                  <a:srgbClr val="E94177"/>
                </a:solidFill>
                <a:latin typeface="Arial"/>
                <a:cs typeface="Arial"/>
              </a:rPr>
              <a:t>-</a:t>
            </a:r>
            <a:r>
              <a:rPr dirty="0" sz="1050" spc="200">
                <a:solidFill>
                  <a:srgbClr val="E94177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E94177"/>
                </a:solidFill>
                <a:latin typeface="Times New Roman"/>
                <a:cs typeface="Times New Roman"/>
              </a:rPr>
              <a:t>!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6033" y="2581433"/>
            <a:ext cx="58229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E94177"/>
                </a:solidFill>
                <a:latin typeface="Arial"/>
                <a:cs typeface="Arial"/>
              </a:rPr>
              <a:t>-lt-€)</a:t>
            </a:r>
            <a:r>
              <a:rPr dirty="0" sz="1050" spc="210" b="1">
                <a:solidFill>
                  <a:srgbClr val="E94177"/>
                </a:solidFill>
                <a:latin typeface="Arial"/>
                <a:cs typeface="Arial"/>
              </a:rPr>
              <a:t> </a:t>
            </a:r>
            <a:r>
              <a:rPr dirty="0" sz="1450" spc="-165" b="1">
                <a:solidFill>
                  <a:srgbClr val="E94177"/>
                </a:solidFill>
                <a:latin typeface="Times New Roman"/>
                <a:cs typeface="Times New Roman"/>
              </a:rPr>
              <a:t>-t-1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8407" y="5296658"/>
            <a:ext cx="2078355" cy="5321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340"/>
              </a:spcBef>
            </a:pPr>
            <a:r>
              <a:rPr dirty="0" sz="700" spc="45">
                <a:solidFill>
                  <a:srgbClr val="575757"/>
                </a:solidFill>
                <a:latin typeface="Times New Roman"/>
                <a:cs typeface="Times New Roman"/>
              </a:rPr>
              <a:t>Total. </a:t>
            </a:r>
            <a:r>
              <a:rPr dirty="0" sz="500">
                <a:solidFill>
                  <a:srgbClr val="999999"/>
                </a:solidFill>
                <a:latin typeface="Times New Roman"/>
                <a:cs typeface="Times New Roman"/>
              </a:rPr>
              <a:t>.</a:t>
            </a:r>
            <a:r>
              <a:rPr dirty="0" sz="500">
                <a:solidFill>
                  <a:srgbClr val="575757"/>
                </a:solidFill>
                <a:latin typeface="Times New Roman"/>
                <a:cs typeface="Times New Roman"/>
              </a:rPr>
              <a:t>,\,;;,;;0 </a:t>
            </a:r>
            <a:r>
              <a:rPr dirty="0" sz="500" spc="-75">
                <a:solidFill>
                  <a:srgbClr val="575757"/>
                </a:solidFill>
                <a:latin typeface="Times New Roman"/>
                <a:cs typeface="Times New Roman"/>
              </a:rPr>
              <a:t>1.111,t </a:t>
            </a:r>
            <a:r>
              <a:rPr dirty="0" sz="700" spc="-130">
                <a:solidFill>
                  <a:srgbClr val="494949"/>
                </a:solidFill>
                <a:latin typeface="Times New Roman"/>
                <a:cs typeface="Times New Roman"/>
              </a:rPr>
              <a:t>62</a:t>
            </a:r>
            <a:r>
              <a:rPr dirty="0" sz="700" spc="-9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700" spc="-130">
                <a:solidFill>
                  <a:srgbClr val="696969"/>
                </a:solidFill>
                <a:latin typeface="Times New Roman"/>
                <a:cs typeface="Times New Roman"/>
              </a:rPr>
              <a:t>134</a:t>
            </a:r>
            <a:endParaRPr sz="700">
              <a:latin typeface="Times New Roman"/>
              <a:cs typeface="Times New Roman"/>
            </a:endParaRPr>
          </a:p>
          <a:p>
            <a:pPr marL="34290">
              <a:lnSpc>
                <a:spcPts val="1019"/>
              </a:lnSpc>
              <a:spcBef>
                <a:spcPts val="330"/>
              </a:spcBef>
            </a:pPr>
            <a:r>
              <a:rPr dirty="0" sz="900" spc="645">
                <a:solidFill>
                  <a:srgbClr val="E15980"/>
                </a:solidFill>
                <a:latin typeface="Arial"/>
                <a:cs typeface="Arial"/>
              </a:rPr>
              <a:t>o </a:t>
            </a:r>
            <a:r>
              <a:rPr dirty="0" sz="900" spc="484">
                <a:solidFill>
                  <a:srgbClr val="E15980"/>
                </a:solidFill>
                <a:latin typeface="Arial"/>
                <a:cs typeface="Arial"/>
              </a:rPr>
              <a:t>oE::r </a:t>
            </a:r>
            <a:r>
              <a:rPr dirty="0" sz="950" spc="-30">
                <a:solidFill>
                  <a:srgbClr val="E15980"/>
                </a:solidFill>
                <a:latin typeface="Times New Roman"/>
                <a:cs typeface="Times New Roman"/>
              </a:rPr>
              <a:t>-p..=1,,qL..</a:t>
            </a:r>
            <a:r>
              <a:rPr dirty="0" sz="950" spc="-70">
                <a:solidFill>
                  <a:srgbClr val="E15980"/>
                </a:solidFill>
                <a:latin typeface="Times New Roman"/>
                <a:cs typeface="Times New Roman"/>
              </a:rPr>
              <a:t> </a:t>
            </a:r>
            <a:r>
              <a:rPr dirty="0" sz="750" spc="-40">
                <a:solidFill>
                  <a:srgbClr val="E15980"/>
                </a:solidFill>
                <a:latin typeface="Arial"/>
                <a:cs typeface="Arial"/>
              </a:rPr>
              <a:t>oF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1560"/>
              </a:lnSpc>
            </a:pPr>
            <a:r>
              <a:rPr dirty="0" sz="1400" spc="370" i="1">
                <a:solidFill>
                  <a:srgbClr val="E15980"/>
                </a:solidFill>
                <a:latin typeface="Times New Roman"/>
                <a:cs typeface="Times New Roman"/>
              </a:rPr>
              <a:t>1\&gt; </a:t>
            </a:r>
            <a:r>
              <a:rPr dirty="0" sz="1250" spc="-25">
                <a:solidFill>
                  <a:srgbClr val="E15980"/>
                </a:solidFill>
                <a:latin typeface="Times New Roman"/>
                <a:cs typeface="Times New Roman"/>
              </a:rPr>
              <a:t>wl </a:t>
            </a:r>
            <a:r>
              <a:rPr dirty="0" sz="950" spc="720" i="1">
                <a:solidFill>
                  <a:srgbClr val="E15980"/>
                </a:solidFill>
                <a:latin typeface="Arial"/>
                <a:cs typeface="Arial"/>
              </a:rPr>
              <a:t>t::, </a:t>
            </a:r>
            <a:r>
              <a:rPr dirty="0" sz="950" spc="20">
                <a:solidFill>
                  <a:srgbClr val="E15980"/>
                </a:solidFill>
                <a:latin typeface="Times New Roman"/>
                <a:cs typeface="Times New Roman"/>
              </a:rPr>
              <a:t>Acc:r</a:t>
            </a:r>
            <a:r>
              <a:rPr dirty="0" sz="950" spc="70">
                <a:solidFill>
                  <a:srgbClr val="E15980"/>
                </a:solidFill>
                <a:latin typeface="Times New Roman"/>
                <a:cs typeface="Times New Roman"/>
              </a:rPr>
              <a:t> </a:t>
            </a:r>
            <a:r>
              <a:rPr dirty="0" sz="1000" spc="-80" i="1">
                <a:solidFill>
                  <a:srgbClr val="E15980"/>
                </a:solidFill>
                <a:latin typeface="Arial"/>
                <a:cs typeface="Arial"/>
              </a:rPr>
              <a:t>cQDt?&gt;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63226" y="5443759"/>
            <a:ext cx="70485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indent="-92710">
              <a:lnSpc>
                <a:spcPct val="100000"/>
              </a:lnSpc>
              <a:spcBef>
                <a:spcPts val="100"/>
              </a:spcBef>
              <a:buChar char="·"/>
              <a:tabLst>
                <a:tab pos="227965" algn="l"/>
              </a:tabLst>
            </a:pPr>
            <a:r>
              <a:rPr dirty="0" sz="1200" b="1">
                <a:solidFill>
                  <a:srgbClr val="E15980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baseline="23809" sz="1575" spc="-195" b="1">
                <a:solidFill>
                  <a:srgbClr val="E15980"/>
                </a:solidFill>
                <a:latin typeface="Times New Roman"/>
                <a:cs typeface="Times New Roman"/>
              </a:rPr>
              <a:t>1</a:t>
            </a:r>
            <a:r>
              <a:rPr dirty="0" sz="1050" spc="-130" b="1">
                <a:solidFill>
                  <a:srgbClr val="E15980"/>
                </a:solidFill>
                <a:latin typeface="Times New Roman"/>
                <a:cs typeface="Times New Roman"/>
              </a:rPr>
              <a:t>, </a:t>
            </a:r>
            <a:r>
              <a:rPr dirty="0" sz="1050" spc="-75" b="1">
                <a:solidFill>
                  <a:srgbClr val="E15980"/>
                </a:solidFill>
                <a:latin typeface="Times New Roman"/>
                <a:cs typeface="Times New Roman"/>
              </a:rPr>
              <a:t>3 </a:t>
            </a:r>
            <a:r>
              <a:rPr dirty="0" sz="1050" spc="-245" b="1">
                <a:solidFill>
                  <a:srgbClr val="E15980"/>
                </a:solidFill>
                <a:latin typeface="Times New Roman"/>
                <a:cs typeface="Times New Roman"/>
              </a:rPr>
              <a:t>1 </a:t>
            </a:r>
            <a:r>
              <a:rPr dirty="0" sz="1050" spc="-30" b="1">
                <a:solidFill>
                  <a:srgbClr val="E15980"/>
                </a:solidFill>
                <a:latin typeface="Times New Roman"/>
                <a:cs typeface="Times New Roman"/>
              </a:rPr>
              <a:t>-,'1-.1-&gt;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3249" y="5327729"/>
            <a:ext cx="7239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30">
                <a:solidFill>
                  <a:srgbClr val="575757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19762" y="5321622"/>
            <a:ext cx="14986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5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dirty="0" sz="600" spc="-8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600" spc="45">
                <a:solidFill>
                  <a:srgbClr val="3A3A3A"/>
                </a:solidFill>
                <a:latin typeface="Times New Roman"/>
                <a:cs typeface="Times New Roman"/>
              </a:rPr>
              <a:t>0</a:t>
            </a:r>
            <a:r>
              <a:rPr dirty="0" sz="600" spc="45">
                <a:solidFill>
                  <a:srgbClr val="575757"/>
                </a:solidFill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3928" y="2371765"/>
            <a:ext cx="3689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696969"/>
                </a:solidFill>
                <a:latin typeface="Arial"/>
                <a:cs typeface="Arial"/>
              </a:rPr>
              <a:t>Expe,.&gt;se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36684" y="2362350"/>
            <a:ext cx="54356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5">
                <a:solidFill>
                  <a:srgbClr val="696969"/>
                </a:solidFill>
                <a:latin typeface="Times New Roman"/>
                <a:cs typeface="Times New Roman"/>
              </a:rPr>
              <a:t>Encumbrance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18642" y="2594665"/>
            <a:ext cx="4521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20">
                <a:solidFill>
                  <a:srgbClr val="575757"/>
                </a:solidFill>
                <a:latin typeface="Times New Roman"/>
                <a:cs typeface="Times New Roman"/>
              </a:rPr>
              <a:t>31</a:t>
            </a:r>
            <a:r>
              <a:rPr dirty="0" sz="650" spc="-2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650" spc="10">
                <a:solidFill>
                  <a:srgbClr val="575757"/>
                </a:solidFill>
                <a:latin typeface="Times New Roman"/>
                <a:cs typeface="Times New Roman"/>
              </a:rPr>
              <a:t>,</a:t>
            </a:r>
            <a:r>
              <a:rPr dirty="0" sz="650" spc="-3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575757"/>
                </a:solidFill>
                <a:latin typeface="Times New Roman"/>
                <a:cs typeface="Times New Roman"/>
              </a:rPr>
              <a:t>341</a:t>
            </a:r>
            <a:r>
              <a:rPr dirty="0" sz="650" spc="-2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650" spc="1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dirty="0" sz="650" spc="-7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575757"/>
                </a:solidFill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26697" y="3898238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3175">
            <a:solidFill>
              <a:srgbClr val="D1D1D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118102" y="2719735"/>
          <a:ext cx="6253480" cy="2620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300"/>
                <a:gridCol w="1280795"/>
                <a:gridCol w="1515745"/>
                <a:gridCol w="568325"/>
                <a:gridCol w="699770"/>
                <a:gridCol w="678814"/>
              </a:tblGrid>
              <a:tr h="113190">
                <a:tc>
                  <a:txBody>
                    <a:bodyPr/>
                    <a:lstStyle/>
                    <a:p>
                      <a:pPr algn="ctr" marR="4445">
                        <a:lnSpc>
                          <a:spcPts val="690"/>
                        </a:lnSpc>
                        <a:spcBef>
                          <a:spcPts val="100"/>
                        </a:spcBef>
                        <a:tabLst>
                          <a:tab pos="383540" algn="l"/>
                        </a:tabLst>
                      </a:pPr>
                      <a:r>
                        <a:rPr dirty="0" sz="650" spc="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61123	</a:t>
                      </a:r>
                      <a:r>
                        <a:rPr dirty="0" baseline="4273" sz="975" spc="-1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HENA </a:t>
                      </a:r>
                      <a:r>
                        <a:rPr dirty="0" baseline="3968" sz="1050" spc="97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10/12/14 </a:t>
                      </a:r>
                      <a:r>
                        <a:rPr dirty="0" baseline="4273" sz="975" spc="52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F0</a:t>
                      </a:r>
                      <a:r>
                        <a:rPr dirty="0" baseline="4273" sz="975" spc="52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!</a:t>
                      </a:r>
                      <a:r>
                        <a:rPr dirty="0" baseline="4273" sz="975" spc="-7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4273" sz="975" spc="89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baseline="4273" sz="975" spc="89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1288</a:t>
                      </a:r>
                      <a:endParaRPr baseline="4273" sz="975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690"/>
                        </a:lnSpc>
                        <a:spcBef>
                          <a:spcPts val="100"/>
                        </a:spcBef>
                      </a:pPr>
                      <a:r>
                        <a:rPr dirty="0" sz="650" spc="4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Encumbrance</a:t>
                      </a:r>
                      <a:r>
                        <a:rPr dirty="0" sz="650" spc="21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Salaries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725"/>
                        </a:lnSpc>
                      </a:pPr>
                      <a:r>
                        <a:rPr dirty="0" sz="700" spc="-50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dirty="0" sz="700" spc="-5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63,535</a:t>
                      </a:r>
                      <a:r>
                        <a:rPr dirty="0" sz="700" spc="-50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00" spc="-5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29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09085">
                <a:tc>
                  <a:txBody>
                    <a:bodyPr/>
                    <a:lstStyle/>
                    <a:p>
                      <a:pPr algn="ctr" marR="6350">
                        <a:lnSpc>
                          <a:spcPts val="710"/>
                        </a:lnSpc>
                        <a:spcBef>
                          <a:spcPts val="50"/>
                        </a:spcBef>
                        <a:tabLst>
                          <a:tab pos="377190" algn="l"/>
                        </a:tabLst>
                      </a:pPr>
                      <a:r>
                        <a:rPr dirty="0" sz="700" spc="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61123	</a:t>
                      </a:r>
                      <a:r>
                        <a:rPr dirty="0" sz="700" spc="-85" b="1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!!ENA </a:t>
                      </a:r>
                      <a:r>
                        <a:rPr dirty="0" sz="700" spc="6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10/19/14</a:t>
                      </a:r>
                      <a:r>
                        <a:rPr dirty="0" sz="700" spc="1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4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F0</a:t>
                      </a:r>
                      <a:r>
                        <a:rPr dirty="0" sz="650" spc="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10138</a:t>
                      </a:r>
                      <a:r>
                        <a:rPr dirty="0" sz="650" spc="4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685"/>
                        </a:lnSpc>
                        <a:spcBef>
                          <a:spcPts val="75"/>
                        </a:spcBef>
                      </a:pPr>
                      <a:r>
                        <a:rPr dirty="0" sz="650" spc="1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EnCUlUlrance</a:t>
                      </a:r>
                      <a:r>
                        <a:rPr dirty="0" sz="650" spc="4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8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Sa1ariei;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675"/>
                        </a:lnSpc>
                      </a:pPr>
                      <a:r>
                        <a:rPr dirty="0" sz="700" spc="-40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dirty="0" sz="700" spc="-4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4,421.75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64884">
                <a:tc>
                  <a:txBody>
                    <a:bodyPr/>
                    <a:lstStyle/>
                    <a:p>
                      <a:pPr algn="ctr" marR="5524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650" spc="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To:tal </a:t>
                      </a:r>
                      <a:r>
                        <a:rPr dirty="0" sz="700" spc="3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Account </a:t>
                      </a:r>
                      <a:r>
                        <a:rPr dirty="0" sz="700" spc="-14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700" spc="-14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700" spc="-1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700" spc="-1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0355">
                        <a:lnSpc>
                          <a:spcPts val="765"/>
                        </a:lnSpc>
                      </a:pPr>
                      <a:r>
                        <a:rPr dirty="0" sz="65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720"/>
                        </a:lnSpc>
                      </a:pPr>
                      <a:r>
                        <a:rPr dirty="0" sz="650" spc="-120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650" spc="-335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650" spc="-12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6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730"/>
                        </a:lnSpc>
                      </a:pPr>
                      <a:r>
                        <a:rPr dirty="0" sz="700" spc="-35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31,34</a:t>
                      </a:r>
                      <a:r>
                        <a:rPr dirty="0" sz="700" spc="-3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1.13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680"/>
                        </a:lnSpc>
                      </a:pPr>
                      <a:r>
                        <a:rPr dirty="0" sz="700" spc="-120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dirty="0" sz="700" spc="-5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r>
                        <a:rPr dirty="0" sz="700" spc="-12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r>
                        <a:rPr dirty="0" sz="700" spc="-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,957.04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57476"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  <a:spcBef>
                          <a:spcPts val="415"/>
                        </a:spcBef>
                        <a:tabLst>
                          <a:tab pos="380365" algn="l"/>
                        </a:tabLst>
                      </a:pPr>
                      <a:r>
                        <a:rPr dirty="0" sz="700" spc="2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61124	</a:t>
                      </a:r>
                      <a:r>
                        <a:rPr dirty="0" sz="700" spc="-114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HGNL </a:t>
                      </a:r>
                      <a:r>
                        <a:rPr dirty="0" sz="700" spc="-85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dirty="0" sz="700" spc="-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700" spc="-7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09/ </a:t>
                      </a:r>
                      <a:r>
                        <a:rPr dirty="0" sz="700" spc="-8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14 </a:t>
                      </a:r>
                      <a:r>
                        <a:rPr dirty="0" sz="650" spc="5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F0101243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720"/>
                        </a:lnSpc>
                        <a:spcBef>
                          <a:spcPts val="415"/>
                        </a:spcBef>
                      </a:pPr>
                      <a:r>
                        <a:rPr dirty="0" sz="700" spc="-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IIR </a:t>
                      </a:r>
                      <a:r>
                        <a:rPr dirty="0" sz="700" spc="-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Payr</a:t>
                      </a:r>
                      <a:r>
                        <a:rPr dirty="0" sz="700" spc="-5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-,</a:t>
                      </a:r>
                      <a:r>
                        <a:rPr dirty="0" sz="700" spc="-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dirty="0" sz="700" spc="-105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dirty="0" sz="700" spc="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2014 </a:t>
                      </a:r>
                      <a:r>
                        <a:rPr dirty="0" sz="700" spc="-10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4M </a:t>
                      </a:r>
                      <a:r>
                        <a:rPr dirty="0" sz="700" spc="-7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700" spc="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700" spc="-3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6,936</a:t>
                      </a:r>
                      <a:r>
                        <a:rPr dirty="0" sz="700" spc="-30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00" spc="-3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95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2976">
                <a:tc>
                  <a:txBody>
                    <a:bodyPr/>
                    <a:lstStyle/>
                    <a:p>
                      <a:pPr algn="ctr" marR="14604">
                        <a:lnSpc>
                          <a:spcPts val="720"/>
                        </a:lnSpc>
                        <a:spcBef>
                          <a:spcPts val="65"/>
                        </a:spcBef>
                        <a:tabLst>
                          <a:tab pos="380365" algn="l"/>
                        </a:tabLst>
                      </a:pPr>
                      <a:r>
                        <a:rPr dirty="0" sz="700" spc="2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61124	</a:t>
                      </a:r>
                      <a:r>
                        <a:rPr dirty="0" sz="650" spc="-5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HE!iA </a:t>
                      </a:r>
                      <a:r>
                        <a:rPr dirty="0" sz="700" spc="7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10/12/14</a:t>
                      </a:r>
                      <a:r>
                        <a:rPr dirty="0" sz="700" spc="1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F010</a:t>
                      </a:r>
                      <a:r>
                        <a:rPr dirty="0" sz="650" spc="3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650" spc="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288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670"/>
                        </a:lnSpc>
                        <a:spcBef>
                          <a:spcPts val="114"/>
                        </a:spcBef>
                      </a:pPr>
                      <a:r>
                        <a:rPr dirty="0" sz="650" spc="2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En.cumbrance</a:t>
                      </a:r>
                      <a:r>
                        <a:rPr dirty="0" sz="650" spc="4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Salaries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680"/>
                        </a:lnSpc>
                      </a:pPr>
                      <a:r>
                        <a:rPr dirty="0" sz="650" spc="15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650" spc="-45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2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650" spc="-45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650" spc="-7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650" spc="-14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650" spc="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650" spc="-7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2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650" spc="2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9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.95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5498">
                <a:tc>
                  <a:txBody>
                    <a:bodyPr/>
                    <a:lstStyle/>
                    <a:p>
                      <a:pPr algn="ctr" marR="495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650" spc="10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650" spc="5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Account</a:t>
                      </a:r>
                      <a:r>
                        <a:rPr dirty="0" sz="650" spc="6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5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61124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7815">
                        <a:lnSpc>
                          <a:spcPts val="775"/>
                        </a:lnSpc>
                      </a:pPr>
                      <a:r>
                        <a:rPr dirty="0" sz="65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6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765"/>
                        </a:lnSpc>
                      </a:pPr>
                      <a:r>
                        <a:rPr dirty="0" sz="700" spc="-114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00" spc="-114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730"/>
                        </a:lnSpc>
                      </a:pPr>
                      <a:r>
                        <a:rPr dirty="0" sz="650" spc="-23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650" spc="18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650" spc="-23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936</a:t>
                      </a:r>
                      <a:r>
                        <a:rPr dirty="0" sz="650" spc="74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20">
                          <a:solidFill>
                            <a:srgbClr val="9999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110">
                          <a:solidFill>
                            <a:srgbClr val="9999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23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650" spc="9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95">
                          <a:solidFill>
                            <a:srgbClr val="AAAAAA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650" spc="-9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680"/>
                        </a:lnSpc>
                      </a:pPr>
                      <a:r>
                        <a:rPr dirty="0" sz="650" spc="-6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650" spc="-9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dirty="0" sz="650" spc="-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650" spc="-11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650" spc="-1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936 </a:t>
                      </a:r>
                      <a:r>
                        <a:rPr dirty="0" sz="650" spc="-6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65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1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650" spc="-1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95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2519">
                <a:tc>
                  <a:txBody>
                    <a:bodyPr/>
                    <a:lstStyle/>
                    <a:p>
                      <a:pPr algn="ctr" marR="11430">
                        <a:lnSpc>
                          <a:spcPts val="735"/>
                        </a:lnSpc>
                        <a:spcBef>
                          <a:spcPts val="445"/>
                        </a:spcBef>
                        <a:tabLst>
                          <a:tab pos="380365" algn="l"/>
                        </a:tabLst>
                      </a:pPr>
                      <a:r>
                        <a:rPr dirty="0" sz="700" spc="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61125	</a:t>
                      </a:r>
                      <a:r>
                        <a:rPr dirty="0" sz="700" spc="-10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HCNL </a:t>
                      </a:r>
                      <a:r>
                        <a:rPr dirty="0" sz="700" spc="-7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700" spc="2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0/ </a:t>
                      </a:r>
                      <a:r>
                        <a:rPr dirty="0" sz="700" spc="3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09/ </a:t>
                      </a:r>
                      <a:r>
                        <a:rPr dirty="0" sz="700" spc="3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14 </a:t>
                      </a:r>
                      <a:r>
                        <a:rPr dirty="0" sz="700" spc="-9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f'o,</a:t>
                      </a:r>
                      <a:r>
                        <a:rPr dirty="0" sz="700" spc="-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2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700" spc="-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1:243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735"/>
                        </a:lnSpc>
                        <a:spcBef>
                          <a:spcPts val="445"/>
                        </a:spcBef>
                      </a:pPr>
                      <a:r>
                        <a:rPr dirty="0" sz="700" spc="-9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BR </a:t>
                      </a:r>
                      <a:r>
                        <a:rPr dirty="0" sz="650" spc="1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Papoll </a:t>
                      </a:r>
                      <a:r>
                        <a:rPr dirty="0" sz="700" spc="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dirty="0" sz="700" spc="45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700" spc="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z="650" spc="-40" b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4M </a:t>
                      </a:r>
                      <a:r>
                        <a:rPr dirty="0" sz="700" spc="2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700" spc="10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4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700" spc="-4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2,938.84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08396">
                <a:tc>
                  <a:txBody>
                    <a:bodyPr/>
                    <a:lstStyle/>
                    <a:p>
                      <a:pPr algn="ctr" marR="5080">
                        <a:lnSpc>
                          <a:spcPts val="720"/>
                        </a:lnSpc>
                        <a:spcBef>
                          <a:spcPts val="30"/>
                        </a:spcBef>
                        <a:tabLst>
                          <a:tab pos="375920" algn="l"/>
                        </a:tabLst>
                      </a:pPr>
                      <a:r>
                        <a:rPr dirty="0" sz="700" spc="-10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700" spc="-7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700" spc="-45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125	</a:t>
                      </a:r>
                      <a:r>
                        <a:rPr dirty="0" sz="650" spc="-90" b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BENA </a:t>
                      </a:r>
                      <a:r>
                        <a:rPr dirty="0" sz="650" spc="-6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650" spc="-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0/ </a:t>
                      </a:r>
                      <a:r>
                        <a:rPr dirty="0" sz="650" spc="-5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12/ </a:t>
                      </a:r>
                      <a:r>
                        <a:rPr dirty="0" sz="650" spc="-6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650" spc="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F0101286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670"/>
                        </a:lnSpc>
                        <a:spcBef>
                          <a:spcPts val="80"/>
                        </a:spcBef>
                      </a:pPr>
                      <a:r>
                        <a:rPr dirty="0" sz="650" spc="4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Encumbrance</a:t>
                      </a:r>
                      <a:r>
                        <a:rPr dirty="0" sz="650" spc="21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Salaries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715"/>
                        </a:lnSpc>
                        <a:spcBef>
                          <a:spcPts val="35"/>
                        </a:spcBef>
                      </a:pPr>
                      <a:r>
                        <a:rPr dirty="0" sz="60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705"/>
                        </a:lnSpc>
                      </a:pPr>
                      <a:r>
                        <a:rPr dirty="0" sz="700" spc="-55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dirty="0" sz="700" spc="-5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2,729</a:t>
                      </a:r>
                      <a:r>
                        <a:rPr dirty="0" sz="700" spc="-37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00" spc="-45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.1</a:t>
                      </a:r>
                      <a:r>
                        <a:rPr dirty="0" sz="700" spc="-4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04260">
                <a:tc>
                  <a:txBody>
                    <a:bodyPr/>
                    <a:lstStyle/>
                    <a:p>
                      <a:pPr algn="ctr" marR="5080">
                        <a:lnSpc>
                          <a:spcPts val="700"/>
                        </a:lnSpc>
                        <a:spcBef>
                          <a:spcPts val="20"/>
                        </a:spcBef>
                        <a:tabLst>
                          <a:tab pos="380365" algn="l"/>
                        </a:tabLst>
                      </a:pPr>
                      <a:r>
                        <a:rPr dirty="0" sz="700" spc="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(;1125	</a:t>
                      </a:r>
                      <a:r>
                        <a:rPr dirty="0" sz="700" spc="-7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HDIA </a:t>
                      </a:r>
                      <a:r>
                        <a:rPr dirty="0" sz="700" spc="-55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700" spc="2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0/ </a:t>
                      </a:r>
                      <a:r>
                        <a:rPr dirty="0" sz="700" spc="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26/ </a:t>
                      </a:r>
                      <a:r>
                        <a:rPr dirty="0" sz="700" spc="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700" spc="5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1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F0101487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650"/>
                        </a:lnSpc>
                        <a:spcBef>
                          <a:spcPts val="70"/>
                        </a:spcBef>
                      </a:pPr>
                      <a:r>
                        <a:rPr dirty="0" sz="650" spc="4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Encumbrance</a:t>
                      </a:r>
                      <a:r>
                        <a:rPr dirty="0" sz="650" spc="19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Salaries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695"/>
                        </a:lnSpc>
                        <a:spcBef>
                          <a:spcPts val="25"/>
                        </a:spcBef>
                      </a:pPr>
                      <a:r>
                        <a:rPr dirty="0" sz="60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695"/>
                        </a:lnSpc>
                      </a:pPr>
                      <a:r>
                        <a:rPr dirty="0" sz="700" spc="-12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1,8</a:t>
                      </a:r>
                      <a:r>
                        <a:rPr dirty="0" sz="700" spc="-27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00" spc="-4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429</a:t>
                      </a:r>
                      <a:r>
                        <a:rPr dirty="0" sz="700" spc="-35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00" spc="-70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.6</a:t>
                      </a:r>
                      <a:r>
                        <a:rPr dirty="0" sz="700" spc="-7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73715">
                <a:tc>
                  <a:txBody>
                    <a:bodyPr/>
                    <a:lstStyle/>
                    <a:p>
                      <a:pPr algn="ctr" marR="50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750" spc="-6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Total </a:t>
                      </a:r>
                      <a:r>
                        <a:rPr dirty="0" sz="750" spc="-125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Ac</a:t>
                      </a:r>
                      <a:r>
                        <a:rPr dirty="0" sz="750" spc="-12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cou,it</a:t>
                      </a:r>
                      <a:r>
                        <a:rPr dirty="0" sz="750" spc="-18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00" spc="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61125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5275">
                        <a:lnSpc>
                          <a:spcPts val="810"/>
                        </a:lnSpc>
                      </a:pPr>
                      <a:r>
                        <a:rPr dirty="0" sz="70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750"/>
                        </a:lnSpc>
                      </a:pPr>
                      <a:r>
                        <a:rPr dirty="0" sz="650" spc="-120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650" spc="-335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650" spc="-12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6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715"/>
                        </a:lnSpc>
                      </a:pPr>
                      <a:r>
                        <a:rPr dirty="0" sz="700" spc="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2, </a:t>
                      </a:r>
                      <a:r>
                        <a:rPr dirty="0" sz="700" spc="-1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700" spc="-13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700" spc="-1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38 </a:t>
                      </a:r>
                      <a:r>
                        <a:rPr dirty="0" sz="700" spc="-8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700" spc="-85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00" spc="-5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9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84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735"/>
                        </a:lnSpc>
                      </a:pPr>
                      <a:r>
                        <a:rPr dirty="0" sz="700" spc="-4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15,700</a:t>
                      </a:r>
                      <a:r>
                        <a:rPr dirty="0" sz="700" spc="-45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.5</a:t>
                      </a:r>
                      <a:r>
                        <a:rPr dirty="0" sz="700" spc="-4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58888"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  <a:spcBef>
                          <a:spcPts val="405"/>
                        </a:spcBef>
                        <a:tabLst>
                          <a:tab pos="379095" algn="l"/>
                        </a:tabLst>
                      </a:pPr>
                      <a:r>
                        <a:rPr dirty="0" sz="700" spc="2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61126	</a:t>
                      </a:r>
                      <a:r>
                        <a:rPr dirty="0" sz="700" spc="-7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llGNL </a:t>
                      </a:r>
                      <a:r>
                        <a:rPr dirty="0" sz="700" spc="5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10/09/14</a:t>
                      </a:r>
                      <a:r>
                        <a:rPr dirty="0" sz="700" spc="5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700" spc="4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700" spc="-7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23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01(</a:t>
                      </a:r>
                      <a:r>
                        <a:rPr dirty="0" sz="700" spc="434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11243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745"/>
                        </a:lnSpc>
                        <a:spcBef>
                          <a:spcPts val="405"/>
                        </a:spcBef>
                      </a:pPr>
                      <a:r>
                        <a:rPr dirty="0" sz="700" spc="-10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HR </a:t>
                      </a:r>
                      <a:r>
                        <a:rPr dirty="0" sz="650" spc="10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PayroU </a:t>
                      </a:r>
                      <a:r>
                        <a:rPr dirty="0" sz="700" spc="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2024 </a:t>
                      </a:r>
                      <a:r>
                        <a:rPr dirty="0" sz="600" spc="20" b="1">
                          <a:solidFill>
                            <a:srgbClr val="494949"/>
                          </a:solidFill>
                          <a:latin typeface="Arial"/>
                          <a:cs typeface="Arial"/>
                        </a:rPr>
                        <a:t>4H </a:t>
                      </a:r>
                      <a:r>
                        <a:rPr dirty="0" sz="700" spc="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700" spc="13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5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4,097.20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1910">
                <a:tc>
                  <a:txBody>
                    <a:bodyPr/>
                    <a:lstStyle/>
                    <a:p>
                      <a:pPr algn="ctr" marR="3175">
                        <a:lnSpc>
                          <a:spcPts val="780"/>
                        </a:lnSpc>
                        <a:tabLst>
                          <a:tab pos="382270" algn="l"/>
                        </a:tabLst>
                      </a:pPr>
                      <a:r>
                        <a:rPr dirty="0" sz="700" spc="-11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61.126	</a:t>
                      </a:r>
                      <a:r>
                        <a:rPr dirty="0" sz="700" spc="-4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HENA </a:t>
                      </a:r>
                      <a:r>
                        <a:rPr dirty="0" sz="700" spc="-5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10/12/14</a:t>
                      </a:r>
                      <a:r>
                        <a:rPr dirty="0" sz="700" spc="-135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650" spc="4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f,0101288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780"/>
                        </a:lnSpc>
                      </a:pPr>
                      <a:r>
                        <a:rPr dirty="0" sz="650" spc="1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Encumbranc@</a:t>
                      </a:r>
                      <a:r>
                        <a:rPr dirty="0" sz="650" spc="18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4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Sdari;,s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705"/>
                        </a:lnSpc>
                      </a:pPr>
                      <a:r>
                        <a:rPr dirty="0" sz="650" spc="-2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-4, </a:t>
                      </a:r>
                      <a:r>
                        <a:rPr dirty="0" sz="650" spc="-2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09 </a:t>
                      </a:r>
                      <a:r>
                        <a:rPr dirty="0" sz="650" spc="-17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650" spc="-17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650" spc="24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7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.2</a:t>
                      </a:r>
                      <a:r>
                        <a:rPr dirty="0" sz="650" spc="-2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9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2965">
                <a:tc>
                  <a:txBody>
                    <a:bodyPr/>
                    <a:lstStyle/>
                    <a:p>
                      <a:pPr algn="ctr" marR="65405">
                        <a:lnSpc>
                          <a:spcPts val="869"/>
                        </a:lnSpc>
                      </a:pPr>
                      <a:r>
                        <a:rPr dirty="0" sz="800" spc="-9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Total </a:t>
                      </a:r>
                      <a:r>
                        <a:rPr dirty="0" sz="800" spc="-11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Account </a:t>
                      </a:r>
                      <a:r>
                        <a:rPr dirty="0" sz="700" spc="-8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61 </a:t>
                      </a:r>
                      <a:r>
                        <a:rPr dirty="0" sz="700" spc="-8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700" spc="-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8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70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60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745"/>
                        </a:lnSpc>
                      </a:pPr>
                      <a:r>
                        <a:rPr dirty="0" sz="700" spc="-9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.00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725"/>
                        </a:lnSpc>
                      </a:pPr>
                      <a:r>
                        <a:rPr dirty="0" sz="700" spc="-114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dirty="0" sz="700" spc="-29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00" spc="-114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700" spc="-114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097.20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700"/>
                        </a:lnSpc>
                      </a:pPr>
                      <a:r>
                        <a:rPr dirty="0" sz="700" spc="-7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-4</a:t>
                      </a:r>
                      <a:r>
                        <a:rPr dirty="0" sz="700" spc="-75">
                          <a:solidFill>
                            <a:srgbClr val="3A3A3A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700" spc="-75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09'7.20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369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tabLst>
                          <a:tab pos="384175" algn="l"/>
                        </a:tabLst>
                      </a:pPr>
                      <a:r>
                        <a:rPr dirty="0" sz="650" spc="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61226	</a:t>
                      </a:r>
                      <a:r>
                        <a:rPr dirty="0" sz="650" spc="-7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BGMl. </a:t>
                      </a:r>
                      <a:r>
                        <a:rPr dirty="0" sz="700" spc="-6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700" spc="2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0/ </a:t>
                      </a:r>
                      <a:r>
                        <a:rPr dirty="0" sz="700" spc="3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09/ </a:t>
                      </a:r>
                      <a:r>
                        <a:rPr dirty="0" sz="700" spc="35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700" spc="-70">
                          <a:solidFill>
                            <a:srgbClr val="7B7B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f\01012'¼3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R="37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650" spc="4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Tota.1 </a:t>
                      </a:r>
                      <a:r>
                        <a:rPr dirty="0" sz="650" spc="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Accoun</a:t>
                      </a:r>
                      <a:r>
                        <a:rPr dirty="0" sz="700" spc="2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650" spc="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dirty="0" sz="700" spc="-204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700" spc="18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4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700" spc="-12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226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dirty="0" sz="600" spc="15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ffll. </a:t>
                      </a:r>
                      <a:r>
                        <a:rPr dirty="0" sz="700" spc="9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Payroll </a:t>
                      </a:r>
                      <a:r>
                        <a:rPr dirty="0" sz="700" spc="-5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r>
                        <a:rPr dirty="0" sz="700" spc="-5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dirty="0" sz="700" spc="-5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1 </a:t>
                      </a:r>
                      <a:r>
                        <a:rPr dirty="0" sz="600" spc="-15" b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4M </a:t>
                      </a:r>
                      <a:r>
                        <a:rPr dirty="0" sz="700" spc="-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700" spc="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287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60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dirty="0" sz="650" spc="-120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650" spc="-315">
                          <a:solidFill>
                            <a:srgbClr val="7B7B7B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650" spc="-12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6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00" spc="-4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56.65</a:t>
                      </a:r>
                      <a:endParaRPr sz="700">
                        <a:latin typeface="Courier New"/>
                        <a:cs typeface="Courier New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00" spc="-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56 </a:t>
                      </a:r>
                      <a:r>
                        <a:rPr dirty="0" sz="700" spc="-5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700" spc="-14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7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750" spc="-185">
                          <a:solidFill>
                            <a:srgbClr val="999999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5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-0</a:t>
                      </a:r>
                      <a:r>
                        <a:rPr dirty="0" sz="750" spc="3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dirty="0" sz="75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6350"/>
                </a:tc>
              </a:tr>
              <a:tr h="162517">
                <a:tc>
                  <a:txBody>
                    <a:bodyPr/>
                    <a:lstStyle/>
                    <a:p>
                      <a:pPr algn="ctr" marR="40005">
                        <a:lnSpc>
                          <a:spcPts val="775"/>
                        </a:lnSpc>
                        <a:spcBef>
                          <a:spcPts val="405"/>
                        </a:spcBef>
                        <a:tabLst>
                          <a:tab pos="380365" algn="l"/>
                        </a:tabLst>
                      </a:pPr>
                      <a:r>
                        <a:rPr dirty="0" sz="650" spc="5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61311	</a:t>
                      </a:r>
                      <a:r>
                        <a:rPr dirty="0" sz="650" spc="-70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BGNL </a:t>
                      </a:r>
                      <a:r>
                        <a:rPr dirty="0" sz="700" spc="-40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10/09/14</a:t>
                      </a:r>
                      <a:r>
                        <a:rPr dirty="0" sz="700" spc="-254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650" spc="-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F0 </a:t>
                      </a:r>
                      <a:r>
                        <a:rPr dirty="0" sz="650" spc="-3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650" spc="-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01243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725"/>
                        </a:lnSpc>
                        <a:spcBef>
                          <a:spcPts val="455"/>
                        </a:spcBef>
                      </a:pPr>
                      <a:r>
                        <a:rPr dirty="0" sz="600" spc="-1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ilR</a:t>
                      </a:r>
                      <a:r>
                        <a:rPr dirty="0" sz="650" spc="-10">
                          <a:solidFill>
                            <a:srgbClr val="AAAAAA"/>
                          </a:solidFill>
                          <a:latin typeface="Times New Roman"/>
                          <a:cs typeface="Times New Roman"/>
                        </a:rPr>
                        <a:t>· </a:t>
                      </a:r>
                      <a:r>
                        <a:rPr dirty="0" sz="650" spc="1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pa yr ol </a:t>
                      </a:r>
                      <a:r>
                        <a:rPr dirty="0" sz="650" spc="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dirty="0" sz="650" spc="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2014 </a:t>
                      </a:r>
                      <a:r>
                        <a:rPr dirty="0" sz="650" spc="-8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4M </a:t>
                      </a:r>
                      <a:r>
                        <a:rPr dirty="0" sz="650" spc="-5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650" spc="4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7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9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25.</a:t>
                      </a:r>
                      <a:r>
                        <a:rPr dirty="0" sz="700" spc="-21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00" spc="35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419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2784"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650" spc="10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650" spc="1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7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AeCOWILt </a:t>
                      </a:r>
                      <a:r>
                        <a:rPr dirty="0" sz="650" spc="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51311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98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(I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750"/>
                        </a:lnSpc>
                      </a:pPr>
                      <a:r>
                        <a:rPr dirty="0" sz="650" spc="15">
                          <a:solidFill>
                            <a:srgbClr val="9999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>
                          <a:solidFill>
                            <a:srgbClr val="9999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3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0330">
                        <a:lnSpc>
                          <a:spcPts val="735"/>
                        </a:lnSpc>
                      </a:pPr>
                      <a:r>
                        <a:rPr dirty="0" sz="600" spc="30">
                          <a:solidFill>
                            <a:srgbClr val="49494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00" spc="65">
                          <a:solidFill>
                            <a:srgbClr val="4949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solidFill>
                            <a:srgbClr val="575757"/>
                          </a:solidFill>
                          <a:latin typeface="Courier New"/>
                          <a:cs typeface="Courier New"/>
                        </a:rPr>
                        <a:t>.00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9850">
                        <a:lnSpc>
                          <a:spcPts val="685"/>
                        </a:lnSpc>
                      </a:pPr>
                      <a:r>
                        <a:rPr dirty="0" sz="700" spc="-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.00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79718">
                <a:tc>
                  <a:txBody>
                    <a:bodyPr/>
                    <a:lstStyle/>
                    <a:p>
                      <a:pPr algn="ctr" marL="1270">
                        <a:lnSpc>
                          <a:spcPts val="690"/>
                        </a:lnSpc>
                        <a:spcBef>
                          <a:spcPts val="625"/>
                        </a:spcBef>
                        <a:tabLst>
                          <a:tab pos="386715" algn="l"/>
                        </a:tabLst>
                      </a:pPr>
                      <a:r>
                        <a:rPr dirty="0" sz="650" spc="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62134	00 </a:t>
                      </a:r>
                      <a:r>
                        <a:rPr dirty="0" sz="650" spc="-85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650" spc="-8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650" spc="-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10/  </a:t>
                      </a:r>
                      <a:r>
                        <a:rPr dirty="0" sz="650" spc="-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650" spc="-5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650" spc="-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1/ </a:t>
                      </a:r>
                      <a:r>
                        <a:rPr dirty="0" sz="650" spc="-1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650" spc="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8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In.32637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937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690"/>
                        </a:lnSpc>
                        <a:spcBef>
                          <a:spcPts val="625"/>
                        </a:spcBef>
                      </a:pPr>
                      <a:r>
                        <a:rPr dirty="0" sz="650" spc="-4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ll.ya.11, </a:t>
                      </a:r>
                      <a:r>
                        <a:rPr dirty="0" sz="650" spc="55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Timothy</a:t>
                      </a:r>
                      <a:r>
                        <a:rPr dirty="0" sz="650" spc="140">
                          <a:solidFill>
                            <a:srgbClr val="5757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25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It.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93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700" spc="-5">
                          <a:solidFill>
                            <a:srgbClr val="494949"/>
                          </a:solidFill>
                          <a:latin typeface="Courier New"/>
                          <a:cs typeface="Courier New"/>
                        </a:rPr>
                        <a:t>100.00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6273826" y="5308900"/>
            <a:ext cx="3168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5">
                <a:solidFill>
                  <a:srgbClr val="494949"/>
                </a:solidFill>
                <a:latin typeface="Courier New"/>
                <a:cs typeface="Courier New"/>
              </a:rPr>
              <a:t>100</a:t>
            </a:r>
            <a:r>
              <a:rPr dirty="0" sz="700" spc="-45">
                <a:solidFill>
                  <a:srgbClr val="696969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27602" y="5290070"/>
            <a:ext cx="1771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999999"/>
                </a:solidFill>
                <a:latin typeface="Courier New"/>
                <a:cs typeface="Courier New"/>
              </a:rPr>
              <a:t>.</a:t>
            </a:r>
            <a:r>
              <a:rPr dirty="0" sz="800" spc="-95">
                <a:solidFill>
                  <a:srgbClr val="575757"/>
                </a:solidFill>
                <a:latin typeface="Courier New"/>
                <a:cs typeface="Courier New"/>
              </a:rPr>
              <a:t>QO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0992" y="5598465"/>
            <a:ext cx="30283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14">
                <a:solidFill>
                  <a:srgbClr val="575757"/>
                </a:solidFill>
                <a:latin typeface="Times New Roman"/>
                <a:cs typeface="Times New Roman"/>
              </a:rPr>
              <a:t>Report </a:t>
            </a:r>
            <a:r>
              <a:rPr dirty="0" sz="650" spc="50">
                <a:solidFill>
                  <a:srgbClr val="494949"/>
                </a:solidFill>
                <a:latin typeface="Times New Roman"/>
                <a:cs typeface="Times New Roman"/>
              </a:rPr>
              <a:t>Gen</a:t>
            </a:r>
            <a:r>
              <a:rPr dirty="0" sz="650" spc="50">
                <a:solidFill>
                  <a:srgbClr val="696969"/>
                </a:solidFill>
                <a:latin typeface="Times New Roman"/>
                <a:cs typeface="Times New Roman"/>
              </a:rPr>
              <a:t>e!"a</a:t>
            </a:r>
            <a:r>
              <a:rPr dirty="0" sz="650" spc="50">
                <a:solidFill>
                  <a:srgbClr val="3A3A3A"/>
                </a:solidFill>
                <a:latin typeface="Times New Roman"/>
                <a:cs typeface="Times New Roman"/>
              </a:rPr>
              <a:t>t </a:t>
            </a:r>
            <a:r>
              <a:rPr dirty="0" sz="650" spc="-10">
                <a:solidFill>
                  <a:srgbClr val="3A3A3A"/>
                </a:solidFill>
                <a:latin typeface="Times New Roman"/>
                <a:cs typeface="Times New Roman"/>
              </a:rPr>
              <a:t>ed </a:t>
            </a:r>
            <a:r>
              <a:rPr dirty="0" sz="750" spc="-10">
                <a:solidFill>
                  <a:srgbClr val="494949"/>
                </a:solidFill>
                <a:latin typeface="Times New Roman"/>
                <a:cs typeface="Times New Roman"/>
              </a:rPr>
              <a:t>in </a:t>
            </a:r>
            <a:r>
              <a:rPr dirty="0" sz="750" spc="90">
                <a:solidFill>
                  <a:srgbClr val="494949"/>
                </a:solidFill>
                <a:latin typeface="Times New Roman"/>
                <a:cs typeface="Times New Roman"/>
              </a:rPr>
              <a:t>MSTR </a:t>
            </a:r>
            <a:r>
              <a:rPr dirty="0" sz="750" spc="35">
                <a:solidFill>
                  <a:srgbClr val="494949"/>
                </a:solidFill>
                <a:latin typeface="Times New Roman"/>
                <a:cs typeface="Times New Roman"/>
              </a:rPr>
              <a:t>by </a:t>
            </a:r>
            <a:r>
              <a:rPr dirty="0" sz="750" spc="90">
                <a:solidFill>
                  <a:srgbClr val="575757"/>
                </a:solidFill>
                <a:latin typeface="Times New Roman"/>
                <a:cs typeface="Times New Roman"/>
              </a:rPr>
              <a:t>MBROWN </a:t>
            </a:r>
            <a:r>
              <a:rPr dirty="0" sz="550" spc="45">
                <a:solidFill>
                  <a:srgbClr val="494949"/>
                </a:solidFill>
                <a:latin typeface="Times New Roman"/>
                <a:cs typeface="Times New Roman"/>
              </a:rPr>
              <a:t>011 </a:t>
            </a:r>
            <a:r>
              <a:rPr dirty="0" sz="650" spc="20">
                <a:solidFill>
                  <a:srgbClr val="575757"/>
                </a:solidFill>
                <a:latin typeface="Times New Roman"/>
                <a:cs typeface="Times New Roman"/>
              </a:rPr>
              <a:t>'I\u); </a:t>
            </a:r>
            <a:r>
              <a:rPr dirty="0" sz="800" spc="-40">
                <a:solidFill>
                  <a:srgbClr val="696969"/>
                </a:solidFill>
                <a:latin typeface="Arial"/>
                <a:cs typeface="Arial"/>
              </a:rPr>
              <a:t>J</a:t>
            </a:r>
            <a:r>
              <a:rPr dirty="0" sz="800" spc="-40">
                <a:solidFill>
                  <a:srgbClr val="494949"/>
                </a:solidFill>
                <a:latin typeface="Arial"/>
                <a:cs typeface="Arial"/>
              </a:rPr>
              <a:t>l,]Jl </a:t>
            </a:r>
            <a:r>
              <a:rPr dirty="0" sz="650" spc="-55">
                <a:solidFill>
                  <a:srgbClr val="575757"/>
                </a:solidFill>
                <a:latin typeface="Times New Roman"/>
                <a:cs typeface="Times New Roman"/>
              </a:rPr>
              <a:t>16 </a:t>
            </a:r>
            <a:r>
              <a:rPr dirty="0" sz="650" spc="-55">
                <a:solidFill>
                  <a:srgbClr val="494949"/>
                </a:solidFill>
                <a:latin typeface="Times New Roman"/>
                <a:cs typeface="Times New Roman"/>
              </a:rPr>
              <a:t>15 </a:t>
            </a:r>
            <a:r>
              <a:rPr dirty="0" sz="650" spc="-30">
                <a:solidFill>
                  <a:srgbClr val="7B7B7B"/>
                </a:solidFill>
                <a:latin typeface="Times New Roman"/>
                <a:cs typeface="Times New Roman"/>
              </a:rPr>
              <a:t>:</a:t>
            </a:r>
            <a:r>
              <a:rPr dirty="0" sz="650" spc="-12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650" spc="-50">
                <a:solidFill>
                  <a:srgbClr val="575757"/>
                </a:solidFill>
                <a:latin typeface="Times New Roman"/>
                <a:cs typeface="Times New Roman"/>
              </a:rPr>
              <a:t>25:20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83767" y="5617549"/>
            <a:ext cx="2324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80">
                <a:solidFill>
                  <a:srgbClr val="575757"/>
                </a:solidFill>
                <a:latin typeface="Times New Roman"/>
                <a:cs typeface="Times New Roman"/>
              </a:rPr>
              <a:t>2015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145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367" y="647324"/>
            <a:ext cx="1928903" cy="14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64271" y="714500"/>
            <a:ext cx="5222240" cy="0"/>
          </a:xfrm>
          <a:custGeom>
            <a:avLst/>
            <a:gdLst/>
            <a:ahLst/>
            <a:cxnLst/>
            <a:rect l="l" t="t" r="r" b="b"/>
            <a:pathLst>
              <a:path w="5222240" h="0">
                <a:moveTo>
                  <a:pt x="0" y="0"/>
                </a:moveTo>
                <a:lnTo>
                  <a:pt x="5222079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19924" y="5041195"/>
            <a:ext cx="668655" cy="0"/>
          </a:xfrm>
          <a:custGeom>
            <a:avLst/>
            <a:gdLst/>
            <a:ahLst/>
            <a:cxnLst/>
            <a:rect l="l" t="t" r="r" b="b"/>
            <a:pathLst>
              <a:path w="668654" h="0">
                <a:moveTo>
                  <a:pt x="0" y="0"/>
                </a:moveTo>
                <a:lnTo>
                  <a:pt x="668401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25628" y="583225"/>
            <a:ext cx="6667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100" spc="-70" i="1">
                <a:solidFill>
                  <a:srgbClr val="505050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Jsyr</a:t>
            </a:r>
            <a:r>
              <a:rPr dirty="0" sz="1100" spc="-70" i="1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u="heavy" sz="850" spc="-155" i="1">
                <a:solidFill>
                  <a:srgbClr val="505050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.!.!0</a:t>
            </a:r>
            <a:r>
              <a:rPr dirty="0" sz="850" spc="-125" i="1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u="heavy" sz="850" spc="-220" i="1">
                <a:solidFill>
                  <a:srgbClr val="BABABA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'</a:t>
            </a:r>
            <a:r>
              <a:rPr dirty="0" u="heavy" sz="850" spc="-220" i="1">
                <a:solidFill>
                  <a:srgbClr val="505050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15,mon</a:t>
            </a:r>
            <a:r>
              <a:rPr dirty="0" u="heavy" sz="850" spc="-75" i="1">
                <a:solidFill>
                  <a:srgbClr val="505050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 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7814" y="615031"/>
            <a:ext cx="49910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850" spc="-240" i="1">
                <a:solidFill>
                  <a:srgbClr val="505050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th=</a:t>
            </a:r>
            <a:r>
              <a:rPr dirty="0" sz="850" spc="625" i="1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u="heavy" sz="850" spc="80" i="1">
                <a:solidFill>
                  <a:srgbClr val="505050"/>
                </a:solidFill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OCT)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2822" y="587551"/>
            <a:ext cx="3270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646464"/>
                </a:solidFill>
                <a:latin typeface="Times New Roman"/>
                <a:cs typeface="Times New Roman"/>
              </a:rPr>
              <a:t>Page</a:t>
            </a:r>
            <a:r>
              <a:rPr dirty="0" sz="850" spc="-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646464"/>
                </a:solidFill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9159" y="1275280"/>
            <a:ext cx="3191510" cy="41148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419734" algn="l"/>
              </a:tabLst>
            </a:pPr>
            <a:r>
              <a:rPr dirty="0" sz="700" spc="-10">
                <a:solidFill>
                  <a:srgbClr val="505050"/>
                </a:solidFill>
                <a:latin typeface="Arial"/>
                <a:cs typeface="Arial"/>
              </a:rPr>
              <a:t>6231l4	</a:t>
            </a:r>
            <a:r>
              <a:rPr dirty="0" sz="950" spc="-90">
                <a:solidFill>
                  <a:srgbClr val="505050"/>
                </a:solidFill>
                <a:latin typeface="Arial"/>
                <a:cs typeface="Arial"/>
              </a:rPr>
              <a:t>.me     </a:t>
            </a:r>
            <a:r>
              <a:rPr dirty="0" sz="700" spc="-65">
                <a:solidFill>
                  <a:srgbClr val="3F3F3F"/>
                </a:solidFill>
                <a:latin typeface="Arial"/>
                <a:cs typeface="Arial"/>
              </a:rPr>
              <a:t>1 </a:t>
            </a:r>
            <a:r>
              <a:rPr dirty="0" sz="700" spc="20">
                <a:solidFill>
                  <a:srgbClr val="3F3F3F"/>
                </a:solidFill>
                <a:latin typeface="Arial"/>
                <a:cs typeface="Arial"/>
              </a:rPr>
              <a:t>0/2 1/ </a:t>
            </a:r>
            <a:r>
              <a:rPr dirty="0" sz="700" spc="25">
                <a:solidFill>
                  <a:srgbClr val="646464"/>
                </a:solidFill>
                <a:latin typeface="Arial"/>
                <a:cs typeface="Arial"/>
              </a:rPr>
              <a:t>14 </a:t>
            </a:r>
            <a:r>
              <a:rPr dirty="0" sz="700" spc="-20">
                <a:solidFill>
                  <a:srgbClr val="505050"/>
                </a:solidFill>
                <a:latin typeface="Arial"/>
                <a:cs typeface="Arial"/>
              </a:rPr>
              <a:t>BT00</a:t>
            </a:r>
            <a:r>
              <a:rPr dirty="0" sz="700" spc="-20">
                <a:solidFill>
                  <a:srgbClr val="BABABA"/>
                </a:solidFill>
                <a:latin typeface="Arial"/>
                <a:cs typeface="Arial"/>
              </a:rPr>
              <a:t>.</a:t>
            </a:r>
            <a:r>
              <a:rPr dirty="0" sz="700" spc="-20">
                <a:solidFill>
                  <a:srgbClr val="505050"/>
                </a:solidFill>
                <a:latin typeface="Arial"/>
                <a:cs typeface="Arial"/>
              </a:rPr>
              <a:t>0155     </a:t>
            </a:r>
            <a:r>
              <a:rPr dirty="0" sz="700" spc="-50">
                <a:solidFill>
                  <a:srgbClr val="505050"/>
                </a:solidFill>
                <a:latin typeface="Arial"/>
                <a:cs typeface="Arial"/>
              </a:rPr>
              <a:t>SEP  </a:t>
            </a:r>
            <a:r>
              <a:rPr dirty="0" sz="700" spc="-45">
                <a:solidFill>
                  <a:srgbClr val="505050"/>
                </a:solidFill>
                <a:latin typeface="Arial"/>
                <a:cs typeface="Arial"/>
              </a:rPr>
              <a:t>PIWVIJST  </a:t>
            </a:r>
            <a:r>
              <a:rPr dirty="0" sz="650" spc="5">
                <a:solidFill>
                  <a:srgbClr val="505050"/>
                </a:solidFill>
                <a:latin typeface="Times New Roman"/>
                <a:cs typeface="Times New Roman"/>
              </a:rPr>
              <a:t>TEL,El'Hm!E</a:t>
            </a:r>
            <a:r>
              <a:rPr dirty="0" sz="650" spc="135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00" spc="-95">
                <a:solidFill>
                  <a:srgbClr val="505050"/>
                </a:solidFill>
                <a:latin typeface="Arial"/>
                <a:cs typeface="Arial"/>
              </a:rPr>
              <a:t>CHARGES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428625" algn="l"/>
              </a:tabLst>
            </a:pPr>
            <a:r>
              <a:rPr dirty="0" sz="700" spc="20">
                <a:solidFill>
                  <a:srgbClr val="505050"/>
                </a:solidFill>
                <a:latin typeface="Arial"/>
                <a:cs typeface="Arial"/>
              </a:rPr>
              <a:t>62384	</a:t>
            </a:r>
            <a:r>
              <a:rPr dirty="0" sz="700" spc="15">
                <a:solidFill>
                  <a:srgbClr val="505050"/>
                </a:solidFill>
                <a:latin typeface="Times New Roman"/>
                <a:cs typeface="Times New Roman"/>
              </a:rPr>
              <a:t>JRC    </a:t>
            </a:r>
            <a:r>
              <a:rPr dirty="0" sz="700" spc="65">
                <a:solidFill>
                  <a:srgbClr val="505050"/>
                </a:solidFill>
                <a:latin typeface="Arial"/>
                <a:cs typeface="Arial"/>
              </a:rPr>
              <a:t>10/21/14 </a:t>
            </a:r>
            <a:r>
              <a:rPr dirty="0" sz="700" spc="-5">
                <a:solidFill>
                  <a:srgbClr val="505050"/>
                </a:solidFill>
                <a:latin typeface="Arial"/>
                <a:cs typeface="Arial"/>
              </a:rPr>
              <a:t>BT00015S     </a:t>
            </a:r>
            <a:r>
              <a:rPr dirty="0" sz="700" spc="-60">
                <a:solidFill>
                  <a:srgbClr val="505050"/>
                </a:solidFill>
                <a:latin typeface="Arial"/>
                <a:cs typeface="Arial"/>
              </a:rPr>
              <a:t>SEP </a:t>
            </a:r>
            <a:r>
              <a:rPr dirty="0" sz="700" spc="7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700" spc="-80">
                <a:solidFill>
                  <a:srgbClr val="505050"/>
                </a:solidFill>
                <a:latin typeface="Arial"/>
                <a:cs typeface="Arial"/>
              </a:rPr>
              <a:t>PROVOST   </a:t>
            </a:r>
            <a:r>
              <a:rPr dirty="0" sz="700" spc="-65">
                <a:solidFill>
                  <a:srgbClr val="505050"/>
                </a:solidFill>
                <a:latin typeface="Arial"/>
                <a:cs typeface="Arial"/>
              </a:rPr>
              <a:t>TELEPHONE </a:t>
            </a:r>
            <a:r>
              <a:rPr dirty="0" sz="700" spc="-2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700" spc="-90">
                <a:solidFill>
                  <a:srgbClr val="505050"/>
                </a:solidFill>
                <a:latin typeface="Arial"/>
                <a:cs typeface="Arial"/>
              </a:rPr>
              <a:t>CHARGES</a:t>
            </a:r>
            <a:endParaRPr sz="70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50"/>
              </a:spcBef>
            </a:pPr>
            <a:r>
              <a:rPr dirty="0" sz="750" spc="-45">
                <a:solidFill>
                  <a:srgbClr val="505050"/>
                </a:solidFill>
                <a:latin typeface="Times New Roman"/>
                <a:cs typeface="Times New Roman"/>
              </a:rPr>
              <a:t>f </a:t>
            </a:r>
            <a:r>
              <a:rPr dirty="0" sz="750" spc="-90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z="750" spc="-90">
                <a:solidFill>
                  <a:srgbClr val="505050"/>
                </a:solidFill>
                <a:latin typeface="Times New Roman"/>
                <a:cs typeface="Times New Roman"/>
              </a:rPr>
              <a:t>c,t </a:t>
            </a:r>
            <a:r>
              <a:rPr dirty="0" sz="750" spc="-80">
                <a:solidFill>
                  <a:srgbClr val="505050"/>
                </a:solidFill>
                <a:latin typeface="Times New Roman"/>
                <a:cs typeface="Times New Roman"/>
              </a:rPr>
              <a:t>al A,;c;ow </a:t>
            </a:r>
            <a:r>
              <a:rPr dirty="0" sz="750" spc="-55">
                <a:solidFill>
                  <a:srgbClr val="505050"/>
                </a:solidFill>
                <a:latin typeface="Times New Roman"/>
                <a:cs typeface="Times New Roman"/>
              </a:rPr>
              <a:t>t </a:t>
            </a:r>
            <a:r>
              <a:rPr dirty="0" sz="750" spc="-85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750" spc="-65">
                <a:solidFill>
                  <a:srgbClr val="BABABA"/>
                </a:solidFill>
                <a:latin typeface="Times New Roman"/>
                <a:cs typeface="Times New Roman"/>
              </a:rPr>
              <a:t> </a:t>
            </a:r>
            <a:r>
              <a:rPr dirty="0" sz="700" spc="80">
                <a:solidFill>
                  <a:srgbClr val="505050"/>
                </a:solidFill>
                <a:latin typeface="Arial"/>
                <a:cs typeface="Arial"/>
              </a:rPr>
              <a:t>623M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8440" y="1776113"/>
            <a:ext cx="3149600" cy="5187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219"/>
              </a:spcBef>
              <a:tabLst>
                <a:tab pos="423545" algn="l"/>
              </a:tabLst>
            </a:pPr>
            <a:r>
              <a:rPr dirty="0" sz="700" spc="20">
                <a:solidFill>
                  <a:srgbClr val="505050"/>
                </a:solidFill>
                <a:latin typeface="Arial"/>
                <a:cs typeface="Arial"/>
              </a:rPr>
              <a:t>62408	</a:t>
            </a:r>
            <a:r>
              <a:rPr dirty="0" sz="700" spc="95">
                <a:solidFill>
                  <a:srgbClr val="646464"/>
                </a:solidFill>
                <a:latin typeface="Arial"/>
                <a:cs typeface="Arial"/>
              </a:rPr>
              <a:t>IPIII </a:t>
            </a:r>
            <a:r>
              <a:rPr dirty="0" sz="700" spc="15">
                <a:solidFill>
                  <a:srgbClr val="505050"/>
                </a:solidFill>
                <a:latin typeface="Arial"/>
                <a:cs typeface="Arial"/>
              </a:rPr>
              <a:t>10'127/14 </a:t>
            </a:r>
            <a:r>
              <a:rPr dirty="0" sz="700" spc="20">
                <a:solidFill>
                  <a:srgbClr val="505050"/>
                </a:solidFill>
                <a:latin typeface="Arial"/>
                <a:cs typeface="Arial"/>
              </a:rPr>
              <a:t>S1389771 </a:t>
            </a:r>
            <a:r>
              <a:rPr dirty="0" sz="700" spc="-40">
                <a:solidFill>
                  <a:srgbClr val="505050"/>
                </a:solidFill>
                <a:latin typeface="Arial"/>
                <a:cs typeface="Arial"/>
              </a:rPr>
              <a:t>PC$illl-lST </a:t>
            </a:r>
            <a:r>
              <a:rPr dirty="0" sz="700" spc="-95">
                <a:solidFill>
                  <a:srgbClr val="505050"/>
                </a:solidFill>
                <a:latin typeface="Arial"/>
                <a:cs typeface="Arial"/>
              </a:rPr>
              <a:t>WESTERN </a:t>
            </a:r>
            <a:r>
              <a:rPr dirty="0" sz="750" spc="-95" b="1">
                <a:solidFill>
                  <a:srgbClr val="505050"/>
                </a:solidFill>
                <a:latin typeface="Times New Roman"/>
                <a:cs typeface="Times New Roman"/>
              </a:rPr>
              <a:t>K'ilATAijllUK</a:t>
            </a:r>
            <a:r>
              <a:rPr dirty="0" sz="750" spc="-60" b="1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00" spc="20">
                <a:solidFill>
                  <a:srgbClr val="505050"/>
                </a:solidFill>
                <a:latin typeface="Arial"/>
                <a:cs typeface="Arial"/>
              </a:rPr>
              <a:t>!IE</a:t>
            </a:r>
            <a:endParaRPr sz="7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  <a:spcBef>
                <a:spcPts val="110"/>
              </a:spcBef>
            </a:pPr>
            <a:r>
              <a:rPr dirty="0" sz="700" spc="-140">
                <a:solidFill>
                  <a:srgbClr val="BABABA"/>
                </a:solidFill>
                <a:latin typeface="Arial"/>
                <a:cs typeface="Arial"/>
              </a:rPr>
              <a:t>, </a:t>
            </a:r>
            <a:r>
              <a:rPr dirty="0" sz="700" spc="-35">
                <a:solidFill>
                  <a:srgbClr val="505050"/>
                </a:solidFill>
                <a:latin typeface="Arial"/>
                <a:cs typeface="Arial"/>
              </a:rPr>
              <a:t>T01:al </a:t>
            </a:r>
            <a:r>
              <a:rPr dirty="0" sz="700" spc="35">
                <a:solidFill>
                  <a:srgbClr val="505050"/>
                </a:solidFill>
                <a:latin typeface="Arial"/>
                <a:cs typeface="Arial"/>
              </a:rPr>
              <a:t>Account</a:t>
            </a:r>
            <a:r>
              <a:rPr dirty="0" sz="700" spc="12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05050"/>
                </a:solidFill>
                <a:latin typeface="Arial"/>
                <a:cs typeface="Arial"/>
              </a:rPr>
              <a:t>624&lt;lll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9259" algn="l"/>
                <a:tab pos="2454910" algn="l"/>
              </a:tabLst>
            </a:pPr>
            <a:r>
              <a:rPr dirty="0" sz="750" spc="45">
                <a:solidFill>
                  <a:srgbClr val="505050"/>
                </a:solidFill>
                <a:latin typeface="Times New Roman"/>
                <a:cs typeface="Times New Roman"/>
              </a:rPr>
              <a:t>62415	</a:t>
            </a:r>
            <a:r>
              <a:rPr dirty="0" sz="750" spc="40">
                <a:solidFill>
                  <a:srgbClr val="505050"/>
                </a:solidFill>
                <a:latin typeface="Times New Roman"/>
                <a:cs typeface="Times New Roman"/>
              </a:rPr>
              <a:t>IP!fl  </a:t>
            </a:r>
            <a:r>
              <a:rPr dirty="0" sz="750" spc="75">
                <a:solidFill>
                  <a:srgbClr val="505050"/>
                </a:solidFill>
                <a:latin typeface="Times New Roman"/>
                <a:cs typeface="Times New Roman"/>
              </a:rPr>
              <a:t>10/27/14</a:t>
            </a:r>
            <a:r>
              <a:rPr dirty="0" sz="750" spc="165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505050"/>
                </a:solidFill>
                <a:latin typeface="Times New Roman"/>
                <a:cs typeface="Times New Roman"/>
              </a:rPr>
              <a:t>S</a:t>
            </a:r>
            <a:r>
              <a:rPr dirty="0" sz="750" spc="35">
                <a:solidFill>
                  <a:srgbClr val="3F3F3F"/>
                </a:solidFill>
                <a:latin typeface="Times New Roman"/>
                <a:cs typeface="Times New Roman"/>
              </a:rPr>
              <a:t>1385570  </a:t>
            </a:r>
            <a:r>
              <a:rPr dirty="0" sz="750" spc="19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505050"/>
                </a:solidFill>
                <a:latin typeface="Times New Roman"/>
                <a:cs typeface="Times New Roman"/>
              </a:rPr>
              <a:t>PC$UNits)	</a:t>
            </a:r>
            <a:r>
              <a:rPr dirty="0" baseline="3703" sz="1125" spc="22">
                <a:solidFill>
                  <a:srgbClr val="505050"/>
                </a:solidFill>
                <a:latin typeface="Times New Roman"/>
                <a:cs typeface="Times New Roman"/>
              </a:rPr>
              <a:t>cm37501577361</a:t>
            </a:r>
            <a:endParaRPr baseline="3703" sz="112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9159" y="4301017"/>
            <a:ext cx="96393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>
                <a:solidFill>
                  <a:srgbClr val="505050"/>
                </a:solidFill>
                <a:latin typeface="Times New Roman"/>
                <a:cs typeface="Times New Roman"/>
              </a:rPr>
              <a:t>SEP </a:t>
            </a:r>
            <a:r>
              <a:rPr dirty="0" sz="750" spc="60">
                <a:solidFill>
                  <a:srgbClr val="505050"/>
                </a:solidFill>
                <a:latin typeface="Times New Roman"/>
                <a:cs typeface="Times New Roman"/>
              </a:rPr>
              <a:t>E-Scrap</a:t>
            </a:r>
            <a:r>
              <a:rPr dirty="0" sz="750" spc="35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45">
                <a:solidFill>
                  <a:srgbClr val="505050"/>
                </a:solidFill>
                <a:latin typeface="Times New Roman"/>
                <a:cs typeface="Times New Roman"/>
              </a:rPr>
              <a:t>Charge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315" y="4275571"/>
            <a:ext cx="158877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dirty="0" sz="700" spc="5">
                <a:solidFill>
                  <a:srgbClr val="505050"/>
                </a:solidFill>
                <a:latin typeface="Arial"/>
                <a:cs typeface="Arial"/>
              </a:rPr>
              <a:t>628$9E </a:t>
            </a:r>
            <a:r>
              <a:rPr dirty="0" sz="950" spc="-90">
                <a:solidFill>
                  <a:srgbClr val="505050"/>
                </a:solidFill>
                <a:latin typeface="Arial"/>
                <a:cs typeface="Arial"/>
              </a:rPr>
              <a:t>.me </a:t>
            </a:r>
            <a:r>
              <a:rPr dirty="0" sz="750" spc="45">
                <a:solidFill>
                  <a:srgbClr val="505050"/>
                </a:solidFill>
                <a:latin typeface="Times New Roman"/>
                <a:cs typeface="Times New Roman"/>
              </a:rPr>
              <a:t>10t,01/14</a:t>
            </a:r>
            <a:r>
              <a:rPr dirty="0" sz="750" spc="-2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505050"/>
                </a:solidFill>
                <a:latin typeface="Times New Roman"/>
                <a:cs typeface="Times New Roman"/>
              </a:rPr>
              <a:t>Bl\001872</a:t>
            </a:r>
            <a:endParaRPr sz="750">
              <a:latin typeface="Times New Roman"/>
              <a:cs typeface="Times New Roman"/>
            </a:endParaRPr>
          </a:p>
          <a:p>
            <a:pPr algn="ctr" marR="102235">
              <a:lnSpc>
                <a:spcPts val="900"/>
              </a:lnSpc>
            </a:pPr>
            <a:r>
              <a:rPr dirty="0" sz="750" spc="60">
                <a:solidFill>
                  <a:srgbClr val="505050"/>
                </a:solidFill>
                <a:latin typeface="Times New Roman"/>
                <a:cs typeface="Times New Roman"/>
              </a:rPr>
              <a:t>Totill </a:t>
            </a:r>
            <a:r>
              <a:rPr dirty="0" sz="750" spc="85">
                <a:solidFill>
                  <a:srgbClr val="505050"/>
                </a:solidFill>
                <a:latin typeface="Times New Roman"/>
                <a:cs typeface="Times New Roman"/>
              </a:rPr>
              <a:t>k </a:t>
            </a:r>
            <a:r>
              <a:rPr dirty="0" sz="750" spc="-180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z="750" spc="-180">
                <a:solidFill>
                  <a:srgbClr val="505050"/>
                </a:solidFill>
                <a:latin typeface="Times New Roman"/>
                <a:cs typeface="Times New Roman"/>
              </a:rPr>
              <a:t>co </a:t>
            </a:r>
            <a:r>
              <a:rPr dirty="0" sz="750" spc="20">
                <a:solidFill>
                  <a:srgbClr val="505050"/>
                </a:solidFill>
                <a:latin typeface="Times New Roman"/>
                <a:cs typeface="Times New Roman"/>
              </a:rPr>
              <a:t>llllt</a:t>
            </a:r>
            <a:r>
              <a:rPr dirty="0" sz="750" spc="15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505050"/>
                </a:solidFill>
                <a:latin typeface="Times New Roman"/>
                <a:cs typeface="Times New Roman"/>
              </a:rPr>
              <a:t>62669E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3452" y="4661320"/>
            <a:ext cx="10026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0">
                <a:solidFill>
                  <a:srgbClr val="3F3F3F"/>
                </a:solidFill>
                <a:latin typeface="Times New Roman"/>
                <a:cs typeface="Times New Roman"/>
              </a:rPr>
              <a:t>Roughton</a:t>
            </a:r>
            <a:r>
              <a:rPr dirty="0" sz="750" spc="50">
                <a:solidFill>
                  <a:srgbClr val="646464"/>
                </a:solidFill>
                <a:latin typeface="Times New Roman"/>
                <a:cs typeface="Times New Roman"/>
              </a:rPr>
              <a:t>, </a:t>
            </a:r>
            <a:r>
              <a:rPr dirty="0" sz="750" spc="90">
                <a:solidFill>
                  <a:srgbClr val="505050"/>
                </a:solidFill>
                <a:latin typeface="Times New Roman"/>
                <a:cs typeface="Times New Roman"/>
              </a:rPr>
              <a:t>Roben</a:t>
            </a:r>
            <a:r>
              <a:rPr dirty="0" sz="750" spc="18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3F3F3F"/>
                </a:solidFill>
                <a:latin typeface="Times New Roman"/>
                <a:cs typeface="Times New Roman"/>
              </a:rPr>
              <a:t>D.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7597" y="4661320"/>
            <a:ext cx="1590675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5450" algn="l"/>
              </a:tabLst>
            </a:pPr>
            <a:r>
              <a:rPr dirty="0" sz="750" spc="45">
                <a:solidFill>
                  <a:srgbClr val="505050"/>
                </a:solidFill>
                <a:latin typeface="Times New Roman"/>
                <a:cs typeface="Times New Roman"/>
              </a:rPr>
              <a:t>62999	</a:t>
            </a:r>
            <a:r>
              <a:rPr dirty="0" sz="750" spc="25">
                <a:solidFill>
                  <a:srgbClr val="646464"/>
                </a:solidFill>
                <a:latin typeface="Times New Roman"/>
                <a:cs typeface="Times New Roman"/>
              </a:rPr>
              <a:t>lNNI </a:t>
            </a:r>
            <a:r>
              <a:rPr dirty="0" sz="750" spc="85">
                <a:solidFill>
                  <a:srgbClr val="505050"/>
                </a:solidFill>
                <a:latin typeface="Times New Roman"/>
                <a:cs typeface="Times New Roman"/>
              </a:rPr>
              <a:t>10/02/14</a:t>
            </a:r>
            <a:r>
              <a:rPr dirty="0" sz="75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45">
                <a:solidFill>
                  <a:srgbClr val="505050"/>
                </a:solidFill>
                <a:latin typeface="Times New Roman"/>
                <a:cs typeface="Times New Roman"/>
              </a:rPr>
              <a:t>11129317</a:t>
            </a:r>
            <a:endParaRPr sz="750">
              <a:latin typeface="Times New Roman"/>
              <a:cs typeface="Times New Roman"/>
            </a:endParaRPr>
          </a:p>
          <a:p>
            <a:pPr algn="ctr" marR="151130">
              <a:lnSpc>
                <a:spcPct val="100000"/>
              </a:lnSpc>
              <a:spcBef>
                <a:spcPts val="40"/>
              </a:spcBef>
            </a:pPr>
            <a:r>
              <a:rPr dirty="0" sz="750" spc="90">
                <a:solidFill>
                  <a:srgbClr val="505050"/>
                </a:solidFill>
                <a:latin typeface="Times New Roman"/>
                <a:cs typeface="Times New Roman"/>
              </a:rPr>
              <a:t>Total </a:t>
            </a:r>
            <a:r>
              <a:rPr dirty="0" sz="750" spc="35">
                <a:solidFill>
                  <a:srgbClr val="505050"/>
                </a:solidFill>
                <a:latin typeface="Times New Roman"/>
                <a:cs typeface="Times New Roman"/>
              </a:rPr>
              <a:t>Account</a:t>
            </a:r>
            <a:r>
              <a:rPr dirty="0" sz="750" spc="7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505050"/>
                </a:solidFill>
                <a:latin typeface="Times New Roman"/>
                <a:cs typeface="Times New Roman"/>
              </a:rPr>
              <a:t>62999</a:t>
            </a:r>
            <a:endParaRPr sz="750">
              <a:latin typeface="Times New Roman"/>
              <a:cs typeface="Times New Roman"/>
            </a:endParaRPr>
          </a:p>
          <a:p>
            <a:pPr algn="ctr" marR="256540">
              <a:lnSpc>
                <a:spcPct val="100000"/>
              </a:lnSpc>
              <a:spcBef>
                <a:spcPts val="60"/>
              </a:spcBef>
            </a:pPr>
            <a:r>
              <a:rPr dirty="0" sz="700" spc="40">
                <a:solidFill>
                  <a:srgbClr val="505050"/>
                </a:solidFill>
                <a:latin typeface="Arial"/>
                <a:cs typeface="Arial"/>
              </a:rPr>
              <a:t>Grand</a:t>
            </a:r>
            <a:r>
              <a:rPr dirty="0" sz="700" spc="55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750" spc="95">
                <a:solidFill>
                  <a:srgbClr val="505050"/>
                </a:solidFill>
                <a:latin typeface="Times New Roman"/>
                <a:cs typeface="Times New Roman"/>
              </a:rPr>
              <a:t>Total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2480" y="1544288"/>
            <a:ext cx="7620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35">
                <a:solidFill>
                  <a:srgbClr val="505050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9741" y="1496706"/>
            <a:ext cx="1720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solidFill>
                  <a:srgbClr val="505050"/>
                </a:solidFill>
                <a:latin typeface="Times New Roman"/>
                <a:cs typeface="Times New Roman"/>
              </a:rPr>
              <a:t>.oo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1946" y="1897976"/>
            <a:ext cx="7429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35">
                <a:solidFill>
                  <a:srgbClr val="505050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1999" y="1894923"/>
            <a:ext cx="13525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solidFill>
                  <a:srgbClr val="505050"/>
                </a:solidFill>
                <a:latin typeface="Times New Roman"/>
                <a:cs typeface="Times New Roman"/>
              </a:rPr>
              <a:t>.00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7474" y="4414247"/>
            <a:ext cx="793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505050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1156" y="4407886"/>
            <a:ext cx="15430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25">
                <a:solidFill>
                  <a:srgbClr val="505050"/>
                </a:solidFill>
                <a:latin typeface="Times New Roman"/>
                <a:cs typeface="Times New Roman"/>
              </a:rPr>
              <a:t>.00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4116" y="4750163"/>
            <a:ext cx="78740" cy="27495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600" spc="5">
                <a:solidFill>
                  <a:srgbClr val="646464"/>
                </a:solidFill>
                <a:latin typeface="Arial"/>
                <a:cs typeface="Arial"/>
              </a:rPr>
              <a:t>I</a:t>
            </a:r>
            <a:r>
              <a:rPr dirty="0" sz="600" spc="15">
                <a:solidFill>
                  <a:srgbClr val="646464"/>
                </a:solidFill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240"/>
              </a:spcBef>
            </a:pPr>
            <a:r>
              <a:rPr dirty="0" sz="650" spc="25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33730" y="4762082"/>
            <a:ext cx="154940" cy="2590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25">
                <a:solidFill>
                  <a:srgbClr val="646464"/>
                </a:solidFill>
                <a:latin typeface="Times New Roman"/>
                <a:cs typeface="Times New Roman"/>
              </a:rPr>
              <a:t>.00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750" spc="25" b="1">
                <a:solidFill>
                  <a:srgbClr val="505050"/>
                </a:solidFill>
                <a:latin typeface="Times New Roman"/>
                <a:cs typeface="Times New Roman"/>
              </a:rPr>
              <a:t>.00</a:t>
            </a:r>
            <a:endParaRPr sz="75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10109" y="956481"/>
          <a:ext cx="5989320" cy="24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664"/>
                <a:gridCol w="2124075"/>
                <a:gridCol w="941069"/>
                <a:gridCol w="683895"/>
                <a:gridCol w="602614"/>
              </a:tblGrid>
              <a:tr h="123606">
                <a:tc>
                  <a:txBody>
                    <a:bodyPr/>
                    <a:lstStyle/>
                    <a:p>
                      <a:pPr algn="ctr" marR="10795">
                        <a:lnSpc>
                          <a:spcPts val="715"/>
                        </a:lnSpc>
                        <a:spcBef>
                          <a:spcPts val="160"/>
                        </a:spcBef>
                        <a:tabLst>
                          <a:tab pos="415925" algn="l"/>
                        </a:tabLst>
                      </a:pPr>
                      <a:r>
                        <a:rPr dirty="0" sz="700" spc="3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62371	</a:t>
                      </a:r>
                      <a:r>
                        <a:rPr dirty="0" sz="700" spc="-5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JiRC </a:t>
                      </a:r>
                      <a:r>
                        <a:rPr dirty="0" sz="700" spc="4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l!0/21114</a:t>
                      </a:r>
                      <a:r>
                        <a:rPr dirty="0" sz="700" spc="1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1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BT000155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715"/>
                        </a:lnSpc>
                        <a:spcBef>
                          <a:spcPts val="160"/>
                        </a:spcBef>
                      </a:pPr>
                      <a:r>
                        <a:rPr dirty="0" sz="700" spc="-4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SEP </a:t>
                      </a:r>
                      <a:r>
                        <a:rPr dirty="0" sz="700" spc="-8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PROVOST </a:t>
                      </a:r>
                      <a:r>
                        <a:rPr dirty="0" sz="700" spc="-5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TELEPliON:E</a:t>
                      </a:r>
                      <a:r>
                        <a:rPr dirty="0" sz="700" spc="-4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CHARGES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825"/>
                        </a:lnSpc>
                      </a:pPr>
                      <a:r>
                        <a:rPr dirty="0" sz="800" spc="-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202.47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25279">
                <a:tc>
                  <a:txBody>
                    <a:bodyPr/>
                    <a:lstStyle/>
                    <a:p>
                      <a:pPr algn="ctr" marR="59690">
                        <a:lnSpc>
                          <a:spcPts val="815"/>
                        </a:lnSpc>
                        <a:spcBef>
                          <a:spcPts val="70"/>
                        </a:spcBef>
                      </a:pPr>
                      <a:r>
                        <a:rPr dirty="0" sz="750" spc="9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750" spc="-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A,;,;o\!l!'.1:</a:t>
                      </a:r>
                      <a:r>
                        <a:rPr dirty="0" sz="750" spc="-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6237:1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7175">
                        <a:lnSpc>
                          <a:spcPts val="830"/>
                        </a:lnSpc>
                      </a:pPr>
                      <a:r>
                        <a:rPr dirty="0" sz="7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8105">
                        <a:lnSpc>
                          <a:spcPts val="780"/>
                        </a:lnSpc>
                      </a:pPr>
                      <a:r>
                        <a:rPr dirty="0" sz="750" spc="3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.00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790"/>
                        </a:lnSpc>
                      </a:pPr>
                      <a:r>
                        <a:rPr dirty="0" sz="800" spc="-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202.47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880005" y="1287293"/>
            <a:ext cx="302895" cy="378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30">
                <a:solidFill>
                  <a:srgbClr val="646464"/>
                </a:solidFill>
                <a:latin typeface="Courier New"/>
                <a:cs typeface="Courier New"/>
              </a:rPr>
              <a:t>20.89</a:t>
            </a:r>
            <a:endParaRPr sz="750">
              <a:latin typeface="Courier New"/>
              <a:cs typeface="Courier New"/>
            </a:endParaRPr>
          </a:p>
          <a:p>
            <a:pPr marL="67310">
              <a:lnSpc>
                <a:spcPct val="100000"/>
              </a:lnSpc>
              <a:spcBef>
                <a:spcPts val="35"/>
              </a:spcBef>
            </a:pPr>
            <a:r>
              <a:rPr dirty="0" sz="750" spc="105">
                <a:solidFill>
                  <a:srgbClr val="505050"/>
                </a:solidFill>
                <a:latin typeface="Times New Roman"/>
                <a:cs typeface="Times New Roman"/>
              </a:rPr>
              <a:t>1.99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750" spc="-25">
                <a:solidFill>
                  <a:srgbClr val="505050"/>
                </a:solidFill>
                <a:latin typeface="Courier New"/>
                <a:cs typeface="Courier New"/>
              </a:rPr>
              <a:t>22.88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25067" y="1769733"/>
            <a:ext cx="354330" cy="2590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z="750" spc="75">
                <a:solidFill>
                  <a:srgbClr val="3F3F3F"/>
                </a:solidFill>
                <a:latin typeface="Times New Roman"/>
                <a:cs typeface="Times New Roman"/>
              </a:rPr>
              <a:t>113.39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85">
                <a:solidFill>
                  <a:srgbClr val="505050"/>
                </a:solidFill>
                <a:latin typeface="Times New Roman"/>
                <a:cs typeface="Times New Roman"/>
              </a:rPr>
              <a:t>113.39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2602" y="2133090"/>
            <a:ext cx="34544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75">
                <a:solidFill>
                  <a:srgbClr val="505050"/>
                </a:solidFill>
                <a:latin typeface="Times New Roman"/>
                <a:cs typeface="Times New Roman"/>
              </a:rPr>
              <a:t>762.28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85105" y="4874805"/>
            <a:ext cx="5035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505050"/>
                </a:solidFill>
                <a:latin typeface="Courier New"/>
                <a:cs typeface="Courier New"/>
              </a:rPr>
              <a:t>49,393.72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9905" y="1529275"/>
            <a:ext cx="17208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0">
                <a:solidFill>
                  <a:srgbClr val="242424"/>
                </a:solidFill>
                <a:latin typeface="Times New Roman"/>
                <a:cs typeface="Times New Roman"/>
              </a:rPr>
              <a:t>.</a:t>
            </a:r>
            <a:r>
              <a:rPr dirty="0" sz="600" spc="-55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dirty="0" sz="600" spc="-5">
                <a:solidFill>
                  <a:srgbClr val="505050"/>
                </a:solidFill>
                <a:latin typeface="Times New Roman"/>
                <a:cs typeface="Times New Roman"/>
              </a:rPr>
              <a:t>OQ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71888" y="1831819"/>
            <a:ext cx="1784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solidFill>
                  <a:srgbClr val="828282"/>
                </a:solidFill>
                <a:latin typeface="Times New Roman"/>
                <a:cs typeface="Times New Roman"/>
              </a:rPr>
              <a:t>.</a:t>
            </a:r>
            <a:r>
              <a:rPr dirty="0" sz="1150" spc="-140">
                <a:solidFill>
                  <a:srgbClr val="505050"/>
                </a:solidFill>
                <a:latin typeface="Times New Roman"/>
                <a:cs typeface="Times New Roman"/>
              </a:rPr>
              <a:t>oo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123689" y="2270262"/>
          <a:ext cx="6856730" cy="1915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70"/>
                <a:gridCol w="1649730"/>
                <a:gridCol w="2110740"/>
                <a:gridCol w="937260"/>
                <a:gridCol w="686435"/>
                <a:gridCol w="614045"/>
                <a:gridCol w="765810"/>
              </a:tblGrid>
              <a:tr h="18760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42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750" spc="-5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750" spc="-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ot </a:t>
                      </a:r>
                      <a:r>
                        <a:rPr dirty="0" sz="750" spc="-10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-'1!1 </a:t>
                      </a:r>
                      <a:r>
                        <a:rPr dirty="0" sz="750" spc="7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A,;,;o-t</a:t>
                      </a:r>
                      <a:r>
                        <a:rPr dirty="0" sz="750" spc="2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4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62415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5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2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.00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/>
                </a:tc>
                <a:tc gridSpan="2">
                  <a:txBody>
                    <a:bodyPr/>
                    <a:lstStyle/>
                    <a:p>
                      <a:pPr marL="237490">
                        <a:lnSpc>
                          <a:spcPts val="930"/>
                        </a:lnSpc>
                        <a:tabLst>
                          <a:tab pos="1166495" algn="l"/>
                        </a:tabLst>
                      </a:pPr>
                      <a:r>
                        <a:rPr dirty="0" sz="850" spc="-90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762.28	</a:t>
                      </a:r>
                      <a:r>
                        <a:rPr dirty="0" baseline="2525" sz="1650" spc="-225">
                          <a:solidFill>
                            <a:srgbClr val="82828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baseline="2525" sz="1650" spc="-22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oo</a:t>
                      </a:r>
                      <a:endParaRPr baseline="2525" sz="16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862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780"/>
                        </a:lnSpc>
                        <a:spcBef>
                          <a:spcPts val="525"/>
                        </a:spcBef>
                        <a:tabLst>
                          <a:tab pos="417195" algn="l"/>
                        </a:tabLst>
                      </a:pPr>
                      <a:r>
                        <a:rPr dirty="0" sz="750" spc="-135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750" spc="-13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62498	</a:t>
                      </a:r>
                      <a:r>
                        <a:rPr dirty="0" sz="750" spc="-8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ZM1 </a:t>
                      </a:r>
                      <a:r>
                        <a:rPr dirty="0" sz="750" spc="9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10/28/14</a:t>
                      </a:r>
                      <a:r>
                        <a:rPr dirty="0" sz="750" spc="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f01'01Sl$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780"/>
                        </a:lnSpc>
                        <a:spcBef>
                          <a:spcPts val="525"/>
                        </a:spcBef>
                      </a:pPr>
                      <a:r>
                        <a:rPr dirty="0" sz="700" spc="-180" b="1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Wa </a:t>
                      </a:r>
                      <a:r>
                        <a:rPr dirty="0" sz="700" spc="25" b="1">
                          <a:solidFill>
                            <a:srgbClr val="3F3F3F"/>
                          </a:solidFill>
                          <a:latin typeface="Arial"/>
                          <a:cs typeface="Arial"/>
                        </a:rPr>
                        <a:t>yns </a:t>
                      </a:r>
                      <a:r>
                        <a:rPr dirty="0" sz="750" spc="11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Stein </a:t>
                      </a:r>
                      <a:r>
                        <a:rPr dirty="0" sz="750" spc="-6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z="750" spc="-3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-3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im.b</a:t>
                      </a:r>
                      <a:r>
                        <a:rPr dirty="0" sz="750" spc="-30">
                          <a:solidFill>
                            <a:srgbClr val="93939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50" spc="8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-822.10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08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015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44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750" spc="5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!ot:a.l </a:t>
                      </a:r>
                      <a:r>
                        <a:rPr dirty="0" sz="750" spc="3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Acco&amp;lt</a:t>
                      </a:r>
                      <a:r>
                        <a:rPr dirty="0" sz="750" spc="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4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62498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8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70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835"/>
                        </a:lnSpc>
                      </a:pPr>
                      <a:r>
                        <a:rPr dirty="0" sz="750" spc="-2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.00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6215">
                        <a:lnSpc>
                          <a:spcPts val="790"/>
                        </a:lnSpc>
                        <a:tabLst>
                          <a:tab pos="1176020" algn="l"/>
                        </a:tabLst>
                      </a:pPr>
                      <a:r>
                        <a:rPr dirty="0" sz="750" spc="6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750" spc="-7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6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622</a:t>
                      </a:r>
                      <a:r>
                        <a:rPr dirty="0" sz="750" spc="6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50" spc="-9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9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10	</a:t>
                      </a:r>
                      <a:r>
                        <a:rPr dirty="0" baseline="3703" sz="1125" spc="-97">
                          <a:solidFill>
                            <a:srgbClr val="82828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baseline="3703" sz="1125" spc="-97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baseline="3703" sz="1125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125">
                <a:tc>
                  <a:txBody>
                    <a:bodyPr/>
                    <a:lstStyle/>
                    <a:p>
                      <a:pPr algn="ctr" marR="13335">
                        <a:lnSpc>
                          <a:spcPts val="775"/>
                        </a:lnSpc>
                        <a:spcBef>
                          <a:spcPts val="509"/>
                        </a:spcBef>
                      </a:pPr>
                      <a:r>
                        <a:rPr dirty="0" sz="750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/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ts val="775"/>
                        </a:lnSpc>
                        <a:spcBef>
                          <a:spcPts val="509"/>
                        </a:spcBef>
                        <a:tabLst>
                          <a:tab pos="416559" algn="l"/>
                        </a:tabLst>
                      </a:pPr>
                      <a:r>
                        <a:rPr dirty="0" sz="750" spc="-28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750" spc="17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3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2528	</a:t>
                      </a:r>
                      <a:r>
                        <a:rPr dirty="0" sz="750" spc="-3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JRC </a:t>
                      </a:r>
                      <a:r>
                        <a:rPr dirty="0" sz="750" spc="9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10/23/14</a:t>
                      </a:r>
                      <a:r>
                        <a:rPr dirty="0" sz="750" spc="-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1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BF000181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775"/>
                        </a:lnSpc>
                        <a:spcBef>
                          <a:spcPts val="509"/>
                        </a:spcBef>
                      </a:pPr>
                      <a:r>
                        <a:rPr dirty="0" sz="750" spc="1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Oct </a:t>
                      </a:r>
                      <a:r>
                        <a:rPr dirty="0" sz="750" spc="5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Sal.es </a:t>
                      </a:r>
                      <a:r>
                        <a:rPr dirty="0" sz="750" spc="-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OFS</a:t>
                      </a:r>
                      <a:r>
                        <a:rPr dirty="0" sz="750" spc="-7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8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$torsg.,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50" spc="9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dirty="0" sz="750" spc="90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50" spc="9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56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8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5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850" spc="-8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Tatal </a:t>
                      </a:r>
                      <a:r>
                        <a:rPr dirty="0" sz="850" spc="-110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Account</a:t>
                      </a:r>
                      <a:r>
                        <a:rPr dirty="0" sz="850" spc="-280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50" spc="-80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82628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9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7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835"/>
                        </a:lnSpc>
                      </a:pPr>
                      <a:r>
                        <a:rPr dirty="0" sz="700" spc="2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.00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ts val="890"/>
                        </a:lnSpc>
                        <a:tabLst>
                          <a:tab pos="1169670" algn="l"/>
                        </a:tabLst>
                      </a:pPr>
                      <a:r>
                        <a:rPr dirty="0" sz="850" spc="-9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32.56	</a:t>
                      </a:r>
                      <a:r>
                        <a:rPr dirty="0" baseline="2525" sz="1650" spc="-300">
                          <a:solidFill>
                            <a:srgbClr val="A3A1A3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baseline="2525" sz="1650" spc="-300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oo</a:t>
                      </a:r>
                      <a:endParaRPr baseline="2525" sz="16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685">
                <a:tc gridSpan="2">
                  <a:txBody>
                    <a:bodyPr/>
                    <a:lstStyle/>
                    <a:p>
                      <a:pPr algn="ctr" marL="66040">
                        <a:lnSpc>
                          <a:spcPct val="100000"/>
                        </a:lnSpc>
                        <a:spcBef>
                          <a:spcPts val="165"/>
                        </a:spcBef>
                        <a:tabLst>
                          <a:tab pos="479425" algn="l"/>
                        </a:tabLst>
                      </a:pPr>
                      <a:r>
                        <a:rPr dirty="0" sz="750" spc="-5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750" spc="-9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2809</a:t>
                      </a:r>
                      <a:r>
                        <a:rPr dirty="0" sz="750" spc="5">
                          <a:solidFill>
                            <a:srgbClr val="939393"/>
                          </a:solidFill>
                          <a:latin typeface="Times New Roman"/>
                          <a:cs typeface="Times New Roman"/>
                        </a:rPr>
                        <a:t>'	</a:t>
                      </a:r>
                      <a:r>
                        <a:rPr dirty="0" sz="750" spc="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Il?NI </a:t>
                      </a:r>
                      <a:r>
                        <a:rPr dirty="0" sz="750" spc="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10/2 7/ </a:t>
                      </a:r>
                      <a:r>
                        <a:rPr dirty="0" sz="750" spc="5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750" spc="13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3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81390346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750" spc="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Total! </a:t>
                      </a:r>
                      <a:r>
                        <a:rPr dirty="0" sz="700" spc="2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.tccoi.mt</a:t>
                      </a:r>
                      <a:r>
                        <a:rPr dirty="0" sz="700" spc="7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3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62809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750" spc="-4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PCITO\IN </a:t>
                      </a:r>
                      <a:r>
                        <a:rPr dirty="0" sz="700" spc="1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dirty="0" sz="750" spc="-12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COUNTRY </a:t>
                      </a:r>
                      <a:r>
                        <a:rPr dirty="0" sz="750" spc="-9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FOODS</a:t>
                      </a:r>
                      <a:r>
                        <a:rPr dirty="0" sz="750" spc="-6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-45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r" marR="302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100" spc="2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100" spc="-18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7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dirty="0" sz="1100" spc="-17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750" spc="-6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33  </a:t>
                      </a:r>
                      <a:r>
                        <a:rPr dirty="0" sz="750" spc="-35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50" spc="-40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-6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6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33  </a:t>
                      </a:r>
                      <a:r>
                        <a:rPr dirty="0" sz="750" spc="-35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50" spc="-65">
                          <a:solidFill>
                            <a:srgbClr val="8282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-6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60">
                          <a:solidFill>
                            <a:srgbClr val="939393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50" spc="-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5715"/>
                </a:tc>
              </a:tr>
              <a:tr h="174597">
                <a:tc gridSpan="2">
                  <a:txBody>
                    <a:bodyPr/>
                    <a:lstStyle/>
                    <a:p>
                      <a:pPr marL="126364">
                        <a:lnSpc>
                          <a:spcPts val="775"/>
                        </a:lnSpc>
                        <a:spcBef>
                          <a:spcPts val="500"/>
                        </a:spcBef>
                        <a:tabLst>
                          <a:tab pos="540385" algn="l"/>
                        </a:tabLst>
                      </a:pPr>
                      <a:r>
                        <a:rPr dirty="0" sz="750" spc="3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62815	</a:t>
                      </a:r>
                      <a:r>
                        <a:rPr dirty="0" sz="700" spc="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IlftfI </a:t>
                      </a:r>
                      <a:r>
                        <a:rPr dirty="0" sz="750" spc="9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10/16/14</a:t>
                      </a:r>
                      <a:r>
                        <a:rPr dirty="0" sz="750" spc="-6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6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111313</a:t>
                      </a:r>
                      <a:r>
                        <a:rPr dirty="0" sz="750" spc="6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775"/>
                        </a:lnSpc>
                        <a:spcBef>
                          <a:spcPts val="500"/>
                        </a:spcBef>
                      </a:pPr>
                      <a:r>
                        <a:rPr dirty="0" sz="700" spc="1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Stencla </a:t>
                      </a:r>
                      <a:r>
                        <a:rPr dirty="0" sz="750" spc="8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llverbull, </a:t>
                      </a:r>
                      <a:r>
                        <a:rPr dirty="0" sz="750" spc="5" b="1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G&lt;lldie</a:t>
                      </a:r>
                      <a:r>
                        <a:rPr dirty="0" sz="750" spc="60" b="1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114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&amp;\th,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189</a:t>
                      </a:r>
                      <a:r>
                        <a:rPr dirty="0" sz="750" spc="7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86659">
                <a:tc gridSpan="2"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750" spc="-150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z="750" spc="-150">
                          <a:solidFill>
                            <a:srgbClr val="3F3F3F"/>
                          </a:solidFill>
                          <a:latin typeface="Courier New"/>
                          <a:cs typeface="Courier New"/>
                        </a:rPr>
                        <a:t>i:all </a:t>
                      </a:r>
                      <a:r>
                        <a:rPr dirty="0" sz="750" spc="-10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Acccount</a:t>
                      </a:r>
                      <a:r>
                        <a:rPr dirty="0" sz="750" spc="-22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00" spc="2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62815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4170">
                        <a:lnSpc>
                          <a:spcPts val="869"/>
                        </a:lnSpc>
                      </a:pPr>
                      <a:r>
                        <a:rPr dirty="0" sz="750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869"/>
                        </a:lnSpc>
                      </a:pPr>
                      <a:r>
                        <a:rPr dirty="0" sz="750" spc="-2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.00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ts val="819"/>
                        </a:lnSpc>
                      </a:pPr>
                      <a:r>
                        <a:rPr dirty="0" sz="7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189.98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840"/>
                        </a:lnSpc>
                      </a:pPr>
                      <a:r>
                        <a:rPr dirty="0" sz="850" spc="5">
                          <a:solidFill>
                            <a:srgbClr val="A3A1A3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850" spc="-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70828">
                <a:tc gridSpan="2">
                  <a:txBody>
                    <a:bodyPr/>
                    <a:lstStyle/>
                    <a:p>
                      <a:pPr marL="127000">
                        <a:lnSpc>
                          <a:spcPts val="725"/>
                        </a:lnSpc>
                        <a:spcBef>
                          <a:spcPts val="520"/>
                        </a:spcBef>
                        <a:tabLst>
                          <a:tab pos="534035" algn="l"/>
                        </a:tabLst>
                      </a:pPr>
                      <a:r>
                        <a:rPr dirty="0" sz="700" spc="2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62817	</a:t>
                      </a:r>
                      <a:r>
                        <a:rPr dirty="0" sz="700" spc="10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IP!iI </a:t>
                      </a:r>
                      <a:r>
                        <a:rPr dirty="0" sz="700" spc="6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10/27/14</a:t>
                      </a:r>
                      <a:r>
                        <a:rPr dirty="0" sz="700" spc="20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1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S1389142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604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725"/>
                        </a:lnSpc>
                        <a:spcBef>
                          <a:spcPts val="520"/>
                        </a:spcBef>
                      </a:pPr>
                      <a:r>
                        <a:rPr dirty="0" sz="700" spc="-5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PC$PAYJ&gt;At</a:t>
                      </a:r>
                      <a:r>
                        <a:rPr dirty="0" sz="700" spc="5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3F3F3F"/>
                          </a:solidFill>
                          <a:latin typeface="Arial"/>
                          <a:cs typeface="Arial"/>
                        </a:rPr>
                        <a:t>•AJ.IBRICANml'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60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75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95.00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0746">
                <a:tc gridSpan="2">
                  <a:txBody>
                    <a:bodyPr/>
                    <a:lstStyle/>
                    <a:p>
                      <a:pPr marL="382905">
                        <a:lnSpc>
                          <a:spcPts val="815"/>
                        </a:lnSpc>
                        <a:spcBef>
                          <a:spcPts val="35"/>
                        </a:spcBef>
                      </a:pPr>
                      <a:r>
                        <a:rPr dirty="0" sz="750" spc="8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fo.tal </a:t>
                      </a:r>
                      <a:r>
                        <a:rPr dirty="0" sz="750" spc="-11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750" spc="-11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750" spc="-11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dirty="0" sz="750" spc="15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mmt</a:t>
                      </a:r>
                      <a:r>
                        <a:rPr dirty="0" sz="750" spc="17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-17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750" spc="-17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dirty="0" sz="750" spc="-170">
                          <a:solidFill>
                            <a:srgbClr val="505050"/>
                          </a:solidFill>
                          <a:latin typeface="Times New Roman"/>
                          <a:cs typeface="Times New Roman"/>
                        </a:rPr>
                        <a:t>2817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0355">
                        <a:lnSpc>
                          <a:spcPts val="785"/>
                        </a:lnSpc>
                        <a:spcBef>
                          <a:spcPts val="65"/>
                        </a:spcBef>
                      </a:pPr>
                      <a:r>
                        <a:rPr dirty="0" sz="70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830"/>
                        </a:lnSpc>
                      </a:pPr>
                      <a:r>
                        <a:rPr dirty="0" sz="700" spc="2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.00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819"/>
                        </a:lnSpc>
                      </a:pPr>
                      <a:r>
                        <a:rPr dirty="0" sz="750" spc="-5">
                          <a:solidFill>
                            <a:srgbClr val="505050"/>
                          </a:solidFill>
                          <a:latin typeface="Courier New"/>
                          <a:cs typeface="Courier New"/>
                        </a:rPr>
                        <a:t>95.00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05"/>
                        </a:lnSpc>
                      </a:pPr>
                      <a:r>
                        <a:rPr dirty="0" sz="800" spc="-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.00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6999416" y="4289058"/>
            <a:ext cx="1911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>
              <a:lnSpc>
                <a:spcPts val="840"/>
              </a:lnSpc>
              <a:spcBef>
                <a:spcPts val="100"/>
              </a:spcBef>
            </a:pPr>
            <a:r>
              <a:rPr dirty="0" sz="700" spc="-25">
                <a:solidFill>
                  <a:srgbClr val="828282"/>
                </a:solidFill>
                <a:latin typeface="Arial"/>
                <a:cs typeface="Arial"/>
              </a:rPr>
              <a:t>.</a:t>
            </a:r>
            <a:r>
              <a:rPr dirty="0" sz="700" spc="-14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505050"/>
                </a:solidFill>
                <a:latin typeface="Arial"/>
                <a:cs typeface="Arial"/>
              </a:rPr>
              <a:t>65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960"/>
              </a:lnSpc>
            </a:pPr>
            <a:r>
              <a:rPr dirty="0" sz="800" spc="-120">
                <a:solidFill>
                  <a:srgbClr val="828282"/>
                </a:solidFill>
                <a:latin typeface="Courier New"/>
                <a:cs typeface="Courier New"/>
              </a:rPr>
              <a:t>.</a:t>
            </a:r>
            <a:r>
              <a:rPr dirty="0" sz="800" spc="-15">
                <a:solidFill>
                  <a:srgbClr val="505050"/>
                </a:solidFill>
                <a:latin typeface="Courier New"/>
                <a:cs typeface="Courier New"/>
              </a:rPr>
              <a:t>65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58391" y="4633585"/>
            <a:ext cx="750570" cy="26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>
              <a:lnSpc>
                <a:spcPts val="935"/>
              </a:lnSpc>
              <a:spcBef>
                <a:spcPts val="100"/>
              </a:spcBef>
            </a:pPr>
            <a:r>
              <a:rPr dirty="0" sz="800" spc="-10">
                <a:solidFill>
                  <a:srgbClr val="505050"/>
                </a:solidFill>
                <a:latin typeface="Times New Roman"/>
                <a:cs typeface="Times New Roman"/>
              </a:rPr>
              <a:t>175</a:t>
            </a:r>
            <a:r>
              <a:rPr dirty="0" sz="800" spc="-95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800" spc="-5">
                <a:solidFill>
                  <a:srgbClr val="939393"/>
                </a:solidFill>
                <a:latin typeface="Times New Roman"/>
                <a:cs typeface="Times New Roman"/>
              </a:rPr>
              <a:t>.</a:t>
            </a:r>
            <a:r>
              <a:rPr dirty="0" sz="800" spc="-10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800" spc="30">
                <a:solidFill>
                  <a:srgbClr val="505050"/>
                </a:solidFill>
                <a:latin typeface="Times New Roman"/>
                <a:cs typeface="Times New Roman"/>
              </a:rPr>
              <a:t>00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  <a:tabLst>
                <a:tab pos="347345" algn="l"/>
              </a:tabLst>
            </a:pPr>
            <a:r>
              <a:rPr dirty="0" u="heavy" sz="650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650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650" spc="25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dirty="0" u="heavy" sz="650" spc="30" i="1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800" spc="-20">
                <a:solidFill>
                  <a:srgbClr val="A3A1A3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.</a:t>
            </a:r>
            <a:r>
              <a:rPr dirty="0" u="heavy" sz="800" spc="-2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00</a:t>
            </a:r>
            <a:r>
              <a:rPr dirty="0" u="heavy" sz="800" spc="-145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71779" y="4382696"/>
            <a:ext cx="217804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solidFill>
                  <a:srgbClr val="A3A1A3"/>
                </a:solidFill>
                <a:latin typeface="Courier New"/>
                <a:cs typeface="Courier New"/>
              </a:rPr>
              <a:t>.</a:t>
            </a:r>
            <a:r>
              <a:rPr dirty="0" sz="900" spc="15">
                <a:solidFill>
                  <a:srgbClr val="505050"/>
                </a:solidFill>
                <a:latin typeface="Courier New"/>
                <a:cs typeface="Courier New"/>
              </a:rPr>
              <a:t>00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66859" y="4710413"/>
            <a:ext cx="499745" cy="30480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32105">
              <a:lnSpc>
                <a:spcPct val="100000"/>
              </a:lnSpc>
              <a:spcBef>
                <a:spcPts val="185"/>
              </a:spcBef>
            </a:pPr>
            <a:r>
              <a:rPr dirty="0" sz="950" spc="5">
                <a:solidFill>
                  <a:srgbClr val="3F3F3F"/>
                </a:solidFill>
                <a:latin typeface="Arial"/>
                <a:cs typeface="Arial"/>
              </a:rPr>
              <a:t>.</a:t>
            </a:r>
            <a:r>
              <a:rPr dirty="0" sz="950" spc="-5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dirty="0" sz="950" spc="-245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dirty="0" sz="950" spc="-140">
                <a:solidFill>
                  <a:srgbClr val="BABABA"/>
                </a:solidFill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750" spc="45">
                <a:solidFill>
                  <a:srgbClr val="505050"/>
                </a:solidFill>
                <a:latin typeface="Times New Roman"/>
                <a:cs typeface="Times New Roman"/>
              </a:rPr>
              <a:t>63,29(1.69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85335" y="4982795"/>
            <a:ext cx="0" cy="373380"/>
          </a:xfrm>
          <a:custGeom>
            <a:avLst/>
            <a:gdLst/>
            <a:ahLst/>
            <a:cxnLst/>
            <a:rect l="l" t="t" r="r" b="b"/>
            <a:pathLst>
              <a:path w="0" h="373379">
                <a:moveTo>
                  <a:pt x="0" y="0"/>
                </a:moveTo>
                <a:lnTo>
                  <a:pt x="0" y="373172"/>
                </a:lnTo>
              </a:path>
            </a:pathLst>
          </a:custGeom>
          <a:ln w="27468">
            <a:solidFill>
              <a:srgbClr val="F7D8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131419" y="4980911"/>
            <a:ext cx="90868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80" algn="l"/>
                <a:tab pos="832485" algn="l"/>
              </a:tabLst>
            </a:pPr>
            <a:r>
              <a:rPr dirty="0" sz="1350" spc="-60">
                <a:solidFill>
                  <a:srgbClr val="E14D79"/>
                </a:solidFill>
                <a:latin typeface="Times New Roman"/>
                <a:cs typeface="Times New Roman"/>
              </a:rPr>
              <a:t>'</a:t>
            </a:r>
            <a:r>
              <a:rPr dirty="0" sz="1350" spc="-120">
                <a:solidFill>
                  <a:srgbClr val="E14D79"/>
                </a:solidFill>
                <a:latin typeface="Times New Roman"/>
                <a:cs typeface="Times New Roman"/>
              </a:rPr>
              <a:t>-</a:t>
            </a:r>
            <a:r>
              <a:rPr dirty="0" baseline="11904" sz="1050" spc="-562">
                <a:solidFill>
                  <a:srgbClr val="E14D79"/>
                </a:solidFill>
                <a:latin typeface="Arial"/>
                <a:cs typeface="Arial"/>
              </a:rPr>
              <a:t>0</a:t>
            </a:r>
            <a:r>
              <a:rPr dirty="0" sz="1350" spc="-55">
                <a:solidFill>
                  <a:srgbClr val="E14D79"/>
                </a:solidFill>
                <a:latin typeface="Times New Roman"/>
                <a:cs typeface="Times New Roman"/>
              </a:rPr>
              <a:t>'</a:t>
            </a:r>
            <a:r>
              <a:rPr dirty="0" sz="1350">
                <a:solidFill>
                  <a:srgbClr val="E14D79"/>
                </a:solidFill>
                <a:latin typeface="Times New Roman"/>
                <a:cs typeface="Times New Roman"/>
              </a:rPr>
              <a:t> </a:t>
            </a:r>
            <a:r>
              <a:rPr dirty="0" sz="1350" spc="-105">
                <a:solidFill>
                  <a:srgbClr val="E14D79"/>
                </a:solidFill>
                <a:latin typeface="Times New Roman"/>
                <a:cs typeface="Times New Roman"/>
              </a:rPr>
              <a:t> </a:t>
            </a:r>
            <a:r>
              <a:rPr dirty="0" sz="2150" spc="-665">
                <a:solidFill>
                  <a:srgbClr val="E14D79"/>
                </a:solidFill>
                <a:latin typeface="Arial"/>
                <a:cs typeface="Arial"/>
              </a:rPr>
              <a:t>u</a:t>
            </a:r>
            <a:r>
              <a:rPr dirty="0" sz="2150" spc="-265">
                <a:solidFill>
                  <a:srgbClr val="E14D79"/>
                </a:solidFill>
                <a:latin typeface="Arial"/>
                <a:cs typeface="Arial"/>
              </a:rPr>
              <a:t>,</a:t>
            </a:r>
            <a:r>
              <a:rPr dirty="0" sz="2150" spc="-515">
                <a:solidFill>
                  <a:srgbClr val="E14D79"/>
                </a:solidFill>
                <a:latin typeface="Arial"/>
                <a:cs typeface="Arial"/>
              </a:rPr>
              <a:t>_</a:t>
            </a:r>
            <a:r>
              <a:rPr dirty="0" sz="2150">
                <a:solidFill>
                  <a:srgbClr val="E14D79"/>
                </a:solidFill>
                <a:latin typeface="Arial"/>
                <a:cs typeface="Arial"/>
              </a:rPr>
              <a:t>	</a:t>
            </a:r>
            <a:r>
              <a:rPr dirty="0" sz="2150" spc="-969">
                <a:solidFill>
                  <a:srgbClr val="F4BCCD"/>
                </a:solidFill>
                <a:latin typeface="Arial"/>
                <a:cs typeface="Arial"/>
              </a:rPr>
              <a:t>_</a:t>
            </a:r>
            <a:r>
              <a:rPr dirty="0" sz="2150">
                <a:solidFill>
                  <a:srgbClr val="F4BCCD"/>
                </a:solidFill>
                <a:latin typeface="Arial"/>
                <a:cs typeface="Arial"/>
              </a:rPr>
              <a:t>	</a:t>
            </a:r>
            <a:r>
              <a:rPr dirty="0" sz="2150" spc="-110">
                <a:solidFill>
                  <a:srgbClr val="E14D79"/>
                </a:solidFill>
                <a:latin typeface="Arial"/>
                <a:cs typeface="Arial"/>
              </a:rPr>
              <a:t>,</a:t>
            </a:r>
            <a:endParaRPr sz="21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79617" y="5289816"/>
            <a:ext cx="5886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650">
                <a:solidFill>
                  <a:srgbClr val="E14D79"/>
                </a:solidFill>
                <a:latin typeface="Arial"/>
                <a:cs typeface="Arial"/>
              </a:rPr>
              <a:t>!\'\</a:t>
            </a:r>
            <a:r>
              <a:rPr dirty="0" sz="850" spc="375">
                <a:solidFill>
                  <a:srgbClr val="E14D79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E66D91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30121" y="5296177"/>
            <a:ext cx="768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0" b="1">
                <a:solidFill>
                  <a:srgbClr val="E14D79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78001" y="5003193"/>
            <a:ext cx="1346835" cy="60388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306070">
              <a:lnSpc>
                <a:spcPct val="100000"/>
              </a:lnSpc>
              <a:spcBef>
                <a:spcPts val="275"/>
              </a:spcBef>
            </a:pPr>
            <a:r>
              <a:rPr dirty="0" sz="1100" spc="35">
                <a:solidFill>
                  <a:srgbClr val="E14D79"/>
                </a:solidFill>
                <a:latin typeface="Times New Roman"/>
                <a:cs typeface="Times New Roman"/>
              </a:rPr>
              <a:t>1\-\IS </a:t>
            </a:r>
            <a:r>
              <a:rPr dirty="0" sz="1800" spc="-275">
                <a:solidFill>
                  <a:srgbClr val="E14D79"/>
                </a:solidFill>
                <a:latin typeface="Times New Roman"/>
                <a:cs typeface="Times New Roman"/>
              </a:rPr>
              <a:t>-a.   </a:t>
            </a:r>
            <a:r>
              <a:rPr dirty="0" sz="1800" spc="-245">
                <a:solidFill>
                  <a:srgbClr val="E14D79"/>
                </a:solidFill>
                <a:latin typeface="Times New Roman"/>
                <a:cs typeface="Times New Roman"/>
              </a:rPr>
              <a:t> </a:t>
            </a:r>
            <a:r>
              <a:rPr dirty="0" sz="1350" spc="-140">
                <a:solidFill>
                  <a:srgbClr val="E14D79"/>
                </a:solidFill>
                <a:latin typeface="Times New Roman"/>
                <a:cs typeface="Times New Roman"/>
              </a:rPr>
              <a:t>w,......_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700" spc="940" b="1">
                <a:solidFill>
                  <a:srgbClr val="E14D79"/>
                </a:solidFill>
                <a:latin typeface="Arial"/>
                <a:cs typeface="Arial"/>
              </a:rPr>
              <a:t>()"</a:t>
            </a:r>
            <a:r>
              <a:rPr dirty="0" sz="700" spc="605" b="1">
                <a:solidFill>
                  <a:srgbClr val="E14D79"/>
                </a:solidFill>
                <a:latin typeface="Arial"/>
                <a:cs typeface="Arial"/>
              </a:rPr>
              <a:t> </a:t>
            </a:r>
            <a:r>
              <a:rPr dirty="0" sz="700" spc="790" b="1">
                <a:solidFill>
                  <a:srgbClr val="E14D79"/>
                </a:solidFill>
                <a:latin typeface="Arial"/>
                <a:cs typeface="Arial"/>
              </a:rPr>
              <a:t>l\t'"</a:t>
            </a:r>
            <a:endParaRPr sz="700">
              <a:latin typeface="Arial"/>
              <a:cs typeface="Arial"/>
            </a:endParaRPr>
          </a:p>
          <a:p>
            <a:pPr marL="808990">
              <a:lnSpc>
                <a:spcPct val="100000"/>
              </a:lnSpc>
              <a:spcBef>
                <a:spcPts val="285"/>
              </a:spcBef>
            </a:pPr>
            <a:r>
              <a:rPr dirty="0" sz="850" spc="860" b="1">
                <a:solidFill>
                  <a:srgbClr val="E14D79"/>
                </a:solidFill>
                <a:latin typeface="Arial"/>
                <a:cs typeface="Arial"/>
              </a:rPr>
              <a:t>SE"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61224" y="5665386"/>
            <a:ext cx="35591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65">
                <a:solidFill>
                  <a:srgbClr val="505050"/>
                </a:solidFill>
                <a:latin typeface="Times New Roman"/>
                <a:cs typeface="Times New Roman"/>
              </a:rPr>
              <a:t>Report </a:t>
            </a:r>
            <a:r>
              <a:rPr dirty="0" sz="800" spc="40" b="1">
                <a:solidFill>
                  <a:srgbClr val="505050"/>
                </a:solidFill>
                <a:latin typeface="Times New Roman"/>
                <a:cs typeface="Times New Roman"/>
              </a:rPr>
              <a:t>Generated </a:t>
            </a:r>
            <a:r>
              <a:rPr dirty="0" sz="800" spc="-25">
                <a:solidFill>
                  <a:srgbClr val="505050"/>
                </a:solidFill>
                <a:latin typeface="Times New Roman"/>
                <a:cs typeface="Times New Roman"/>
              </a:rPr>
              <a:t>iD </a:t>
            </a:r>
            <a:r>
              <a:rPr dirty="0" sz="800" spc="125">
                <a:solidFill>
                  <a:srgbClr val="505050"/>
                </a:solidFill>
                <a:latin typeface="Arial"/>
                <a:cs typeface="Arial"/>
              </a:rPr>
              <a:t>MSTR </a:t>
            </a:r>
            <a:r>
              <a:rPr dirty="0" sz="750" spc="80">
                <a:solidFill>
                  <a:srgbClr val="505050"/>
                </a:solidFill>
                <a:latin typeface="Times New Roman"/>
                <a:cs typeface="Times New Roman"/>
              </a:rPr>
              <a:t>by </a:t>
            </a:r>
            <a:r>
              <a:rPr dirty="0" sz="800" spc="130">
                <a:solidFill>
                  <a:srgbClr val="505050"/>
                </a:solidFill>
                <a:latin typeface="Arial"/>
                <a:cs typeface="Arial"/>
              </a:rPr>
              <a:t>MBROWN </a:t>
            </a:r>
            <a:r>
              <a:rPr dirty="0" sz="850" spc="85">
                <a:solidFill>
                  <a:srgbClr val="505050"/>
                </a:solidFill>
                <a:latin typeface="Times New Roman"/>
                <a:cs typeface="Times New Roman"/>
              </a:rPr>
              <a:t>on </a:t>
            </a:r>
            <a:r>
              <a:rPr dirty="0" sz="750" spc="85">
                <a:solidFill>
                  <a:srgbClr val="505050"/>
                </a:solidFill>
                <a:latin typeface="Arial"/>
                <a:cs typeface="Arial"/>
              </a:rPr>
              <a:t>Tue </a:t>
            </a:r>
            <a:r>
              <a:rPr dirty="0" sz="850" spc="80">
                <a:solidFill>
                  <a:srgbClr val="3F3F3F"/>
                </a:solidFill>
                <a:latin typeface="Times New Roman"/>
                <a:cs typeface="Times New Roman"/>
              </a:rPr>
              <a:t>Jun </a:t>
            </a:r>
            <a:r>
              <a:rPr dirty="0" sz="750" spc="100" b="1">
                <a:solidFill>
                  <a:srgbClr val="505050"/>
                </a:solidFill>
                <a:latin typeface="Times New Roman"/>
                <a:cs typeface="Times New Roman"/>
              </a:rPr>
              <a:t>1615</a:t>
            </a:r>
            <a:r>
              <a:rPr dirty="0" sz="750" spc="-100" b="1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750" spc="95" b="1">
                <a:solidFill>
                  <a:srgbClr val="505050"/>
                </a:solidFill>
                <a:latin typeface="Times New Roman"/>
                <a:cs typeface="Times New Roman"/>
              </a:rPr>
              <a:t>25:20 </a:t>
            </a:r>
            <a:r>
              <a:rPr dirty="0" sz="750" spc="-165" b="1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r>
              <a:rPr dirty="0" sz="750" spc="-165" b="1">
                <a:solidFill>
                  <a:srgbClr val="BABABA"/>
                </a:solidFill>
                <a:latin typeface="Times New Roman"/>
                <a:cs typeface="Times New Roman"/>
              </a:rPr>
              <a:t>, </a:t>
            </a:r>
            <a:r>
              <a:rPr dirty="0" sz="750" spc="-200" b="1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dirty="0" sz="750" spc="-200" b="1">
                <a:solidFill>
                  <a:srgbClr val="505050"/>
                </a:solidFill>
                <a:latin typeface="Times New Roman"/>
                <a:cs typeface="Times New Roman"/>
              </a:rPr>
              <a:t>15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-480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338" y="461581"/>
            <a:ext cx="77895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Clearing </a:t>
            </a:r>
            <a:r>
              <a:rPr dirty="0" sz="4400" spc="-30"/>
              <a:t>Transactions </a:t>
            </a:r>
            <a:r>
              <a:rPr dirty="0" sz="4400" spc="-5"/>
              <a:t>in</a:t>
            </a:r>
            <a:r>
              <a:rPr dirty="0" sz="4400" spc="-20"/>
              <a:t> </a:t>
            </a:r>
            <a:r>
              <a:rPr dirty="0" sz="4400" spc="-15"/>
              <a:t>CatBooks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7687"/>
            <a:ext cx="7704455" cy="4387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CatBooks </a:t>
            </a:r>
            <a:r>
              <a:rPr dirty="0" sz="2800" spc="-5">
                <a:latin typeface="Calibri"/>
                <a:cs typeface="Calibri"/>
              </a:rPr>
              <a:t>Menu </a:t>
            </a:r>
            <a:r>
              <a:rPr dirty="0" sz="2800" spc="-50">
                <a:latin typeface="Calibri"/>
                <a:cs typeface="Calibri"/>
              </a:rPr>
              <a:t>&gt;Tools </a:t>
            </a:r>
            <a:r>
              <a:rPr dirty="0" sz="2800" spc="-5">
                <a:latin typeface="Calibri"/>
                <a:cs typeface="Calibri"/>
              </a:rPr>
              <a:t>&gt;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Reconcile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Select </a:t>
            </a:r>
            <a:r>
              <a:rPr dirty="0" sz="2800" spc="-20">
                <a:latin typeface="Calibri"/>
                <a:cs typeface="Calibri"/>
              </a:rPr>
              <a:t>index from drop </a:t>
            </a:r>
            <a:r>
              <a:rPr dirty="0" sz="2800" spc="-10">
                <a:latin typeface="Calibri"/>
                <a:cs typeface="Calibri"/>
              </a:rPr>
              <a:t>down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menu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Click </a:t>
            </a:r>
            <a:r>
              <a:rPr dirty="0" sz="2800" spc="-5">
                <a:latin typeface="Calibri"/>
                <a:cs typeface="Calibri"/>
              </a:rPr>
              <a:t>“Begin </a:t>
            </a:r>
            <a:r>
              <a:rPr dirty="0" sz="2800" spc="-15">
                <a:latin typeface="Calibri"/>
                <a:cs typeface="Calibri"/>
              </a:rPr>
              <a:t>Reconcile” </a:t>
            </a:r>
            <a:r>
              <a:rPr dirty="0" sz="2800" spc="-5">
                <a:latin typeface="Calibri"/>
                <a:cs typeface="Calibri"/>
              </a:rPr>
              <a:t>or </a:t>
            </a:r>
            <a:r>
              <a:rPr dirty="0" sz="2800" spc="-10">
                <a:latin typeface="Calibri"/>
                <a:cs typeface="Calibri"/>
              </a:rPr>
              <a:t>hit “enter”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key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3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45">
                <a:latin typeface="Calibri"/>
                <a:cs typeface="Calibri"/>
              </a:rPr>
              <a:t>Toggle </a:t>
            </a:r>
            <a:r>
              <a:rPr dirty="0" sz="2800" spc="-10">
                <a:latin typeface="Calibri"/>
                <a:cs typeface="Calibri"/>
              </a:rPr>
              <a:t>transactions that </a:t>
            </a:r>
            <a:r>
              <a:rPr dirty="0" sz="2800" spc="-5">
                <a:latin typeface="Calibri"/>
                <a:cs typeface="Calibri"/>
              </a:rPr>
              <a:t>appear on </a:t>
            </a:r>
            <a:r>
              <a:rPr dirty="0" sz="2800" spc="-10">
                <a:latin typeface="Calibri"/>
                <a:cs typeface="Calibri"/>
              </a:rPr>
              <a:t>the SAIS  </a:t>
            </a:r>
            <a:r>
              <a:rPr dirty="0" sz="2800" spc="-20">
                <a:latin typeface="Calibri"/>
                <a:cs typeface="Calibri"/>
              </a:rPr>
              <a:t>Operating </a:t>
            </a:r>
            <a:r>
              <a:rPr dirty="0" sz="2800" spc="-10">
                <a:latin typeface="Calibri"/>
                <a:cs typeface="Calibri"/>
              </a:rPr>
              <a:t>Ledger </a:t>
            </a:r>
            <a:r>
              <a:rPr dirty="0" sz="2800" spc="-25">
                <a:latin typeface="Calibri"/>
                <a:cs typeface="Calibri"/>
              </a:rPr>
              <a:t>Transactions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30">
                <a:latin typeface="Calibri"/>
                <a:cs typeface="Calibri"/>
              </a:rPr>
              <a:t>Payroll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Reports.</a:t>
            </a:r>
            <a:endParaRPr sz="2800">
              <a:latin typeface="Calibri"/>
              <a:cs typeface="Calibri"/>
            </a:endParaRPr>
          </a:p>
          <a:p>
            <a:pPr marL="756285" marR="352425" indent="-287020">
              <a:lnSpc>
                <a:spcPts val="2590"/>
              </a:lnSpc>
              <a:spcBef>
                <a:spcPts val="590"/>
              </a:spcBef>
            </a:pP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-10">
                <a:latin typeface="Calibri"/>
                <a:cs typeface="Calibri"/>
              </a:rPr>
              <a:t>“Checked </a:t>
            </a:r>
            <a:r>
              <a:rPr dirty="0" sz="2400" spc="-45">
                <a:latin typeface="Calibri"/>
                <a:cs typeface="Calibri"/>
              </a:rPr>
              <a:t>Total” </a:t>
            </a:r>
            <a:r>
              <a:rPr dirty="0" sz="2400" spc="-5">
                <a:latin typeface="Calibri"/>
                <a:cs typeface="Calibri"/>
              </a:rPr>
              <a:t>field </a:t>
            </a:r>
            <a:r>
              <a:rPr dirty="0" sz="2400">
                <a:latin typeface="Calibri"/>
                <a:cs typeface="Calibri"/>
              </a:rPr>
              <a:t>will </a:t>
            </a:r>
            <a:r>
              <a:rPr dirty="0" sz="2400" spc="-10">
                <a:latin typeface="Calibri"/>
                <a:cs typeface="Calibri"/>
              </a:rPr>
              <a:t>show </a:t>
            </a:r>
            <a:r>
              <a:rPr dirty="0" sz="2400">
                <a:latin typeface="Calibri"/>
                <a:cs typeface="Calibri"/>
              </a:rPr>
              <a:t>balance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all </a:t>
            </a:r>
            <a:r>
              <a:rPr dirty="0" sz="2400" spc="-10">
                <a:latin typeface="Calibri"/>
                <a:cs typeface="Calibri"/>
              </a:rPr>
              <a:t>checked  transactions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644" y="1709914"/>
            <a:ext cx="103770" cy="607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78275" y="1758769"/>
            <a:ext cx="1648114" cy="558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7540" y="1245795"/>
            <a:ext cx="8729345" cy="0"/>
          </a:xfrm>
          <a:custGeom>
            <a:avLst/>
            <a:gdLst/>
            <a:ahLst/>
            <a:cxnLst/>
            <a:rect l="l" t="t" r="r" b="b"/>
            <a:pathLst>
              <a:path w="8729345" h="0">
                <a:moveTo>
                  <a:pt x="0" y="0"/>
                </a:moveTo>
                <a:lnTo>
                  <a:pt x="8728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77017" y="1331290"/>
            <a:ext cx="1062355" cy="0"/>
          </a:xfrm>
          <a:custGeom>
            <a:avLst/>
            <a:gdLst/>
            <a:ahLst/>
            <a:cxnLst/>
            <a:rect l="l" t="t" r="r" b="b"/>
            <a:pathLst>
              <a:path w="1062354" h="0">
                <a:moveTo>
                  <a:pt x="0" y="0"/>
                </a:moveTo>
                <a:lnTo>
                  <a:pt x="10621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75402" y="1337397"/>
            <a:ext cx="1270000" cy="0"/>
          </a:xfrm>
          <a:custGeom>
            <a:avLst/>
            <a:gdLst/>
            <a:ahLst/>
            <a:cxnLst/>
            <a:rect l="l" t="t" r="r" b="b"/>
            <a:pathLst>
              <a:path w="1270000" h="0">
                <a:moveTo>
                  <a:pt x="0" y="0"/>
                </a:moveTo>
                <a:lnTo>
                  <a:pt x="1269658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09155" y="1880906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 h="0">
                <a:moveTo>
                  <a:pt x="0" y="0"/>
                </a:moveTo>
                <a:lnTo>
                  <a:pt x="76911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748" y="1880906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 h="0">
                <a:moveTo>
                  <a:pt x="0" y="0"/>
                </a:moveTo>
                <a:lnTo>
                  <a:pt x="817952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414" y="2253423"/>
            <a:ext cx="2160905" cy="0"/>
          </a:xfrm>
          <a:custGeom>
            <a:avLst/>
            <a:gdLst/>
            <a:ahLst/>
            <a:cxnLst/>
            <a:rect l="l" t="t" r="r" b="b"/>
            <a:pathLst>
              <a:path w="2160905" h="0">
                <a:moveTo>
                  <a:pt x="0" y="0"/>
                </a:moveTo>
                <a:lnTo>
                  <a:pt x="2160860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785931" y="912231"/>
            <a:ext cx="172085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65" b="1">
                <a:solidFill>
                  <a:srgbClr val="261F2D"/>
                </a:solidFill>
                <a:latin typeface="Arial"/>
                <a:cs typeface="Arial"/>
              </a:rPr>
              <a:t>C</a:t>
            </a:r>
            <a:r>
              <a:rPr dirty="0" sz="1250" spc="-65" b="1">
                <a:solidFill>
                  <a:srgbClr val="050305"/>
                </a:solidFill>
                <a:latin typeface="Arial"/>
                <a:cs typeface="Arial"/>
              </a:rPr>
              <a:t>LS </a:t>
            </a:r>
            <a:r>
              <a:rPr dirty="0" sz="1250" spc="-90" b="1">
                <a:solidFill>
                  <a:srgbClr val="050305"/>
                </a:solidFill>
                <a:latin typeface="Arial"/>
                <a:cs typeface="Arial"/>
              </a:rPr>
              <a:t>Acc</a:t>
            </a:r>
            <a:r>
              <a:rPr dirty="0" sz="1250" spc="-90" b="1">
                <a:solidFill>
                  <a:srgbClr val="91A8B8"/>
                </a:solidFill>
                <a:latin typeface="Arial"/>
                <a:cs typeface="Arial"/>
              </a:rPr>
              <a:t>:</a:t>
            </a:r>
            <a:r>
              <a:rPr dirty="0" sz="1250" spc="-90" b="1">
                <a:solidFill>
                  <a:srgbClr val="050305"/>
                </a:solidFill>
                <a:latin typeface="Arial"/>
                <a:cs typeface="Arial"/>
              </a:rPr>
              <a:t>ount </a:t>
            </a:r>
            <a:r>
              <a:rPr dirty="0" sz="1250" spc="15" b="1">
                <a:solidFill>
                  <a:srgbClr val="261F2D"/>
                </a:solidFill>
                <a:latin typeface="Arial"/>
                <a:cs typeface="Arial"/>
              </a:rPr>
              <a:t>ing</a:t>
            </a:r>
            <a:r>
              <a:rPr dirty="0" sz="1250" spc="-180" b="1">
                <a:solidFill>
                  <a:srgbClr val="261F2D"/>
                </a:solidFill>
                <a:latin typeface="Arial"/>
                <a:cs typeface="Arial"/>
              </a:rPr>
              <a:t> </a:t>
            </a:r>
            <a:r>
              <a:rPr dirty="0" sz="1250" spc="-45" b="1">
                <a:solidFill>
                  <a:srgbClr val="050305"/>
                </a:solidFill>
                <a:latin typeface="Arial"/>
                <a:cs typeface="Arial"/>
              </a:rPr>
              <a:t>Offii</a:t>
            </a:r>
            <a:r>
              <a:rPr dirty="0" sz="1250" spc="-45" b="1">
                <a:solidFill>
                  <a:srgbClr val="261F2D"/>
                </a:solidFill>
                <a:latin typeface="Arial"/>
                <a:cs typeface="Arial"/>
              </a:rPr>
              <a:t>c</a:t>
            </a:r>
            <a:r>
              <a:rPr dirty="0" sz="1250" spc="-45" b="1">
                <a:solidFill>
                  <a:srgbClr val="050305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556" y="1295180"/>
            <a:ext cx="521334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5">
                <a:solidFill>
                  <a:srgbClr val="AEACAC"/>
                </a:solidFill>
                <a:latin typeface="Arial"/>
                <a:cs typeface="Arial"/>
              </a:rPr>
              <a:t>_ _</a:t>
            </a:r>
            <a:r>
              <a:rPr dirty="0" u="sng" sz="1000" spc="-75">
                <a:solidFill>
                  <a:srgbClr val="AEACAC"/>
                </a:solidFill>
                <a:uFill>
                  <a:solidFill>
                    <a:srgbClr val="ADABAB"/>
                  </a:solidFill>
                </a:uFill>
                <a:latin typeface="Arial"/>
                <a:cs typeface="Arial"/>
              </a:rPr>
              <a:t> </a:t>
            </a:r>
            <a:r>
              <a:rPr dirty="0" sz="500" spc="-20">
                <a:solidFill>
                  <a:srgbClr val="AEACAC"/>
                </a:solidFill>
                <a:latin typeface="Arial"/>
                <a:cs typeface="Arial"/>
              </a:rPr>
              <a:t>,</a:t>
            </a:r>
            <a:r>
              <a:rPr dirty="0" sz="500" spc="-95">
                <a:solidFill>
                  <a:srgbClr val="AEACAC"/>
                </a:solidFill>
                <a:latin typeface="Arial"/>
                <a:cs typeface="Arial"/>
              </a:rPr>
              <a:t> </a:t>
            </a:r>
            <a:r>
              <a:rPr dirty="0" sz="500" spc="-80">
                <a:solidFill>
                  <a:srgbClr val="261F2D"/>
                </a:solidFill>
                <a:latin typeface="Arial"/>
                <a:cs typeface="Arial"/>
              </a:rPr>
              <a:t>'!'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805" y="906124"/>
            <a:ext cx="3792854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100"/>
              </a:spcBef>
              <a:tabLst>
                <a:tab pos="1226185" algn="l"/>
              </a:tabLst>
            </a:pPr>
            <a:r>
              <a:rPr dirty="0" sz="1000" spc="-60">
                <a:solidFill>
                  <a:srgbClr val="261F2D"/>
                </a:solidFill>
                <a:latin typeface="Arial"/>
                <a:cs typeface="Arial"/>
              </a:rPr>
              <a:t>Ca</a:t>
            </a:r>
            <a:r>
              <a:rPr dirty="0" sz="1000" spc="-60">
                <a:solidFill>
                  <a:srgbClr val="050305"/>
                </a:solidFill>
                <a:latin typeface="Arial"/>
                <a:cs typeface="Arial"/>
              </a:rPr>
              <a:t>t</a:t>
            </a:r>
            <a:r>
              <a:rPr dirty="0" sz="1000" spc="-190">
                <a:solidFill>
                  <a:srgbClr val="050305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261F2D"/>
                </a:solidFill>
                <a:latin typeface="Arial"/>
                <a:cs typeface="Arial"/>
              </a:rPr>
              <a:t>Books</a:t>
            </a:r>
            <a:r>
              <a:rPr dirty="0" sz="1000" spc="5">
                <a:solidFill>
                  <a:srgbClr val="261F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61F2D"/>
                </a:solidFill>
                <a:latin typeface="Arial"/>
                <a:cs typeface="Arial"/>
              </a:rPr>
              <a:t>Me</a:t>
            </a:r>
            <a:r>
              <a:rPr dirty="0" sz="1000" spc="-10">
                <a:solidFill>
                  <a:srgbClr val="2A3852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050305"/>
                </a:solidFill>
                <a:latin typeface="Arial"/>
                <a:cs typeface="Arial"/>
              </a:rPr>
              <a:t>u	</a:t>
            </a:r>
            <a:r>
              <a:rPr dirty="0" sz="1250" spc="-15" b="1">
                <a:solidFill>
                  <a:srgbClr val="050305"/>
                </a:solidFill>
                <a:latin typeface="Arial"/>
                <a:cs typeface="Arial"/>
              </a:rPr>
              <a:t>Re</a:t>
            </a:r>
            <a:r>
              <a:rPr dirty="0" sz="1250" spc="-15" b="1">
                <a:solidFill>
                  <a:srgbClr val="261F2D"/>
                </a:solidFill>
                <a:latin typeface="Arial"/>
                <a:cs typeface="Arial"/>
              </a:rPr>
              <a:t>c</a:t>
            </a:r>
            <a:r>
              <a:rPr dirty="0" sz="1250" spc="-15" b="1">
                <a:solidFill>
                  <a:srgbClr val="050305"/>
                </a:solidFill>
                <a:latin typeface="Arial"/>
                <a:cs typeface="Arial"/>
              </a:rPr>
              <a:t>o</a:t>
            </a:r>
            <a:r>
              <a:rPr dirty="0" sz="1250" spc="-15" b="1">
                <a:solidFill>
                  <a:srgbClr val="261F2D"/>
                </a:solidFill>
                <a:latin typeface="Arial"/>
                <a:cs typeface="Arial"/>
              </a:rPr>
              <a:t>n</a:t>
            </a:r>
            <a:r>
              <a:rPr dirty="0" sz="1250" spc="-15" b="1">
                <a:solidFill>
                  <a:srgbClr val="050305"/>
                </a:solidFill>
                <a:latin typeface="Arial"/>
                <a:cs typeface="Arial"/>
              </a:rPr>
              <a:t>ci</a:t>
            </a:r>
            <a:r>
              <a:rPr dirty="0" sz="1250" spc="-15" b="1">
                <a:solidFill>
                  <a:srgbClr val="261F2D"/>
                </a:solidFill>
                <a:latin typeface="Arial"/>
                <a:cs typeface="Arial"/>
              </a:rPr>
              <a:t>l</a:t>
            </a:r>
            <a:r>
              <a:rPr dirty="0" sz="1250" spc="-15" b="1">
                <a:solidFill>
                  <a:srgbClr val="050305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 marR="5080" indent="1905">
              <a:lnSpc>
                <a:spcPct val="139200"/>
              </a:lnSpc>
              <a:spcBef>
                <a:spcPts val="1019"/>
              </a:spcBef>
              <a:tabLst>
                <a:tab pos="785495" algn="l"/>
                <a:tab pos="822325" algn="l"/>
                <a:tab pos="3302635" algn="l"/>
              </a:tabLst>
            </a:pPr>
            <a:r>
              <a:rPr dirty="0" sz="1050" spc="-100">
                <a:solidFill>
                  <a:srgbClr val="362F3B"/>
                </a:solidFill>
                <a:latin typeface="Times New Roman"/>
                <a:cs typeface="Times New Roman"/>
              </a:rPr>
              <a:t>FY:</a:t>
            </a:r>
            <a:r>
              <a:rPr dirty="0" sz="1050" spc="-50">
                <a:solidFill>
                  <a:srgbClr val="362F3B"/>
                </a:solidFill>
                <a:latin typeface="Times New Roman"/>
                <a:cs typeface="Times New Roman"/>
              </a:rPr>
              <a:t> </a:t>
            </a:r>
            <a:r>
              <a:rPr dirty="0" u="heavy" sz="1000" spc="-140">
                <a:solidFill>
                  <a:srgbClr val="AEACAC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40">
                <a:solidFill>
                  <a:srgbClr val="777079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20</a:t>
            </a:r>
            <a:r>
              <a:rPr dirty="0" u="heavy" sz="1000" spc="-140">
                <a:solidFill>
                  <a:srgbClr val="9A9393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40">
                <a:solidFill>
                  <a:srgbClr val="777079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7 </a:t>
            </a:r>
            <a:r>
              <a:rPr dirty="0" u="heavy" sz="1000" spc="-80">
                <a:solidFill>
                  <a:srgbClr val="777079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 </a:t>
            </a:r>
            <a:r>
              <a:rPr dirty="0" sz="950" spc="-60">
                <a:solidFill>
                  <a:srgbClr val="AEACAC"/>
                </a:solidFill>
                <a:latin typeface="Arial"/>
                <a:cs typeface="Arial"/>
              </a:rPr>
              <a:t>I	</a:t>
            </a:r>
            <a:r>
              <a:rPr dirty="0" sz="750" spc="-25">
                <a:solidFill>
                  <a:srgbClr val="362F3B"/>
                </a:solidFill>
                <a:latin typeface="Arial"/>
                <a:cs typeface="Arial"/>
              </a:rPr>
              <a:t>iii    </a:t>
            </a:r>
            <a:r>
              <a:rPr dirty="0" sz="1000" spc="-5">
                <a:solidFill>
                  <a:srgbClr val="261F2D"/>
                </a:solidFill>
                <a:latin typeface="Arial"/>
                <a:cs typeface="Arial"/>
              </a:rPr>
              <a:t>M</a:t>
            </a:r>
            <a:r>
              <a:rPr dirty="0" sz="1000" spc="-5">
                <a:solidFill>
                  <a:srgbClr val="2A3852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130C42"/>
                </a:solidFill>
                <a:latin typeface="Arial"/>
                <a:cs typeface="Arial"/>
              </a:rPr>
              <a:t>nt</a:t>
            </a:r>
            <a:r>
              <a:rPr dirty="0" sz="1000" spc="-5">
                <a:solidFill>
                  <a:srgbClr val="493F46"/>
                </a:solidFill>
                <a:latin typeface="Arial"/>
                <a:cs typeface="Arial"/>
              </a:rPr>
              <a:t>h</a:t>
            </a:r>
            <a:r>
              <a:rPr dirty="0" sz="1000" spc="-5">
                <a:solidFill>
                  <a:srgbClr val="2D0059"/>
                </a:solidFill>
                <a:latin typeface="Arial"/>
                <a:cs typeface="Arial"/>
              </a:rPr>
              <a:t>:</a:t>
            </a:r>
            <a:r>
              <a:rPr dirty="0" sz="1000" spc="-5">
                <a:solidFill>
                  <a:srgbClr val="9A9393"/>
                </a:solidFill>
                <a:latin typeface="Arial"/>
                <a:cs typeface="Arial"/>
              </a:rPr>
              <a:t>E]</a:t>
            </a:r>
            <a:r>
              <a:rPr dirty="0" sz="1000" spc="180">
                <a:solidFill>
                  <a:srgbClr val="9A939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1501"/>
                </a:solidFill>
                <a:latin typeface="Arial"/>
                <a:cs typeface="Arial"/>
              </a:rPr>
              <a:t>I</a:t>
            </a:r>
            <a:r>
              <a:rPr dirty="0" sz="1000" spc="-140">
                <a:solidFill>
                  <a:srgbClr val="211501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9422F"/>
                </a:solidFill>
                <a:latin typeface="Arial"/>
                <a:cs typeface="Arial"/>
              </a:rPr>
              <a:t>n</a:t>
            </a:r>
            <a:r>
              <a:rPr dirty="0" sz="1000" spc="-5">
                <a:solidFill>
                  <a:srgbClr val="314B62"/>
                </a:solidFill>
                <a:latin typeface="Arial"/>
                <a:cs typeface="Arial"/>
              </a:rPr>
              <a:t>d</a:t>
            </a:r>
            <a:r>
              <a:rPr dirty="0" sz="1000" spc="-5">
                <a:solidFill>
                  <a:srgbClr val="362F3B"/>
                </a:solidFill>
                <a:latin typeface="Arial"/>
                <a:cs typeface="Arial"/>
              </a:rPr>
              <a:t>ex</a:t>
            </a:r>
            <a:r>
              <a:rPr dirty="0" sz="1000" spc="-5">
                <a:solidFill>
                  <a:srgbClr val="004262"/>
                </a:solidFill>
                <a:latin typeface="Arial"/>
                <a:cs typeface="Arial"/>
              </a:rPr>
              <a:t>:	</a:t>
            </a:r>
            <a:r>
              <a:rPr dirty="0" u="sng" sz="1000" spc="-5">
                <a:solidFill>
                  <a:srgbClr val="004262"/>
                </a:solidFill>
                <a:uFill>
                  <a:solidFill>
                    <a:srgbClr val="352E3A"/>
                  </a:solidFill>
                </a:u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AEACAC"/>
                </a:solidFill>
                <a:latin typeface="Arial"/>
                <a:cs typeface="Arial"/>
              </a:rPr>
              <a:t>_ _  </a:t>
            </a:r>
            <a:r>
              <a:rPr dirty="0" u="heavy" sz="1000" spc="10" b="1">
                <a:solidFill>
                  <a:srgbClr val="050305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Se</a:t>
            </a:r>
            <a:r>
              <a:rPr dirty="0" u="heavy" sz="1000" spc="10" b="1">
                <a:solidFill>
                  <a:srgbClr val="052D50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1000" spc="10" b="1">
                <a:solidFill>
                  <a:srgbClr val="050305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1000" spc="10" b="1">
                <a:solidFill>
                  <a:srgbClr val="261F2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ot</a:t>
            </a:r>
            <a:r>
              <a:rPr dirty="0" u="heavy" sz="1000" spc="10" b="1">
                <a:solidFill>
                  <a:srgbClr val="314B62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: </a:t>
            </a:r>
            <a:r>
              <a:rPr dirty="0" u="heavy" sz="1000" spc="-195">
                <a:solidFill>
                  <a:srgbClr val="9A9393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@ </a:t>
            </a:r>
            <a:r>
              <a:rPr dirty="0" u="heavy" sz="1000" spc="-20">
                <a:solidFill>
                  <a:srgbClr val="261F2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>
                <a:solidFill>
                  <a:srgbClr val="01034B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1000" spc="-20">
                <a:solidFill>
                  <a:srgbClr val="050305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l </a:t>
            </a:r>
            <a:r>
              <a:rPr dirty="0" u="heavy" sz="1000" spc="10">
                <a:solidFill>
                  <a:srgbClr val="130C42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Tr</a:t>
            </a:r>
            <a:r>
              <a:rPr dirty="0" u="heavy" sz="1000" spc="10">
                <a:solidFill>
                  <a:srgbClr val="362F3B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ansactionso</a:t>
            </a:r>
            <a:r>
              <a:rPr dirty="0" u="heavy" sz="1000" spc="10">
                <a:solidFill>
                  <a:srgbClr val="54545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r </a:t>
            </a:r>
            <a:r>
              <a:rPr dirty="0" u="heavy" sz="1000" spc="55">
                <a:solidFill>
                  <a:srgbClr val="C8C6C6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O</a:t>
            </a:r>
            <a:r>
              <a:rPr dirty="0" u="heavy" sz="1000" spc="-170">
                <a:solidFill>
                  <a:srgbClr val="C8C6C6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>
                <a:solidFill>
                  <a:srgbClr val="59422F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T</a:t>
            </a:r>
            <a:r>
              <a:rPr dirty="0" u="heavy" sz="1000" spc="-5">
                <a:solidFill>
                  <a:srgbClr val="130C42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1000" spc="-5">
                <a:solidFill>
                  <a:srgbClr val="362F3B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5">
                <a:solidFill>
                  <a:srgbClr val="314B62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n</a:t>
            </a:r>
            <a:r>
              <a:rPr dirty="0" u="heavy" sz="1000" spc="-5">
                <a:solidFill>
                  <a:srgbClr val="261F2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sact</a:t>
            </a:r>
            <a:r>
              <a:rPr dirty="0" u="heavy" sz="1000" spc="-5">
                <a:solidFill>
                  <a:srgbClr val="2A5487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000" spc="-5">
                <a:solidFill>
                  <a:srgbClr val="261F2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ons </a:t>
            </a:r>
            <a:r>
              <a:rPr dirty="0" u="heavy" sz="1000" spc="-10">
                <a:solidFill>
                  <a:srgbClr val="261F2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Bet</a:t>
            </a:r>
            <a:r>
              <a:rPr dirty="0" u="heavy" sz="1000" spc="-10">
                <a:solidFill>
                  <a:srgbClr val="493F46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w</a:t>
            </a:r>
            <a:r>
              <a:rPr dirty="0" u="heavy" sz="1000" spc="-10">
                <a:solidFill>
                  <a:srgbClr val="261F2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een</a:t>
            </a:r>
            <a:r>
              <a:rPr dirty="0" u="heavy" sz="1000" spc="-10">
                <a:solidFill>
                  <a:srgbClr val="004262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: </a:t>
            </a:r>
            <a:r>
              <a:rPr dirty="0" u="heavy" sz="1000" spc="-165">
                <a:solidFill>
                  <a:srgbClr val="AEACAC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65">
                <a:solidFill>
                  <a:srgbClr val="54545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0</a:t>
            </a:r>
            <a:r>
              <a:rPr dirty="0" u="heavy" sz="1000" spc="-165">
                <a:solidFill>
                  <a:srgbClr val="362F3B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65">
                <a:solidFill>
                  <a:srgbClr val="777079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65">
                <a:solidFill>
                  <a:srgbClr val="54545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0</a:t>
            </a:r>
            <a:r>
              <a:rPr dirty="0" u="heavy" sz="1000" spc="-165">
                <a:solidFill>
                  <a:srgbClr val="497770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65">
                <a:solidFill>
                  <a:srgbClr val="897E95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65">
                <a:solidFill>
                  <a:srgbClr val="54545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20</a:t>
            </a:r>
            <a:r>
              <a:rPr dirty="0" u="heavy" sz="1000" spc="-165">
                <a:solidFill>
                  <a:srgbClr val="497770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65">
                <a:solidFill>
                  <a:srgbClr val="54545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6</a:t>
            </a:r>
            <a:r>
              <a:rPr dirty="0" sz="1000" spc="-165">
                <a:solidFill>
                  <a:srgbClr val="54545D"/>
                </a:solidFill>
                <a:latin typeface="Arial"/>
                <a:cs typeface="Arial"/>
              </a:rPr>
              <a:t> </a:t>
            </a:r>
            <a:r>
              <a:rPr dirty="0" sz="950" spc="-60">
                <a:solidFill>
                  <a:srgbClr val="AEACAC"/>
                </a:solidFill>
                <a:latin typeface="Arial"/>
                <a:cs typeface="Arial"/>
              </a:rPr>
              <a:t>I  </a:t>
            </a:r>
            <a:r>
              <a:rPr dirty="0" sz="800" spc="-5">
                <a:solidFill>
                  <a:srgbClr val="493F46"/>
                </a:solidFill>
                <a:latin typeface="Arial"/>
                <a:cs typeface="Arial"/>
              </a:rPr>
              <a:t>C</a:t>
            </a:r>
            <a:r>
              <a:rPr dirty="0" sz="800" spc="-5">
                <a:solidFill>
                  <a:srgbClr val="6B3650"/>
                </a:solidFill>
                <a:latin typeface="Arial"/>
                <a:cs typeface="Arial"/>
              </a:rPr>
              <a:t>l</a:t>
            </a:r>
            <a:r>
              <a:rPr dirty="0" sz="800" spc="-5">
                <a:solidFill>
                  <a:srgbClr val="362F3B"/>
                </a:solidFill>
                <a:latin typeface="Arial"/>
                <a:cs typeface="Arial"/>
              </a:rPr>
              <a:t>ea</a:t>
            </a:r>
            <a:r>
              <a:rPr dirty="0" sz="800" spc="-5">
                <a:solidFill>
                  <a:srgbClr val="6B3650"/>
                </a:solidFill>
                <a:latin typeface="Arial"/>
                <a:cs typeface="Arial"/>
              </a:rPr>
              <a:t>r</a:t>
            </a:r>
            <a:r>
              <a:rPr dirty="0" sz="800" spc="35">
                <a:solidFill>
                  <a:srgbClr val="6B365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62F3B"/>
                </a:solidFill>
                <a:latin typeface="Arial"/>
                <a:cs typeface="Arial"/>
              </a:rPr>
              <a:t>C</a:t>
            </a:r>
            <a:r>
              <a:rPr dirty="0" sz="800">
                <a:solidFill>
                  <a:srgbClr val="54545D"/>
                </a:solidFill>
                <a:latin typeface="Arial"/>
                <a:cs typeface="Arial"/>
              </a:rPr>
              <a:t>h</a:t>
            </a:r>
            <a:r>
              <a:rPr dirty="0" sz="800">
                <a:solidFill>
                  <a:srgbClr val="362F3B"/>
                </a:solidFill>
                <a:latin typeface="Arial"/>
                <a:cs typeface="Arial"/>
              </a:rPr>
              <a:t>ec</a:t>
            </a:r>
            <a:r>
              <a:rPr dirty="0" sz="800">
                <a:solidFill>
                  <a:srgbClr val="5B2634"/>
                </a:solidFill>
                <a:latin typeface="Arial"/>
                <a:cs typeface="Arial"/>
              </a:rPr>
              <a:t>k</a:t>
            </a:r>
            <a:r>
              <a:rPr dirty="0" sz="800">
                <a:solidFill>
                  <a:srgbClr val="362F3B"/>
                </a:solidFill>
                <a:latin typeface="Arial"/>
                <a:cs typeface="Arial"/>
              </a:rPr>
              <a:t>e</a:t>
            </a:r>
            <a:r>
              <a:rPr dirty="0" sz="800">
                <a:solidFill>
                  <a:srgbClr val="5B2634"/>
                </a:solidFill>
                <a:latin typeface="Arial"/>
                <a:cs typeface="Arial"/>
              </a:rPr>
              <a:t>d		</a:t>
            </a:r>
            <a:r>
              <a:rPr dirty="0" sz="800" spc="5">
                <a:solidFill>
                  <a:srgbClr val="6B1116"/>
                </a:solidFill>
                <a:latin typeface="Arial"/>
                <a:cs typeface="Arial"/>
              </a:rPr>
              <a:t>h</a:t>
            </a:r>
            <a:r>
              <a:rPr dirty="0" sz="800" spc="5">
                <a:solidFill>
                  <a:srgbClr val="362F3B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4545D"/>
                </a:solidFill>
                <a:latin typeface="Arial"/>
                <a:cs typeface="Arial"/>
              </a:rPr>
              <a:t>c</a:t>
            </a:r>
            <a:r>
              <a:rPr dirty="0" sz="800" spc="5">
                <a:solidFill>
                  <a:srgbClr val="5B2634"/>
                </a:solidFill>
                <a:latin typeface="Arial"/>
                <a:cs typeface="Arial"/>
              </a:rPr>
              <a:t>k</a:t>
            </a:r>
            <a:r>
              <a:rPr dirty="0" sz="800" spc="5">
                <a:solidFill>
                  <a:srgbClr val="362F3B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B2634"/>
                </a:solidFill>
                <a:latin typeface="Arial"/>
                <a:cs typeface="Arial"/>
              </a:rPr>
              <a:t>d</a:t>
            </a:r>
            <a:r>
              <a:rPr dirty="0" sz="800" spc="10">
                <a:solidFill>
                  <a:srgbClr val="5B2634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130C42"/>
                </a:solidFill>
                <a:latin typeface="Arial"/>
                <a:cs typeface="Arial"/>
              </a:rPr>
              <a:t>T</a:t>
            </a:r>
            <a:r>
              <a:rPr dirty="0" sz="800" spc="10">
                <a:solidFill>
                  <a:srgbClr val="493F46"/>
                </a:solidFill>
                <a:latin typeface="Arial"/>
                <a:cs typeface="Arial"/>
              </a:rPr>
              <a:t>ota</a:t>
            </a:r>
            <a:r>
              <a:rPr dirty="0" sz="800" spc="-145">
                <a:solidFill>
                  <a:srgbClr val="493F46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7C0103"/>
                </a:solidFill>
                <a:latin typeface="Arial"/>
                <a:cs typeface="Arial"/>
              </a:rPr>
              <a:t>l</a:t>
            </a:r>
            <a:r>
              <a:rPr dirty="0" sz="800" spc="5">
                <a:solidFill>
                  <a:srgbClr val="4F7299"/>
                </a:solidFill>
                <a:latin typeface="Arial"/>
                <a:cs typeface="Arial"/>
              </a:rPr>
              <a:t>:</a:t>
            </a:r>
            <a:r>
              <a:rPr dirty="0" sz="800" spc="-70">
                <a:solidFill>
                  <a:srgbClr val="4F7299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777079"/>
                </a:solidFill>
                <a:latin typeface="Arial"/>
                <a:cs typeface="Arial"/>
              </a:rPr>
              <a:t>349</a:t>
            </a:r>
            <a:r>
              <a:rPr dirty="0" sz="800" spc="-30">
                <a:solidFill>
                  <a:srgbClr val="9A9393"/>
                </a:solidFill>
                <a:latin typeface="Arial"/>
                <a:cs typeface="Arial"/>
              </a:rPr>
              <a:t>_</a:t>
            </a:r>
            <a:r>
              <a:rPr dirty="0" sz="800" spc="-30">
                <a:solidFill>
                  <a:srgbClr val="777079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8612" y="1325968"/>
            <a:ext cx="86931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950" spc="-60">
                <a:solidFill>
                  <a:srgbClr val="9A9393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I </a:t>
            </a:r>
            <a:r>
              <a:rPr dirty="0" u="heavy" sz="800" spc="-10">
                <a:solidFill>
                  <a:srgbClr val="362F3B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Beg</a:t>
            </a:r>
            <a:r>
              <a:rPr dirty="0" u="heavy" sz="800" spc="-10">
                <a:solidFill>
                  <a:srgbClr val="7C0103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800" spc="50">
                <a:solidFill>
                  <a:srgbClr val="7C0103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800" spc="-35">
                <a:solidFill>
                  <a:srgbClr val="54545D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800" spc="-35">
                <a:solidFill>
                  <a:srgbClr val="362F3B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eco11c</a:t>
            </a:r>
            <a:r>
              <a:rPr dirty="0" u="heavy" sz="800" spc="-35">
                <a:solidFill>
                  <a:srgbClr val="7C0103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800" spc="-35">
                <a:solidFill>
                  <a:srgbClr val="5B2634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800" spc="-35">
                <a:solidFill>
                  <a:srgbClr val="362F3B"/>
                </a:solidFill>
                <a:uFill>
                  <a:solidFill>
                    <a:srgbClr val="9A9393"/>
                  </a:solidFill>
                </a:uFill>
                <a:latin typeface="Arial"/>
                <a:cs typeface="Arial"/>
              </a:rPr>
              <a:t>e</a:t>
            </a:r>
            <a:r>
              <a:rPr dirty="0" sz="800" spc="-35">
                <a:solidFill>
                  <a:srgbClr val="9A9393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50044" y="1226223"/>
            <a:ext cx="2074545" cy="47180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521334">
              <a:lnSpc>
                <a:spcPct val="100000"/>
              </a:lnSpc>
              <a:spcBef>
                <a:spcPts val="595"/>
              </a:spcBef>
            </a:pPr>
            <a:r>
              <a:rPr dirty="0" sz="1050" spc="5">
                <a:solidFill>
                  <a:srgbClr val="AEACAC"/>
                </a:solidFill>
                <a:latin typeface="Times New Roman"/>
                <a:cs typeface="Times New Roman"/>
              </a:rPr>
              <a:t>D </a:t>
            </a:r>
            <a:r>
              <a:rPr dirty="0" sz="700" spc="-45">
                <a:solidFill>
                  <a:srgbClr val="367082"/>
                </a:solidFill>
                <a:latin typeface="Times New Roman"/>
                <a:cs typeface="Times New Roman"/>
              </a:rPr>
              <a:t>I</a:t>
            </a:r>
            <a:r>
              <a:rPr dirty="0" sz="700" spc="-45">
                <a:solidFill>
                  <a:srgbClr val="5B2634"/>
                </a:solidFill>
                <a:latin typeface="Times New Roman"/>
                <a:cs typeface="Times New Roman"/>
              </a:rPr>
              <a:t>n</a:t>
            </a:r>
            <a:r>
              <a:rPr dirty="0" sz="700" spc="-45">
                <a:solidFill>
                  <a:srgbClr val="2A5487"/>
                </a:solidFill>
                <a:latin typeface="Times New Roman"/>
                <a:cs typeface="Times New Roman"/>
              </a:rPr>
              <a:t>cl </a:t>
            </a:r>
            <a:r>
              <a:rPr dirty="0" sz="700" spc="-30">
                <a:solidFill>
                  <a:srgbClr val="5B2634"/>
                </a:solidFill>
                <a:latin typeface="Times New Roman"/>
                <a:cs typeface="Times New Roman"/>
              </a:rPr>
              <a:t>u</a:t>
            </a:r>
            <a:r>
              <a:rPr dirty="0" sz="700" spc="-30">
                <a:solidFill>
                  <a:srgbClr val="59422F"/>
                </a:solidFill>
                <a:latin typeface="Times New Roman"/>
                <a:cs typeface="Times New Roman"/>
              </a:rPr>
              <a:t>d</a:t>
            </a:r>
            <a:r>
              <a:rPr dirty="0" sz="700" spc="-30">
                <a:solidFill>
                  <a:srgbClr val="362F3B"/>
                </a:solidFill>
                <a:latin typeface="Times New Roman"/>
                <a:cs typeface="Times New Roman"/>
              </a:rPr>
              <a:t>e </a:t>
            </a:r>
            <a:r>
              <a:rPr dirty="0" sz="700" spc="-55">
                <a:solidFill>
                  <a:srgbClr val="130C42"/>
                </a:solidFill>
                <a:latin typeface="Times New Roman"/>
                <a:cs typeface="Times New Roman"/>
              </a:rPr>
              <a:t>E</a:t>
            </a:r>
            <a:r>
              <a:rPr dirty="0" sz="700" spc="-55">
                <a:solidFill>
                  <a:srgbClr val="5B2634"/>
                </a:solidFill>
                <a:latin typeface="Times New Roman"/>
                <a:cs typeface="Times New Roman"/>
              </a:rPr>
              <a:t>ncu</a:t>
            </a:r>
            <a:r>
              <a:rPr dirty="0" sz="700" spc="-55">
                <a:solidFill>
                  <a:srgbClr val="5D3B67"/>
                </a:solidFill>
                <a:latin typeface="Times New Roman"/>
                <a:cs typeface="Times New Roman"/>
              </a:rPr>
              <a:t>mi&gt;</a:t>
            </a:r>
            <a:r>
              <a:rPr dirty="0" sz="700" spc="-55">
                <a:solidFill>
                  <a:srgbClr val="4D0A72"/>
                </a:solidFill>
                <a:latin typeface="Times New Roman"/>
                <a:cs typeface="Times New Roman"/>
              </a:rPr>
              <a:t>r</a:t>
            </a:r>
            <a:r>
              <a:rPr dirty="0" sz="700" spc="-55">
                <a:solidFill>
                  <a:srgbClr val="362F3B"/>
                </a:solidFill>
                <a:latin typeface="Times New Roman"/>
                <a:cs typeface="Times New Roman"/>
              </a:rPr>
              <a:t>a </a:t>
            </a:r>
            <a:r>
              <a:rPr dirty="0" sz="700">
                <a:solidFill>
                  <a:srgbClr val="54545D"/>
                </a:solidFill>
                <a:latin typeface="Times New Roman"/>
                <a:cs typeface="Times New Roman"/>
              </a:rPr>
              <a:t>, </a:t>
            </a:r>
            <a:r>
              <a:rPr dirty="0" sz="700">
                <a:solidFill>
                  <a:srgbClr val="362F3B"/>
                </a:solidFill>
                <a:latin typeface="Times New Roman"/>
                <a:cs typeface="Times New Roman"/>
              </a:rPr>
              <a:t>e </a:t>
            </a:r>
            <a:r>
              <a:rPr dirty="0" sz="700" spc="-80">
                <a:solidFill>
                  <a:srgbClr val="0550A5"/>
                </a:solidFill>
                <a:latin typeface="Times New Roman"/>
                <a:cs typeface="Times New Roman"/>
              </a:rPr>
              <a:t>i </a:t>
            </a:r>
            <a:r>
              <a:rPr dirty="0" sz="700" spc="-90">
                <a:solidFill>
                  <a:srgbClr val="5B2634"/>
                </a:solidFill>
                <a:latin typeface="Times New Roman"/>
                <a:cs typeface="Times New Roman"/>
              </a:rPr>
              <a:t>n </a:t>
            </a:r>
            <a:r>
              <a:rPr dirty="0" sz="700" spc="-15">
                <a:solidFill>
                  <a:srgbClr val="AEACAC"/>
                </a:solidFill>
                <a:latin typeface="Times New Roman"/>
                <a:cs typeface="Times New Roman"/>
              </a:rPr>
              <a:t>'</a:t>
            </a:r>
            <a:r>
              <a:rPr dirty="0" sz="700" spc="-15">
                <a:solidFill>
                  <a:srgbClr val="54545D"/>
                </a:solidFill>
                <a:latin typeface="Times New Roman"/>
                <a:cs typeface="Times New Roman"/>
              </a:rPr>
              <a:t>C</a:t>
            </a:r>
            <a:r>
              <a:rPr dirty="0" sz="700" spc="-15">
                <a:solidFill>
                  <a:srgbClr val="6B3650"/>
                </a:solidFill>
                <a:latin typeface="Times New Roman"/>
                <a:cs typeface="Times New Roman"/>
              </a:rPr>
              <a:t>h</a:t>
            </a:r>
            <a:r>
              <a:rPr dirty="0" sz="700" spc="-15">
                <a:solidFill>
                  <a:srgbClr val="362F3B"/>
                </a:solidFill>
                <a:latin typeface="Times New Roman"/>
                <a:cs typeface="Times New Roman"/>
              </a:rPr>
              <a:t>e</a:t>
            </a:r>
            <a:r>
              <a:rPr dirty="0" sz="700" spc="-15">
                <a:solidFill>
                  <a:srgbClr val="54545D"/>
                </a:solidFill>
                <a:latin typeface="Times New Roman"/>
                <a:cs typeface="Times New Roman"/>
              </a:rPr>
              <a:t>c</a:t>
            </a:r>
            <a:r>
              <a:rPr dirty="0" sz="700" spc="-15">
                <a:solidFill>
                  <a:srgbClr val="562F79"/>
                </a:solidFill>
                <a:latin typeface="Times New Roman"/>
                <a:cs typeface="Times New Roman"/>
              </a:rPr>
              <a:t>k</a:t>
            </a:r>
            <a:r>
              <a:rPr dirty="0" sz="700" spc="-15">
                <a:solidFill>
                  <a:srgbClr val="362F3B"/>
                </a:solidFill>
                <a:latin typeface="Times New Roman"/>
                <a:cs typeface="Times New Roman"/>
              </a:rPr>
              <a:t>e</a:t>
            </a:r>
            <a:r>
              <a:rPr dirty="0" sz="700" spc="-15">
                <a:solidFill>
                  <a:srgbClr val="59422F"/>
                </a:solidFill>
                <a:latin typeface="Times New Roman"/>
                <a:cs typeface="Times New Roman"/>
              </a:rPr>
              <a:t>d </a:t>
            </a:r>
            <a:r>
              <a:rPr dirty="0" sz="700" spc="-100">
                <a:solidFill>
                  <a:srgbClr val="052D50"/>
                </a:solidFill>
                <a:latin typeface="Times New Roman"/>
                <a:cs typeface="Times New Roman"/>
              </a:rPr>
              <a:t>T</a:t>
            </a:r>
            <a:r>
              <a:rPr dirty="0" sz="700" spc="-100">
                <a:solidFill>
                  <a:srgbClr val="493F46"/>
                </a:solidFill>
                <a:latin typeface="Times New Roman"/>
                <a:cs typeface="Times New Roman"/>
              </a:rPr>
              <a:t>D</a:t>
            </a:r>
            <a:r>
              <a:rPr dirty="0" sz="700" spc="-100">
                <a:solidFill>
                  <a:srgbClr val="441854"/>
                </a:solidFill>
                <a:latin typeface="Times New Roman"/>
                <a:cs typeface="Times New Roman"/>
              </a:rPr>
              <a:t>t</a:t>
            </a:r>
            <a:r>
              <a:rPr dirty="0" sz="700" spc="-40">
                <a:solidFill>
                  <a:srgbClr val="441854"/>
                </a:solidFill>
                <a:latin typeface="Times New Roman"/>
                <a:cs typeface="Times New Roman"/>
              </a:rPr>
              <a:t> </a:t>
            </a:r>
            <a:r>
              <a:rPr dirty="0" sz="700" spc="-40">
                <a:solidFill>
                  <a:srgbClr val="362F3B"/>
                </a:solidFill>
                <a:latin typeface="Times New Roman"/>
                <a:cs typeface="Times New Roman"/>
              </a:rPr>
              <a:t>a</a:t>
            </a:r>
            <a:r>
              <a:rPr dirty="0" sz="700" spc="-40">
                <a:solidFill>
                  <a:srgbClr val="0550A5"/>
                </a:solidFill>
                <a:latin typeface="Times New Roman"/>
                <a:cs typeface="Times New Roman"/>
              </a:rPr>
              <a:t>l</a:t>
            </a:r>
            <a:r>
              <a:rPr dirty="0" sz="700" spc="-40">
                <a:solidFill>
                  <a:srgbClr val="72AABA"/>
                </a:solidFill>
                <a:latin typeface="Times New Roman"/>
                <a:cs typeface="Times New Roman"/>
              </a:rPr>
              <a:t>'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u="heavy" sz="1000" spc="-105">
                <a:solidFill>
                  <a:srgbClr val="362F3B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an</a:t>
            </a:r>
            <a:r>
              <a:rPr dirty="0" u="heavy" sz="1000" spc="-105">
                <a:solidFill>
                  <a:srgbClr val="314B62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d</a:t>
            </a:r>
            <a:r>
              <a:rPr dirty="0" u="heavy" sz="1000" spc="-105">
                <a:solidFill>
                  <a:srgbClr val="AEACAC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1000" spc="-105">
                <a:solidFill>
                  <a:srgbClr val="54545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o5110</a:t>
            </a:r>
            <a:r>
              <a:rPr dirty="0" u="heavy" sz="1000" spc="-105">
                <a:solidFill>
                  <a:srgbClr val="9A9393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05">
                <a:solidFill>
                  <a:srgbClr val="362F3B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2</a:t>
            </a:r>
            <a:r>
              <a:rPr dirty="0" u="heavy" sz="1000" spc="-105">
                <a:solidFill>
                  <a:srgbClr val="54545D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0</a:t>
            </a:r>
            <a:r>
              <a:rPr dirty="0" u="heavy" sz="1000" spc="-105">
                <a:solidFill>
                  <a:srgbClr val="497770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000" spc="-105">
                <a:solidFill>
                  <a:srgbClr val="2A3852"/>
                </a:solidFill>
                <a:uFill>
                  <a:solidFill>
                    <a:srgbClr val="AEACAC"/>
                  </a:solidFill>
                </a:uFill>
                <a:latin typeface="Arial"/>
                <a:cs typeface="Arial"/>
              </a:rPr>
              <a:t>1</a:t>
            </a:r>
            <a:r>
              <a:rPr dirty="0" sz="950" spc="-105">
                <a:solidFill>
                  <a:srgbClr val="AEACAC"/>
                </a:solidFill>
                <a:latin typeface="Arial"/>
                <a:cs typeface="Arial"/>
              </a:rPr>
              <a:t>I </a:t>
            </a:r>
            <a:r>
              <a:rPr dirty="0" sz="1050" spc="-114">
                <a:solidFill>
                  <a:srgbClr val="362F3B"/>
                </a:solidFill>
                <a:latin typeface="Times New Roman"/>
                <a:cs typeface="Times New Roman"/>
              </a:rPr>
              <a:t>48 </a:t>
            </a:r>
            <a:r>
              <a:rPr dirty="0" sz="1000" spc="-135">
                <a:solidFill>
                  <a:srgbClr val="314B62"/>
                </a:solidFill>
                <a:latin typeface="Arial"/>
                <a:cs typeface="Arial"/>
              </a:rPr>
              <a:t>T</a:t>
            </a:r>
            <a:r>
              <a:rPr dirty="0" sz="1000" spc="-80">
                <a:solidFill>
                  <a:srgbClr val="314B62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362F3B"/>
                </a:solidFill>
                <a:latin typeface="Arial"/>
                <a:cs typeface="Arial"/>
              </a:rPr>
              <a:t>ransa</a:t>
            </a:r>
            <a:r>
              <a:rPr dirty="0" sz="1000" spc="-50">
                <a:solidFill>
                  <a:srgbClr val="87C6FF"/>
                </a:solidFill>
                <a:latin typeface="Arial"/>
                <a:cs typeface="Arial"/>
              </a:rPr>
              <a:t>.</a:t>
            </a:r>
            <a:r>
              <a:rPr dirty="0" sz="1000" spc="-50">
                <a:solidFill>
                  <a:srgbClr val="493F46"/>
                </a:solidFill>
                <a:latin typeface="Arial"/>
                <a:cs typeface="Arial"/>
              </a:rPr>
              <a:t>cbions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16965" y="3526699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60" h="0">
                <a:moveTo>
                  <a:pt x="0" y="0"/>
                </a:moveTo>
                <a:lnTo>
                  <a:pt x="1330699" y="0"/>
                </a:lnTo>
              </a:path>
            </a:pathLst>
          </a:custGeom>
          <a:ln w="12722">
            <a:solidFill>
              <a:srgbClr val="0503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63077" y="3526699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 h="0">
                <a:moveTo>
                  <a:pt x="0" y="0"/>
                </a:moveTo>
                <a:lnTo>
                  <a:pt x="481443" y="0"/>
                </a:lnTo>
              </a:path>
            </a:pathLst>
          </a:custGeom>
          <a:ln w="12722">
            <a:solidFill>
              <a:srgbClr val="493F46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07540" y="1999989"/>
          <a:ext cx="8061960" cy="1875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"/>
                <a:gridCol w="463550"/>
                <a:gridCol w="1673225"/>
                <a:gridCol w="1648459"/>
                <a:gridCol w="1370964"/>
                <a:gridCol w="900430"/>
                <a:gridCol w="1855470"/>
              </a:tblGrid>
              <a:tr h="253433">
                <a:tc row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10005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4295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15">
                          <a:solidFill>
                            <a:srgbClr val="5942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ansfer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000" spc="-2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Cou</a:t>
                      </a:r>
                      <a:r>
                        <a:rPr dirty="0" sz="1000" spc="-25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2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000" spc="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Buy-o</a:t>
                      </a:r>
                      <a:r>
                        <a:rPr dirty="0" sz="1000" spc="-5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ut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015" marR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50" spc="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050" spc="25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1050" spc="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 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050" spc="30">
                          <a:solidFill>
                            <a:srgbClr val="2A3852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6,00</a:t>
                      </a:r>
                      <a:r>
                        <a:rPr dirty="0" sz="1050" spc="30">
                          <a:solidFill>
                            <a:srgbClr val="2A385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00) 08/23/2016</a:t>
                      </a:r>
                      <a:r>
                        <a:rPr dirty="0" sz="105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25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$0</a:t>
                      </a:r>
                      <a:r>
                        <a:rPr dirty="0" sz="1050" spc="25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429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496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6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50">
                          <a:solidFill>
                            <a:srgbClr val="AEACAC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9987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 spc="-2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Sa</a:t>
                      </a:r>
                      <a:r>
                        <a:rPr dirty="0" sz="1000" spc="-20">
                          <a:solidFill>
                            <a:srgbClr val="5B263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2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solidFill>
                            <a:srgbClr val="5942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2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 spc="5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Pay4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015" marR="31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050" spc="25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1050" spc="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99 </a:t>
                      </a:r>
                      <a:r>
                        <a:rPr dirty="0" sz="1050" spc="20">
                          <a:solidFill>
                            <a:srgbClr val="59422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20">
                          <a:solidFill>
                            <a:srgbClr val="2A3852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dirty="0" sz="1050" spc="20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8,2</a:t>
                      </a:r>
                      <a:r>
                        <a:rPr dirty="0" sz="1050" spc="2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  <a:r>
                        <a:rPr dirty="0" sz="1050" spc="20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2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02 </a:t>
                      </a:r>
                      <a:r>
                        <a:rPr dirty="0" sz="1050" spc="3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04/11/20</a:t>
                      </a:r>
                      <a:r>
                        <a:rPr dirty="0" sz="1050" spc="35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dirty="0" sz="1050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3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1754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9988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000" spc="-3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Salary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 spc="-5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000" spc="5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4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015" marR="31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50" spc="2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050" spc="20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1050" spc="2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99 </a:t>
                      </a:r>
                      <a:r>
                        <a:rPr dirty="0" sz="1050" spc="20">
                          <a:solidFill>
                            <a:srgbClr val="59422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20">
                          <a:solidFill>
                            <a:srgbClr val="05030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68,692</a:t>
                      </a:r>
                      <a:r>
                        <a:rPr dirty="0" sz="1050" spc="20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05/11/2017</a:t>
                      </a:r>
                      <a:r>
                        <a:rPr dirty="0" sz="1050" spc="9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30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50">
                          <a:solidFill>
                            <a:srgbClr val="AEACAC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4295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9989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1594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00" spc="-3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30">
                          <a:solidFill>
                            <a:srgbClr val="2A38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30">
                          <a:solidFill>
                            <a:srgbClr val="5B263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3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30">
                          <a:solidFill>
                            <a:srgbClr val="5942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3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50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000" spc="65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1120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015" marR="31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050" spc="25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99 </a:t>
                      </a:r>
                      <a:r>
                        <a:rPr dirty="0" sz="1050" spc="20">
                          <a:solidFill>
                            <a:srgbClr val="59422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20">
                          <a:solidFill>
                            <a:srgbClr val="2A3852"/>
                          </a:solidFill>
                          <a:latin typeface="Times New Roman"/>
                          <a:cs typeface="Times New Roman"/>
                        </a:rPr>
                        <a:t>168</a:t>
                      </a:r>
                      <a:r>
                        <a:rPr dirty="0" sz="1050" spc="20">
                          <a:solidFill>
                            <a:srgbClr val="5B2634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692</a:t>
                      </a:r>
                      <a:r>
                        <a:rPr dirty="0" sz="1050" spc="20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37 06/11/ 20</a:t>
                      </a:r>
                      <a:r>
                        <a:rPr dirty="0" sz="1050" spc="20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050" spc="-13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3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3433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50" spc="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9990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4295"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3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Salary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000" spc="7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3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0645"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015" marR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50" spc="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050" spc="25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25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199 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$12,</a:t>
                      </a:r>
                      <a:r>
                        <a:rPr dirty="0" sz="1050" spc="30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06</a:t>
                      </a:r>
                      <a:r>
                        <a:rPr dirty="0" sz="1050" spc="30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08 07/11/2017</a:t>
                      </a:r>
                      <a:r>
                        <a:rPr dirty="0" sz="1050" spc="21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30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4295"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6181">
                <a:tc gridSpan="3"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10">
                          <a:solidFill>
                            <a:srgbClr val="AEACAC"/>
                          </a:solidFill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50" spc="30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10008</a:t>
                      </a:r>
                      <a:r>
                        <a:rPr dirty="0" sz="1050" spc="204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Trans</a:t>
                      </a:r>
                      <a:r>
                        <a:rPr dirty="0" sz="1000" spc="-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fer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705"/>
                        </a:spcBef>
                        <a:tabLst>
                          <a:tab pos="1584325" algn="l"/>
                        </a:tabLst>
                      </a:pPr>
                      <a:r>
                        <a:rPr dirty="0" sz="1050" spc="30">
                          <a:solidFill>
                            <a:srgbClr val="050305"/>
                          </a:solidFill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dirty="0" sz="1050" spc="-90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050" spc="-9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050" spc="-1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050" spc="-25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36Q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5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62000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4295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5090" marR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50" spc="-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050" spc="-5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-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dirty="0" sz="1050" spc="-5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.,</a:t>
                      </a:r>
                      <a:r>
                        <a:rPr dirty="0" sz="1050" spc="-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00) 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08/ </a:t>
                      </a: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23/20</a:t>
                      </a:r>
                      <a:r>
                        <a:rPr dirty="0" sz="1050" spc="25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050" spc="-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3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4295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914">
                <a:tc gridSpan="3"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26140</a:t>
                      </a:r>
                      <a:r>
                        <a:rPr dirty="0" sz="1050" spc="7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15">
                          <a:solidFill>
                            <a:srgbClr val="5942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ansfer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62000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76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 spc="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050" spc="5">
                          <a:solidFill>
                            <a:srgbClr val="2A3852"/>
                          </a:solidFill>
                          <a:latin typeface="Times New Roman"/>
                          <a:cs typeface="Times New Roman"/>
                        </a:rPr>
                        <a:t>$1, </a:t>
                      </a:r>
                      <a:r>
                        <a:rPr dirty="0" sz="1050" spc="4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dirty="0" sz="1050" spc="40">
                          <a:solidFill>
                            <a:srgbClr val="2A3852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050" spc="40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4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oo) </a:t>
                      </a:r>
                      <a:r>
                        <a:rPr dirty="0" sz="1050" spc="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1112s120</a:t>
                      </a:r>
                      <a:r>
                        <a:rPr dirty="0" sz="1050" spc="5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dirty="0" sz="1050" spc="30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$0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z="1050" spc="-14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80">
                          <a:solidFill>
                            <a:srgbClr val="C8C6C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247723" y="3884225"/>
            <a:ext cx="55499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8771" sz="1425" spc="82">
                <a:solidFill>
                  <a:srgbClr val="AEACAC"/>
                </a:solidFill>
                <a:latin typeface="Times New Roman"/>
                <a:cs typeface="Times New Roman"/>
              </a:rPr>
              <a:t>D</a:t>
            </a:r>
            <a:r>
              <a:rPr dirty="0" baseline="8771" sz="1425" spc="472">
                <a:solidFill>
                  <a:srgbClr val="AEACAC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2A3852"/>
                </a:solidFill>
                <a:latin typeface="Times New Roman"/>
                <a:cs typeface="Times New Roman"/>
              </a:rPr>
              <a:t>4</a:t>
            </a:r>
            <a:r>
              <a:rPr dirty="0" sz="1050" spc="30">
                <a:solidFill>
                  <a:srgbClr val="493F46"/>
                </a:solidFill>
                <a:latin typeface="Times New Roman"/>
                <a:cs typeface="Times New Roman"/>
              </a:rPr>
              <a:t>3938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8992" y="3843004"/>
            <a:ext cx="243204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580" algn="l"/>
              </a:tabLst>
            </a:pPr>
            <a:r>
              <a:rPr dirty="0" sz="750" spc="20">
                <a:solidFill>
                  <a:srgbClr val="050305"/>
                </a:solidFill>
                <a:latin typeface="Arial"/>
                <a:cs typeface="Arial"/>
              </a:rPr>
              <a:t>-</a:t>
            </a:r>
            <a:r>
              <a:rPr dirty="0" sz="750" spc="20">
                <a:solidFill>
                  <a:srgbClr val="050305"/>
                </a:solidFill>
                <a:latin typeface="Arial"/>
                <a:cs typeface="Arial"/>
              </a:rPr>
              <a:t>	</a:t>
            </a:r>
            <a:r>
              <a:rPr dirty="0" sz="750" spc="20">
                <a:solidFill>
                  <a:srgbClr val="050305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9437" y="3890586"/>
            <a:ext cx="15671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48148" sz="1125" spc="-135">
                <a:solidFill>
                  <a:srgbClr val="4F7299"/>
                </a:solidFill>
                <a:latin typeface="Arial"/>
                <a:cs typeface="Arial"/>
              </a:rPr>
              <a:t>, </a:t>
            </a:r>
            <a:r>
              <a:rPr dirty="0" baseline="48148" sz="1125" spc="-135">
                <a:solidFill>
                  <a:srgbClr val="E6A74F"/>
                </a:solidFill>
                <a:latin typeface="Arial"/>
                <a:cs typeface="Arial"/>
              </a:rPr>
              <a:t>, </a:t>
            </a:r>
            <a:r>
              <a:rPr dirty="0" sz="1000" spc="-235">
                <a:solidFill>
                  <a:srgbClr val="2A3852"/>
                </a:solidFill>
                <a:latin typeface="Arial"/>
                <a:cs typeface="Arial"/>
              </a:rPr>
              <a:t>n </a:t>
            </a:r>
            <a:r>
              <a:rPr dirty="0" sz="1000" spc="-10">
                <a:solidFill>
                  <a:srgbClr val="2A3852"/>
                </a:solidFill>
                <a:latin typeface="Arial"/>
                <a:cs typeface="Arial"/>
              </a:rPr>
              <a:t>o</a:t>
            </a:r>
            <a:r>
              <a:rPr dirty="0" sz="1000" spc="-10">
                <a:solidFill>
                  <a:srgbClr val="130C42"/>
                </a:solidFill>
                <a:latin typeface="Arial"/>
                <a:cs typeface="Arial"/>
              </a:rPr>
              <a:t>r</a:t>
            </a:r>
            <a:r>
              <a:rPr dirty="0" sz="1000" spc="-10">
                <a:solidFill>
                  <a:srgbClr val="362F3B"/>
                </a:solidFill>
                <a:latin typeface="Arial"/>
                <a:cs typeface="Arial"/>
              </a:rPr>
              <a:t>arium, </a:t>
            </a:r>
            <a:r>
              <a:rPr dirty="0" sz="1000" spc="-15">
                <a:solidFill>
                  <a:srgbClr val="362F3B"/>
                </a:solidFill>
                <a:latin typeface="Arial"/>
                <a:cs typeface="Arial"/>
              </a:rPr>
              <a:t>G</a:t>
            </a:r>
            <a:r>
              <a:rPr dirty="0" sz="1000" spc="-15">
                <a:solidFill>
                  <a:srgbClr val="130C42"/>
                </a:solidFill>
                <a:latin typeface="Arial"/>
                <a:cs typeface="Arial"/>
              </a:rPr>
              <a:t>ue</a:t>
            </a:r>
            <a:r>
              <a:rPr dirty="0" sz="1000" spc="-15">
                <a:solidFill>
                  <a:srgbClr val="362F3B"/>
                </a:solidFill>
                <a:latin typeface="Arial"/>
                <a:cs typeface="Arial"/>
              </a:rPr>
              <a:t>st </a:t>
            </a:r>
            <a:r>
              <a:rPr dirty="0" sz="1000" spc="5">
                <a:solidFill>
                  <a:srgbClr val="314B62"/>
                </a:solidFill>
                <a:latin typeface="Arial"/>
                <a:cs typeface="Arial"/>
              </a:rPr>
              <a:t>l</a:t>
            </a:r>
            <a:r>
              <a:rPr dirty="0" sz="1000" spc="-200">
                <a:solidFill>
                  <a:srgbClr val="314B62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261F2D"/>
                </a:solidFill>
                <a:latin typeface="Arial"/>
                <a:cs typeface="Arial"/>
              </a:rPr>
              <a:t>ectu</a:t>
            </a:r>
            <a:r>
              <a:rPr dirty="0" sz="1000" spc="-5">
                <a:solidFill>
                  <a:srgbClr val="050305"/>
                </a:solidFill>
                <a:latin typeface="Arial"/>
                <a:cs typeface="Arial"/>
              </a:rPr>
              <a:t>r</a:t>
            </a:r>
            <a:r>
              <a:rPr dirty="0" sz="1000" spc="-5">
                <a:solidFill>
                  <a:srgbClr val="362F3B"/>
                </a:solidFill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4967" y="3884225"/>
            <a:ext cx="36830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5">
                <a:solidFill>
                  <a:srgbClr val="362F3B"/>
                </a:solidFill>
                <a:latin typeface="Times New Roman"/>
                <a:cs typeface="Times New Roman"/>
              </a:rPr>
              <a:t>6</a:t>
            </a:r>
            <a:r>
              <a:rPr dirty="0" sz="1050" spc="-15">
                <a:solidFill>
                  <a:srgbClr val="362F3B"/>
                </a:solidFill>
                <a:latin typeface="Times New Roman"/>
                <a:cs typeface="Times New Roman"/>
              </a:rPr>
              <a:t>2</a:t>
            </a:r>
            <a:r>
              <a:rPr dirty="0" sz="1050" spc="10">
                <a:solidFill>
                  <a:srgbClr val="130C42"/>
                </a:solidFill>
                <a:latin typeface="Times New Roman"/>
                <a:cs typeface="Times New Roman"/>
              </a:rPr>
              <a:t>1</a:t>
            </a:r>
            <a:r>
              <a:rPr dirty="0" sz="1050" spc="15">
                <a:solidFill>
                  <a:srgbClr val="362F3B"/>
                </a:solidFill>
                <a:latin typeface="Times New Roman"/>
                <a:cs typeface="Times New Roman"/>
              </a:rPr>
              <a:t>34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36774" y="3887278"/>
            <a:ext cx="154813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>
                <a:solidFill>
                  <a:srgbClr val="54545D"/>
                </a:solidFill>
                <a:latin typeface="Times New Roman"/>
                <a:cs typeface="Times New Roman"/>
              </a:rPr>
              <a:t>$</a:t>
            </a:r>
            <a:r>
              <a:rPr dirty="0" sz="1050" spc="20">
                <a:solidFill>
                  <a:srgbClr val="362F3B"/>
                </a:solidFill>
                <a:latin typeface="Times New Roman"/>
                <a:cs typeface="Times New Roman"/>
              </a:rPr>
              <a:t>200</a:t>
            </a:r>
            <a:r>
              <a:rPr dirty="0" sz="1050" spc="20">
                <a:solidFill>
                  <a:srgbClr val="23012D"/>
                </a:solidFill>
                <a:latin typeface="Times New Roman"/>
                <a:cs typeface="Times New Roman"/>
              </a:rPr>
              <a:t>.</a:t>
            </a:r>
            <a:r>
              <a:rPr dirty="0" sz="1050" spc="20">
                <a:solidFill>
                  <a:srgbClr val="261F2D"/>
                </a:solidFill>
                <a:latin typeface="Times New Roman"/>
                <a:cs typeface="Times New Roman"/>
              </a:rPr>
              <a:t>0</a:t>
            </a:r>
            <a:r>
              <a:rPr dirty="0" sz="1050" spc="20">
                <a:solidFill>
                  <a:srgbClr val="493F46"/>
                </a:solidFill>
                <a:latin typeface="Times New Roman"/>
                <a:cs typeface="Times New Roman"/>
              </a:rPr>
              <a:t>0 </a:t>
            </a:r>
            <a:r>
              <a:rPr dirty="0" sz="1050" spc="20">
                <a:solidFill>
                  <a:srgbClr val="362F3B"/>
                </a:solidFill>
                <a:latin typeface="Times New Roman"/>
                <a:cs typeface="Times New Roman"/>
              </a:rPr>
              <a:t>04/06/ </a:t>
            </a:r>
            <a:r>
              <a:rPr dirty="0" sz="1050" spc="25">
                <a:solidFill>
                  <a:srgbClr val="362F3B"/>
                </a:solidFill>
                <a:latin typeface="Times New Roman"/>
                <a:cs typeface="Times New Roman"/>
              </a:rPr>
              <a:t>20</a:t>
            </a:r>
            <a:r>
              <a:rPr dirty="0" sz="1050" spc="25">
                <a:solidFill>
                  <a:srgbClr val="130C42"/>
                </a:solidFill>
                <a:latin typeface="Times New Roman"/>
                <a:cs typeface="Times New Roman"/>
              </a:rPr>
              <a:t>17</a:t>
            </a:r>
            <a:r>
              <a:rPr dirty="0" sz="1050" spc="-30">
                <a:solidFill>
                  <a:srgbClr val="130C42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54545D"/>
                </a:solidFill>
                <a:latin typeface="Times New Roman"/>
                <a:cs typeface="Times New Roman"/>
              </a:rPr>
              <a:t>$</a:t>
            </a:r>
            <a:r>
              <a:rPr dirty="0" sz="1050" spc="30">
                <a:solidFill>
                  <a:srgbClr val="362F3B"/>
                </a:solidFill>
                <a:latin typeface="Times New Roman"/>
                <a:cs typeface="Times New Roman"/>
              </a:rPr>
              <a:t>0</a:t>
            </a:r>
            <a:r>
              <a:rPr dirty="0" sz="1050" spc="30">
                <a:solidFill>
                  <a:srgbClr val="49001C"/>
                </a:solidFill>
                <a:latin typeface="Times New Roman"/>
                <a:cs typeface="Times New Roman"/>
              </a:rPr>
              <a:t>.</a:t>
            </a:r>
            <a:r>
              <a:rPr dirty="0" sz="1050" spc="30">
                <a:solidFill>
                  <a:srgbClr val="362F3B"/>
                </a:solidFill>
                <a:latin typeface="Times New Roman"/>
                <a:cs typeface="Times New Roman"/>
              </a:rPr>
              <a:t>00</a:t>
            </a:r>
            <a:endParaRPr sz="105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26660" y="4105322"/>
          <a:ext cx="8145145" cy="1331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"/>
                <a:gridCol w="255270"/>
                <a:gridCol w="5441315"/>
                <a:gridCol w="530860"/>
                <a:gridCol w="1812925"/>
              </a:tblGrid>
              <a:tr h="250380">
                <a:tc gridSpan="3">
                  <a:txBody>
                    <a:bodyPr/>
                    <a:lstStyle/>
                    <a:p>
                      <a:pPr>
                        <a:lnSpc>
                          <a:spcPts val="1870"/>
                        </a:lnSpc>
                        <a:tabLst>
                          <a:tab pos="2593975" algn="l"/>
                        </a:tabLst>
                      </a:pPr>
                      <a:r>
                        <a:rPr dirty="0" baseline="20202" sz="1650" i="1">
                          <a:solidFill>
                            <a:srgbClr val="F90F0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baseline="20202" sz="1650" i="1">
                          <a:solidFill>
                            <a:srgbClr val="F90F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20202" sz="1650" spc="-135" i="1">
                          <a:solidFill>
                            <a:srgbClr val="F90F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.,</a:t>
                      </a:r>
                      <a:r>
                        <a:rPr dirty="0" sz="110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100" spc="-6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13612</a:t>
                      </a:r>
                      <a:r>
                        <a:rPr dirty="0" sz="1050" spc="55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solidFill>
                            <a:srgbClr val="2F2A00"/>
                          </a:solidFill>
                          <a:latin typeface="Arial"/>
                          <a:cs typeface="Arial"/>
                        </a:rPr>
                        <a:t>Banne</a:t>
                      </a:r>
                      <a:r>
                        <a:rPr dirty="0" sz="1000">
                          <a:solidFill>
                            <a:srgbClr val="2F2A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105">
                          <a:solidFill>
                            <a:srgbClr val="2F2A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204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u="heavy" sz="7200" spc="-2715">
                          <a:solidFill>
                            <a:srgbClr val="050305"/>
                          </a:solidFill>
                          <a:uFill>
                            <a:solidFill>
                              <a:srgbClr val="050305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19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rn</a:t>
                      </a:r>
                      <a:r>
                        <a:rPr dirty="0" sz="1000" spc="-45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30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solidFill>
                            <a:srgbClr val="413F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eed</a:t>
                      </a:r>
                      <a:r>
                        <a:rPr dirty="0" sz="100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5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2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solidFill>
                            <a:srgbClr val="413F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55">
                          <a:solidFill>
                            <a:srgbClr val="413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050" spc="10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solidFill>
                            <a:srgbClr val="2F2A00"/>
                          </a:solidFill>
                          <a:latin typeface="Arial"/>
                          <a:cs typeface="Arial"/>
                        </a:rPr>
                        <a:t>Uni</a:t>
                      </a:r>
                      <a:r>
                        <a:rPr dirty="0" sz="1000">
                          <a:solidFill>
                            <a:srgbClr val="2F2A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40">
                          <a:solidFill>
                            <a:srgbClr val="2F2A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413F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3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solidFill>
                            <a:srgbClr val="5D26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5">
                          <a:solidFill>
                            <a:srgbClr val="413F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90">
                          <a:solidFill>
                            <a:srgbClr val="2115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CC00998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50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r>
                        <a:rPr dirty="0" sz="1050">
                          <a:solidFill>
                            <a:srgbClr val="05030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20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$55.00 </a:t>
                      </a:r>
                      <a:r>
                        <a:rPr dirty="0" sz="1050" spc="35">
                          <a:solidFill>
                            <a:srgbClr val="2F2A00"/>
                          </a:solidFill>
                          <a:latin typeface="Times New Roman"/>
                          <a:cs typeface="Times New Roman"/>
                        </a:rPr>
                        <a:t>04/04/20</a:t>
                      </a:r>
                      <a:r>
                        <a:rPr dirty="0" sz="1050" spc="35">
                          <a:solidFill>
                            <a:srgbClr val="05030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35">
                          <a:solidFill>
                            <a:srgbClr val="413F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050" spc="90">
                          <a:solidFill>
                            <a:srgbClr val="413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40">
                          <a:solidFill>
                            <a:srgbClr val="413F00"/>
                          </a:solidFill>
                          <a:latin typeface="Times New Roman"/>
                          <a:cs typeface="Times New Roman"/>
                        </a:rPr>
                        <a:t>$0</a:t>
                      </a:r>
                      <a:r>
                        <a:rPr dirty="0" sz="1050" spc="40">
                          <a:solidFill>
                            <a:srgbClr val="50000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40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113">
                <a:tc grid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25" b="1">
                          <a:solidFill>
                            <a:srgbClr val="9A9393"/>
                          </a:solidFill>
                          <a:latin typeface="Times New Roman"/>
                          <a:cs typeface="Times New Roman"/>
                        </a:rPr>
                        <a:t>[i]</a:t>
                      </a:r>
                      <a:r>
                        <a:rPr dirty="0" sz="800" spc="70" b="1">
                          <a:solidFill>
                            <a:srgbClr val="9A939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20" b="1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5966 </a:t>
                      </a:r>
                      <a:r>
                        <a:rPr dirty="0" sz="1000" spc="-6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MS</a:t>
                      </a:r>
                      <a:r>
                        <a:rPr dirty="0" sz="1000" spc="-60">
                          <a:solidFill>
                            <a:srgbClr val="130C42"/>
                          </a:solidFill>
                          <a:latin typeface="Arial"/>
                          <a:cs typeface="Arial"/>
                        </a:rPr>
                        <a:t>U </a:t>
                      </a:r>
                      <a:r>
                        <a:rPr dirty="0" sz="1000" spc="-15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000" spc="-1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-10">
                          <a:solidFill>
                            <a:srgbClr val="314B62"/>
                          </a:solidFill>
                          <a:latin typeface="Arial"/>
                          <a:cs typeface="Arial"/>
                        </a:rPr>
                        <a:t>ni</a:t>
                      </a:r>
                      <a:r>
                        <a:rPr dirty="0" sz="1000" spc="-1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vers</a:t>
                      </a:r>
                      <a:r>
                        <a:rPr dirty="0" sz="1000" spc="-10">
                          <a:solidFill>
                            <a:srgbClr val="5B263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1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ty </a:t>
                      </a:r>
                      <a:r>
                        <a:rPr dirty="0" sz="1000" spc="-5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dirty="0" sz="1000" spc="-55">
                          <a:solidFill>
                            <a:srgbClr val="54545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5">
                          <a:solidFill>
                            <a:srgbClr val="01034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55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5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5">
                          <a:solidFill>
                            <a:srgbClr val="59422F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dirty="0" sz="1000" spc="-3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UFS </a:t>
                      </a:r>
                      <a:r>
                        <a:rPr dirty="0" sz="1000" spc="-10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000" spc="-10">
                          <a:solidFill>
                            <a:srgbClr val="130C42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10">
                          <a:solidFill>
                            <a:srgbClr val="2A385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000" spc="-10">
                          <a:solidFill>
                            <a:srgbClr val="59422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1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ments, </a:t>
                      </a:r>
                      <a:r>
                        <a:rPr dirty="0" sz="1000" spc="-2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dirty="0" sz="1000" spc="-20">
                          <a:solidFill>
                            <a:srgbClr val="314B6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2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20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2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000" spc="-1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dirty="0" sz="1000" spc="-10">
                          <a:solidFill>
                            <a:srgbClr val="2A3852"/>
                          </a:solidFill>
                          <a:latin typeface="Arial"/>
                          <a:cs typeface="Arial"/>
                        </a:rPr>
                        <a:t>ctu</a:t>
                      </a:r>
                      <a:r>
                        <a:rPr dirty="0" sz="1000" spc="-10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000" spc="-3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Series,</a:t>
                      </a:r>
                      <a:r>
                        <a:rPr dirty="0" sz="1000" spc="14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4/l.il/17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05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r>
                        <a:rPr dirty="0" sz="1050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 marR="31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50" spc="15" b="1">
                          <a:solidFill>
                            <a:srgbClr val="54545D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dirty="0" sz="950" spc="15" b="1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276</a:t>
                      </a:r>
                      <a:r>
                        <a:rPr dirty="0" sz="950" spc="15" b="1">
                          <a:solidFill>
                            <a:srgbClr val="23012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950" spc="15" b="1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25 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04/ 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25/20</a:t>
                      </a:r>
                      <a:r>
                        <a:rPr dirty="0" sz="1050" spc="30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050" spc="-10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3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525">
                <a:tc gridSpan="2">
                  <a:txBody>
                    <a:bodyPr/>
                    <a:lstStyle/>
                    <a:p>
                      <a:pPr marL="52705">
                        <a:lnSpc>
                          <a:spcPts val="1485"/>
                        </a:lnSpc>
                      </a:pPr>
                      <a:r>
                        <a:rPr dirty="0" sz="1950" spc="-370">
                          <a:solidFill>
                            <a:srgbClr val="C8C6C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950" spc="-37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950" spc="-29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55">
                          <a:solidFill>
                            <a:srgbClr val="54545D"/>
                          </a:solidFill>
                          <a:latin typeface="Arial"/>
                          <a:cs typeface="Arial"/>
                        </a:rPr>
                        <a:t>"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2260600" algn="l"/>
                        </a:tabLst>
                      </a:pPr>
                      <a:r>
                        <a:rPr dirty="0" sz="1050" spc="3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6940 </a:t>
                      </a:r>
                      <a:r>
                        <a:rPr dirty="0" sz="1000" spc="-2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dirty="0" sz="1000" spc="-20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2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ner </a:t>
                      </a:r>
                      <a:r>
                        <a:rPr dirty="0" sz="1000" spc="-70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7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xt</a:t>
                      </a:r>
                      <a:r>
                        <a:rPr dirty="0" sz="1000" spc="-1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ema</a:t>
                      </a:r>
                      <a:r>
                        <a:rPr dirty="0" sz="1000" spc="-35">
                          <a:solidFill>
                            <a:srgbClr val="BF894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3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Feeds	</a:t>
                      </a:r>
                      <a:r>
                        <a:rPr dirty="0" sz="1000" spc="-50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Pay </a:t>
                      </a:r>
                      <a:r>
                        <a:rPr dirty="0" sz="1000" spc="-35">
                          <a:solidFill>
                            <a:srgbClr val="01034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3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35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000" spc="-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dirty="0" sz="1000" spc="-5">
                          <a:solidFill>
                            <a:srgbClr val="2A385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 spc="-5">
                          <a:solidFill>
                            <a:srgbClr val="5B263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ng </a:t>
                      </a:r>
                      <a:r>
                        <a:rPr dirty="0" sz="1000" spc="-1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dirty="0" sz="1000" spc="-15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1000" spc="-14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60">
                          <a:solidFill>
                            <a:srgbClr val="21150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6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62198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85"/>
                        </a:lnSpc>
                      </a:pPr>
                      <a:r>
                        <a:rPr dirty="0" sz="1050" spc="35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050" spc="35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oo </a:t>
                      </a:r>
                      <a:r>
                        <a:rPr dirty="0" sz="1050" spc="1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04127;2017 </a:t>
                      </a:r>
                      <a:r>
                        <a:rPr dirty="0" sz="1050" spc="30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z="1050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130">
                          <a:solidFill>
                            <a:srgbClr val="C8C6C6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96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379">
                <a:tc gridSpan="3">
                  <a:txBody>
                    <a:bodyPr/>
                    <a:lstStyle/>
                    <a:p>
                      <a:pPr marL="307975">
                        <a:lnSpc>
                          <a:spcPts val="775"/>
                        </a:lnSpc>
                        <a:spcBef>
                          <a:spcPts val="245"/>
                        </a:spcBef>
                        <a:tabLst>
                          <a:tab pos="2593975" algn="l"/>
                        </a:tabLst>
                      </a:pPr>
                      <a:r>
                        <a:rPr dirty="0" sz="1050" spc="15">
                          <a:solidFill>
                            <a:srgbClr val="314B6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1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694</a:t>
                      </a:r>
                      <a:r>
                        <a:rPr dirty="0" sz="1050" spc="15">
                          <a:solidFill>
                            <a:srgbClr val="050305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000" spc="-2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Banner  </a:t>
                      </a:r>
                      <a:r>
                        <a:rPr dirty="0" sz="1000" spc="-6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Ext</a:t>
                      </a:r>
                      <a:r>
                        <a:rPr dirty="0" sz="1000" spc="-23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35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dirty="0" sz="1000" spc="-35">
                          <a:solidFill>
                            <a:srgbClr val="E6A74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35">
                          <a:solidFill>
                            <a:srgbClr val="130C4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5">
                          <a:solidFill>
                            <a:srgbClr val="130C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Fe</a:t>
                      </a:r>
                      <a:r>
                        <a:rPr dirty="0" sz="1000" spc="-2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eds	</a:t>
                      </a:r>
                      <a:r>
                        <a:rPr dirty="0" sz="1000" spc="-11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APR </a:t>
                      </a:r>
                      <a:r>
                        <a:rPr dirty="0" sz="1050" spc="-5">
                          <a:solidFill>
                            <a:srgbClr val="261F2D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050" spc="-5">
                          <a:solidFill>
                            <a:srgbClr val="493F46"/>
                          </a:solidFill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dirty="0" sz="1000" spc="-114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Sa</a:t>
                      </a:r>
                      <a:r>
                        <a:rPr dirty="0" sz="1000" spc="-114">
                          <a:solidFill>
                            <a:srgbClr val="6799C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114">
                          <a:solidFill>
                            <a:srgbClr val="01034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114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es </a:t>
                      </a:r>
                      <a:r>
                        <a:rPr dirty="0" sz="1000" spc="1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ITC </a:t>
                      </a:r>
                      <a:r>
                        <a:rPr dirty="0" sz="1000" spc="20">
                          <a:solidFill>
                            <a:srgbClr val="493F46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2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000" spc="-15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Sys</a:t>
                      </a:r>
                      <a:r>
                        <a:rPr dirty="0" sz="1000" spc="-15">
                          <a:solidFill>
                            <a:srgbClr val="05030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1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ems</a:t>
                      </a:r>
                      <a:r>
                        <a:rPr dirty="0" sz="1000" spc="-145">
                          <a:solidFill>
                            <a:srgbClr val="362F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261F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solidFill>
                            <a:srgbClr val="2A3852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5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r>
                        <a:rPr dirty="0" sz="1050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76225" marR="31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25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25">
                          <a:solidFill>
                            <a:srgbClr val="23012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2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00 </a:t>
                      </a:r>
                      <a:r>
                        <a:rPr dirty="0" sz="1050" spc="2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04/ 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27/20</a:t>
                      </a:r>
                      <a:r>
                        <a:rPr dirty="0" sz="1050" spc="30">
                          <a:solidFill>
                            <a:srgbClr val="130C4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050" spc="-75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30">
                          <a:solidFill>
                            <a:srgbClr val="54545D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50" spc="30">
                          <a:solidFill>
                            <a:srgbClr val="49001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50" spc="30">
                          <a:solidFill>
                            <a:srgbClr val="362F3B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DBDDD8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DBDDD8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1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29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DBDDD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DBDDD8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178664" y="5054448"/>
            <a:ext cx="193675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270" algn="l"/>
              </a:tabLst>
            </a:pPr>
            <a:r>
              <a:rPr dirty="0" sz="2100" spc="-15" b="1">
                <a:solidFill>
                  <a:srgbClr val="C8C6C6"/>
                </a:solidFill>
                <a:latin typeface="Arial"/>
                <a:cs typeface="Arial"/>
              </a:rPr>
              <a:t>l	</a:t>
            </a:r>
            <a:r>
              <a:rPr dirty="0" sz="1050" spc="15">
                <a:solidFill>
                  <a:srgbClr val="2A3852"/>
                </a:solidFill>
                <a:latin typeface="Times New Roman"/>
                <a:cs typeface="Times New Roman"/>
              </a:rPr>
              <a:t>46172 </a:t>
            </a:r>
            <a:r>
              <a:rPr dirty="0" sz="1000" spc="-25">
                <a:solidFill>
                  <a:srgbClr val="362F3B"/>
                </a:solidFill>
                <a:latin typeface="Arial"/>
                <a:cs typeface="Arial"/>
              </a:rPr>
              <a:t>Banner </a:t>
            </a:r>
            <a:r>
              <a:rPr dirty="0" sz="1000" spc="-65">
                <a:solidFill>
                  <a:srgbClr val="362F3B"/>
                </a:solidFill>
                <a:latin typeface="Arial"/>
                <a:cs typeface="Arial"/>
              </a:rPr>
              <a:t>Ext </a:t>
            </a:r>
            <a:r>
              <a:rPr dirty="0" sz="1000" spc="-35">
                <a:solidFill>
                  <a:srgbClr val="362F3B"/>
                </a:solidFill>
                <a:latin typeface="Arial"/>
                <a:cs typeface="Arial"/>
              </a:rPr>
              <a:t>ema</a:t>
            </a:r>
            <a:r>
              <a:rPr dirty="0" sz="1000" spc="-35">
                <a:solidFill>
                  <a:srgbClr val="BF8941"/>
                </a:solidFill>
                <a:latin typeface="Arial"/>
                <a:cs typeface="Arial"/>
              </a:rPr>
              <a:t>l</a:t>
            </a:r>
            <a:r>
              <a:rPr dirty="0" sz="1000" spc="-35">
                <a:solidFill>
                  <a:srgbClr val="362F3B"/>
                </a:solidFill>
                <a:latin typeface="Arial"/>
                <a:cs typeface="Arial"/>
              </a:rPr>
              <a:t>l</a:t>
            </a:r>
            <a:r>
              <a:rPr dirty="0" sz="1000" spc="55">
                <a:solidFill>
                  <a:srgbClr val="362F3B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93F46"/>
                </a:solidFill>
                <a:latin typeface="Arial"/>
                <a:cs typeface="Arial"/>
              </a:rPr>
              <a:t>F</a:t>
            </a:r>
            <a:r>
              <a:rPr dirty="0" sz="1000" spc="-25">
                <a:solidFill>
                  <a:srgbClr val="261F2D"/>
                </a:solidFill>
                <a:latin typeface="Arial"/>
                <a:cs typeface="Arial"/>
              </a:rPr>
              <a:t>eeds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2157" y="5184982"/>
            <a:ext cx="30359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362F3B"/>
                </a:solidFill>
                <a:latin typeface="Arial"/>
                <a:cs typeface="Arial"/>
              </a:rPr>
              <a:t>P&gt;TEA</a:t>
            </a:r>
            <a:r>
              <a:rPr dirty="0" sz="1000" spc="-40">
                <a:solidFill>
                  <a:srgbClr val="130C42"/>
                </a:solidFill>
                <a:latin typeface="Arial"/>
                <a:cs typeface="Arial"/>
              </a:rPr>
              <a:t>R </a:t>
            </a:r>
            <a:r>
              <a:rPr dirty="0" sz="1000" spc="-55">
                <a:solidFill>
                  <a:srgbClr val="261F2D"/>
                </a:solidFill>
                <a:latin typeface="Arial"/>
                <a:cs typeface="Arial"/>
              </a:rPr>
              <a:t>IT </a:t>
            </a:r>
            <a:r>
              <a:rPr dirty="0" sz="1000" spc="-65">
                <a:solidFill>
                  <a:srgbClr val="362F3B"/>
                </a:solidFill>
                <a:latin typeface="Arial"/>
                <a:cs typeface="Arial"/>
              </a:rPr>
              <a:t>UP </a:t>
            </a:r>
            <a:r>
              <a:rPr dirty="0" sz="1000" spc="-55">
                <a:solidFill>
                  <a:srgbClr val="362F3B"/>
                </a:solidFill>
                <a:latin typeface="Arial"/>
                <a:cs typeface="Arial"/>
              </a:rPr>
              <a:t>LL </a:t>
            </a:r>
            <a:r>
              <a:rPr dirty="0" sz="1000" spc="-15">
                <a:solidFill>
                  <a:srgbClr val="2A3852"/>
                </a:solidFill>
                <a:latin typeface="Arial"/>
                <a:cs typeface="Arial"/>
              </a:rPr>
              <a:t>D</a:t>
            </a:r>
            <a:r>
              <a:rPr dirty="0" sz="1000" spc="-15">
                <a:solidFill>
                  <a:srgbClr val="261F2D"/>
                </a:solidFill>
                <a:latin typeface="Arial"/>
                <a:cs typeface="Arial"/>
              </a:rPr>
              <a:t>ep</a:t>
            </a:r>
            <a:r>
              <a:rPr dirty="0" sz="1000" spc="-15">
                <a:solidFill>
                  <a:srgbClr val="211501"/>
                </a:solidFill>
                <a:latin typeface="Arial"/>
                <a:cs typeface="Arial"/>
              </a:rPr>
              <a:t>t </a:t>
            </a:r>
            <a:r>
              <a:rPr dirty="0" sz="1000" spc="30">
                <a:solidFill>
                  <a:srgbClr val="050305"/>
                </a:solidFill>
                <a:latin typeface="Arial"/>
                <a:cs typeface="Arial"/>
              </a:rPr>
              <a:t>- </a:t>
            </a:r>
            <a:r>
              <a:rPr dirty="0" sz="1000" spc="-10">
                <a:solidFill>
                  <a:srgbClr val="362F3B"/>
                </a:solidFill>
                <a:latin typeface="Arial"/>
                <a:cs typeface="Arial"/>
              </a:rPr>
              <a:t>S</a:t>
            </a:r>
            <a:r>
              <a:rPr dirty="0" sz="1000" spc="-10">
                <a:solidFill>
                  <a:srgbClr val="050305"/>
                </a:solidFill>
                <a:latin typeface="Arial"/>
                <a:cs typeface="Arial"/>
              </a:rPr>
              <a:t>h</a:t>
            </a:r>
            <a:r>
              <a:rPr dirty="0" sz="1000" spc="-10">
                <a:solidFill>
                  <a:srgbClr val="130C42"/>
                </a:solidFill>
                <a:latin typeface="Arial"/>
                <a:cs typeface="Arial"/>
              </a:rPr>
              <a:t>re</a:t>
            </a:r>
            <a:r>
              <a:rPr dirty="0" sz="1000" spc="-10">
                <a:solidFill>
                  <a:srgbClr val="362F3B"/>
                </a:solidFill>
                <a:latin typeface="Arial"/>
                <a:cs typeface="Arial"/>
              </a:rPr>
              <a:t>ddi</a:t>
            </a:r>
            <a:r>
              <a:rPr dirty="0" sz="1000" spc="-10">
                <a:solidFill>
                  <a:srgbClr val="050305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62F3B"/>
                </a:solidFill>
                <a:latin typeface="Arial"/>
                <a:cs typeface="Arial"/>
              </a:rPr>
              <a:t>g </a:t>
            </a:r>
            <a:r>
              <a:rPr dirty="0" sz="1050" spc="25">
                <a:solidFill>
                  <a:srgbClr val="362F3B"/>
                </a:solidFill>
                <a:latin typeface="Times New Roman"/>
                <a:cs typeface="Times New Roman"/>
              </a:rPr>
              <a:t>106 </a:t>
            </a:r>
            <a:r>
              <a:rPr dirty="0" sz="1000" spc="-15">
                <a:solidFill>
                  <a:srgbClr val="362F3B"/>
                </a:solidFill>
                <a:latin typeface="Arial"/>
                <a:cs typeface="Arial"/>
              </a:rPr>
              <a:t>lbs </a:t>
            </a:r>
            <a:r>
              <a:rPr dirty="0" sz="1050" spc="25">
                <a:solidFill>
                  <a:srgbClr val="261F2D"/>
                </a:solidFill>
                <a:latin typeface="Times New Roman"/>
                <a:cs typeface="Times New Roman"/>
              </a:rPr>
              <a:t>3</a:t>
            </a:r>
            <a:r>
              <a:rPr dirty="0" sz="1050" spc="25">
                <a:solidFill>
                  <a:srgbClr val="211501"/>
                </a:solidFill>
                <a:latin typeface="Times New Roman"/>
                <a:cs typeface="Times New Roman"/>
              </a:rPr>
              <a:t>.</a:t>
            </a:r>
            <a:r>
              <a:rPr dirty="0" sz="1050" spc="25">
                <a:solidFill>
                  <a:srgbClr val="362F3B"/>
                </a:solidFill>
                <a:latin typeface="Times New Roman"/>
                <a:cs typeface="Times New Roman"/>
              </a:rPr>
              <a:t>23</a:t>
            </a:r>
            <a:r>
              <a:rPr dirty="0" sz="1050" spc="25">
                <a:solidFill>
                  <a:srgbClr val="00152D"/>
                </a:solidFill>
                <a:latin typeface="Times New Roman"/>
                <a:cs typeface="Times New Roman"/>
              </a:rPr>
              <a:t>.</a:t>
            </a:r>
            <a:r>
              <a:rPr dirty="0" sz="1050" spc="25">
                <a:solidFill>
                  <a:srgbClr val="211501"/>
                </a:solidFill>
                <a:latin typeface="Times New Roman"/>
                <a:cs typeface="Times New Roman"/>
              </a:rPr>
              <a:t>1</a:t>
            </a:r>
            <a:r>
              <a:rPr dirty="0" sz="1050" spc="25">
                <a:solidFill>
                  <a:srgbClr val="362F3B"/>
                </a:solidFill>
                <a:latin typeface="Times New Roman"/>
                <a:cs typeface="Times New Roman"/>
              </a:rPr>
              <a:t>7</a:t>
            </a:r>
            <a:r>
              <a:rPr dirty="0" sz="1050" spc="50">
                <a:solidFill>
                  <a:srgbClr val="362F3B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362F3B"/>
                </a:solidFill>
                <a:latin typeface="Arial"/>
                <a:cs typeface="Arial"/>
              </a:rPr>
              <a:t>#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4967" y="5184982"/>
            <a:ext cx="36957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>
                <a:solidFill>
                  <a:srgbClr val="261F2D"/>
                </a:solidFill>
                <a:latin typeface="Times New Roman"/>
                <a:cs typeface="Times New Roman"/>
              </a:rPr>
              <a:t>62199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03919" y="5191088"/>
            <a:ext cx="148145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>
                <a:solidFill>
                  <a:srgbClr val="261F2D"/>
                </a:solidFill>
                <a:latin typeface="Times New Roman"/>
                <a:cs typeface="Times New Roman"/>
              </a:rPr>
              <a:t>$39</a:t>
            </a:r>
            <a:r>
              <a:rPr dirty="0" sz="1050" spc="25">
                <a:solidFill>
                  <a:srgbClr val="23012D"/>
                </a:solidFill>
                <a:latin typeface="Times New Roman"/>
                <a:cs typeface="Times New Roman"/>
              </a:rPr>
              <a:t>.</a:t>
            </a:r>
            <a:r>
              <a:rPr dirty="0" sz="1050" spc="25">
                <a:solidFill>
                  <a:srgbClr val="362F3B"/>
                </a:solidFill>
                <a:latin typeface="Times New Roman"/>
                <a:cs typeface="Times New Roman"/>
              </a:rPr>
              <a:t>20 </a:t>
            </a:r>
            <a:r>
              <a:rPr dirty="0" sz="1050" spc="20">
                <a:solidFill>
                  <a:srgbClr val="261F2D"/>
                </a:solidFill>
                <a:latin typeface="Times New Roman"/>
                <a:cs typeface="Times New Roman"/>
              </a:rPr>
              <a:t>0</a:t>
            </a:r>
            <a:r>
              <a:rPr dirty="0" sz="1050" spc="20">
                <a:solidFill>
                  <a:srgbClr val="050305"/>
                </a:solidFill>
                <a:latin typeface="Times New Roman"/>
                <a:cs typeface="Times New Roman"/>
              </a:rPr>
              <a:t>4</a:t>
            </a:r>
            <a:r>
              <a:rPr dirty="0" sz="1050" spc="20">
                <a:solidFill>
                  <a:srgbClr val="362F3B"/>
                </a:solidFill>
                <a:latin typeface="Times New Roman"/>
                <a:cs typeface="Times New Roman"/>
              </a:rPr>
              <a:t>/ </a:t>
            </a:r>
            <a:r>
              <a:rPr dirty="0" sz="1050" spc="30">
                <a:solidFill>
                  <a:srgbClr val="362F3B"/>
                </a:solidFill>
                <a:latin typeface="Times New Roman"/>
                <a:cs typeface="Times New Roman"/>
              </a:rPr>
              <a:t>25/20</a:t>
            </a:r>
            <a:r>
              <a:rPr dirty="0" sz="1050" spc="30">
                <a:solidFill>
                  <a:srgbClr val="130C42"/>
                </a:solidFill>
                <a:latin typeface="Times New Roman"/>
                <a:cs typeface="Times New Roman"/>
              </a:rPr>
              <a:t>1</a:t>
            </a:r>
            <a:r>
              <a:rPr dirty="0" sz="1050" spc="30">
                <a:solidFill>
                  <a:srgbClr val="362F3B"/>
                </a:solidFill>
                <a:latin typeface="Times New Roman"/>
                <a:cs typeface="Times New Roman"/>
              </a:rPr>
              <a:t>7</a:t>
            </a:r>
            <a:r>
              <a:rPr dirty="0" sz="1050" spc="-100">
                <a:solidFill>
                  <a:srgbClr val="362F3B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493F46"/>
                </a:solidFill>
                <a:latin typeface="Times New Roman"/>
                <a:cs typeface="Times New Roman"/>
              </a:rPr>
              <a:t>$0</a:t>
            </a:r>
            <a:r>
              <a:rPr dirty="0" sz="1050" spc="30">
                <a:solidFill>
                  <a:srgbClr val="49001C"/>
                </a:solidFill>
                <a:latin typeface="Times New Roman"/>
                <a:cs typeface="Times New Roman"/>
              </a:rPr>
              <a:t>.</a:t>
            </a:r>
            <a:r>
              <a:rPr dirty="0" sz="1050" spc="30">
                <a:solidFill>
                  <a:srgbClr val="261F2D"/>
                </a:solidFill>
                <a:latin typeface="Times New Roman"/>
                <a:cs typeface="Times New Roman"/>
              </a:rPr>
              <a:t>00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60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53055" marR="5080" indent="-284099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Clearing </a:t>
            </a:r>
            <a:r>
              <a:rPr dirty="0" spc="-30"/>
              <a:t>Transactions </a:t>
            </a:r>
            <a:r>
              <a:rPr dirty="0" spc="-5"/>
              <a:t>in </a:t>
            </a:r>
            <a:r>
              <a:rPr dirty="0" spc="-20"/>
              <a:t>CatBooks  </a:t>
            </a:r>
            <a:r>
              <a:rPr dirty="0" spc="-15"/>
              <a:t>(cont.)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Click </a:t>
            </a:r>
            <a:r>
              <a:rPr dirty="0" spc="-5"/>
              <a:t>“Clear</a:t>
            </a:r>
            <a:r>
              <a:rPr dirty="0" spc="5"/>
              <a:t> </a:t>
            </a:r>
            <a:r>
              <a:rPr dirty="0" spc="-15"/>
              <a:t>Checked”</a:t>
            </a:r>
          </a:p>
          <a:p>
            <a:pPr lvl="1" marL="756285" marR="5080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This </a:t>
            </a:r>
            <a:r>
              <a:rPr dirty="0" sz="2400">
                <a:latin typeface="Calibri"/>
                <a:cs typeface="Calibri"/>
              </a:rPr>
              <a:t>will </a:t>
            </a:r>
            <a:r>
              <a:rPr dirty="0" sz="2400" spc="-10">
                <a:latin typeface="Calibri"/>
                <a:cs typeface="Calibri"/>
              </a:rPr>
              <a:t>enter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“month </a:t>
            </a:r>
            <a:r>
              <a:rPr dirty="0" sz="2400" spc="-5">
                <a:latin typeface="Calibri"/>
                <a:cs typeface="Calibri"/>
              </a:rPr>
              <a:t>cleared” on the selected  </a:t>
            </a:r>
            <a:r>
              <a:rPr dirty="0" sz="2400" spc="-10">
                <a:latin typeface="Calibri"/>
                <a:cs typeface="Calibri"/>
              </a:rPr>
              <a:t>transactions.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Calibri"/>
                <a:cs typeface="Calibri"/>
              </a:rPr>
              <a:t>Be </a:t>
            </a:r>
            <a:r>
              <a:rPr dirty="0" sz="2400" spc="-15">
                <a:latin typeface="Calibri"/>
                <a:cs typeface="Calibri"/>
              </a:rPr>
              <a:t>sure to </a:t>
            </a:r>
            <a:r>
              <a:rPr dirty="0" sz="2400" spc="-10">
                <a:latin typeface="Calibri"/>
                <a:cs typeface="Calibri"/>
              </a:rPr>
              <a:t>manage </a:t>
            </a:r>
            <a:r>
              <a:rPr dirty="0" sz="2400">
                <a:latin typeface="Calibri"/>
                <a:cs typeface="Calibri"/>
              </a:rPr>
              <a:t>this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feature.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908" y="3436620"/>
            <a:ext cx="7144511" cy="1182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53055" marR="5080" indent="-284099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Clearing </a:t>
            </a:r>
            <a:r>
              <a:rPr dirty="0" spc="-30"/>
              <a:t>Transactions </a:t>
            </a:r>
            <a:r>
              <a:rPr dirty="0" spc="-5"/>
              <a:t>in </a:t>
            </a:r>
            <a:r>
              <a:rPr dirty="0" spc="-15"/>
              <a:t>CatBooks 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312"/>
            <a:ext cx="765111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Run </a:t>
            </a:r>
            <a:r>
              <a:rPr dirty="0" sz="3200" spc="-30">
                <a:latin typeface="Calibri"/>
                <a:cs typeface="Calibri"/>
              </a:rPr>
              <a:t>“detail </a:t>
            </a:r>
            <a:r>
              <a:rPr dirty="0" sz="3200" spc="-10">
                <a:latin typeface="Calibri"/>
                <a:cs typeface="Calibri"/>
              </a:rPr>
              <a:t>by month </a:t>
            </a:r>
            <a:r>
              <a:rPr dirty="0" sz="3200" spc="5">
                <a:latin typeface="Calibri"/>
                <a:cs typeface="Calibri"/>
              </a:rPr>
              <a:t>report” </a:t>
            </a:r>
            <a:r>
              <a:rPr dirty="0" sz="3200" spc="-5">
                <a:latin typeface="Calibri"/>
                <a:cs typeface="Calibri"/>
              </a:rPr>
              <a:t>in </a:t>
            </a:r>
            <a:r>
              <a:rPr dirty="0" sz="3200" spc="-10">
                <a:latin typeface="Calibri"/>
                <a:cs typeface="Calibri"/>
              </a:rPr>
              <a:t>CatBooks </a:t>
            </a:r>
            <a:r>
              <a:rPr dirty="0" sz="3200" spc="-25">
                <a:latin typeface="Calibri"/>
                <a:cs typeface="Calibri"/>
              </a:rPr>
              <a:t>to  </a:t>
            </a:r>
            <a:r>
              <a:rPr dirty="0" sz="3200" spc="-5">
                <a:latin typeface="Calibri"/>
                <a:cs typeface="Calibri"/>
              </a:rPr>
              <a:t>double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check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587752"/>
            <a:ext cx="5998463" cy="3308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079" y="283273"/>
            <a:ext cx="5337810" cy="10706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Step </a:t>
            </a:r>
            <a:r>
              <a:rPr dirty="0" spc="-5"/>
              <a:t>2: Balance </a:t>
            </a:r>
            <a:r>
              <a:rPr dirty="0" spc="-10"/>
              <a:t>the </a:t>
            </a:r>
            <a:r>
              <a:rPr dirty="0" spc="-15"/>
              <a:t>Index</a:t>
            </a:r>
          </a:p>
          <a:p>
            <a:pPr algn="ctr" marL="82550">
              <a:lnSpc>
                <a:spcPct val="100000"/>
              </a:lnSpc>
              <a:spcBef>
                <a:spcPts val="70"/>
              </a:spcBef>
            </a:pPr>
            <a:r>
              <a:rPr dirty="0" sz="2800" spc="-5"/>
              <a:t>(Based on Fund</a:t>
            </a:r>
            <a:r>
              <a:rPr dirty="0" sz="2800" spc="25"/>
              <a:t> </a:t>
            </a:r>
            <a:r>
              <a:rPr dirty="0" sz="2800" spc="-25"/>
              <a:t>Type)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11287"/>
          <a:ext cx="8248650" cy="4845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025"/>
                <a:gridCol w="2550795"/>
                <a:gridCol w="2376804"/>
                <a:gridCol w="2084070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Operating/State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140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Restricted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Gift</a:t>
                      </a:r>
                      <a:r>
                        <a:rPr dirty="0" sz="16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 Designated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037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SAIS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report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Operating Ledger</a:t>
                      </a:r>
                      <a:r>
                        <a:rPr dirty="0" sz="1600" spc="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Summary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Inception </a:t>
                      </a: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600" spc="2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Ledger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17130">
                <a:tc>
                  <a:txBody>
                    <a:bodyPr/>
                    <a:lstStyle/>
                    <a:p>
                      <a:pPr marL="90805" marR="471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How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261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SAIS: Sum of the  </a:t>
                      </a:r>
                      <a:r>
                        <a:rPr dirty="0" sz="1600" spc="-1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“encumbered” </a:t>
                      </a: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“available”</a:t>
                      </a:r>
                      <a:r>
                        <a:rPr dirty="0" sz="1600" spc="-1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columns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321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SAIS: Sum of the  </a:t>
                      </a:r>
                      <a:r>
                        <a:rPr dirty="0" sz="1600" spc="-1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“encumbrance” </a:t>
                      </a: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column  </a:t>
                      </a: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6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“free</a:t>
                      </a:r>
                      <a:r>
                        <a:rPr dirty="0" sz="1600" spc="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balance”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0805" marR="3962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SAIS: “1104 Cash</a:t>
                      </a:r>
                      <a:r>
                        <a:rPr dirty="0" sz="1600" spc="-5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  </a:t>
                      </a:r>
                      <a:r>
                        <a:rPr dirty="0" sz="1600" spc="-1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Treasury” </a:t>
                      </a:r>
                      <a:r>
                        <a:rPr dirty="0" sz="1600" spc="-5" b="1" i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600" spc="-2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“Total  </a:t>
                      </a: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Fund</a:t>
                      </a:r>
                      <a:r>
                        <a:rPr dirty="0" sz="1600" spc="-1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Balance”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  <a:tr h="487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**should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match**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**should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match**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**should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match**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</a:tr>
              <a:tr h="975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938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Departmental  encumbrances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available 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balance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1755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Departmental  encumbrances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available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balance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248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Departmental  encumbrances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available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balance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</a:tr>
              <a:tr h="1368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6769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10" i="1">
                          <a:latin typeface="Calibri"/>
                          <a:cs typeface="Calibri"/>
                        </a:rPr>
                        <a:t>(CatBooks: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sum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“outstanding” </a:t>
                      </a:r>
                      <a:r>
                        <a:rPr dirty="0" sz="1600" spc="-15" i="1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“remaining”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columns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–  Summary</a:t>
                      </a:r>
                      <a:r>
                        <a:rPr dirty="0" sz="1600" spc="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Report)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943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10" i="1">
                          <a:latin typeface="Calibri"/>
                          <a:cs typeface="Calibri"/>
                        </a:rPr>
                        <a:t>(CatBooks: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sum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“outstanding” </a:t>
                      </a:r>
                      <a:r>
                        <a:rPr dirty="0" sz="1600" spc="-15" i="1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“remaining”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columns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–  Summary</a:t>
                      </a:r>
                      <a:r>
                        <a:rPr dirty="0" sz="1600" spc="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Report)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16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600" spc="-10" i="1">
                          <a:latin typeface="Calibri"/>
                          <a:cs typeface="Calibri"/>
                        </a:rPr>
                        <a:t>(CatBooks: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sum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“outstanding” </a:t>
                      </a:r>
                      <a:r>
                        <a:rPr dirty="0" sz="1600" spc="-15" i="1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“remaining”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columns </a:t>
                      </a:r>
                      <a:r>
                        <a:rPr dirty="0" sz="1600" spc="-5" i="1">
                          <a:latin typeface="Calibri"/>
                          <a:cs typeface="Calibri"/>
                        </a:rPr>
                        <a:t>–  Summary</a:t>
                      </a:r>
                      <a:r>
                        <a:rPr dirty="0" sz="1600" spc="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Report)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16" y="1382268"/>
            <a:ext cx="7824215" cy="4515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623" y="641096"/>
            <a:ext cx="72351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/>
              <a:t>CatBooks </a:t>
            </a:r>
            <a:r>
              <a:rPr dirty="0" sz="2800" spc="-10"/>
              <a:t>Dropdown </a:t>
            </a:r>
            <a:r>
              <a:rPr dirty="0" sz="2800" spc="-5"/>
              <a:t>Menu &gt; </a:t>
            </a:r>
            <a:r>
              <a:rPr dirty="0" sz="2800" spc="-10"/>
              <a:t>Reports </a:t>
            </a:r>
            <a:r>
              <a:rPr dirty="0" sz="2800" spc="-5"/>
              <a:t>&gt;</a:t>
            </a:r>
            <a:r>
              <a:rPr dirty="0" sz="2800" spc="110"/>
              <a:t> </a:t>
            </a:r>
            <a:r>
              <a:rPr dirty="0" sz="2800" spc="-5"/>
              <a:t>Summary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701" y="821369"/>
            <a:ext cx="3235187" cy="72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9586" y="1664112"/>
            <a:ext cx="2804846" cy="925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3536" y="2824411"/>
            <a:ext cx="292998" cy="1450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9532" y="4054940"/>
            <a:ext cx="549371" cy="97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6300" y="1941973"/>
            <a:ext cx="122082" cy="525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10231" y="1844265"/>
            <a:ext cx="0" cy="607695"/>
          </a:xfrm>
          <a:custGeom>
            <a:avLst/>
            <a:gdLst/>
            <a:ahLst/>
            <a:cxnLst/>
            <a:rect l="l" t="t" r="r" b="b"/>
            <a:pathLst>
              <a:path w="0" h="607694">
                <a:moveTo>
                  <a:pt x="0" y="607630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56372" y="1606098"/>
            <a:ext cx="1132840" cy="0"/>
          </a:xfrm>
          <a:custGeom>
            <a:avLst/>
            <a:gdLst/>
            <a:ahLst/>
            <a:cxnLst/>
            <a:rect l="l" t="t" r="r" b="b"/>
            <a:pathLst>
              <a:path w="1132839" h="0">
                <a:moveTo>
                  <a:pt x="0" y="0"/>
                </a:moveTo>
                <a:lnTo>
                  <a:pt x="1132315" y="0"/>
                </a:lnTo>
              </a:path>
            </a:pathLst>
          </a:custGeom>
          <a:ln w="67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24412" y="3395402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 h="0">
                <a:moveTo>
                  <a:pt x="0" y="0"/>
                </a:moveTo>
                <a:lnTo>
                  <a:pt x="619568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49190" y="3416776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 h="0">
                <a:moveTo>
                  <a:pt x="0" y="0"/>
                </a:moveTo>
                <a:lnTo>
                  <a:pt x="497486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96227" y="3407616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4" h="0">
                <a:moveTo>
                  <a:pt x="0" y="0"/>
                </a:moveTo>
                <a:lnTo>
                  <a:pt x="146193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6227" y="3966391"/>
            <a:ext cx="879475" cy="0"/>
          </a:xfrm>
          <a:custGeom>
            <a:avLst/>
            <a:gdLst/>
            <a:ahLst/>
            <a:cxnLst/>
            <a:rect l="l" t="t" r="r" b="b"/>
            <a:pathLst>
              <a:path w="879475" h="0">
                <a:moveTo>
                  <a:pt x="0" y="0"/>
                </a:moveTo>
                <a:lnTo>
                  <a:pt x="878994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49190" y="4528220"/>
            <a:ext cx="1917064" cy="0"/>
          </a:xfrm>
          <a:custGeom>
            <a:avLst/>
            <a:gdLst/>
            <a:ahLst/>
            <a:cxnLst/>
            <a:rect l="l" t="t" r="r" b="b"/>
            <a:pathLst>
              <a:path w="1917064" h="0">
                <a:moveTo>
                  <a:pt x="0" y="0"/>
                </a:moveTo>
                <a:lnTo>
                  <a:pt x="191669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97123" y="4519060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90" h="0">
                <a:moveTo>
                  <a:pt x="0" y="0"/>
                </a:moveTo>
                <a:lnTo>
                  <a:pt x="104990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63552" y="338929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 h="0">
                <a:moveTo>
                  <a:pt x="0" y="0"/>
                </a:moveTo>
                <a:lnTo>
                  <a:pt x="1251345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14897" y="338929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 h="0">
                <a:moveTo>
                  <a:pt x="0" y="0"/>
                </a:moveTo>
                <a:lnTo>
                  <a:pt x="314362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29260" y="3389295"/>
            <a:ext cx="589280" cy="0"/>
          </a:xfrm>
          <a:custGeom>
            <a:avLst/>
            <a:gdLst/>
            <a:ahLst/>
            <a:cxnLst/>
            <a:rect l="l" t="t" r="r" b="b"/>
            <a:pathLst>
              <a:path w="589279" h="0">
                <a:moveTo>
                  <a:pt x="0" y="0"/>
                </a:moveTo>
                <a:lnTo>
                  <a:pt x="589048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69118" y="3951124"/>
            <a:ext cx="2060575" cy="0"/>
          </a:xfrm>
          <a:custGeom>
            <a:avLst/>
            <a:gdLst/>
            <a:ahLst/>
            <a:cxnLst/>
            <a:rect l="l" t="t" r="r" b="b"/>
            <a:pathLst>
              <a:path w="2060575" h="0">
                <a:moveTo>
                  <a:pt x="0" y="0"/>
                </a:moveTo>
                <a:lnTo>
                  <a:pt x="2060142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29260" y="3951124"/>
            <a:ext cx="589280" cy="0"/>
          </a:xfrm>
          <a:custGeom>
            <a:avLst/>
            <a:gdLst/>
            <a:ahLst/>
            <a:cxnLst/>
            <a:rect l="l" t="t" r="r" b="b"/>
            <a:pathLst>
              <a:path w="589279" h="0">
                <a:moveTo>
                  <a:pt x="0" y="0"/>
                </a:moveTo>
                <a:lnTo>
                  <a:pt x="58904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55473" y="5016768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 h="0">
                <a:moveTo>
                  <a:pt x="0" y="0"/>
                </a:moveTo>
                <a:lnTo>
                  <a:pt x="802692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30634" y="1611719"/>
            <a:ext cx="32829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solidFill>
                  <a:srgbClr val="757575"/>
                </a:solidFill>
                <a:latin typeface="Times New Roman"/>
                <a:cs typeface="Times New Roman"/>
              </a:rPr>
              <a:t>Imi...-.:</a:t>
            </a:r>
            <a:r>
              <a:rPr dirty="0" sz="600" spc="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600" spc="10">
                <a:solidFill>
                  <a:srgbClr val="3B3B3B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31219" y="1666425"/>
            <a:ext cx="130492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40">
                <a:solidFill>
                  <a:srgbClr val="646464"/>
                </a:solidFill>
                <a:latin typeface="Times New Roman"/>
                <a:cs typeface="Times New Roman"/>
              </a:rPr>
              <a:t>Fund </a:t>
            </a:r>
            <a:r>
              <a:rPr dirty="0" sz="650" spc="35">
                <a:solidFill>
                  <a:srgbClr val="4D4D4D"/>
                </a:solidFill>
                <a:latin typeface="Times New Roman"/>
                <a:cs typeface="Times New Roman"/>
              </a:rPr>
              <a:t>4</a:t>
            </a:r>
            <a:r>
              <a:rPr dirty="0" sz="650" spc="35">
                <a:solidFill>
                  <a:srgbClr val="757575"/>
                </a:solidFill>
                <a:latin typeface="Times New Roman"/>
                <a:cs typeface="Times New Roman"/>
              </a:rPr>
              <a:t>1120.1 </a:t>
            </a:r>
            <a:r>
              <a:rPr dirty="0" sz="650" spc="-265">
                <a:solidFill>
                  <a:srgbClr val="BFBFBF"/>
                </a:solidFill>
                <a:latin typeface="Arial"/>
                <a:cs typeface="Arial"/>
              </a:rPr>
              <a:t>1</a:t>
            </a:r>
            <a:r>
              <a:rPr dirty="0" sz="650" spc="-265">
                <a:solidFill>
                  <a:srgbClr val="646464"/>
                </a:solidFill>
                <a:latin typeface="Arial"/>
                <a:cs typeface="Arial"/>
              </a:rPr>
              <a:t>Dr</a:t>
            </a:r>
            <a:r>
              <a:rPr dirty="0" sz="650" spc="37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650" spc="50">
                <a:solidFill>
                  <a:srgbClr val="646464"/>
                </a:solidFill>
                <a:latin typeface="Arial"/>
                <a:cs typeface="Arial"/>
              </a:rPr>
              <a:t>ganiz"1:</a:t>
            </a:r>
            <a:r>
              <a:rPr dirty="0" sz="650" spc="13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550" spc="15">
                <a:solidFill>
                  <a:srgbClr val="646464"/>
                </a:solidFill>
                <a:latin typeface="Arial"/>
                <a:cs typeface="Arial"/>
              </a:rPr>
              <a:t>o:a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5235" y="1436821"/>
            <a:ext cx="1050925" cy="5886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207010" indent="-151130">
              <a:lnSpc>
                <a:spcPct val="100000"/>
              </a:lnSpc>
              <a:spcBef>
                <a:spcPts val="175"/>
              </a:spcBef>
              <a:buChar char="•"/>
              <a:tabLst>
                <a:tab pos="207645" algn="l"/>
              </a:tabLst>
            </a:pPr>
            <a:r>
              <a:rPr dirty="0" sz="650" spc="105">
                <a:solidFill>
                  <a:srgbClr val="646464"/>
                </a:solidFill>
                <a:latin typeface="Times New Roman"/>
                <a:cs typeface="Times New Roman"/>
              </a:rPr>
              <a:t>Operatmg</a:t>
            </a:r>
            <a:r>
              <a:rPr dirty="0" sz="650" spc="1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80">
                <a:solidFill>
                  <a:srgbClr val="646464"/>
                </a:solidFill>
                <a:latin typeface="Times New Roman"/>
                <a:cs typeface="Times New Roman"/>
              </a:rPr>
              <a:t>Ledger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85">
                <a:solidFill>
                  <a:srgbClr val="757575"/>
                </a:solidFill>
                <a:latin typeface="Times New Roman"/>
                <a:cs typeface="Times New Roman"/>
              </a:rPr>
              <a:t>•</a:t>
            </a:r>
            <a:r>
              <a:rPr dirty="0" baseline="-27777" sz="1500" spc="-127">
                <a:solidFill>
                  <a:srgbClr val="646464"/>
                </a:solidFill>
                <a:latin typeface="Arial"/>
                <a:cs typeface="Arial"/>
              </a:rPr>
              <a:t>*</a:t>
            </a:r>
            <a:endParaRPr baseline="-27777" sz="1500">
              <a:latin typeface="Arial"/>
              <a:cs typeface="Arial"/>
            </a:endParaRPr>
          </a:p>
          <a:p>
            <a:pPr marL="198755" indent="-143510">
              <a:lnSpc>
                <a:spcPts val="790"/>
              </a:lnSpc>
              <a:spcBef>
                <a:spcPts val="495"/>
              </a:spcBef>
              <a:buClr>
                <a:srgbClr val="646464"/>
              </a:buClr>
              <a:buChar char="•"/>
              <a:tabLst>
                <a:tab pos="199390" algn="l"/>
              </a:tabLst>
            </a:pPr>
            <a:r>
              <a:rPr dirty="0" sz="700" spc="15">
                <a:solidFill>
                  <a:srgbClr val="757575"/>
                </a:solidFill>
                <a:latin typeface="Times New Roman"/>
                <a:cs typeface="Times New Roman"/>
              </a:rPr>
              <a:t>Bend&gt;</a:t>
            </a:r>
            <a:r>
              <a:rPr dirty="0" sz="700" spc="114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-70">
                <a:solidFill>
                  <a:srgbClr val="646464"/>
                </a:solidFill>
                <a:latin typeface="Times New Roman"/>
                <a:cs typeface="Times New Roman"/>
              </a:rPr>
              <a:t>OCT</a:t>
            </a:r>
            <a:endParaRPr sz="700">
              <a:latin typeface="Times New Roman"/>
              <a:cs typeface="Times New Roman"/>
            </a:endParaRPr>
          </a:p>
          <a:p>
            <a:pPr marL="199390" indent="-156210">
              <a:lnSpc>
                <a:spcPts val="969"/>
              </a:lnSpc>
              <a:buChar char="•"/>
              <a:tabLst>
                <a:tab pos="200025" algn="l"/>
                <a:tab pos="832485" algn="l"/>
              </a:tabLst>
            </a:pPr>
            <a:r>
              <a:rPr dirty="0" sz="750" spc="350">
                <a:solidFill>
                  <a:srgbClr val="646464"/>
                </a:solidFill>
                <a:latin typeface="Courier New"/>
                <a:cs typeface="Courier New"/>
              </a:rPr>
              <a:t>fi</a:t>
            </a:r>
            <a:r>
              <a:rPr dirty="0" sz="750" spc="355">
                <a:solidFill>
                  <a:srgbClr val="646464"/>
                </a:solidFill>
                <a:latin typeface="Courier New"/>
                <a:cs typeface="Courier New"/>
              </a:rPr>
              <a:t>5</a:t>
            </a:r>
            <a:r>
              <a:rPr dirty="0" sz="750" spc="-21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50" spc="400">
                <a:solidFill>
                  <a:srgbClr val="646464"/>
                </a:solidFill>
                <a:latin typeface="Courier New"/>
                <a:cs typeface="Courier New"/>
              </a:rPr>
              <a:t>Y</a:t>
            </a:r>
            <a:r>
              <a:rPr dirty="0" sz="850">
                <a:solidFill>
                  <a:srgbClr val="646464"/>
                </a:solidFill>
                <a:latin typeface="Courier New"/>
                <a:cs typeface="Courier New"/>
              </a:rPr>
              <a:t>	</a:t>
            </a:r>
            <a:r>
              <a:rPr dirty="0" sz="850" spc="-114">
                <a:solidFill>
                  <a:srgbClr val="757575"/>
                </a:solidFill>
                <a:latin typeface="Courier New"/>
                <a:cs typeface="Courier New"/>
              </a:rPr>
              <a:t>20iS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9390" y="2666478"/>
            <a:ext cx="1558290" cy="7029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204"/>
              </a:spcBef>
            </a:pPr>
            <a:r>
              <a:rPr dirty="0" sz="650" spc="-70">
                <a:solidFill>
                  <a:srgbClr val="646464"/>
                </a:solidFill>
                <a:latin typeface="Times New Roman"/>
                <a:cs typeface="Times New Roman"/>
              </a:rPr>
              <a:t>6 </a:t>
            </a:r>
            <a:r>
              <a:rPr dirty="0" sz="650" spc="-85">
                <a:solidFill>
                  <a:srgbClr val="646464"/>
                </a:solidFill>
                <a:latin typeface="Times New Roman"/>
                <a:cs typeface="Times New Roman"/>
              </a:rPr>
              <a:t>U23 </a:t>
            </a:r>
            <a:r>
              <a:rPr dirty="0" sz="700" spc="70">
                <a:solidFill>
                  <a:srgbClr val="646464"/>
                </a:solidFill>
                <a:latin typeface="Times New Roman"/>
                <a:cs typeface="Times New Roman"/>
              </a:rPr>
              <a:t>Contract</a:t>
            </a:r>
            <a:r>
              <a:rPr dirty="0" sz="700" spc="19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00" spc="20">
                <a:solidFill>
                  <a:srgbClr val="646464"/>
                </a:solidFill>
                <a:latin typeface="Times New Roman"/>
                <a:cs typeface="Times New Roman"/>
              </a:rPr>
              <a:t>Fa.Gulty</a:t>
            </a:r>
            <a:endParaRPr sz="700">
              <a:latin typeface="Times New Roman"/>
              <a:cs typeface="Times New Roman"/>
            </a:endParaRPr>
          </a:p>
          <a:p>
            <a:pPr marL="22225">
              <a:lnSpc>
                <a:spcPts val="750"/>
              </a:lnSpc>
              <a:spcBef>
                <a:spcPts val="100"/>
              </a:spcBef>
            </a:pPr>
            <a:r>
              <a:rPr dirty="0" sz="650" spc="-5">
                <a:solidFill>
                  <a:srgbClr val="757575"/>
                </a:solidFill>
                <a:latin typeface="Times New Roman"/>
                <a:cs typeface="Times New Roman"/>
              </a:rPr>
              <a:t>61.</a:t>
            </a:r>
            <a:r>
              <a:rPr dirty="0" sz="650" spc="-5">
                <a:solidFill>
                  <a:srgbClr val="4D4D4D"/>
                </a:solidFill>
                <a:latin typeface="Times New Roman"/>
                <a:cs typeface="Times New Roman"/>
              </a:rPr>
              <a:t>124 </a:t>
            </a:r>
            <a:r>
              <a:rPr dirty="0" sz="650" spc="40">
                <a:solidFill>
                  <a:srgbClr val="646464"/>
                </a:solidFill>
                <a:latin typeface="Times New Roman"/>
                <a:cs typeface="Times New Roman"/>
              </a:rPr>
              <a:t>Contra.Gt </a:t>
            </a:r>
            <a:r>
              <a:rPr dirty="0" sz="650" spc="105">
                <a:solidFill>
                  <a:srgbClr val="646464"/>
                </a:solidFill>
                <a:latin typeface="Times New Roman"/>
                <a:cs typeface="Times New Roman"/>
              </a:rPr>
              <a:t>Profea"i</a:t>
            </a:r>
            <a:r>
              <a:rPr dirty="0" sz="650" spc="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00" spc="12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905"/>
              </a:lnSpc>
            </a:pPr>
            <a:r>
              <a:rPr dirty="0" sz="800" spc="-80">
                <a:solidFill>
                  <a:srgbClr val="646464"/>
                </a:solidFill>
                <a:latin typeface="Courier New"/>
                <a:cs typeface="Courier New"/>
              </a:rPr>
              <a:t>61126 </a:t>
            </a:r>
            <a:r>
              <a:rPr dirty="0" sz="800" spc="-25">
                <a:solidFill>
                  <a:srgbClr val="757575"/>
                </a:solidFill>
                <a:latin typeface="Courier New"/>
                <a:cs typeface="Courier New"/>
              </a:rPr>
              <a:t>Cl </a:t>
            </a:r>
            <a:r>
              <a:rPr dirty="0" sz="800" spc="-85">
                <a:solidFill>
                  <a:srgbClr val="757575"/>
                </a:solidFill>
                <a:latin typeface="Courier New"/>
                <a:cs typeface="Courier New"/>
              </a:rPr>
              <a:t>s</a:t>
            </a:r>
            <a:r>
              <a:rPr dirty="0" sz="800" spc="-85">
                <a:solidFill>
                  <a:srgbClr val="979797"/>
                </a:solidFill>
                <a:latin typeface="Courier New"/>
                <a:cs typeface="Courier New"/>
              </a:rPr>
              <a:t>if</a:t>
            </a:r>
            <a:r>
              <a:rPr dirty="0" sz="800" spc="-85">
                <a:solidFill>
                  <a:srgbClr val="BFBFBF"/>
                </a:solidFill>
                <a:latin typeface="Courier New"/>
                <a:cs typeface="Courier New"/>
              </a:rPr>
              <a:t>_</a:t>
            </a:r>
            <a:r>
              <a:rPr dirty="0" sz="800" spc="-85">
                <a:solidFill>
                  <a:srgbClr val="646464"/>
                </a:solidFill>
                <a:latin typeface="Courier New"/>
                <a:cs typeface="Courier New"/>
              </a:rPr>
              <a:t>ed</a:t>
            </a:r>
            <a:r>
              <a:rPr dirty="0" sz="800" spc="-14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00" spc="-95">
                <a:solidFill>
                  <a:srgbClr val="646464"/>
                </a:solidFill>
                <a:latin typeface="Courier New"/>
                <a:cs typeface="Courier New"/>
              </a:rPr>
              <a:t>Bnployee</a:t>
            </a:r>
            <a:endParaRPr sz="800">
              <a:latin typeface="Courier New"/>
              <a:cs typeface="Courier New"/>
            </a:endParaRPr>
          </a:p>
          <a:p>
            <a:pPr marL="13970" marR="5080" indent="-1270">
              <a:lnSpc>
                <a:spcPts val="890"/>
              </a:lnSpc>
              <a:spcBef>
                <a:spcPts val="15"/>
              </a:spcBef>
            </a:pPr>
            <a:r>
              <a:rPr dirty="0" sz="750" spc="-50">
                <a:solidFill>
                  <a:srgbClr val="757575"/>
                </a:solidFill>
                <a:latin typeface="Courier New"/>
                <a:cs typeface="Courier New"/>
              </a:rPr>
              <a:t>6t12G </a:t>
            </a:r>
            <a:r>
              <a:rPr dirty="0" sz="700" spc="-80">
                <a:solidFill>
                  <a:srgbClr val="646464"/>
                </a:solidFill>
                <a:latin typeface="Courier New"/>
                <a:cs typeface="Courier New"/>
              </a:rPr>
              <a:t>Gradnat:e </a:t>
            </a:r>
            <a:r>
              <a:rPr dirty="0" sz="750" spc="-110">
                <a:solidFill>
                  <a:srgbClr val="757575"/>
                </a:solidFill>
                <a:latin typeface="Courier New"/>
                <a:cs typeface="Courier New"/>
              </a:rPr>
              <a:t>Teachi11g </a:t>
            </a:r>
            <a:r>
              <a:rPr dirty="0" sz="700" spc="-30">
                <a:solidFill>
                  <a:srgbClr val="646464"/>
                </a:solidFill>
                <a:latin typeface="Courier New"/>
                <a:cs typeface="Courier New"/>
              </a:rPr>
              <a:t>Asaista  </a:t>
            </a:r>
            <a:r>
              <a:rPr dirty="0" sz="700" spc="-35">
                <a:solidFill>
                  <a:srgbClr val="646464"/>
                </a:solidFill>
                <a:latin typeface="Courier New"/>
                <a:cs typeface="Courier New"/>
              </a:rPr>
              <a:t>61126AGTA </a:t>
            </a:r>
            <a:r>
              <a:rPr dirty="0" sz="700" spc="-80">
                <a:solidFill>
                  <a:srgbClr val="646464"/>
                </a:solidFill>
                <a:latin typeface="Courier New"/>
                <a:cs typeface="Courier New"/>
              </a:rPr>
              <a:t>AdditiODa.l </a:t>
            </a:r>
            <a:r>
              <a:rPr dirty="0" sz="700" spc="185">
                <a:solidFill>
                  <a:srgbClr val="757575"/>
                </a:solidFill>
                <a:latin typeface="Courier New"/>
                <a:cs typeface="Courier New"/>
              </a:rPr>
              <a:t>P</a:t>
            </a:r>
            <a:r>
              <a:rPr dirty="0" sz="700" spc="21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700" spc="180">
                <a:solidFill>
                  <a:srgbClr val="757575"/>
                </a:solidFill>
                <a:latin typeface="Courier New"/>
                <a:cs typeface="Courier New"/>
              </a:rPr>
              <a:t>CD</a:t>
            </a:r>
            <a:endParaRPr sz="700">
              <a:latin typeface="Courier New"/>
              <a:cs typeface="Courier New"/>
            </a:endParaRPr>
          </a:p>
          <a:p>
            <a:pPr marL="13335">
              <a:lnSpc>
                <a:spcPts val="835"/>
              </a:lnSpc>
            </a:pPr>
            <a:r>
              <a:rPr dirty="0" sz="750" spc="-120">
                <a:solidFill>
                  <a:srgbClr val="646464"/>
                </a:solidFill>
                <a:latin typeface="Courier New"/>
                <a:cs typeface="Courier New"/>
              </a:rPr>
              <a:t>61.130 </a:t>
            </a:r>
            <a:r>
              <a:rPr dirty="0" sz="650" spc="-100">
                <a:solidFill>
                  <a:srgbClr val="646464"/>
                </a:solidFill>
                <a:latin typeface="Courier New"/>
                <a:cs typeface="Courier New"/>
              </a:rPr>
              <a:t>CQQ </a:t>
            </a:r>
            <a:r>
              <a:rPr dirty="0" sz="650" spc="-50">
                <a:solidFill>
                  <a:srgbClr val="878787"/>
                </a:solidFill>
                <a:latin typeface="Courier New"/>
                <a:cs typeface="Courier New"/>
              </a:rPr>
              <a:t>t </a:t>
            </a:r>
            <a:r>
              <a:rPr dirty="0" sz="650" spc="-110">
                <a:solidFill>
                  <a:srgbClr val="646464"/>
                </a:solidFill>
                <a:latin typeface="Courier New"/>
                <a:cs typeface="Courier New"/>
              </a:rPr>
              <a:t>!LCt </a:t>
            </a:r>
            <a:r>
              <a:rPr dirty="0" sz="750" spc="-130">
                <a:solidFill>
                  <a:srgbClr val="757575"/>
                </a:solidFill>
                <a:latin typeface="Courier New"/>
                <a:cs typeface="Courier New"/>
              </a:rPr>
              <a:t>F </a:t>
            </a:r>
            <a:r>
              <a:rPr dirty="0" sz="750" spc="-5">
                <a:solidFill>
                  <a:srgbClr val="757575"/>
                </a:solidFill>
                <a:latin typeface="Courier New"/>
                <a:cs typeface="Courier New"/>
              </a:rPr>
              <a:t>a</a:t>
            </a:r>
            <a:r>
              <a:rPr dirty="0" sz="750" spc="-240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750" spc="-140">
                <a:solidFill>
                  <a:srgbClr val="757575"/>
                </a:solidFill>
                <a:latin typeface="Courier New"/>
                <a:cs typeface="Courier New"/>
              </a:rPr>
              <a:t>u1ty</a:t>
            </a:r>
            <a:r>
              <a:rPr dirty="0" sz="750" spc="-140">
                <a:solidFill>
                  <a:srgbClr val="ACACAC"/>
                </a:solidFill>
                <a:latin typeface="Courier New"/>
                <a:cs typeface="Courier New"/>
              </a:rPr>
              <a:t>•</a:t>
            </a:r>
            <a:r>
              <a:rPr dirty="0" sz="750" spc="-140">
                <a:solidFill>
                  <a:srgbClr val="757575"/>
                </a:solidFill>
                <a:latin typeface="Courier New"/>
                <a:cs typeface="Courier New"/>
              </a:rPr>
              <a:t>S,..,..,r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0457" y="3467942"/>
            <a:ext cx="71628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10">
                <a:solidFill>
                  <a:srgbClr val="757575"/>
                </a:solidFill>
                <a:latin typeface="Times New Roman"/>
                <a:cs typeface="Times New Roman"/>
              </a:rPr>
              <a:t>Total</a:t>
            </a:r>
            <a:r>
              <a:rPr dirty="0" sz="650" spc="1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650" spc="50">
                <a:solidFill>
                  <a:srgbClr val="646464"/>
                </a:solidFill>
                <a:latin typeface="Times New Roman"/>
                <a:cs typeface="Times New Roman"/>
              </a:rPr>
              <a:t>Sa1ari</a:t>
            </a:r>
            <a:r>
              <a:rPr dirty="0" sz="650" spc="50">
                <a:solidFill>
                  <a:srgbClr val="BFBFBF"/>
                </a:solidFill>
                <a:latin typeface="Times New Roman"/>
                <a:cs typeface="Times New Roman"/>
              </a:rPr>
              <a:t>.</a:t>
            </a:r>
            <a:r>
              <a:rPr dirty="0" sz="650" spc="50">
                <a:solidFill>
                  <a:srgbClr val="646464"/>
                </a:solidFill>
                <a:latin typeface="Times New Roman"/>
                <a:cs typeface="Times New Roman"/>
              </a:rPr>
              <a:t>Bll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99283" y="1455200"/>
            <a:ext cx="95250" cy="6165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baseline="-19519" sz="2775" spc="-592">
                <a:solidFill>
                  <a:srgbClr val="4D4D4D"/>
                </a:solidFill>
                <a:latin typeface="Arial"/>
                <a:cs typeface="Arial"/>
              </a:rPr>
              <a:t>.</a:t>
            </a:r>
            <a:r>
              <a:rPr dirty="0" sz="1900" spc="-395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r>
              <a:rPr dirty="0" baseline="18518" sz="1800" spc="-592">
                <a:solidFill>
                  <a:srgbClr val="646464"/>
                </a:solidFill>
                <a:latin typeface="Times New Roman"/>
                <a:cs typeface="Times New Roman"/>
              </a:rPr>
              <a:t>"</a:t>
            </a:r>
            <a:r>
              <a:rPr dirty="0" sz="1900" spc="-395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r>
              <a:rPr dirty="0" baseline="-19519" sz="2775" spc="-592">
                <a:solidFill>
                  <a:srgbClr val="BFBFBF"/>
                </a:solidFill>
                <a:latin typeface="Arial"/>
                <a:cs typeface="Arial"/>
              </a:rPr>
              <a:t>,</a:t>
            </a:r>
            <a:endParaRPr baseline="-19519" sz="2775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204"/>
              </a:spcBef>
            </a:pPr>
            <a:r>
              <a:rPr dirty="0" sz="1600" spc="-95">
                <a:solidFill>
                  <a:srgbClr val="646464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4854" y="3690587"/>
            <a:ext cx="1582420" cy="241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75">
              <a:lnSpc>
                <a:spcPts val="790"/>
              </a:lnSpc>
              <a:spcBef>
                <a:spcPts val="100"/>
              </a:spcBef>
            </a:pPr>
            <a:r>
              <a:rPr dirty="0" sz="700" spc="-15">
                <a:solidFill>
                  <a:srgbClr val="646464"/>
                </a:solidFill>
                <a:latin typeface="Courier New"/>
                <a:cs typeface="Courier New"/>
              </a:rPr>
              <a:t>61225</a:t>
            </a:r>
            <a:r>
              <a:rPr dirty="0" sz="700" spc="-14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700" spc="10">
                <a:solidFill>
                  <a:srgbClr val="757575"/>
                </a:solidFill>
                <a:latin typeface="Arial"/>
                <a:cs typeface="Arial"/>
              </a:rPr>
              <a:t>Stu&lt;i!mt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dirty="0" sz="750" spc="-195">
                <a:solidFill>
                  <a:srgbClr val="646464"/>
                </a:solidFill>
                <a:latin typeface="Courier New"/>
                <a:cs typeface="Courier New"/>
              </a:rPr>
              <a:t>(;1.2:26 </a:t>
            </a:r>
            <a:r>
              <a:rPr dirty="0" sz="700" spc="25">
                <a:solidFill>
                  <a:srgbClr val="757575"/>
                </a:solidFill>
                <a:latin typeface="Arial"/>
                <a:cs typeface="Arial"/>
              </a:rPr>
              <a:t>Sw4.mt: </a:t>
            </a:r>
            <a:r>
              <a:rPr dirty="0" sz="800" spc="-40">
                <a:solidFill>
                  <a:srgbClr val="757575"/>
                </a:solidFill>
                <a:latin typeface="Courier New"/>
                <a:cs typeface="Courier New"/>
              </a:rPr>
              <a:t>Won:</a:t>
            </a:r>
            <a:r>
              <a:rPr dirty="0" sz="800" spc="-360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145">
                <a:solidFill>
                  <a:srgbClr val="757575"/>
                </a:solidFill>
                <a:latin typeface="Courier New"/>
                <a:cs typeface="Courier New"/>
              </a:rPr>
              <a:t>S1;Qdy-J&gt;ed"ra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612" y="4185750"/>
            <a:ext cx="1489710" cy="194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140">
              <a:lnSpc>
                <a:spcPts val="575"/>
              </a:lnSpc>
              <a:spcBef>
                <a:spcPts val="100"/>
              </a:spcBef>
            </a:pPr>
            <a:r>
              <a:rPr dirty="0" sz="600" spc="-90">
                <a:solidFill>
                  <a:srgbClr val="C37593"/>
                </a:solidFill>
                <a:latin typeface="Times New Roman"/>
                <a:cs typeface="Times New Roman"/>
              </a:rPr>
              <a:t>h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755"/>
              </a:lnSpc>
              <a:tabLst>
                <a:tab pos="306705" algn="l"/>
                <a:tab pos="1292860" algn="l"/>
              </a:tabLst>
            </a:pPr>
            <a:r>
              <a:rPr dirty="0" sz="650" spc="-95">
                <a:solidFill>
                  <a:srgbClr val="E6567C"/>
                </a:solidFill>
                <a:latin typeface="Arial"/>
                <a:cs typeface="Arial"/>
              </a:rPr>
              <a:t>J	</a:t>
            </a:r>
            <a:r>
              <a:rPr dirty="0" sz="750" spc="-110">
                <a:solidFill>
                  <a:srgbClr val="757575"/>
                </a:solidFill>
                <a:latin typeface="Times New Roman"/>
                <a:cs typeface="Times New Roman"/>
              </a:rPr>
              <a:t>61         </a:t>
            </a:r>
            <a:r>
              <a:rPr dirty="0" sz="750" spc="30">
                <a:solidFill>
                  <a:srgbClr val="757575"/>
                </a:solidFill>
                <a:latin typeface="Times New Roman"/>
                <a:cs typeface="Times New Roman"/>
              </a:rPr>
              <a:t>34</a:t>
            </a:r>
            <a:r>
              <a:rPr dirty="0" sz="750" spc="1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500" spc="80">
                <a:solidFill>
                  <a:srgbClr val="878787"/>
                </a:solidFill>
                <a:latin typeface="Times New Roman"/>
                <a:cs typeface="Times New Roman"/>
              </a:rPr>
              <a:t>f</a:t>
            </a:r>
            <a:r>
              <a:rPr dirty="0" sz="500" spc="6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500" spc="80">
                <a:solidFill>
                  <a:srgbClr val="878787"/>
                </a:solidFill>
                <a:latin typeface="Times New Roman"/>
                <a:cs typeface="Times New Roman"/>
              </a:rPr>
              <a:t>i:\111,1,i(j(I,	</a:t>
            </a:r>
            <a:r>
              <a:rPr dirty="0" sz="750" spc="10">
                <a:solidFill>
                  <a:srgbClr val="757575"/>
                </a:solidFill>
                <a:latin typeface="Times New Roman"/>
                <a:cs typeface="Times New Roman"/>
              </a:rPr>
              <a:t>y</a:t>
            </a:r>
            <a:r>
              <a:rPr dirty="0" sz="750" spc="1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750" spc="-13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750" spc="-25">
                <a:solidFill>
                  <a:srgbClr val="646464"/>
                </a:solidFill>
                <a:latin typeface="Times New Roman"/>
                <a:cs typeface="Times New Roman"/>
              </a:rPr>
              <a:t>lla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59471" y="4271755"/>
            <a:ext cx="1314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5">
                <a:solidFill>
                  <a:srgbClr val="646464"/>
                </a:solidFill>
                <a:latin typeface="Arial"/>
                <a:cs typeface="Arial"/>
              </a:rPr>
              <a:t>Oil.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8592" y="4356232"/>
            <a:ext cx="153733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40">
                <a:solidFill>
                  <a:srgbClr val="646464"/>
                </a:solidFill>
                <a:latin typeface="Times New Roman"/>
                <a:cs typeface="Times New Roman"/>
              </a:rPr>
              <a:t>6</a:t>
            </a:r>
            <a:r>
              <a:rPr dirty="0" sz="650" spc="40">
                <a:solidFill>
                  <a:srgbClr val="878787"/>
                </a:solidFill>
                <a:latin typeface="Times New Roman"/>
                <a:cs typeface="Times New Roman"/>
              </a:rPr>
              <a:t>13</a:t>
            </a:r>
            <a:r>
              <a:rPr dirty="0" sz="650" spc="40">
                <a:solidFill>
                  <a:srgbClr val="646464"/>
                </a:solidFill>
                <a:latin typeface="Times New Roman"/>
                <a:cs typeface="Times New Roman"/>
              </a:rPr>
              <a:t>11 </a:t>
            </a:r>
            <a:r>
              <a:rPr dirty="0" sz="650" spc="-30">
                <a:solidFill>
                  <a:srgbClr val="646464"/>
                </a:solidFill>
                <a:latin typeface="Times New Roman"/>
                <a:cs typeface="Times New Roman"/>
              </a:rPr>
              <a:t>Coilllt1m </a:t>
            </a:r>
            <a:r>
              <a:rPr dirty="0" sz="700" spc="-155">
                <a:solidFill>
                  <a:srgbClr val="757575"/>
                </a:solidFill>
                <a:latin typeface="Times New Roman"/>
                <a:cs typeface="Times New Roman"/>
              </a:rPr>
              <a:t>&lt;&gt;ati </a:t>
            </a:r>
            <a:r>
              <a:rPr dirty="0" sz="700" spc="-60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700" spc="-60">
                <a:solidFill>
                  <a:srgbClr val="646464"/>
                </a:solidFill>
                <a:latin typeface="Times New Roman"/>
                <a:cs typeface="Times New Roman"/>
              </a:rPr>
              <a:t>oD. </a:t>
            </a:r>
            <a:r>
              <a:rPr dirty="0" sz="700" spc="45">
                <a:solidFill>
                  <a:srgbClr val="646464"/>
                </a:solidFill>
                <a:latin typeface="Times New Roman"/>
                <a:cs typeface="Times New Roman"/>
              </a:rPr>
              <a:t>Devfoe </a:t>
            </a:r>
            <a:r>
              <a:rPr dirty="0" sz="650">
                <a:solidFill>
                  <a:srgbClr val="BFBFBF"/>
                </a:solidFill>
                <a:latin typeface="Times New Roman"/>
                <a:cs typeface="Times New Roman"/>
              </a:rPr>
              <a:t>.</a:t>
            </a:r>
            <a:r>
              <a:rPr dirty="0" sz="650">
                <a:solidFill>
                  <a:srgbClr val="646464"/>
                </a:solidFill>
                <a:latin typeface="Times New Roman"/>
                <a:cs typeface="Times New Roman"/>
              </a:rPr>
              <a:t>ill.l</a:t>
            </a:r>
            <a:r>
              <a:rPr dirty="0" sz="650" spc="1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35">
                <a:solidFill>
                  <a:srgbClr val="646464"/>
                </a:solidFill>
                <a:latin typeface="Times New Roman"/>
                <a:cs typeface="Times New Roman"/>
              </a:rPr>
              <a:t>o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1321" y="2679906"/>
            <a:ext cx="34036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ts val="830"/>
              </a:lnSpc>
              <a:spcBef>
                <a:spcPts val="100"/>
              </a:spcBef>
            </a:pPr>
            <a:r>
              <a:rPr dirty="0" sz="700" spc="305">
                <a:solidFill>
                  <a:srgbClr val="757575"/>
                </a:solidFill>
                <a:latin typeface="Times New Roman"/>
                <a:cs typeface="Times New Roman"/>
              </a:rPr>
              <a:t>.315</a:t>
            </a:r>
            <a:endParaRPr sz="700">
              <a:latin typeface="Times New Roman"/>
              <a:cs typeface="Times New Roman"/>
            </a:endParaRPr>
          </a:p>
          <a:p>
            <a:pPr marL="13335">
              <a:lnSpc>
                <a:spcPts val="885"/>
              </a:lnSpc>
            </a:pPr>
            <a:r>
              <a:rPr dirty="0" sz="750" spc="60">
                <a:solidFill>
                  <a:srgbClr val="757575"/>
                </a:solidFill>
                <a:latin typeface="Times New Roman"/>
                <a:cs typeface="Times New Roman"/>
              </a:rPr>
              <a:t>79,383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35"/>
              </a:lnSpc>
            </a:pPr>
            <a:r>
              <a:rPr dirty="0" sz="700" spc="50">
                <a:solidFill>
                  <a:srgbClr val="646464"/>
                </a:solidFill>
                <a:latin typeface="Times New Roman"/>
                <a:cs typeface="Times New Roman"/>
              </a:rPr>
              <a:t>57,7'37</a:t>
            </a:r>
            <a:endParaRPr sz="7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125"/>
              </a:spcBef>
            </a:pPr>
            <a:r>
              <a:rPr dirty="0" sz="650" spc="-90" b="1">
                <a:solidFill>
                  <a:srgbClr val="646464"/>
                </a:solidFill>
                <a:latin typeface="Arial"/>
                <a:cs typeface="Arial"/>
              </a:rPr>
              <a:t>40:119112</a:t>
            </a:r>
            <a:endParaRPr sz="650">
              <a:latin typeface="Arial"/>
              <a:cs typeface="Arial"/>
            </a:endParaRPr>
          </a:p>
          <a:p>
            <a:pPr algn="r" marR="39370">
              <a:lnSpc>
                <a:spcPct val="100000"/>
              </a:lnSpc>
              <a:spcBef>
                <a:spcPts val="60"/>
              </a:spcBef>
            </a:pPr>
            <a:r>
              <a:rPr dirty="0" sz="650" spc="-90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dirty="0" sz="650" spc="-80">
                <a:solidFill>
                  <a:srgbClr val="646464"/>
                </a:solidFill>
                <a:latin typeface="Times New Roman"/>
                <a:cs typeface="Times New Roman"/>
              </a:rPr>
              <a:t>17</a:t>
            </a:r>
            <a:r>
              <a:rPr dirty="0" sz="650" spc="-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-80">
                <a:solidFill>
                  <a:srgbClr val="646464"/>
                </a:solidFill>
                <a:latin typeface="Times New Roman"/>
                <a:cs typeface="Times New Roman"/>
              </a:rPr>
              <a:t>654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86259" y="3464889"/>
            <a:ext cx="3568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80">
                <a:solidFill>
                  <a:srgbClr val="646464"/>
                </a:solidFill>
                <a:latin typeface="Times New Roman"/>
                <a:cs typeface="Times New Roman"/>
              </a:rPr>
              <a:t>6 </a:t>
            </a:r>
            <a:r>
              <a:rPr dirty="0" sz="650" spc="-80">
                <a:solidFill>
                  <a:srgbClr val="878787"/>
                </a:solidFill>
                <a:latin typeface="Times New Roman"/>
                <a:cs typeface="Times New Roman"/>
              </a:rPr>
              <a:t>1 </a:t>
            </a:r>
            <a:r>
              <a:rPr dirty="0" sz="650" spc="-60">
                <a:solidFill>
                  <a:srgbClr val="646464"/>
                </a:solidFill>
                <a:latin typeface="Times New Roman"/>
                <a:cs typeface="Times New Roman"/>
              </a:rPr>
              <a:t>6, </a:t>
            </a:r>
            <a:r>
              <a:rPr dirty="0" sz="650" spc="-80">
                <a:solidFill>
                  <a:srgbClr val="646464"/>
                </a:solidFill>
                <a:latin typeface="Times New Roman"/>
                <a:cs typeface="Times New Roman"/>
              </a:rPr>
              <a:t>05</a:t>
            </a:r>
            <a:r>
              <a:rPr dirty="0" sz="650" spc="-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-80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70787" y="3608753"/>
            <a:ext cx="95250" cy="31686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850" spc="-150">
                <a:solidFill>
                  <a:srgbClr val="BFBFBF"/>
                </a:solidFill>
                <a:latin typeface="Arial"/>
                <a:cs typeface="Arial"/>
              </a:rPr>
              <a:t>,</a:t>
            </a:r>
            <a:r>
              <a:rPr dirty="0" sz="850" spc="-15">
                <a:solidFill>
                  <a:srgbClr val="646464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210"/>
              </a:spcBef>
            </a:pPr>
            <a:r>
              <a:rPr dirty="0" sz="650" spc="-15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85443" y="4029771"/>
            <a:ext cx="704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5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5443" y="4235879"/>
            <a:ext cx="70485" cy="25146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650" spc="-15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5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21399" y="2670492"/>
            <a:ext cx="384810" cy="690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69"/>
              </a:lnSpc>
              <a:spcBef>
                <a:spcPts val="100"/>
              </a:spcBef>
            </a:pPr>
            <a:r>
              <a:rPr dirty="0" sz="750" spc="-65">
                <a:solidFill>
                  <a:srgbClr val="757575"/>
                </a:solidFill>
                <a:latin typeface="Arial"/>
                <a:cs typeface="Arial"/>
              </a:rPr>
              <a:t>i:1:20,315</a:t>
            </a:r>
            <a:endParaRPr sz="750">
              <a:latin typeface="Arial"/>
              <a:cs typeface="Arial"/>
            </a:endParaRPr>
          </a:p>
          <a:p>
            <a:pPr marL="57785">
              <a:lnSpc>
                <a:spcPts val="840"/>
              </a:lnSpc>
            </a:pPr>
            <a:r>
              <a:rPr dirty="0" sz="750" spc="-90">
                <a:solidFill>
                  <a:srgbClr val="757575"/>
                </a:solidFill>
                <a:latin typeface="Courier New"/>
                <a:cs typeface="Courier New"/>
              </a:rPr>
              <a:t>7</a:t>
            </a:r>
            <a:r>
              <a:rPr dirty="0" sz="750" spc="-30">
                <a:solidFill>
                  <a:srgbClr val="757575"/>
                </a:solidFill>
                <a:latin typeface="Courier New"/>
                <a:cs typeface="Courier New"/>
              </a:rPr>
              <a:t>9</a:t>
            </a:r>
            <a:r>
              <a:rPr dirty="0" sz="750" spc="-90">
                <a:solidFill>
                  <a:srgbClr val="4D4D4D"/>
                </a:solidFill>
                <a:latin typeface="Courier New"/>
                <a:cs typeface="Courier New"/>
              </a:rPr>
              <a:t>.</a:t>
            </a:r>
            <a:r>
              <a:rPr dirty="0" sz="750" spc="-70">
                <a:solidFill>
                  <a:srgbClr val="4D4D4D"/>
                </a:solidFill>
                <a:latin typeface="Courier New"/>
                <a:cs typeface="Courier New"/>
              </a:rPr>
              <a:t>3</a:t>
            </a:r>
            <a:r>
              <a:rPr dirty="0" sz="750">
                <a:solidFill>
                  <a:srgbClr val="4D4D4D"/>
                </a:solidFill>
                <a:latin typeface="Courier New"/>
                <a:cs typeface="Courier New"/>
              </a:rPr>
              <a:t>82</a:t>
            </a:r>
            <a:endParaRPr sz="750">
              <a:latin typeface="Courier New"/>
              <a:cs typeface="Courier New"/>
            </a:endParaRPr>
          </a:p>
          <a:p>
            <a:pPr marL="57785">
              <a:lnSpc>
                <a:spcPts val="930"/>
              </a:lnSpc>
            </a:pPr>
            <a:r>
              <a:rPr dirty="0" sz="800" spc="-90">
                <a:solidFill>
                  <a:srgbClr val="757575"/>
                </a:solidFill>
                <a:latin typeface="Courier New"/>
                <a:cs typeface="Courier New"/>
              </a:rPr>
              <a:t>57,n.7</a:t>
            </a:r>
            <a:endParaRPr sz="800">
              <a:latin typeface="Courier New"/>
              <a:cs typeface="Courier New"/>
            </a:endParaRPr>
          </a:p>
          <a:p>
            <a:pPr marL="66040">
              <a:lnSpc>
                <a:spcPct val="100000"/>
              </a:lnSpc>
              <a:spcBef>
                <a:spcPts val="30"/>
              </a:spcBef>
            </a:pPr>
            <a:r>
              <a:rPr dirty="0" sz="650" spc="-55">
                <a:solidFill>
                  <a:srgbClr val="757575"/>
                </a:solidFill>
                <a:latin typeface="Times New Roman"/>
                <a:cs typeface="Times New Roman"/>
              </a:rPr>
              <a:t>4¢   </a:t>
            </a:r>
            <a:r>
              <a:rPr dirty="0" sz="650" spc="-35">
                <a:solidFill>
                  <a:srgbClr val="4D4D4D"/>
                </a:solidFill>
                <a:latin typeface="Times New Roman"/>
                <a:cs typeface="Times New Roman"/>
              </a:rPr>
              <a:t>,!l</a:t>
            </a:r>
            <a:r>
              <a:rPr dirty="0" sz="650" spc="1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757575"/>
                </a:solidFill>
                <a:latin typeface="Times New Roman"/>
                <a:cs typeface="Times New Roman"/>
              </a:rPr>
              <a:t>r.:!</a:t>
            </a:r>
            <a:endParaRPr sz="650">
              <a:latin typeface="Times New Roman"/>
              <a:cs typeface="Times New Roman"/>
            </a:endParaRPr>
          </a:p>
          <a:p>
            <a:pPr algn="r" marR="21590">
              <a:lnSpc>
                <a:spcPct val="100000"/>
              </a:lnSpc>
              <a:spcBef>
                <a:spcPts val="135"/>
              </a:spcBef>
            </a:pPr>
            <a:r>
              <a:rPr dirty="0" sz="650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85"/>
              </a:spcBef>
            </a:pPr>
            <a:r>
              <a:rPr dirty="0" sz="650" spc="100">
                <a:solidFill>
                  <a:srgbClr val="646464"/>
                </a:solidFill>
                <a:latin typeface="Times New Roman"/>
                <a:cs typeface="Times New Roman"/>
              </a:rPr>
              <a:t>17,654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73517" y="1228245"/>
            <a:ext cx="2853690" cy="49339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32410" algn="l"/>
              </a:tabLst>
            </a:pPr>
            <a:r>
              <a:rPr dirty="0" sz="650" spc="60">
                <a:solidFill>
                  <a:srgbClr val="E6567C"/>
                </a:solidFill>
                <a:latin typeface="Times New Roman"/>
                <a:cs typeface="Times New Roman"/>
              </a:rPr>
              <a:t>-,	</a:t>
            </a:r>
            <a:r>
              <a:rPr dirty="0" sz="650" spc="320">
                <a:solidFill>
                  <a:srgbClr val="E6567C"/>
                </a:solidFill>
                <a:latin typeface="Times New Roman"/>
                <a:cs typeface="Times New Roman"/>
              </a:rPr>
              <a:t>"IUW'(. </a:t>
            </a:r>
            <a:r>
              <a:rPr dirty="0" sz="1250" spc="-45">
                <a:solidFill>
                  <a:srgbClr val="E2698C"/>
                </a:solidFill>
                <a:latin typeface="Times New Roman"/>
                <a:cs typeface="Times New Roman"/>
              </a:rPr>
              <a:t>l"l,vr, </a:t>
            </a:r>
            <a:r>
              <a:rPr dirty="0" sz="850" spc="-114">
                <a:solidFill>
                  <a:srgbClr val="E6567C"/>
                </a:solidFill>
                <a:latin typeface="Times New Roman"/>
                <a:cs typeface="Times New Roman"/>
              </a:rPr>
              <a:t>t'O'S&lt;T"1oi'l </a:t>
            </a:r>
            <a:r>
              <a:rPr dirty="0" sz="850" spc="-45">
                <a:solidFill>
                  <a:srgbClr val="E6567C"/>
                </a:solidFill>
                <a:latin typeface="Times New Roman"/>
                <a:cs typeface="Times New Roman"/>
              </a:rPr>
              <a:t>g,up(i-f;Y" </a:t>
            </a:r>
            <a:r>
              <a:rPr dirty="0" sz="1050" spc="365">
                <a:solidFill>
                  <a:srgbClr val="E6567C"/>
                </a:solidFill>
                <a:latin typeface="Arial"/>
                <a:cs typeface="Arial"/>
              </a:rPr>
              <a:t>A-mv</a:t>
            </a:r>
            <a:r>
              <a:rPr dirty="0" sz="1050" spc="90">
                <a:solidFill>
                  <a:srgbClr val="E6567C"/>
                </a:solidFill>
                <a:latin typeface="Arial"/>
                <a:cs typeface="Arial"/>
              </a:rPr>
              <a:t> </a:t>
            </a:r>
            <a:r>
              <a:rPr dirty="0" sz="1050" spc="245">
                <a:solidFill>
                  <a:srgbClr val="E6567C"/>
                </a:solidFill>
                <a:latin typeface="Arial"/>
                <a:cs typeface="Arial"/>
              </a:rPr>
              <a:t>s,</a:t>
            </a:r>
            <a:endParaRPr sz="1050">
              <a:latin typeface="Arial"/>
              <a:cs typeface="Arial"/>
            </a:endParaRPr>
          </a:p>
          <a:p>
            <a:pPr marL="340995">
              <a:lnSpc>
                <a:spcPct val="100000"/>
              </a:lnSpc>
              <a:spcBef>
                <a:spcPts val="459"/>
              </a:spcBef>
            </a:pPr>
            <a:r>
              <a:rPr dirty="0" sz="750" spc="15">
                <a:solidFill>
                  <a:srgbClr val="E2698C"/>
                </a:solidFill>
                <a:latin typeface="Times New Roman"/>
                <a:cs typeface="Times New Roman"/>
              </a:rPr>
              <a:t>e,..ru,f\"'l'r</a:t>
            </a:r>
            <a:r>
              <a:rPr dirty="0" sz="750" spc="145">
                <a:solidFill>
                  <a:srgbClr val="E2698C"/>
                </a:solidFill>
                <a:latin typeface="Times New Roman"/>
                <a:cs typeface="Times New Roman"/>
              </a:rPr>
              <a:t> </a:t>
            </a:r>
            <a:r>
              <a:rPr dirty="0" sz="750" spc="-40">
                <a:solidFill>
                  <a:srgbClr val="E2698C"/>
                </a:solidFill>
                <a:latin typeface="Arial"/>
                <a:cs typeface="Arial"/>
              </a:rPr>
              <a:t>MQil</a:t>
            </a:r>
            <a:r>
              <a:rPr dirty="0" sz="900" spc="-40">
                <a:solidFill>
                  <a:srgbClr val="E6567C"/>
                </a:solidFill>
                <a:latin typeface="Arial"/>
                <a:cs typeface="Arial"/>
              </a:rPr>
              <a:t>1\-1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33426" y="1717315"/>
            <a:ext cx="42608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0">
                <a:solidFill>
                  <a:srgbClr val="E2698C"/>
                </a:solidFill>
                <a:latin typeface="Times New Roman"/>
                <a:cs typeface="Times New Roman"/>
              </a:rPr>
              <a:t>OC.1"@</a:t>
            </a:r>
            <a:r>
              <a:rPr dirty="0" sz="850" spc="-90">
                <a:solidFill>
                  <a:srgbClr val="E2698C"/>
                </a:solidFill>
                <a:latin typeface="Times New Roman"/>
                <a:cs typeface="Times New Roman"/>
              </a:rPr>
              <a:t> </a:t>
            </a:r>
            <a:r>
              <a:rPr dirty="0" sz="750" spc="-100">
                <a:solidFill>
                  <a:srgbClr val="E17C9C"/>
                </a:solidFill>
                <a:latin typeface="Times New Roman"/>
                <a:cs typeface="Times New Roman"/>
              </a:rPr>
              <a:t>ID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53681" y="1730037"/>
            <a:ext cx="51308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>
                <a:solidFill>
                  <a:srgbClr val="E6567C"/>
                </a:solidFill>
                <a:latin typeface="Times New Roman"/>
                <a:cs typeface="Times New Roman"/>
              </a:rPr>
              <a:t>'f£A'12-1'0</a:t>
            </a:r>
            <a:r>
              <a:rPr dirty="0" sz="750" spc="70">
                <a:solidFill>
                  <a:srgbClr val="E6567C"/>
                </a:solidFill>
                <a:latin typeface="Times New Roman"/>
                <a:cs typeface="Times New Roman"/>
              </a:rPr>
              <a:t> </a:t>
            </a:r>
            <a:r>
              <a:rPr dirty="0" sz="650" spc="-15" i="1">
                <a:solidFill>
                  <a:srgbClr val="E6567C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48870" y="1698231"/>
            <a:ext cx="15754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5">
                <a:solidFill>
                  <a:srgbClr val="E6567C"/>
                </a:solidFill>
                <a:latin typeface="Times New Roman"/>
                <a:cs typeface="Times New Roman"/>
              </a:rPr>
              <a:t>(J.l1.ri1._... </a:t>
            </a:r>
            <a:r>
              <a:rPr dirty="0" sz="950" spc="-85">
                <a:solidFill>
                  <a:srgbClr val="E6567C"/>
                </a:solidFill>
                <a:latin typeface="Times New Roman"/>
                <a:cs typeface="Times New Roman"/>
              </a:rPr>
              <a:t>'P.Prff" </a:t>
            </a:r>
            <a:r>
              <a:rPr dirty="0" sz="750" spc="-90">
                <a:solidFill>
                  <a:srgbClr val="E6567C"/>
                </a:solidFill>
                <a:latin typeface="Times New Roman"/>
                <a:cs typeface="Times New Roman"/>
              </a:rPr>
              <a:t>Of </a:t>
            </a:r>
            <a:r>
              <a:rPr dirty="0" sz="750" spc="60">
                <a:solidFill>
                  <a:srgbClr val="E6567C"/>
                </a:solidFill>
                <a:latin typeface="Times New Roman"/>
                <a:cs typeface="Times New Roman"/>
              </a:rPr>
              <a:t>,e'fa&amp;--r</a:t>
            </a:r>
            <a:r>
              <a:rPr dirty="0" sz="750" spc="245">
                <a:solidFill>
                  <a:srgbClr val="E6567C"/>
                </a:solidFill>
                <a:latin typeface="Times New Roman"/>
                <a:cs typeface="Times New Roman"/>
              </a:rPr>
              <a:t> </a:t>
            </a:r>
            <a:r>
              <a:rPr dirty="0" sz="750" spc="50">
                <a:solidFill>
                  <a:srgbClr val="E6567C"/>
                </a:solidFill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52909" y="1871259"/>
            <a:ext cx="4432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5">
                <a:solidFill>
                  <a:srgbClr val="E17C9C"/>
                </a:solidFill>
                <a:latin typeface="Times New Roman"/>
                <a:cs typeface="Times New Roman"/>
              </a:rPr>
              <a:t>j..i,,,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98169" y="1915788"/>
            <a:ext cx="5600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3400" algn="l"/>
              </a:tabLst>
            </a:pPr>
            <a:r>
              <a:rPr dirty="0" sz="850" spc="-170">
                <a:solidFill>
                  <a:srgbClr val="E17C9C"/>
                </a:solidFill>
                <a:latin typeface="Times New Roman"/>
                <a:cs typeface="Times New Roman"/>
              </a:rPr>
              <a:t>(</a:t>
            </a:r>
            <a:r>
              <a:rPr dirty="0" sz="850" spc="-170">
                <a:solidFill>
                  <a:srgbClr val="E17C9C"/>
                </a:solidFill>
                <a:latin typeface="Times New Roman"/>
                <a:cs typeface="Times New Roman"/>
              </a:rPr>
              <a:t> </a:t>
            </a:r>
            <a:r>
              <a:rPr dirty="0" sz="850" spc="-15">
                <a:solidFill>
                  <a:srgbClr val="E17C9C"/>
                </a:solidFill>
                <a:latin typeface="Times New Roman"/>
                <a:cs typeface="Times New Roman"/>
              </a:rPr>
              <a:t> </a:t>
            </a:r>
            <a:r>
              <a:rPr dirty="0" sz="850" spc="-215">
                <a:solidFill>
                  <a:srgbClr val="E17C9C"/>
                </a:solidFill>
                <a:latin typeface="Times New Roman"/>
                <a:cs typeface="Times New Roman"/>
              </a:rPr>
              <a:t>"</a:t>
            </a:r>
            <a:r>
              <a:rPr dirty="0" sz="850" spc="-254">
                <a:solidFill>
                  <a:srgbClr val="E17C9C"/>
                </a:solidFill>
                <a:latin typeface="Times New Roman"/>
                <a:cs typeface="Times New Roman"/>
              </a:rPr>
              <a:t>5</a:t>
            </a:r>
            <a:r>
              <a:rPr dirty="0" sz="850">
                <a:solidFill>
                  <a:srgbClr val="E17C9C"/>
                </a:solidFill>
                <a:latin typeface="Times New Roman"/>
                <a:cs typeface="Times New Roman"/>
              </a:rPr>
              <a:t>  </a:t>
            </a:r>
            <a:r>
              <a:rPr dirty="0" sz="850" spc="20">
                <a:solidFill>
                  <a:srgbClr val="E17C9C"/>
                </a:solidFill>
                <a:latin typeface="Times New Roman"/>
                <a:cs typeface="Times New Roman"/>
              </a:rPr>
              <a:t> </a:t>
            </a:r>
            <a:r>
              <a:rPr dirty="0" sz="850" spc="-254">
                <a:solidFill>
                  <a:srgbClr val="E17C9C"/>
                </a:solidFill>
                <a:latin typeface="Times New Roman"/>
                <a:cs typeface="Times New Roman"/>
              </a:rPr>
              <a:t>£</a:t>
            </a:r>
            <a:r>
              <a:rPr dirty="0" sz="850">
                <a:solidFill>
                  <a:srgbClr val="E17C9C"/>
                </a:solidFill>
                <a:latin typeface="Times New Roman"/>
                <a:cs typeface="Times New Roman"/>
              </a:rPr>
              <a:t>  </a:t>
            </a:r>
            <a:r>
              <a:rPr dirty="0" sz="850" spc="45">
                <a:solidFill>
                  <a:srgbClr val="E17C9C"/>
                </a:solidFill>
                <a:latin typeface="Times New Roman"/>
                <a:cs typeface="Times New Roman"/>
              </a:rPr>
              <a:t> </a:t>
            </a:r>
            <a:r>
              <a:rPr dirty="0" sz="850" spc="-95">
                <a:solidFill>
                  <a:srgbClr val="E17C9C"/>
                </a:solidFill>
                <a:latin typeface="Times New Roman"/>
                <a:cs typeface="Times New Roman"/>
              </a:rPr>
              <a:t>'</a:t>
            </a:r>
            <a:r>
              <a:rPr dirty="0" sz="850">
                <a:solidFill>
                  <a:srgbClr val="E17C9C"/>
                </a:solidFill>
                <a:latin typeface="Times New Roman"/>
                <a:cs typeface="Times New Roman"/>
              </a:rPr>
              <a:t>	</a:t>
            </a:r>
            <a:r>
              <a:rPr dirty="0" sz="850" spc="-110">
                <a:solidFill>
                  <a:srgbClr val="E697AC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23953" y="1650140"/>
            <a:ext cx="45085" cy="613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50" spc="-705" i="1">
                <a:solidFill>
                  <a:srgbClr val="E17C9C"/>
                </a:solidFill>
                <a:latin typeface="Arial"/>
                <a:cs typeface="Arial"/>
              </a:rPr>
              <a:t>l</a:t>
            </a:r>
            <a:endParaRPr sz="3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37830" y="1650140"/>
            <a:ext cx="720090" cy="613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50" spc="-1015">
                <a:solidFill>
                  <a:srgbClr val="E17C9C"/>
                </a:solidFill>
                <a:latin typeface="Arial"/>
                <a:cs typeface="Arial"/>
              </a:rPr>
              <a:t>- </a:t>
            </a:r>
            <a:r>
              <a:rPr dirty="0" sz="3850" spc="-535">
                <a:solidFill>
                  <a:srgbClr val="E2698C"/>
                </a:solidFill>
                <a:latin typeface="Arial"/>
                <a:cs typeface="Arial"/>
              </a:rPr>
              <a:t>,</a:t>
            </a:r>
            <a:r>
              <a:rPr dirty="0" sz="3850" spc="-570">
                <a:solidFill>
                  <a:srgbClr val="E2698C"/>
                </a:solidFill>
                <a:latin typeface="Arial"/>
                <a:cs typeface="Arial"/>
              </a:rPr>
              <a:t> </a:t>
            </a:r>
            <a:r>
              <a:rPr dirty="0" sz="3850" spc="-650">
                <a:solidFill>
                  <a:srgbClr val="E2698C"/>
                </a:solidFill>
                <a:latin typeface="Arial"/>
                <a:cs typeface="Arial"/>
              </a:rPr>
              <a:t>.,_,,</a:t>
            </a:r>
            <a:endParaRPr sz="38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61366" y="2438940"/>
            <a:ext cx="3746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50" spc="-95">
                <a:solidFill>
                  <a:srgbClr val="757575"/>
                </a:solidFill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59301" y="2432579"/>
            <a:ext cx="435609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0">
                <a:solidFill>
                  <a:srgbClr val="646464"/>
                </a:solidFill>
                <a:latin typeface="Times New Roman"/>
                <a:cs typeface="Times New Roman"/>
              </a:rPr>
              <a:t>A</a:t>
            </a:r>
            <a:r>
              <a:rPr dirty="0" sz="700" spc="-100">
                <a:solidFill>
                  <a:srgbClr val="878787"/>
                </a:solidFill>
                <a:latin typeface="Times New Roman"/>
                <a:cs typeface="Times New Roman"/>
              </a:rPr>
              <a:t>..,</a:t>
            </a:r>
            <a:r>
              <a:rPr dirty="0" sz="700" spc="-100">
                <a:solidFill>
                  <a:srgbClr val="BFBFBF"/>
                </a:solidFill>
                <a:latin typeface="Times New Roman"/>
                <a:cs typeface="Times New Roman"/>
              </a:rPr>
              <a:t>,</a:t>
            </a:r>
            <a:r>
              <a:rPr dirty="0" sz="700" spc="-100">
                <a:solidFill>
                  <a:srgbClr val="757575"/>
                </a:solidFill>
                <a:latin typeface="Times New Roman"/>
                <a:cs typeface="Times New Roman"/>
              </a:rPr>
              <a:t>,,J.l </a:t>
            </a:r>
            <a:r>
              <a:rPr dirty="0" sz="700" spc="-155">
                <a:solidFill>
                  <a:srgbClr val="757575"/>
                </a:solidFill>
                <a:latin typeface="Times New Roman"/>
                <a:cs typeface="Times New Roman"/>
              </a:rPr>
              <a:t>abl</a:t>
            </a:r>
            <a:r>
              <a:rPr dirty="0" sz="700" spc="-1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-165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77835" y="2432579"/>
            <a:ext cx="28130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55">
                <a:solidFill>
                  <a:srgbClr val="646464"/>
                </a:solidFill>
                <a:latin typeface="Times New Roman"/>
                <a:cs typeface="Times New Roman"/>
              </a:rPr>
              <a:t>va.il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32657" y="2642501"/>
            <a:ext cx="33718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ts val="1005"/>
              </a:lnSpc>
              <a:spcBef>
                <a:spcPts val="100"/>
              </a:spcBef>
            </a:pPr>
            <a:r>
              <a:rPr dirty="0" sz="850" spc="-30">
                <a:solidFill>
                  <a:srgbClr val="3B3B3B"/>
                </a:solidFill>
                <a:latin typeface="Times New Roman"/>
                <a:cs typeface="Times New Roman"/>
              </a:rPr>
              <a:t>-</a:t>
            </a:r>
            <a:r>
              <a:rPr dirty="0" sz="850" spc="-30">
                <a:solidFill>
                  <a:srgbClr val="757575"/>
                </a:solidFill>
                <a:latin typeface="Times New Roman"/>
                <a:cs typeface="Times New Roman"/>
              </a:rPr>
              <a:t>2</a:t>
            </a:r>
            <a:r>
              <a:rPr dirty="0" sz="850" spc="-3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850" spc="-30">
                <a:solidFill>
                  <a:srgbClr val="646464"/>
                </a:solidFill>
                <a:latin typeface="Times New Roman"/>
                <a:cs typeface="Times New Roman"/>
              </a:rPr>
              <a:t>4-t¾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885"/>
              </a:lnSpc>
            </a:pPr>
            <a:r>
              <a:rPr dirty="0" sz="750" spc="-65">
                <a:solidFill>
                  <a:srgbClr val="979797"/>
                </a:solidFill>
                <a:latin typeface="Courier New"/>
                <a:cs typeface="Courier New"/>
              </a:rPr>
              <a:t>-</a:t>
            </a:r>
            <a:r>
              <a:rPr dirty="0" sz="750" spc="-65">
                <a:solidFill>
                  <a:srgbClr val="646464"/>
                </a:solidFill>
                <a:latin typeface="Courier New"/>
                <a:cs typeface="Courier New"/>
              </a:rPr>
              <a:t>1</a:t>
            </a:r>
            <a:r>
              <a:rPr dirty="0" sz="750" spc="-65">
                <a:solidFill>
                  <a:srgbClr val="979797"/>
                </a:solidFill>
                <a:latin typeface="Courier New"/>
                <a:cs typeface="Courier New"/>
              </a:rPr>
              <a:t>.</a:t>
            </a:r>
            <a:endParaRPr sz="750">
              <a:latin typeface="Courier New"/>
              <a:cs typeface="Courier New"/>
            </a:endParaRPr>
          </a:p>
          <a:p>
            <a:pPr marL="60325">
              <a:lnSpc>
                <a:spcPts val="655"/>
              </a:lnSpc>
              <a:spcBef>
                <a:spcPts val="65"/>
              </a:spcBef>
            </a:pPr>
            <a:r>
              <a:rPr dirty="0" sz="600" spc="25">
                <a:solidFill>
                  <a:srgbClr val="757575"/>
                </a:solidFill>
                <a:latin typeface="Times New Roman"/>
                <a:cs typeface="Times New Roman"/>
              </a:rPr>
              <a:t>6.08';1;</a:t>
            </a:r>
            <a:endParaRPr sz="600">
              <a:latin typeface="Times New Roman"/>
              <a:cs typeface="Times New Roman"/>
            </a:endParaRPr>
          </a:p>
          <a:p>
            <a:pPr marL="20320">
              <a:lnSpc>
                <a:spcPts val="994"/>
              </a:lnSpc>
            </a:pPr>
            <a:r>
              <a:rPr dirty="0" sz="900" spc="175">
                <a:solidFill>
                  <a:srgbClr val="646464"/>
                </a:solidFill>
                <a:latin typeface="Times New Roman"/>
                <a:cs typeface="Times New Roman"/>
              </a:rPr>
              <a:t>w</a:t>
            </a:r>
            <a:r>
              <a:rPr dirty="0" sz="900" spc="9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-16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,:</a:t>
            </a:r>
            <a:endParaRPr sz="900">
              <a:latin typeface="Times New Roman"/>
              <a:cs typeface="Times New Roman"/>
            </a:endParaRPr>
          </a:p>
          <a:p>
            <a:pPr algn="ctr" marL="90170">
              <a:lnSpc>
                <a:spcPts val="875"/>
              </a:lnSpc>
            </a:pPr>
            <a:r>
              <a:rPr dirty="0" sz="750" spc="-60">
                <a:solidFill>
                  <a:srgbClr val="757575"/>
                </a:solidFill>
                <a:latin typeface="Courier New"/>
                <a:cs typeface="Courier New"/>
              </a:rPr>
              <a:t>.QOX</a:t>
            </a:r>
            <a:endParaRPr sz="750">
              <a:latin typeface="Courier New"/>
              <a:cs typeface="Courier New"/>
            </a:endParaRPr>
          </a:p>
          <a:p>
            <a:pPr marL="19685">
              <a:lnSpc>
                <a:spcPts val="894"/>
              </a:lnSpc>
            </a:pPr>
            <a:r>
              <a:rPr dirty="0" sz="750" spc="90">
                <a:solidFill>
                  <a:srgbClr val="757575"/>
                </a:solidFill>
                <a:latin typeface="Times New Roman"/>
                <a:cs typeface="Times New Roman"/>
              </a:rPr>
              <a:t>47_51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26167" y="3452166"/>
            <a:ext cx="36576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40">
                <a:solidFill>
                  <a:srgbClr val="757575"/>
                </a:solidFill>
                <a:latin typeface="Times New Roman"/>
                <a:cs typeface="Times New Roman"/>
              </a:rPr>
              <a:t>5Ui,OOO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17220" y="3674047"/>
            <a:ext cx="67310" cy="25146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650" spc="-35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35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17220" y="4020612"/>
            <a:ext cx="673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5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17220" y="4235879"/>
            <a:ext cx="67310" cy="25146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650" spc="-35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35" b="1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60188" y="971773"/>
            <a:ext cx="355028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5965" algn="l"/>
              </a:tabLst>
            </a:pPr>
            <a:r>
              <a:rPr dirty="0" u="sng" sz="950">
                <a:solidFill>
                  <a:srgbClr val="878787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50">
                <a:solidFill>
                  <a:srgbClr val="878787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50" spc="-75">
                <a:solidFill>
                  <a:srgbClr val="878787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Paiie</a:t>
            </a:r>
            <a:r>
              <a:rPr dirty="0" u="sng" sz="950" spc="-145">
                <a:solidFill>
                  <a:srgbClr val="878787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75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53113" y="2666419"/>
            <a:ext cx="487045" cy="67500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650" spc="-60">
                <a:solidFill>
                  <a:srgbClr val="757575"/>
                </a:solidFill>
                <a:latin typeface="Times New Roman"/>
                <a:cs typeface="Times New Roman"/>
              </a:rPr>
              <a:t>31 </a:t>
            </a:r>
            <a:r>
              <a:rPr dirty="0" sz="650" spc="-30">
                <a:solidFill>
                  <a:srgbClr val="757575"/>
                </a:solidFill>
                <a:latin typeface="Times New Roman"/>
                <a:cs typeface="Times New Roman"/>
              </a:rPr>
              <a:t>, </a:t>
            </a:r>
            <a:r>
              <a:rPr dirty="0" sz="650" spc="-60">
                <a:solidFill>
                  <a:srgbClr val="757575"/>
                </a:solidFill>
                <a:latin typeface="Times New Roman"/>
                <a:cs typeface="Times New Roman"/>
              </a:rPr>
              <a:t>34 </a:t>
            </a:r>
            <a:r>
              <a:rPr dirty="0" sz="650" spc="-60">
                <a:solidFill>
                  <a:srgbClr val="4D4D4D"/>
                </a:solidFill>
                <a:latin typeface="Times New Roman"/>
                <a:cs typeface="Times New Roman"/>
              </a:rPr>
              <a:t>1 </a:t>
            </a:r>
            <a:r>
              <a:rPr dirty="0" sz="650" spc="-30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650" spc="3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650" spc="-60">
                <a:solidFill>
                  <a:srgbClr val="646464"/>
                </a:solidFill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  <a:p>
            <a:pPr marL="58419">
              <a:lnSpc>
                <a:spcPts val="770"/>
              </a:lnSpc>
              <a:spcBef>
                <a:spcPts val="85"/>
              </a:spcBef>
            </a:pPr>
            <a:r>
              <a:rPr dirty="0" sz="650" spc="110">
                <a:solidFill>
                  <a:srgbClr val="646464"/>
                </a:solidFill>
                <a:latin typeface="Times New Roman"/>
                <a:cs typeface="Times New Roman"/>
              </a:rPr>
              <a:t>!l,</a:t>
            </a:r>
            <a:r>
              <a:rPr dirty="0" sz="650" spc="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150">
                <a:solidFill>
                  <a:srgbClr val="646464"/>
                </a:solidFill>
                <a:latin typeface="Times New Roman"/>
                <a:cs typeface="Times New Roman"/>
              </a:rPr>
              <a:t>8.9.5</a:t>
            </a:r>
            <a:endParaRPr sz="650">
              <a:latin typeface="Times New Roman"/>
              <a:cs typeface="Times New Roman"/>
            </a:endParaRPr>
          </a:p>
          <a:p>
            <a:pPr marL="59055">
              <a:lnSpc>
                <a:spcPts val="944"/>
              </a:lnSpc>
            </a:pPr>
            <a:r>
              <a:rPr dirty="0" sz="800" spc="-80">
                <a:solidFill>
                  <a:srgbClr val="757575"/>
                </a:solidFill>
                <a:latin typeface="Courier New"/>
                <a:cs typeface="Courier New"/>
              </a:rPr>
              <a:t>2,938</a:t>
            </a:r>
            <a:r>
              <a:rPr dirty="0" sz="800" spc="-80">
                <a:solidFill>
                  <a:srgbClr val="979797"/>
                </a:solidFill>
                <a:latin typeface="Courier New"/>
                <a:cs typeface="Courier New"/>
              </a:rPr>
              <a:t>.</a:t>
            </a:r>
            <a:r>
              <a:rPr dirty="0" sz="800" spc="-80">
                <a:solidFill>
                  <a:srgbClr val="757575"/>
                </a:solidFill>
                <a:latin typeface="Courier New"/>
                <a:cs typeface="Courier New"/>
              </a:rPr>
              <a:t>84</a:t>
            </a:r>
            <a:endParaRPr sz="800">
              <a:latin typeface="Courier New"/>
              <a:cs typeface="Courier New"/>
            </a:endParaRPr>
          </a:p>
          <a:p>
            <a:pPr marL="66040">
              <a:lnSpc>
                <a:spcPts val="680"/>
              </a:lnSpc>
            </a:pPr>
            <a:r>
              <a:rPr dirty="0" sz="700" spc="70">
                <a:solidFill>
                  <a:srgbClr val="757575"/>
                </a:solidFill>
                <a:latin typeface="Times New Roman"/>
                <a:cs typeface="Times New Roman"/>
              </a:rPr>
              <a:t>4,007-20</a:t>
            </a:r>
            <a:endParaRPr sz="700">
              <a:latin typeface="Times New Roman"/>
              <a:cs typeface="Times New Roman"/>
            </a:endParaRPr>
          </a:p>
          <a:p>
            <a:pPr marL="290830">
              <a:lnSpc>
                <a:spcPts val="1075"/>
              </a:lnSpc>
            </a:pPr>
            <a:r>
              <a:rPr dirty="0" sz="1050" spc="-185">
                <a:solidFill>
                  <a:srgbClr val="979797"/>
                </a:solidFill>
                <a:latin typeface="Courier New"/>
                <a:cs typeface="Courier New"/>
              </a:rPr>
              <a:t>.</a:t>
            </a:r>
            <a:r>
              <a:rPr dirty="0" sz="1050" spc="-145">
                <a:solidFill>
                  <a:srgbClr val="757575"/>
                </a:solidFill>
                <a:latin typeface="Courier New"/>
                <a:cs typeface="Courier New"/>
              </a:rPr>
              <a:t>oo</a:t>
            </a:r>
            <a:endParaRPr sz="1050">
              <a:latin typeface="Courier New"/>
              <a:cs typeface="Courier New"/>
            </a:endParaRPr>
          </a:p>
          <a:p>
            <a:pPr marL="321310">
              <a:lnSpc>
                <a:spcPts val="690"/>
              </a:lnSpc>
            </a:pPr>
            <a:r>
              <a:rPr dirty="0" sz="600" spc="-50" b="1">
                <a:solidFill>
                  <a:srgbClr val="646464"/>
                </a:solidFill>
                <a:latin typeface="Times New Roman"/>
                <a:cs typeface="Times New Roman"/>
              </a:rPr>
              <a:t>_O(J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79752" y="2677107"/>
            <a:ext cx="501650" cy="683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60">
                <a:solidFill>
                  <a:srgbClr val="646464"/>
                </a:solidFill>
                <a:latin typeface="Times New Roman"/>
                <a:cs typeface="Times New Roman"/>
              </a:rPr>
              <a:t>7 1 </a:t>
            </a:r>
            <a:r>
              <a:rPr dirty="0" sz="650" spc="-30">
                <a:solidFill>
                  <a:srgbClr val="646464"/>
                </a:solidFill>
                <a:latin typeface="Times New Roman"/>
                <a:cs typeface="Times New Roman"/>
              </a:rPr>
              <a:t>, </a:t>
            </a:r>
            <a:r>
              <a:rPr dirty="0" sz="650" spc="-60">
                <a:solidFill>
                  <a:srgbClr val="646464"/>
                </a:solidFill>
                <a:latin typeface="Times New Roman"/>
                <a:cs typeface="Times New Roman"/>
              </a:rPr>
              <a:t>25   </a:t>
            </a:r>
            <a:r>
              <a:rPr dirty="0" sz="650" spc="-60">
                <a:solidFill>
                  <a:srgbClr val="3B3B3B"/>
                </a:solidFill>
                <a:latin typeface="Times New Roman"/>
                <a:cs typeface="Times New Roman"/>
              </a:rPr>
              <a:t>7  </a:t>
            </a:r>
            <a:r>
              <a:rPr dirty="0" sz="650" spc="-3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650" spc="5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650" spc="-60">
                <a:solidFill>
                  <a:srgbClr val="646464"/>
                </a:solidFill>
                <a:latin typeface="Times New Roman"/>
                <a:cs typeface="Times New Roman"/>
              </a:rPr>
              <a:t>26</a:t>
            </a:r>
            <a:endParaRPr sz="6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35"/>
              </a:spcBef>
            </a:pPr>
            <a:r>
              <a:rPr dirty="0" sz="700" spc="5">
                <a:solidFill>
                  <a:srgbClr val="646464"/>
                </a:solidFill>
                <a:latin typeface="Times New Roman"/>
                <a:cs typeface="Times New Roman"/>
              </a:rPr>
              <a:t>Hi, </a:t>
            </a:r>
            <a:r>
              <a:rPr dirty="0" sz="700" spc="-35">
                <a:solidFill>
                  <a:srgbClr val="646464"/>
                </a:solidFill>
                <a:latin typeface="Times New Roman"/>
                <a:cs typeface="Times New Roman"/>
              </a:rPr>
              <a:t>493  </a:t>
            </a:r>
            <a:r>
              <a:rPr dirty="0" sz="700" spc="-2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700" spc="-8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646464"/>
                </a:solidFill>
                <a:latin typeface="Times New Roman"/>
                <a:cs typeface="Times New Roman"/>
              </a:rPr>
              <a:t>Sl</a:t>
            </a:r>
            <a:endParaRPr sz="7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dirty="0" sz="650" spc="-10">
                <a:solidFill>
                  <a:srgbClr val="757575"/>
                </a:solidFill>
                <a:latin typeface="Times New Roman"/>
                <a:cs typeface="Times New Roman"/>
              </a:rPr>
              <a:t>l </a:t>
            </a:r>
            <a:r>
              <a:rPr dirty="0" sz="650" spc="10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r>
              <a:rPr dirty="0" sz="650" spc="10">
                <a:solidFill>
                  <a:srgbClr val="BFBFBF"/>
                </a:solidFill>
                <a:latin typeface="Times New Roman"/>
                <a:cs typeface="Times New Roman"/>
              </a:rPr>
              <a:t>·</a:t>
            </a:r>
            <a:r>
              <a:rPr dirty="0" sz="650" spc="10">
                <a:solidFill>
                  <a:srgbClr val="757575"/>
                </a:solidFill>
                <a:latin typeface="Times New Roman"/>
                <a:cs typeface="Times New Roman"/>
              </a:rPr>
              <a:t>,-"94 </a:t>
            </a:r>
            <a:r>
              <a:rPr dirty="0" sz="650" spc="1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650" spc="-105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757575"/>
                </a:solidFill>
                <a:latin typeface="Times New Roman"/>
                <a:cs typeface="Times New Roman"/>
              </a:rPr>
              <a:t>17</a:t>
            </a:r>
            <a:endParaRPr sz="650">
              <a:latin typeface="Times New Roman"/>
              <a:cs typeface="Times New Roman"/>
            </a:endParaRPr>
          </a:p>
          <a:p>
            <a:pPr marL="60325">
              <a:lnSpc>
                <a:spcPts val="815"/>
              </a:lnSpc>
              <a:spcBef>
                <a:spcPts val="10"/>
              </a:spcBef>
            </a:pPr>
            <a:r>
              <a:rPr dirty="0" sz="700" spc="-10">
                <a:solidFill>
                  <a:srgbClr val="646464"/>
                </a:solidFill>
                <a:latin typeface="Courier New"/>
                <a:cs typeface="Courier New"/>
              </a:rPr>
              <a:t>8,19</a:t>
            </a:r>
            <a:r>
              <a:rPr dirty="0" sz="700" spc="-10">
                <a:solidFill>
                  <a:srgbClr val="878787"/>
                </a:solidFill>
                <a:latin typeface="Courier New"/>
                <a:cs typeface="Courier New"/>
              </a:rPr>
              <a:t>.</a:t>
            </a:r>
            <a:r>
              <a:rPr dirty="0" sz="700" spc="-10">
                <a:solidFill>
                  <a:srgbClr val="646464"/>
                </a:solidFill>
                <a:latin typeface="Courier New"/>
                <a:cs typeface="Courier New"/>
              </a:rPr>
              <a:t>440</a:t>
            </a:r>
            <a:endParaRPr sz="700">
              <a:latin typeface="Courier New"/>
              <a:cs typeface="Courier New"/>
            </a:endParaRPr>
          </a:p>
          <a:p>
            <a:pPr marL="309880">
              <a:lnSpc>
                <a:spcPts val="925"/>
              </a:lnSpc>
            </a:pPr>
            <a:r>
              <a:rPr dirty="0" sz="800" spc="-85">
                <a:solidFill>
                  <a:srgbClr val="646464"/>
                </a:solidFill>
                <a:latin typeface="Courier New"/>
                <a:cs typeface="Courier New"/>
              </a:rPr>
              <a:t>.OD</a:t>
            </a:r>
            <a:endParaRPr sz="800">
              <a:latin typeface="Courier New"/>
              <a:cs typeface="Courier New"/>
            </a:endParaRPr>
          </a:p>
          <a:p>
            <a:pPr marL="57785">
              <a:lnSpc>
                <a:spcPts val="890"/>
              </a:lnSpc>
            </a:pPr>
            <a:r>
              <a:rPr dirty="0" sz="750" spc="-55">
                <a:solidFill>
                  <a:srgbClr val="646464"/>
                </a:solidFill>
                <a:latin typeface="Courier New"/>
                <a:cs typeface="Courier New"/>
              </a:rPr>
              <a:t>9,190.00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67236" y="2272477"/>
            <a:ext cx="541655" cy="108331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algn="r" marR="23495">
              <a:lnSpc>
                <a:spcPct val="100000"/>
              </a:lnSpc>
              <a:spcBef>
                <a:spcPts val="860"/>
              </a:spcBef>
            </a:pPr>
            <a:r>
              <a:rPr dirty="0" sz="1200" spc="-110">
                <a:solidFill>
                  <a:srgbClr val="646464"/>
                </a:solidFill>
                <a:latin typeface="Times New Roman"/>
                <a:cs typeface="Times New Roman"/>
              </a:rPr>
              <a:t>Ei,,..,.b=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  <a:spcBef>
                <a:spcPts val="635"/>
              </a:spcBef>
            </a:pPr>
            <a:r>
              <a:rPr dirty="0" sz="1000" spc="-10">
                <a:solidFill>
                  <a:srgbClr val="757575"/>
                </a:solidFill>
                <a:latin typeface="Arial"/>
                <a:cs typeface="Arial"/>
              </a:rPr>
              <a:t>::i .ea</a:t>
            </a:r>
            <a:r>
              <a:rPr dirty="0" sz="1000" spc="175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baseline="7407" sz="1125" spc="-359">
                <a:solidFill>
                  <a:srgbClr val="646464"/>
                </a:solidFill>
                <a:latin typeface="Times New Roman"/>
                <a:cs typeface="Times New Roman"/>
              </a:rPr>
              <a:t>_</a:t>
            </a:r>
            <a:r>
              <a:rPr dirty="0" baseline="7407" sz="1125" spc="-157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baseline="7407" sz="1125" spc="-359">
                <a:solidFill>
                  <a:srgbClr val="878787"/>
                </a:solidFill>
                <a:latin typeface="Times New Roman"/>
                <a:cs typeface="Times New Roman"/>
              </a:rPr>
              <a:t>73</a:t>
            </a:r>
            <a:endParaRPr baseline="7407" sz="1125">
              <a:latin typeface="Times New Roman"/>
              <a:cs typeface="Times New Roman"/>
            </a:endParaRPr>
          </a:p>
          <a:p>
            <a:pPr algn="r" marR="8890">
              <a:lnSpc>
                <a:spcPts val="810"/>
              </a:lnSpc>
            </a:pPr>
            <a:r>
              <a:rPr dirty="0" sz="700">
                <a:solidFill>
                  <a:srgbClr val="757575"/>
                </a:solidFill>
                <a:latin typeface="Arial"/>
                <a:cs typeface="Arial"/>
              </a:rPr>
              <a:t>,</a:t>
            </a:r>
            <a:r>
              <a:rPr dirty="0" sz="700" spc="-9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757575"/>
                </a:solidFill>
                <a:latin typeface="Arial"/>
                <a:cs typeface="Arial"/>
              </a:rPr>
              <a:t>193</a:t>
            </a:r>
            <a:r>
              <a:rPr dirty="0" sz="700" spc="-135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4D4D4D"/>
                </a:solidFill>
                <a:latin typeface="Arial"/>
                <a:cs typeface="Arial"/>
              </a:rPr>
              <a:t>.</a:t>
            </a:r>
            <a:r>
              <a:rPr dirty="0" sz="700" spc="-1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700" spc="-85">
                <a:solidFill>
                  <a:srgbClr val="4D4D4D"/>
                </a:solidFill>
                <a:latin typeface="Arial"/>
                <a:cs typeface="Arial"/>
              </a:rPr>
              <a:t>4!!1</a:t>
            </a:r>
            <a:endParaRPr sz="700">
              <a:latin typeface="Arial"/>
              <a:cs typeface="Arial"/>
            </a:endParaRPr>
          </a:p>
          <a:p>
            <a:pPr algn="r" marR="45085">
              <a:lnSpc>
                <a:spcPts val="760"/>
              </a:lnSpc>
              <a:spcBef>
                <a:spcPts val="100"/>
              </a:spcBef>
            </a:pPr>
            <a:r>
              <a:rPr dirty="0" sz="650" spc="-60">
                <a:solidFill>
                  <a:srgbClr val="646464"/>
                </a:solidFill>
                <a:latin typeface="Arial"/>
                <a:cs typeface="Arial"/>
              </a:rPr>
              <a:t>4::1.733 </a:t>
            </a:r>
            <a:r>
              <a:rPr dirty="0" sz="650" spc="-35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650" spc="-95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650" spc="-55">
                <a:solidFill>
                  <a:srgbClr val="757575"/>
                </a:solidFill>
                <a:latin typeface="Arial"/>
                <a:cs typeface="Arial"/>
              </a:rPr>
              <a:t>!IT</a:t>
            </a:r>
            <a:endParaRPr sz="650">
              <a:latin typeface="Arial"/>
              <a:cs typeface="Arial"/>
            </a:endParaRPr>
          </a:p>
          <a:p>
            <a:pPr algn="r" marR="5080">
              <a:lnSpc>
                <a:spcPts val="880"/>
              </a:lnSpc>
            </a:pPr>
            <a:r>
              <a:rPr dirty="0" sz="750" spc="-5">
                <a:solidFill>
                  <a:srgbClr val="757575"/>
                </a:solidFill>
                <a:latin typeface="Courier New"/>
                <a:cs typeface="Courier New"/>
              </a:rPr>
              <a:t>12</a:t>
            </a:r>
            <a:r>
              <a:rPr dirty="0" sz="750" spc="-229">
                <a:solidFill>
                  <a:srgbClr val="757575"/>
                </a:solidFill>
                <a:latin typeface="Courier New"/>
                <a:cs typeface="Courier New"/>
              </a:rPr>
              <a:t>,</a:t>
            </a:r>
            <a:r>
              <a:rPr dirty="0" sz="750" spc="25">
                <a:solidFill>
                  <a:srgbClr val="757575"/>
                </a:solidFill>
                <a:latin typeface="Courier New"/>
                <a:cs typeface="Courier New"/>
              </a:rPr>
              <a:t>29</a:t>
            </a:r>
            <a:r>
              <a:rPr dirty="0" sz="750" spc="-204">
                <a:solidFill>
                  <a:srgbClr val="757575"/>
                </a:solidFill>
                <a:latin typeface="Courier New"/>
                <a:cs typeface="Courier New"/>
              </a:rPr>
              <a:t>1</a:t>
            </a:r>
            <a:r>
              <a:rPr dirty="0" sz="750" spc="-120">
                <a:solidFill>
                  <a:srgbClr val="3B3B3B"/>
                </a:solidFill>
                <a:latin typeface="Courier New"/>
                <a:cs typeface="Courier New"/>
              </a:rPr>
              <a:t>.</a:t>
            </a:r>
            <a:r>
              <a:rPr dirty="0" sz="750" spc="30">
                <a:solidFill>
                  <a:srgbClr val="646464"/>
                </a:solidFill>
                <a:latin typeface="Courier New"/>
                <a:cs typeface="Courier New"/>
              </a:rPr>
              <a:t>60</a:t>
            </a:r>
            <a:endParaRPr sz="750">
              <a:latin typeface="Courier New"/>
              <a:cs typeface="Courier New"/>
            </a:endParaRPr>
          </a:p>
          <a:p>
            <a:pPr algn="r" marR="10160">
              <a:lnSpc>
                <a:spcPct val="100000"/>
              </a:lnSpc>
              <a:spcBef>
                <a:spcPts val="40"/>
              </a:spcBef>
            </a:pPr>
            <a:r>
              <a:rPr dirty="0" sz="700" spc="-30" b="1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700" spc="-114" b="1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700" spc="-30" b="1">
                <a:solidFill>
                  <a:srgbClr val="757575"/>
                </a:solidFill>
                <a:latin typeface="Times New Roman"/>
                <a:cs typeface="Times New Roman"/>
              </a:rPr>
              <a:t>00</a:t>
            </a:r>
            <a:r>
              <a:rPr dirty="0" sz="700" spc="-30" b="1">
                <a:solidFill>
                  <a:srgbClr val="ACACAC"/>
                </a:solidFill>
                <a:latin typeface="Times New Roman"/>
                <a:cs typeface="Times New Roman"/>
              </a:rPr>
              <a:t>·</a:t>
            </a:r>
            <a:endParaRPr sz="700">
              <a:latin typeface="Times New Roman"/>
              <a:cs typeface="Times New Roman"/>
            </a:endParaRPr>
          </a:p>
          <a:p>
            <a:pPr algn="r" marR="39370">
              <a:lnSpc>
                <a:spcPct val="100000"/>
              </a:lnSpc>
              <a:spcBef>
                <a:spcPts val="50"/>
              </a:spcBef>
            </a:pPr>
            <a:r>
              <a:rPr dirty="0" sz="700" spc="-20" b="1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700" spc="-65" b="1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700" spc="-40" b="1">
                <a:solidFill>
                  <a:srgbClr val="757575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51329" y="2667946"/>
            <a:ext cx="501015" cy="685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z="650" spc="-140">
                <a:solidFill>
                  <a:srgbClr val="757575"/>
                </a:solidFill>
                <a:latin typeface="Arial"/>
                <a:cs typeface="Arial"/>
              </a:rPr>
              <a:t>- </a:t>
            </a:r>
            <a:r>
              <a:rPr dirty="0" sz="650" spc="-229">
                <a:solidFill>
                  <a:srgbClr val="757575"/>
                </a:solidFill>
                <a:latin typeface="Arial"/>
                <a:cs typeface="Arial"/>
              </a:rPr>
              <a:t>7</a:t>
            </a:r>
            <a:r>
              <a:rPr dirty="0" sz="650" spc="13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650" spc="-110">
                <a:solidFill>
                  <a:srgbClr val="4D4D4D"/>
                </a:solidFill>
                <a:latin typeface="Arial"/>
                <a:cs typeface="Arial"/>
              </a:rPr>
              <a:t>,!l </a:t>
            </a:r>
            <a:r>
              <a:rPr dirty="0" sz="650" spc="-175">
                <a:solidFill>
                  <a:srgbClr val="4D4D4D"/>
                </a:solidFill>
                <a:latin typeface="Arial"/>
                <a:cs typeface="Arial"/>
              </a:rPr>
              <a:t>Tl .4  </a:t>
            </a:r>
            <a:r>
              <a:rPr dirty="0" sz="650" spc="-229">
                <a:solidFill>
                  <a:srgbClr val="4D4D4D"/>
                </a:solidFill>
                <a:latin typeface="Arial"/>
                <a:cs typeface="Arial"/>
              </a:rPr>
              <a:t>7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894"/>
              </a:lnSpc>
              <a:spcBef>
                <a:spcPts val="10"/>
              </a:spcBef>
            </a:pPr>
            <a:r>
              <a:rPr dirty="0" sz="750" spc="-170">
                <a:solidFill>
                  <a:srgbClr val="3B3B3B"/>
                </a:solidFill>
                <a:latin typeface="Courier New"/>
                <a:cs typeface="Courier New"/>
              </a:rPr>
              <a:t>-</a:t>
            </a:r>
            <a:r>
              <a:rPr dirty="0" sz="750" spc="-375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dirty="0" sz="750" spc="-40">
                <a:solidFill>
                  <a:srgbClr val="757575"/>
                </a:solidFill>
                <a:latin typeface="Courier New"/>
                <a:cs typeface="Courier New"/>
              </a:rPr>
              <a:t>1,304.10</a:t>
            </a:r>
            <a:endParaRPr sz="750">
              <a:latin typeface="Courier New"/>
              <a:cs typeface="Courier New"/>
            </a:endParaRPr>
          </a:p>
          <a:p>
            <a:pPr marL="69215">
              <a:lnSpc>
                <a:spcPts val="894"/>
              </a:lnSpc>
            </a:pPr>
            <a:r>
              <a:rPr dirty="0" sz="750" spc="15">
                <a:solidFill>
                  <a:srgbClr val="757575"/>
                </a:solidFill>
                <a:latin typeface="Arial"/>
                <a:cs typeface="Arial"/>
              </a:rPr>
              <a:t>3</a:t>
            </a:r>
            <a:r>
              <a:rPr dirty="0" sz="750" spc="15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dirty="0" sz="750" spc="-16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dirty="0" sz="750" spc="-125">
                <a:solidFill>
                  <a:srgbClr val="757575"/>
                </a:solidFill>
                <a:latin typeface="Arial"/>
                <a:cs typeface="Arial"/>
              </a:rPr>
              <a:t>SCl9 </a:t>
            </a:r>
            <a:r>
              <a:rPr dirty="0" sz="600" spc="-85">
                <a:solidFill>
                  <a:srgbClr val="3B3B3B"/>
                </a:solidFill>
                <a:latin typeface="Arial"/>
                <a:cs typeface="Arial"/>
              </a:rPr>
              <a:t>.</a:t>
            </a:r>
            <a:r>
              <a:rPr dirty="0" sz="600" spc="-85">
                <a:solidFill>
                  <a:srgbClr val="757575"/>
                </a:solidFill>
                <a:latin typeface="Arial"/>
                <a:cs typeface="Arial"/>
              </a:rPr>
              <a:t>$</a:t>
            </a:r>
            <a:endParaRPr sz="6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40"/>
              </a:spcBef>
            </a:pPr>
            <a:r>
              <a:rPr dirty="0" sz="650" spc="55">
                <a:solidFill>
                  <a:srgbClr val="646464"/>
                </a:solidFill>
                <a:latin typeface="Times New Roman"/>
                <a:cs typeface="Times New Roman"/>
              </a:rPr>
              <a:t>20,18'6.0D</a:t>
            </a:r>
            <a:endParaRPr sz="65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  <a:spcBef>
                <a:spcPts val="35"/>
              </a:spcBef>
            </a:pPr>
            <a:r>
              <a:rPr dirty="0" sz="750" spc="-25">
                <a:solidFill>
                  <a:srgbClr val="ACACAC"/>
                </a:solidFill>
                <a:latin typeface="Courier New"/>
                <a:cs typeface="Courier New"/>
              </a:rPr>
              <a:t>.</a:t>
            </a:r>
            <a:r>
              <a:rPr dirty="0" sz="750" spc="-25">
                <a:solidFill>
                  <a:srgbClr val="757575"/>
                </a:solidFill>
                <a:latin typeface="Courier New"/>
                <a:cs typeface="Courier New"/>
              </a:rPr>
              <a:t>00</a:t>
            </a:r>
            <a:endParaRPr sz="750">
              <a:latin typeface="Courier New"/>
              <a:cs typeface="Courier New"/>
            </a:endParaRPr>
          </a:p>
          <a:p>
            <a:pPr marL="62865">
              <a:lnSpc>
                <a:spcPct val="100000"/>
              </a:lnSpc>
              <a:spcBef>
                <a:spcPts val="15"/>
              </a:spcBef>
            </a:pPr>
            <a:r>
              <a:rPr dirty="0" sz="700" spc="-114">
                <a:solidFill>
                  <a:srgbClr val="646464"/>
                </a:solidFill>
                <a:latin typeface="Courier New"/>
                <a:cs typeface="Courier New"/>
              </a:rPr>
              <a:t>8,46.3.Era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64253" y="3458781"/>
            <a:ext cx="4648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65">
                <a:solidFill>
                  <a:srgbClr val="757575"/>
                </a:solidFill>
                <a:latin typeface="Times New Roman"/>
                <a:cs typeface="Times New Roman"/>
              </a:rPr>
              <a:t>45,314.1.2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39649" y="3458781"/>
            <a:ext cx="48704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75">
                <a:solidFill>
                  <a:srgbClr val="646464"/>
                </a:solidFill>
                <a:latin typeface="Times New Roman"/>
                <a:cs typeface="Times New Roman"/>
              </a:rPr>
              <a:t>115,</a:t>
            </a:r>
            <a:r>
              <a:rPr dirty="0" sz="650" spc="-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70">
                <a:solidFill>
                  <a:srgbClr val="646464"/>
                </a:solidFill>
                <a:latin typeface="Times New Roman"/>
                <a:cs typeface="Times New Roman"/>
              </a:rPr>
              <a:t>529</a:t>
            </a:r>
            <a:r>
              <a:rPr dirty="0" sz="650" spc="7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650" spc="-8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650" spc="-60">
                <a:solidFill>
                  <a:srgbClr val="757575"/>
                </a:solidFill>
                <a:latin typeface="Times New Roman"/>
                <a:cs typeface="Times New Roman"/>
              </a:rPr>
              <a:t>1</a:t>
            </a:r>
            <a:r>
              <a:rPr dirty="0" sz="650" spc="-60">
                <a:solidFill>
                  <a:srgbClr val="4D4D4D"/>
                </a:solidFill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75374" y="3455728"/>
            <a:ext cx="52070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75">
                <a:solidFill>
                  <a:srgbClr val="757575"/>
                </a:solidFill>
                <a:latin typeface="Times New Roman"/>
                <a:cs typeface="Times New Roman"/>
              </a:rPr>
              <a:t>31'7,103.19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55132" y="3443006"/>
            <a:ext cx="47752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5" i="1">
                <a:solidFill>
                  <a:srgbClr val="757575"/>
                </a:solidFill>
                <a:latin typeface="Arial"/>
                <a:cs typeface="Arial"/>
              </a:rPr>
              <a:t>23,;s.i"( </a:t>
            </a:r>
            <a:r>
              <a:rPr dirty="0" sz="750" spc="-60" b="1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750" spc="-10" b="1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750" spc="15" b="1">
                <a:solidFill>
                  <a:srgbClr val="878787"/>
                </a:solidFill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54301" y="3680156"/>
            <a:ext cx="274955" cy="2457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85725">
              <a:lnSpc>
                <a:spcPct val="100000"/>
              </a:lnSpc>
              <a:spcBef>
                <a:spcPts val="185"/>
              </a:spcBef>
            </a:pPr>
            <a:r>
              <a:rPr dirty="0" sz="650" spc="15">
                <a:solidFill>
                  <a:srgbClr val="646464"/>
                </a:solidFill>
                <a:latin typeface="Arial"/>
                <a:cs typeface="Arial"/>
              </a:rPr>
              <a:t>-00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650" spc="10">
                <a:solidFill>
                  <a:srgbClr val="757575"/>
                </a:solidFill>
                <a:latin typeface="Times New Roman"/>
                <a:cs typeface="Times New Roman"/>
              </a:rPr>
              <a:t>66-61&gt;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37315" y="3684735"/>
            <a:ext cx="419734" cy="236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0">
                <a:solidFill>
                  <a:srgbClr val="646464"/>
                </a:solidFill>
                <a:latin typeface="Times New Roman"/>
                <a:cs typeface="Times New Roman"/>
              </a:rPr>
              <a:t>1, </a:t>
            </a:r>
            <a:r>
              <a:rPr dirty="0" sz="650" spc="15">
                <a:solidFill>
                  <a:srgbClr val="646464"/>
                </a:solidFill>
                <a:latin typeface="Times New Roman"/>
                <a:cs typeface="Times New Roman"/>
              </a:rPr>
              <a:t>496 </a:t>
            </a:r>
            <a:r>
              <a:rPr dirty="0" sz="650" spc="5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650" spc="-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650" spc="15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35"/>
              </a:spcBef>
            </a:pPr>
            <a:r>
              <a:rPr dirty="0" sz="700" spc="-85">
                <a:solidFill>
                  <a:srgbClr val="646464"/>
                </a:solidFill>
                <a:latin typeface="Arial"/>
                <a:cs typeface="Arial"/>
              </a:rPr>
              <a:t>1$.GS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01056" y="3640970"/>
            <a:ext cx="203835" cy="28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">
              <a:lnSpc>
                <a:spcPts val="915"/>
              </a:lnSpc>
              <a:spcBef>
                <a:spcPts val="100"/>
              </a:spcBef>
            </a:pPr>
            <a:r>
              <a:rPr dirty="0" sz="850" spc="10" b="1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850" spc="-125" b="1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850" spc="-140" b="1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dirty="0" sz="850" spc="-175" b="1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dirty="0" sz="850" spc="-150" b="1">
                <a:solidFill>
                  <a:srgbClr val="BFBFBF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095"/>
              </a:lnSpc>
            </a:pPr>
            <a:r>
              <a:rPr dirty="0" sz="1000" spc="-114">
                <a:solidFill>
                  <a:srgbClr val="ACACAC"/>
                </a:solidFill>
                <a:latin typeface="Courier New"/>
                <a:cs typeface="Courier New"/>
              </a:rPr>
              <a:t>.</a:t>
            </a:r>
            <a:r>
              <a:rPr dirty="0" sz="1000" spc="-150">
                <a:solidFill>
                  <a:srgbClr val="757575"/>
                </a:solidFill>
                <a:latin typeface="Courier New"/>
                <a:cs typeface="Courier New"/>
              </a:rPr>
              <a:t>oo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51908" y="3658842"/>
            <a:ext cx="474980" cy="2578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700" spc="-80">
                <a:solidFill>
                  <a:srgbClr val="757575"/>
                </a:solidFill>
                <a:latin typeface="Courier New"/>
                <a:cs typeface="Courier New"/>
              </a:rPr>
              <a:t>-1,4915.00</a:t>
            </a:r>
            <a:endParaRPr sz="700">
              <a:latin typeface="Courier New"/>
              <a:cs typeface="Courier New"/>
            </a:endParaRPr>
          </a:p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dirty="0" sz="650" spc="-50">
                <a:solidFill>
                  <a:srgbClr val="757575"/>
                </a:solidFill>
                <a:latin typeface="Times New Roman"/>
                <a:cs typeface="Times New Roman"/>
              </a:rPr>
              <a:t>-5   </a:t>
            </a:r>
            <a:r>
              <a:rPr dirty="0" sz="650" spc="-60">
                <a:solidFill>
                  <a:srgbClr val="757575"/>
                </a:solidFill>
                <a:latin typeface="Times New Roman"/>
                <a:cs typeface="Times New Roman"/>
              </a:rPr>
              <a:t>6  </a:t>
            </a:r>
            <a:r>
              <a:rPr dirty="0" sz="650" spc="-30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650" spc="-85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650" spc="-45">
                <a:solidFill>
                  <a:srgbClr val="646464"/>
                </a:solidFill>
                <a:latin typeface="Times New Roman"/>
                <a:cs typeface="Times New Roman"/>
              </a:rPr>
              <a:t>6!5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54917" y="4014251"/>
            <a:ext cx="2762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75" b="1">
                <a:solidFill>
                  <a:srgbClr val="646464"/>
                </a:solidFill>
                <a:latin typeface="Times New Roman"/>
                <a:cs typeface="Times New Roman"/>
              </a:rPr>
              <a:t>56.65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941029" y="4014251"/>
            <a:ext cx="41529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5" b="1">
                <a:solidFill>
                  <a:srgbClr val="646464"/>
                </a:solidFill>
                <a:latin typeface="Times New Roman"/>
                <a:cs typeface="Times New Roman"/>
              </a:rPr>
              <a:t>1,55 </a:t>
            </a:r>
            <a:r>
              <a:rPr dirty="0" sz="700" b="1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700" spc="-70" b="1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700" spc="40" b="1">
                <a:solidFill>
                  <a:srgbClr val="646464"/>
                </a:solidFill>
                <a:latin typeface="Times New Roman"/>
                <a:cs typeface="Times New Roman"/>
              </a:rPr>
              <a:t>65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17365" y="4007889"/>
            <a:ext cx="17907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5">
                <a:solidFill>
                  <a:srgbClr val="979797"/>
                </a:solidFill>
                <a:latin typeface="Courier New"/>
                <a:cs typeface="Courier New"/>
              </a:rPr>
              <a:t>.</a:t>
            </a:r>
            <a:r>
              <a:rPr dirty="0" sz="750" spc="-45">
                <a:solidFill>
                  <a:srgbClr val="757575"/>
                </a:solidFill>
                <a:latin typeface="Courier New"/>
                <a:cs typeface="Courier New"/>
              </a:rPr>
              <a:t>0</a:t>
            </a:r>
            <a:r>
              <a:rPr dirty="0" sz="750">
                <a:solidFill>
                  <a:srgbClr val="757575"/>
                </a:solidFill>
                <a:latin typeface="Courier New"/>
                <a:cs typeface="Courier New"/>
              </a:rPr>
              <a:t>0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59329" y="3992112"/>
            <a:ext cx="4667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70">
                <a:solidFill>
                  <a:srgbClr val="757575"/>
                </a:solidFill>
                <a:latin typeface="Courier New"/>
                <a:cs typeface="Courier New"/>
              </a:rPr>
              <a:t>-1,SS2.(l5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57785" y="4237149"/>
            <a:ext cx="13462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14">
                <a:solidFill>
                  <a:srgbClr val="979797"/>
                </a:solidFill>
                <a:latin typeface="Courier New"/>
                <a:cs typeface="Courier New"/>
              </a:rPr>
              <a:t>,</a:t>
            </a:r>
            <a:r>
              <a:rPr dirty="0" sz="700" spc="-150">
                <a:solidFill>
                  <a:srgbClr val="757575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37034" y="4221374"/>
            <a:ext cx="10591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9160" algn="l"/>
              </a:tabLst>
            </a:pPr>
            <a:r>
              <a:rPr dirty="0" sz="750" spc="-35">
                <a:solidFill>
                  <a:srgbClr val="757575"/>
                </a:solidFill>
                <a:latin typeface="Arial"/>
                <a:cs typeface="Arial"/>
              </a:rPr>
              <a:t>7</a:t>
            </a:r>
            <a:r>
              <a:rPr dirty="0" sz="750" spc="-30">
                <a:solidFill>
                  <a:srgbClr val="757575"/>
                </a:solidFill>
                <a:latin typeface="Arial"/>
                <a:cs typeface="Arial"/>
              </a:rPr>
              <a:t>3</a:t>
            </a:r>
            <a:r>
              <a:rPr dirty="0" sz="750" spc="15">
                <a:solidFill>
                  <a:srgbClr val="757575"/>
                </a:solidFill>
                <a:latin typeface="Arial"/>
                <a:cs typeface="Arial"/>
              </a:rPr>
              <a:t>5</a:t>
            </a:r>
            <a:r>
              <a:rPr dirty="0" sz="750" spc="-15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750" spc="-35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750" spc="-45">
                <a:solidFill>
                  <a:srgbClr val="757575"/>
                </a:solidFill>
                <a:latin typeface="Arial"/>
                <a:cs typeface="Arial"/>
              </a:rPr>
              <a:t>0</a:t>
            </a:r>
            <a:r>
              <a:rPr dirty="0" sz="750" spc="-25">
                <a:solidFill>
                  <a:srgbClr val="757575"/>
                </a:solidFill>
                <a:latin typeface="Arial"/>
                <a:cs typeface="Arial"/>
              </a:rPr>
              <a:t>(I</a:t>
            </a:r>
            <a:r>
              <a:rPr dirty="0" sz="750">
                <a:solidFill>
                  <a:srgbClr val="757575"/>
                </a:solidFill>
                <a:latin typeface="Arial"/>
                <a:cs typeface="Arial"/>
              </a:rPr>
              <a:t>	</a:t>
            </a:r>
            <a:r>
              <a:rPr dirty="0" baseline="3472" sz="1200" spc="-157">
                <a:solidFill>
                  <a:srgbClr val="757575"/>
                </a:solidFill>
                <a:latin typeface="Courier New"/>
                <a:cs typeface="Courier New"/>
              </a:rPr>
              <a:t>,OD</a:t>
            </a:r>
            <a:endParaRPr baseline="3472" sz="1200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60390" y="4237403"/>
            <a:ext cx="384810" cy="243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05">
                <a:solidFill>
                  <a:srgbClr val="757575"/>
                </a:solidFill>
                <a:latin typeface="Times New Roman"/>
                <a:cs typeface="Times New Roman"/>
              </a:rPr>
              <a:t>-735.00</a:t>
            </a:r>
            <a:endParaRPr sz="65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  <a:spcBef>
                <a:spcPts val="35"/>
              </a:spcBef>
            </a:pPr>
            <a:r>
              <a:rPr dirty="0" sz="750" spc="-80">
                <a:solidFill>
                  <a:srgbClr val="3B3B3B"/>
                </a:solidFill>
                <a:latin typeface="Courier New"/>
                <a:cs typeface="Courier New"/>
              </a:rPr>
              <a:t>-</a:t>
            </a:r>
            <a:r>
              <a:rPr dirty="0" sz="750" spc="10">
                <a:solidFill>
                  <a:srgbClr val="646464"/>
                </a:solidFill>
                <a:latin typeface="Courier New"/>
                <a:cs typeface="Courier New"/>
              </a:rPr>
              <a:t>7</a:t>
            </a:r>
            <a:r>
              <a:rPr dirty="0" sz="750" spc="-125">
                <a:solidFill>
                  <a:srgbClr val="646464"/>
                </a:solidFill>
                <a:latin typeface="Courier New"/>
                <a:cs typeface="Courier New"/>
              </a:rPr>
              <a:t>5</a:t>
            </a:r>
            <a:r>
              <a:rPr dirty="0" sz="750" spc="-85">
                <a:solidFill>
                  <a:srgbClr val="878787"/>
                </a:solidFill>
                <a:latin typeface="Courier New"/>
                <a:cs typeface="Courier New"/>
              </a:rPr>
              <a:t>.</a:t>
            </a:r>
            <a:r>
              <a:rPr dirty="0" sz="750" spc="10">
                <a:solidFill>
                  <a:srgbClr val="646464"/>
                </a:solidFill>
                <a:latin typeface="Courier New"/>
                <a:cs typeface="Courier New"/>
              </a:rPr>
              <a:t>00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40173" y="4335368"/>
            <a:ext cx="20637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43981" sz="1800" spc="-412">
                <a:solidFill>
                  <a:srgbClr val="757575"/>
                </a:solidFill>
                <a:latin typeface="Courier New"/>
                <a:cs typeface="Courier New"/>
              </a:rPr>
              <a:t>z</a:t>
            </a:r>
            <a:r>
              <a:rPr dirty="0" baseline="43981" sz="1800" spc="-637">
                <a:solidFill>
                  <a:srgbClr val="757575"/>
                </a:solidFill>
                <a:latin typeface="Courier New"/>
                <a:cs typeface="Courier New"/>
              </a:rPr>
              <a:t>s</a:t>
            </a:r>
            <a:r>
              <a:rPr dirty="0" baseline="43981" sz="1800" spc="-375">
                <a:solidFill>
                  <a:srgbClr val="ACACAC"/>
                </a:solidFill>
                <a:latin typeface="Courier New"/>
                <a:cs typeface="Courier New"/>
              </a:rPr>
              <a:t>.</a:t>
            </a:r>
            <a:r>
              <a:rPr dirty="0" baseline="43981" sz="1800" spc="-412">
                <a:solidFill>
                  <a:srgbClr val="757575"/>
                </a:solidFill>
                <a:latin typeface="Courier New"/>
                <a:cs typeface="Courier New"/>
              </a:rPr>
              <a:t>o</a:t>
            </a:r>
            <a:r>
              <a:rPr dirty="0" baseline="43981" sz="1800" spc="-405">
                <a:solidFill>
                  <a:srgbClr val="757575"/>
                </a:solidFill>
                <a:latin typeface="Courier New"/>
                <a:cs typeface="Courier New"/>
              </a:rPr>
              <a:t>o</a:t>
            </a:r>
            <a:r>
              <a:rPr dirty="0" baseline="43981" sz="1800" spc="-89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1800" spc="-245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sz="1800" spc="-175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sz="1800" spc="-315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sz="1800" spc="-75">
                <a:solidFill>
                  <a:srgbClr val="646464"/>
                </a:solidFill>
                <a:latin typeface="Times New Roman"/>
                <a:cs typeface="Times New Roman"/>
              </a:rPr>
              <a:t>--</a:t>
            </a:r>
            <a:r>
              <a:rPr dirty="0" sz="1800" spc="-2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800" spc="-75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sz="1800" spc="-2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800" spc="-555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baseline="85470" sz="975" spc="15">
                <a:solidFill>
                  <a:srgbClr val="757575"/>
                </a:solidFill>
                <a:latin typeface="Times New Roman"/>
                <a:cs typeface="Times New Roman"/>
              </a:rPr>
              <a:t>7</a:t>
            </a:r>
            <a:r>
              <a:rPr dirty="0" baseline="85470" sz="975" spc="-247">
                <a:solidFill>
                  <a:srgbClr val="757575"/>
                </a:solidFill>
                <a:latin typeface="Times New Roman"/>
                <a:cs typeface="Times New Roman"/>
              </a:rPr>
              <a:t>l</a:t>
            </a:r>
            <a:r>
              <a:rPr dirty="0" sz="1800" spc="-434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baseline="85470" sz="975" spc="-247">
                <a:solidFill>
                  <a:srgbClr val="757575"/>
                </a:solidFill>
                <a:latin typeface="Times New Roman"/>
                <a:cs typeface="Times New Roman"/>
              </a:rPr>
              <a:t>L</a:t>
            </a:r>
            <a:r>
              <a:rPr dirty="0" sz="1800" spc="-425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baseline="85470" sz="975" spc="-382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1800" spc="-340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baseline="85470" sz="975" spc="-509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1800" spc="-200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sz="1800" spc="-470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dirty="0" sz="1800" spc="-400">
                <a:solidFill>
                  <a:srgbClr val="BFBFBF"/>
                </a:solidFill>
                <a:latin typeface="Times New Roman"/>
                <a:cs typeface="Times New Roman"/>
              </a:rPr>
              <a:t>·</a:t>
            </a:r>
            <a:r>
              <a:rPr dirty="0" sz="1800" spc="-445">
                <a:solidFill>
                  <a:srgbClr val="757575"/>
                </a:solidFill>
                <a:latin typeface="Times New Roman"/>
                <a:cs typeface="Times New Roman"/>
              </a:rPr>
              <a:t>-</a:t>
            </a:r>
            <a:r>
              <a:rPr dirty="0" sz="1800" spc="1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1800" spc="-140">
                <a:solidFill>
                  <a:srgbClr val="757575"/>
                </a:solidFill>
                <a:latin typeface="Times New Roman"/>
                <a:cs typeface="Times New Roman"/>
              </a:rPr>
              <a:t>--</a:t>
            </a:r>
            <a:r>
              <a:rPr dirty="0" sz="1800" spc="-350">
                <a:solidFill>
                  <a:srgbClr val="757575"/>
                </a:solidFill>
                <a:latin typeface="Times New Roman"/>
                <a:cs typeface="Times New Roman"/>
              </a:rPr>
              <a:t>-</a:t>
            </a:r>
            <a:r>
              <a:rPr dirty="0" sz="1800" spc="-290">
                <a:solidFill>
                  <a:srgbClr val="757575"/>
                </a:solidFill>
                <a:latin typeface="Times New Roman"/>
                <a:cs typeface="Times New Roman"/>
              </a:rPr>
              <a:t>-</a:t>
            </a:r>
            <a:r>
              <a:rPr dirty="0" sz="1800" spc="-175">
                <a:solidFill>
                  <a:srgbClr val="757575"/>
                </a:solidFill>
                <a:latin typeface="Times New Roman"/>
                <a:cs typeface="Times New Roman"/>
              </a:rPr>
              <a:t>-</a:t>
            </a:r>
            <a:r>
              <a:rPr dirty="0" sz="1800" spc="-37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409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440">
                <a:solidFill>
                  <a:srgbClr val="979797"/>
                </a:solidFill>
                <a:latin typeface="Times New Roman"/>
                <a:cs typeface="Times New Roman"/>
              </a:rPr>
              <a:t>---</a:t>
            </a:r>
            <a:r>
              <a:rPr dirty="0" sz="1800" spc="165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1800" spc="-22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baseline="85470" sz="975" spc="-465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1800" spc="-29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60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baseline="85470" sz="975" spc="15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baseline="85470" sz="975" spc="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800" spc="-365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385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409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15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265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195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1800" spc="-275">
                <a:solidFill>
                  <a:srgbClr val="979797"/>
                </a:solidFill>
                <a:latin typeface="Times New Roman"/>
                <a:cs typeface="Times New Roman"/>
              </a:rPr>
              <a:t>-.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83073" y="3449621"/>
            <a:ext cx="2800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90">
                <a:solidFill>
                  <a:srgbClr val="646464"/>
                </a:solidFill>
                <a:latin typeface="Arial"/>
                <a:cs typeface="Arial"/>
              </a:rPr>
              <a:t>4</a:t>
            </a:r>
            <a:r>
              <a:rPr dirty="0" sz="650" spc="11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650" spc="-95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650" spc="-6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650" spc="-190">
                <a:solidFill>
                  <a:srgbClr val="646464"/>
                </a:solidFill>
                <a:latin typeface="Arial"/>
                <a:cs typeface="Arial"/>
              </a:rPr>
              <a:t>5</a:t>
            </a:r>
            <a:r>
              <a:rPr dirty="0" sz="650" spc="-2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650" spc="-35">
                <a:solidFill>
                  <a:srgbClr val="646464"/>
                </a:solidFill>
                <a:latin typeface="Arial"/>
                <a:cs typeface="Arial"/>
              </a:rPr>
              <a:t>::lX</a:t>
            </a:r>
            <a:endParaRPr sz="6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45236" y="3960815"/>
            <a:ext cx="224154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1000" spc="-195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1000" spc="-75">
                <a:solidFill>
                  <a:srgbClr val="646464"/>
                </a:solidFill>
                <a:latin typeface="Times New Roman"/>
                <a:cs typeface="Times New Roman"/>
              </a:rPr>
              <a:t>oo,;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229943" y="4211958"/>
            <a:ext cx="2355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5">
                <a:solidFill>
                  <a:srgbClr val="4D4D4D"/>
                </a:solidFill>
                <a:latin typeface="Courier New"/>
                <a:cs typeface="Courier New"/>
              </a:rPr>
              <a:t>.o@l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44333" y="4293129"/>
            <a:ext cx="21780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1100" spc="-21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1100" spc="-195">
                <a:solidFill>
                  <a:srgbClr val="646464"/>
                </a:solidFill>
                <a:latin typeface="Times New Roman"/>
                <a:cs typeface="Times New Roman"/>
              </a:rPr>
              <a:t>oo-z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68473" y="4582186"/>
            <a:ext cx="120904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">
                <a:solidFill>
                  <a:srgbClr val="646464"/>
                </a:solidFill>
                <a:latin typeface="Times New Roman"/>
                <a:cs typeface="Times New Roman"/>
              </a:rPr>
              <a:t>,:01.a.ll </a:t>
            </a:r>
            <a:r>
              <a:rPr dirty="0" sz="650" spc="20">
                <a:solidFill>
                  <a:srgbClr val="646464"/>
                </a:solidFill>
                <a:latin typeface="Times New Roman"/>
                <a:cs typeface="Times New Roman"/>
              </a:rPr>
              <a:t>Othfil:</a:t>
            </a:r>
            <a:r>
              <a:rPr dirty="0" sz="650" spc="114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00" spc="50">
                <a:solidFill>
                  <a:srgbClr val="646464"/>
                </a:solidFill>
                <a:latin typeface="Times New Roman"/>
                <a:cs typeface="Times New Roman"/>
              </a:rPr>
              <a:t>Coiopensllioo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87321" y="4701523"/>
            <a:ext cx="58419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40">
                <a:solidFill>
                  <a:srgbClr val="E17C9C"/>
                </a:solidFill>
                <a:latin typeface="Times New Roman"/>
                <a:cs typeface="Times New Roman"/>
              </a:rPr>
              <a:t>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72791" y="4701523"/>
            <a:ext cx="58039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650" spc="105">
                <a:solidFill>
                  <a:srgbClr val="878787"/>
                </a:solidFill>
                <a:uFill>
                  <a:solidFill>
                    <a:srgbClr val="878787"/>
                  </a:solidFill>
                </a:uFill>
                <a:latin typeface="Times New Roman"/>
                <a:cs typeface="Times New Roman"/>
              </a:rPr>
              <a:t>Total</a:t>
            </a:r>
            <a:r>
              <a:rPr dirty="0" sz="650" spc="10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u="heavy" sz="650" spc="-95">
                <a:solidFill>
                  <a:srgbClr val="757575"/>
                </a:solidFill>
                <a:uFill>
                  <a:solidFill>
                    <a:srgbClr val="937582"/>
                  </a:solidFill>
                </a:uFill>
                <a:latin typeface="Times New Roman"/>
                <a:cs typeface="Times New Roman"/>
              </a:rPr>
              <a:t>:Sca </a:t>
            </a:r>
            <a:r>
              <a:rPr dirty="0" u="heavy" sz="650" spc="-60">
                <a:solidFill>
                  <a:srgbClr val="979797"/>
                </a:solidFill>
                <a:uFill>
                  <a:solidFill>
                    <a:srgbClr val="937582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heavy" sz="650" spc="-35">
                <a:solidFill>
                  <a:srgbClr val="979797"/>
                </a:solidFill>
                <a:uFill>
                  <a:solidFill>
                    <a:srgbClr val="9375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650" spc="-85">
                <a:solidFill>
                  <a:srgbClr val="937582"/>
                </a:solidFill>
                <a:uFill>
                  <a:solidFill>
                    <a:srgbClr val="937582"/>
                  </a:solidFill>
                </a:uFill>
                <a:latin typeface="Times New Roman"/>
                <a:cs typeface="Times New Roman"/>
              </a:rPr>
              <a:t>!!7</a:t>
            </a:r>
            <a:r>
              <a:rPr dirty="0" u="heavy" sz="650" spc="-25">
                <a:solidFill>
                  <a:srgbClr val="937582"/>
                </a:solidFill>
                <a:uFill>
                  <a:solidFill>
                    <a:srgbClr val="937582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27239" y="4616536"/>
            <a:ext cx="1360805" cy="384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900" spc="-170">
                <a:solidFill>
                  <a:srgbClr val="C37593"/>
                </a:solidFill>
                <a:uFill>
                  <a:solidFill>
                    <a:srgbClr val="757575"/>
                  </a:solidFill>
                </a:uFill>
                <a:latin typeface="Arial"/>
                <a:cs typeface="Arial"/>
              </a:rPr>
              <a:t>t </a:t>
            </a:r>
            <a:r>
              <a:rPr dirty="0" u="heavy" sz="1900" spc="-500">
                <a:solidFill>
                  <a:srgbClr val="757575"/>
                </a:solidFill>
                <a:uFill>
                  <a:solidFill>
                    <a:srgbClr val="757575"/>
                  </a:solidFill>
                </a:uFill>
                <a:latin typeface="Arial"/>
                <a:cs typeface="Arial"/>
              </a:rPr>
              <a:t>Qt&lt;t</a:t>
            </a:r>
            <a:r>
              <a:rPr dirty="0" sz="1900" spc="-500">
                <a:solidFill>
                  <a:srgbClr val="757575"/>
                </a:solidFill>
                <a:latin typeface="Arial"/>
                <a:cs typeface="Arial"/>
              </a:rPr>
              <a:t>l </a:t>
            </a:r>
            <a:r>
              <a:rPr dirty="0" u="heavy" sz="700" spc="-55" b="1">
                <a:solidFill>
                  <a:srgbClr val="646464"/>
                </a:solidFill>
                <a:uFill>
                  <a:solidFill>
                    <a:srgbClr val="757575"/>
                  </a:solidFill>
                </a:uFill>
                <a:latin typeface="Times New Roman"/>
                <a:cs typeface="Times New Roman"/>
              </a:rPr>
              <a:t>l'11t'cwim.• </a:t>
            </a:r>
            <a:r>
              <a:rPr dirty="0" u="heavy" sz="700" spc="-30" b="1">
                <a:solidFill>
                  <a:srgbClr val="878787"/>
                </a:solidFill>
                <a:uFill>
                  <a:solidFill>
                    <a:srgbClr val="757575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700" spc="-30" b="1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u="heavy" sz="800" spc="105" b="1">
                <a:solidFill>
                  <a:srgbClr val="646464"/>
                </a:solidFill>
                <a:uFill>
                  <a:solidFill>
                    <a:srgbClr val="757575"/>
                  </a:solidFill>
                </a:uFill>
                <a:latin typeface="Times New Roman"/>
                <a:cs typeface="Times New Roman"/>
              </a:rPr>
              <a:t>Sen</a:t>
            </a:r>
            <a:r>
              <a:rPr dirty="0" sz="800" spc="105" b="1">
                <a:solidFill>
                  <a:srgbClr val="646464"/>
                </a:solidFill>
                <a:latin typeface="Times New Roman"/>
                <a:cs typeface="Times New Roman"/>
              </a:rPr>
              <a:t>· </a:t>
            </a:r>
            <a:r>
              <a:rPr dirty="0" sz="800" spc="-130">
                <a:solidFill>
                  <a:srgbClr val="BFBFBF"/>
                </a:solidFill>
                <a:latin typeface="Times New Roman"/>
                <a:cs typeface="Times New Roman"/>
              </a:rPr>
              <a:t>·</a:t>
            </a:r>
            <a:r>
              <a:rPr dirty="0" u="heavy" sz="800" spc="-130">
                <a:solidFill>
                  <a:srgbClr val="757575"/>
                </a:solidFill>
                <a:uFill>
                  <a:solidFill>
                    <a:srgbClr val="757575"/>
                  </a:solidFill>
                </a:uFill>
                <a:latin typeface="Times New Roman"/>
                <a:cs typeface="Times New Roman"/>
              </a:rPr>
              <a:t>"</a:t>
            </a:r>
            <a:r>
              <a:rPr dirty="0" u="heavy" sz="800" spc="-75">
                <a:solidFill>
                  <a:srgbClr val="757575"/>
                </a:solidFill>
                <a:uFill>
                  <a:solidFill>
                    <a:srgbClr val="E17C9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350" spc="-110">
                <a:solidFill>
                  <a:srgbClr val="E17C9C"/>
                </a:solidFill>
                <a:latin typeface="Times New Roman"/>
                <a:cs typeface="Times New Roman"/>
              </a:rPr>
              <a:t>J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83296" y="5034092"/>
            <a:ext cx="1544320" cy="5791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7145" marR="5080" indent="635">
              <a:lnSpc>
                <a:spcPct val="103000"/>
              </a:lnSpc>
              <a:spcBef>
                <a:spcPts val="75"/>
              </a:spcBef>
            </a:pPr>
            <a:r>
              <a:rPr dirty="0" sz="650" spc="55">
                <a:solidFill>
                  <a:srgbClr val="646464"/>
                </a:solidFill>
                <a:latin typeface="Times New Roman"/>
                <a:cs typeface="Times New Roman"/>
              </a:rPr>
              <a:t>62102 </a:t>
            </a:r>
            <a:r>
              <a:rPr dirty="0" sz="650" spc="40">
                <a:solidFill>
                  <a:srgbClr val="646464"/>
                </a:solidFill>
                <a:latin typeface="Times New Roman"/>
                <a:cs typeface="Times New Roman"/>
              </a:rPr>
              <a:t>Oon:sult:ant </a:t>
            </a:r>
            <a:r>
              <a:rPr dirty="0" sz="650" spc="35">
                <a:solidFill>
                  <a:srgbClr val="4D4D4D"/>
                </a:solidFill>
                <a:latin typeface="Times New Roman"/>
                <a:cs typeface="Times New Roman"/>
              </a:rPr>
              <a:t>I </a:t>
            </a:r>
            <a:r>
              <a:rPr dirty="0" sz="650" spc="75">
                <a:solidFill>
                  <a:srgbClr val="4D4D4D"/>
                </a:solidFill>
                <a:latin typeface="Times New Roman"/>
                <a:cs typeface="Times New Roman"/>
              </a:rPr>
              <a:t>Prof </a:t>
            </a:r>
            <a:r>
              <a:rPr dirty="0" sz="700" spc="40">
                <a:solidFill>
                  <a:srgbClr val="646464"/>
                </a:solidFill>
                <a:latin typeface="Times New Roman"/>
                <a:cs typeface="Times New Roman"/>
              </a:rPr>
              <a:t>easio.ca.l  </a:t>
            </a:r>
            <a:r>
              <a:rPr dirty="0" sz="700">
                <a:solidFill>
                  <a:srgbClr val="757575"/>
                </a:solidFill>
                <a:latin typeface="Times New Roman"/>
                <a:cs typeface="Times New Roman"/>
              </a:rPr>
              <a:t>5:2134 </a:t>
            </a:r>
            <a:r>
              <a:rPr dirty="0" sz="700" spc="80" b="1">
                <a:solidFill>
                  <a:srgbClr val="646464"/>
                </a:solidFill>
                <a:latin typeface="Times New Roman"/>
                <a:cs typeface="Times New Roman"/>
              </a:rPr>
              <a:t>ll-il!IL;;;/Sp....i...</a:t>
            </a:r>
            <a:r>
              <a:rPr dirty="0" sz="700" spc="165" b="1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00" spc="-45">
                <a:solidFill>
                  <a:srgbClr val="757575"/>
                </a:solidFill>
                <a:latin typeface="Times New Roman"/>
                <a:cs typeface="Times New Roman"/>
              </a:rPr>
              <a:t>,;</a:t>
            </a:r>
            <a:r>
              <a:rPr dirty="0" sz="700" spc="-45">
                <a:solidFill>
                  <a:srgbClr val="BFBFBF"/>
                </a:solidFill>
                <a:latin typeface="Times New Roman"/>
                <a:cs typeface="Times New Roman"/>
              </a:rPr>
              <a:t>,</a:t>
            </a:r>
            <a:endParaRPr sz="700">
              <a:latin typeface="Times New Roman"/>
              <a:cs typeface="Times New Roman"/>
            </a:endParaRPr>
          </a:p>
          <a:p>
            <a:pPr marL="17780" marR="58419" indent="-5715">
              <a:lnSpc>
                <a:spcPts val="890"/>
              </a:lnSpc>
              <a:spcBef>
                <a:spcPts val="15"/>
              </a:spcBef>
            </a:pPr>
            <a:r>
              <a:rPr dirty="0" sz="600">
                <a:solidFill>
                  <a:srgbClr val="646464"/>
                </a:solidFill>
                <a:latin typeface="Times New Roman"/>
                <a:cs typeface="Times New Roman"/>
              </a:rPr>
              <a:t>1&gt;216(] </a:t>
            </a:r>
            <a:r>
              <a:rPr dirty="0" sz="750" spc="-10">
                <a:solidFill>
                  <a:srgbClr val="646464"/>
                </a:solidFill>
                <a:latin typeface="Times New Roman"/>
                <a:cs typeface="Times New Roman"/>
              </a:rPr>
              <a:t>Far, </a:t>
            </a:r>
            <a:r>
              <a:rPr dirty="0" sz="750" spc="25">
                <a:solidFill>
                  <a:srgbClr val="646464"/>
                </a:solidFill>
                <a:latin typeface="Times New Roman"/>
                <a:cs typeface="Times New Roman"/>
              </a:rPr>
              <a:t>oyee </a:t>
            </a:r>
            <a:r>
              <a:rPr dirty="0" sz="600" spc="155">
                <a:solidFill>
                  <a:srgbClr val="757575"/>
                </a:solidFill>
                <a:latin typeface="Times New Roman"/>
                <a:cs typeface="Times New Roman"/>
              </a:rPr>
              <a:t>l!M. </a:t>
            </a:r>
            <a:r>
              <a:rPr dirty="0" sz="600" spc="180">
                <a:solidFill>
                  <a:srgbClr val="757575"/>
                </a:solidFill>
                <a:latin typeface="Times New Roman"/>
                <a:cs typeface="Times New Roman"/>
              </a:rPr>
              <a:t>ound </a:t>
            </a:r>
            <a:r>
              <a:rPr dirty="0" sz="650" spc="25">
                <a:solidFill>
                  <a:srgbClr val="757575"/>
                </a:solidFill>
                <a:latin typeface="Times New Roman"/>
                <a:cs typeface="Times New Roman"/>
              </a:rPr>
              <a:t>Cb.e:  </a:t>
            </a:r>
            <a:r>
              <a:rPr dirty="0" sz="650" spc="20">
                <a:solidFill>
                  <a:srgbClr val="757575"/>
                </a:solidFill>
                <a:latin typeface="Times New Roman"/>
                <a:cs typeface="Times New Roman"/>
              </a:rPr>
              <a:t>6:2Hl1</a:t>
            </a:r>
            <a:r>
              <a:rPr dirty="0" sz="650" spc="1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650" spc="100">
                <a:solidFill>
                  <a:srgbClr val="646464"/>
                </a:solidFill>
                <a:latin typeface="Times New Roman"/>
                <a:cs typeface="Times New Roman"/>
              </a:rPr>
              <a:t>l'dDtilig</a:t>
            </a:r>
            <a:endParaRPr sz="650">
              <a:latin typeface="Times New Roman"/>
              <a:cs typeface="Times New Roman"/>
            </a:endParaRPr>
          </a:p>
          <a:p>
            <a:pPr marL="17780">
              <a:lnSpc>
                <a:spcPts val="855"/>
              </a:lnSpc>
            </a:pPr>
            <a:r>
              <a:rPr dirty="0" sz="650" spc="70">
                <a:solidFill>
                  <a:srgbClr val="646464"/>
                </a:solidFill>
                <a:latin typeface="Times New Roman"/>
                <a:cs typeface="Times New Roman"/>
              </a:rPr>
              <a:t>62192 </a:t>
            </a:r>
            <a:r>
              <a:rPr dirty="0" sz="850" spc="-10">
                <a:solidFill>
                  <a:srgbClr val="646464"/>
                </a:solidFill>
                <a:latin typeface="Times New Roman"/>
                <a:cs typeface="Times New Roman"/>
              </a:rPr>
              <a:t>Graphic </a:t>
            </a:r>
            <a:r>
              <a:rPr dirty="0" sz="650" spc="-10">
                <a:solidFill>
                  <a:srgbClr val="646464"/>
                </a:solidFill>
                <a:latin typeface="Arial"/>
                <a:cs typeface="Arial"/>
              </a:rPr>
              <a:t>Art</a:t>
            </a:r>
            <a:r>
              <a:rPr dirty="0" sz="65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850" spc="40">
                <a:solidFill>
                  <a:srgbClr val="646464"/>
                </a:solidFill>
                <a:latin typeface="Times New Roman"/>
                <a:cs typeface="Times New Roman"/>
              </a:rPr>
              <a:t>services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85845" y="4585239"/>
            <a:ext cx="384175" cy="351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25"/>
              </a:spcBef>
            </a:pPr>
            <a:r>
              <a:rPr dirty="0" sz="650" spc="60">
                <a:solidFill>
                  <a:srgbClr val="646464"/>
                </a:solidFill>
                <a:latin typeface="Times New Roman"/>
                <a:cs typeface="Times New Roman"/>
              </a:rPr>
              <a:t>5</a:t>
            </a:r>
            <a:r>
              <a:rPr dirty="0" sz="650" spc="60">
                <a:solidFill>
                  <a:srgbClr val="878787"/>
                </a:solidFill>
                <a:latin typeface="Times New Roman"/>
                <a:cs typeface="Times New Roman"/>
              </a:rPr>
              <a:t>1</a:t>
            </a:r>
            <a:r>
              <a:rPr dirty="0" sz="650" spc="60">
                <a:solidFill>
                  <a:srgbClr val="646464"/>
                </a:solidFill>
                <a:latin typeface="Times New Roman"/>
                <a:cs typeface="Times New Roman"/>
              </a:rPr>
              <a:t>6</a:t>
            </a:r>
            <a:r>
              <a:rPr dirty="0" sz="650" spc="-10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646464"/>
                </a:solidFill>
                <a:latin typeface="Times New Roman"/>
                <a:cs typeface="Times New Roman"/>
              </a:rPr>
              <a:t>,</a:t>
            </a:r>
            <a:r>
              <a:rPr dirty="0" sz="650" spc="-1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60">
                <a:solidFill>
                  <a:srgbClr val="646464"/>
                </a:solidFill>
                <a:latin typeface="Times New Roman"/>
                <a:cs typeface="Times New Roman"/>
              </a:rPr>
              <a:t>060</a:t>
            </a:r>
            <a:endParaRPr sz="6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650" spc="65">
                <a:solidFill>
                  <a:srgbClr val="646464"/>
                </a:solidFill>
                <a:latin typeface="Times New Roman"/>
                <a:cs typeface="Times New Roman"/>
              </a:rPr>
              <a:t>51.6,060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86754" y="5034092"/>
            <a:ext cx="321945" cy="556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1925">
              <a:lnSpc>
                <a:spcPts val="830"/>
              </a:lnSpc>
              <a:spcBef>
                <a:spcPts val="100"/>
              </a:spcBef>
            </a:pPr>
            <a:r>
              <a:rPr dirty="0" sz="700" spc="90">
                <a:solidFill>
                  <a:srgbClr val="646464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830"/>
              </a:lnSpc>
            </a:pPr>
            <a:r>
              <a:rPr dirty="0" sz="700" spc="30">
                <a:solidFill>
                  <a:srgbClr val="646464"/>
                </a:solidFill>
                <a:latin typeface="Courier New"/>
                <a:cs typeface="Courier New"/>
              </a:rPr>
              <a:t>1</a:t>
            </a:r>
            <a:r>
              <a:rPr dirty="0" sz="700" spc="-110">
                <a:solidFill>
                  <a:srgbClr val="3B3B3B"/>
                </a:solidFill>
                <a:latin typeface="Courier New"/>
                <a:cs typeface="Courier New"/>
              </a:rPr>
              <a:t>,</a:t>
            </a:r>
            <a:r>
              <a:rPr dirty="0" sz="700" spc="95">
                <a:solidFill>
                  <a:srgbClr val="646464"/>
                </a:solidFill>
                <a:latin typeface="Courier New"/>
                <a:cs typeface="Courier New"/>
              </a:rPr>
              <a:t>000</a:t>
            </a:r>
            <a:endParaRPr sz="700">
              <a:latin typeface="Courier New"/>
              <a:cs typeface="Courier New"/>
            </a:endParaRPr>
          </a:p>
          <a:p>
            <a:pPr algn="ctr" marL="78740">
              <a:lnSpc>
                <a:spcPct val="100000"/>
              </a:lnSpc>
              <a:spcBef>
                <a:spcPts val="75"/>
              </a:spcBef>
            </a:pPr>
            <a:r>
              <a:rPr dirty="0" sz="700" spc="80" b="1">
                <a:solidFill>
                  <a:srgbClr val="646464"/>
                </a:solidFill>
                <a:latin typeface="Times New Roman"/>
                <a:cs typeface="Times New Roman"/>
              </a:rPr>
              <a:t>900</a:t>
            </a:r>
            <a:endParaRPr sz="700">
              <a:latin typeface="Times New Roman"/>
              <a:cs typeface="Times New Roman"/>
            </a:endParaRPr>
          </a:p>
          <a:p>
            <a:pPr algn="ctr" marL="60325">
              <a:lnSpc>
                <a:spcPct val="100000"/>
              </a:lnSpc>
              <a:spcBef>
                <a:spcPts val="100"/>
              </a:spcBef>
            </a:pPr>
            <a:r>
              <a:rPr dirty="0" sz="650" spc="20">
                <a:solidFill>
                  <a:srgbClr val="757575"/>
                </a:solidFill>
                <a:latin typeface="Arial"/>
                <a:cs typeface="Arial"/>
              </a:rPr>
              <a:t>500</a:t>
            </a:r>
            <a:endParaRPr sz="650">
              <a:latin typeface="Arial"/>
              <a:cs typeface="Arial"/>
            </a:endParaRPr>
          </a:p>
          <a:p>
            <a:pPr algn="ctr" marL="151765">
              <a:lnSpc>
                <a:spcPct val="100000"/>
              </a:lnSpc>
              <a:spcBef>
                <a:spcPts val="65"/>
              </a:spcBef>
            </a:pPr>
            <a:r>
              <a:rPr dirty="0" sz="550" spc="-60">
                <a:solidFill>
                  <a:srgbClr val="646464"/>
                </a:solidFill>
                <a:latin typeface="Times New Roman"/>
                <a:cs typeface="Times New Roman"/>
              </a:rPr>
              <a:t>.Q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817220" y="4582440"/>
            <a:ext cx="6223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80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62090" y="4576078"/>
            <a:ext cx="26797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5">
                <a:solidFill>
                  <a:srgbClr val="646464"/>
                </a:solidFill>
                <a:latin typeface="Times New Roman"/>
                <a:cs typeface="Times New Roman"/>
              </a:rPr>
              <a:t>2.5.00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60390" y="4573280"/>
            <a:ext cx="3371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5">
                <a:solidFill>
                  <a:srgbClr val="878787"/>
                </a:solidFill>
                <a:latin typeface="Times New Roman"/>
                <a:cs typeface="Times New Roman"/>
              </a:rPr>
              <a:t>- </a:t>
            </a:r>
            <a:r>
              <a:rPr dirty="0" sz="650" spc="-55">
                <a:solidFill>
                  <a:srgbClr val="878787"/>
                </a:solidFill>
                <a:latin typeface="Times New Roman"/>
                <a:cs typeface="Times New Roman"/>
              </a:rPr>
              <a:t>e:1.</a:t>
            </a:r>
            <a:r>
              <a:rPr dirty="0" sz="650" spc="-55">
                <a:solidFill>
                  <a:srgbClr val="646464"/>
                </a:solidFill>
                <a:latin typeface="Times New Roman"/>
                <a:cs typeface="Times New Roman"/>
              </a:rPr>
              <a:t>0 </a:t>
            </a:r>
            <a:r>
              <a:rPr dirty="0" sz="650" spc="-40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r>
              <a:rPr dirty="0" sz="650" spc="-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650" spc="-75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98758" y="4458268"/>
            <a:ext cx="39560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4955" algn="l"/>
              </a:tabLst>
            </a:pPr>
            <a:r>
              <a:rPr dirty="0" sz="2850" spc="-175">
                <a:solidFill>
                  <a:srgbClr val="C37593"/>
                </a:solidFill>
                <a:latin typeface="Arial"/>
                <a:cs typeface="Arial"/>
              </a:rPr>
              <a:t>i</a:t>
            </a:r>
            <a:r>
              <a:rPr dirty="0" sz="2850" spc="-175">
                <a:solidFill>
                  <a:srgbClr val="C37593"/>
                </a:solidFill>
                <a:latin typeface="Arial"/>
                <a:cs typeface="Arial"/>
              </a:rPr>
              <a:t>	</a:t>
            </a:r>
            <a:r>
              <a:rPr dirty="0" sz="2850" spc="-730">
                <a:solidFill>
                  <a:srgbClr val="646464"/>
                </a:solidFill>
                <a:latin typeface="Arial"/>
                <a:cs typeface="Arial"/>
              </a:rPr>
              <a:t>4!i</a:t>
            </a:r>
            <a:endParaRPr sz="28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26473" y="4669971"/>
            <a:ext cx="10858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</a:tabLst>
            </a:pPr>
            <a:r>
              <a:rPr dirty="0" sz="700" spc="-85">
                <a:solidFill>
                  <a:srgbClr val="646464"/>
                </a:solidFill>
                <a:latin typeface="Times New Roman"/>
                <a:cs typeface="Times New Roman"/>
              </a:rPr>
              <a:t>5   </a:t>
            </a:r>
            <a:r>
              <a:rPr dirty="0" sz="700" spc="-65">
                <a:solidFill>
                  <a:srgbClr val="646464"/>
                </a:solidFill>
                <a:latin typeface="Times New Roman"/>
                <a:cs typeface="Times New Roman"/>
              </a:rPr>
              <a:t>l6   </a:t>
            </a:r>
            <a:r>
              <a:rPr dirty="0" sz="700" spc="-45">
                <a:solidFill>
                  <a:srgbClr val="878787"/>
                </a:solidFill>
                <a:latin typeface="Times New Roman"/>
                <a:cs typeface="Times New Roman"/>
              </a:rPr>
              <a:t>,</a:t>
            </a:r>
            <a:r>
              <a:rPr dirty="0" sz="700" spc="-5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700" spc="-85">
                <a:solidFill>
                  <a:srgbClr val="646464"/>
                </a:solidFill>
                <a:latin typeface="Times New Roman"/>
                <a:cs typeface="Times New Roman"/>
              </a:rPr>
              <a:t>00  </a:t>
            </a:r>
            <a:r>
              <a:rPr dirty="0" sz="700" spc="-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00" spc="-85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u="sng" baseline="-27777" sz="1050" spc="-127">
                <a:solidFill>
                  <a:srgbClr val="878787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baseline="-22875" sz="1275" spc="-284">
                <a:solidFill>
                  <a:srgbClr val="878787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rt</a:t>
            </a:r>
            <a:r>
              <a:rPr dirty="0" u="sng" baseline="-22875" sz="1275" spc="89">
                <a:solidFill>
                  <a:srgbClr val="878787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baseline="-22875" sz="1275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26778" y="4817553"/>
            <a:ext cx="107950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dirty="0" baseline="4273" sz="975" spc="135">
                <a:solidFill>
                  <a:srgbClr val="646464"/>
                </a:solidFill>
                <a:latin typeface="Times New Roman"/>
                <a:cs typeface="Times New Roman"/>
              </a:rPr>
              <a:t>516.060	</a:t>
            </a:r>
            <a:r>
              <a:rPr dirty="0" u="heavy" sz="650" spc="95">
                <a:solidFill>
                  <a:srgbClr val="646464"/>
                </a:solidFill>
                <a:uFill>
                  <a:solidFill>
                    <a:srgbClr val="C37593"/>
                  </a:solidFill>
                </a:uFill>
                <a:latin typeface="Times New Roman"/>
                <a:cs typeface="Times New Roman"/>
              </a:rPr>
              <a:t>45,395.</a:t>
            </a:r>
            <a:r>
              <a:rPr dirty="0" u="heavy" sz="650" spc="-25">
                <a:solidFill>
                  <a:srgbClr val="646464"/>
                </a:solidFill>
                <a:uFill>
                  <a:solidFill>
                    <a:srgbClr val="C37593"/>
                  </a:solidFill>
                </a:uFill>
                <a:latin typeface="Times New Roman"/>
                <a:cs typeface="Times New Roman"/>
              </a:rPr>
              <a:t> 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839649" y="4571752"/>
            <a:ext cx="531495" cy="36131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09550">
              <a:lnSpc>
                <a:spcPct val="100000"/>
              </a:lnSpc>
              <a:spcBef>
                <a:spcPts val="185"/>
              </a:spcBef>
            </a:pPr>
            <a:r>
              <a:rPr dirty="0" sz="650" spc="25">
                <a:solidFill>
                  <a:srgbClr val="646464"/>
                </a:solidFill>
                <a:latin typeface="Times New Roman"/>
                <a:cs typeface="Times New Roman"/>
              </a:rPr>
              <a:t>810 </a:t>
            </a:r>
            <a:r>
              <a:rPr dirty="0" sz="650" spc="1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650" spc="-7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757575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105">
                <a:solidFill>
                  <a:srgbClr val="646464"/>
                </a:solidFill>
                <a:latin typeface="Times New Roman"/>
                <a:cs typeface="Times New Roman"/>
              </a:rPr>
              <a:t>117,991.79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105">
                <a:solidFill>
                  <a:srgbClr val="646464"/>
                </a:solidFill>
                <a:latin typeface="Times New Roman"/>
                <a:cs typeface="Times New Roman"/>
              </a:rPr>
              <a:t>117,991.79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584022" y="4556994"/>
            <a:ext cx="522605" cy="379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>
              <a:lnSpc>
                <a:spcPts val="955"/>
              </a:lnSpc>
              <a:spcBef>
                <a:spcPts val="100"/>
              </a:spcBef>
            </a:pPr>
            <a:r>
              <a:rPr dirty="0" sz="850" spc="-155">
                <a:solidFill>
                  <a:srgbClr val="878787"/>
                </a:solidFill>
                <a:latin typeface="Courier New"/>
                <a:cs typeface="Courier New"/>
              </a:rPr>
              <a:t>.</a:t>
            </a:r>
            <a:r>
              <a:rPr dirty="0" sz="850" spc="-45">
                <a:solidFill>
                  <a:srgbClr val="646464"/>
                </a:solidFill>
                <a:latin typeface="Courier New"/>
                <a:cs typeface="Courier New"/>
              </a:rPr>
              <a:t>00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835"/>
              </a:lnSpc>
            </a:pPr>
            <a:r>
              <a:rPr dirty="0" sz="750" spc="30">
                <a:solidFill>
                  <a:srgbClr val="757575"/>
                </a:solidFill>
                <a:latin typeface="Times New Roman"/>
                <a:cs typeface="Times New Roman"/>
              </a:rPr>
              <a:t>977,</a:t>
            </a:r>
            <a:r>
              <a:rPr dirty="0" sz="750" spc="-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-35">
                <a:solidFill>
                  <a:srgbClr val="757575"/>
                </a:solidFill>
                <a:latin typeface="Times New Roman"/>
                <a:cs typeface="Times New Roman"/>
              </a:rPr>
              <a:t>103,_19,</a:t>
            </a:r>
            <a:endParaRPr sz="75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85"/>
              </a:spcBef>
            </a:pPr>
            <a:r>
              <a:rPr dirty="0" sz="750" spc="95">
                <a:solidFill>
                  <a:srgbClr val="757575"/>
                </a:solidFill>
                <a:latin typeface="Times New Roman"/>
                <a:cs typeface="Times New Roman"/>
              </a:rPr>
              <a:t>7,103.19'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367296" y="4676842"/>
            <a:ext cx="480695" cy="25146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700" spc="-35">
                <a:solidFill>
                  <a:srgbClr val="646464"/>
                </a:solidFill>
                <a:latin typeface="Times New Roman"/>
                <a:cs typeface="Times New Roman"/>
              </a:rPr>
              <a:t>20 </a:t>
            </a:r>
            <a:r>
              <a:rPr dirty="0" sz="700" spc="-20">
                <a:solidFill>
                  <a:srgbClr val="878787"/>
                </a:solidFill>
                <a:latin typeface="Times New Roman"/>
                <a:cs typeface="Times New Roman"/>
              </a:rPr>
              <a:t>, </a:t>
            </a:r>
            <a:r>
              <a:rPr dirty="0" sz="700" spc="-35">
                <a:solidFill>
                  <a:srgbClr val="646464"/>
                </a:solidFill>
                <a:latin typeface="Times New Roman"/>
                <a:cs typeface="Times New Roman"/>
              </a:rPr>
              <a:t>964 </a:t>
            </a:r>
            <a:r>
              <a:rPr dirty="0" sz="700" spc="-2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700" spc="-5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646464"/>
                </a:solidFill>
                <a:latin typeface="Times New Roman"/>
                <a:cs typeface="Times New Roman"/>
              </a:rPr>
              <a:t>86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00" spc="105">
                <a:solidFill>
                  <a:srgbClr val="757575"/>
                </a:solidFill>
                <a:latin typeface="Times New Roman"/>
                <a:cs typeface="Times New Roman"/>
              </a:rPr>
              <a:t>2</a:t>
            </a:r>
            <a:r>
              <a:rPr dirty="0" sz="700" spc="50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r>
              <a:rPr dirty="0" sz="700" spc="90">
                <a:solidFill>
                  <a:srgbClr val="757575"/>
                </a:solidFill>
                <a:latin typeface="Times New Roman"/>
                <a:cs typeface="Times New Roman"/>
              </a:rPr>
              <a:t>,96</a:t>
            </a:r>
            <a:r>
              <a:rPr dirty="0" sz="700">
                <a:solidFill>
                  <a:srgbClr val="757575"/>
                </a:solidFill>
                <a:latin typeface="Times New Roman"/>
                <a:cs typeface="Times New Roman"/>
              </a:rPr>
              <a:t>4</a:t>
            </a:r>
            <a:r>
              <a:rPr dirty="0" sz="700" spc="114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700" spc="105">
                <a:solidFill>
                  <a:srgbClr val="646464"/>
                </a:solidFill>
                <a:latin typeface="Times New Roman"/>
                <a:cs typeface="Times New Roman"/>
              </a:rPr>
              <a:t>86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631693" y="5027731"/>
            <a:ext cx="280035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885"/>
              </a:lnSpc>
              <a:spcBef>
                <a:spcPts val="100"/>
              </a:spcBef>
            </a:pPr>
            <a:r>
              <a:rPr dirty="0" sz="750" spc="130">
                <a:solidFill>
                  <a:srgbClr val="757575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 algn="r" marR="10795">
              <a:lnSpc>
                <a:spcPts val="825"/>
              </a:lnSpc>
            </a:pPr>
            <a:r>
              <a:rPr dirty="0" sz="700" spc="75" b="1">
                <a:solidFill>
                  <a:srgbClr val="646464"/>
                </a:solidFill>
                <a:latin typeface="Times New Roman"/>
                <a:cs typeface="Times New Roman"/>
              </a:rPr>
              <a:t>1,000</a:t>
            </a:r>
            <a:endParaRPr sz="700">
              <a:latin typeface="Times New Roman"/>
              <a:cs typeface="Times New Roman"/>
            </a:endParaRPr>
          </a:p>
          <a:p>
            <a:pPr algn="r" marR="12065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solidFill>
                  <a:srgbClr val="757575"/>
                </a:solidFill>
                <a:latin typeface="Times New Roman"/>
                <a:cs typeface="Times New Roman"/>
              </a:rPr>
              <a:t>9'00</a:t>
            </a:r>
            <a:endParaRPr sz="650">
              <a:latin typeface="Times New Roman"/>
              <a:cs typeface="Times New Roman"/>
            </a:endParaRPr>
          </a:p>
          <a:p>
            <a:pPr algn="r" marR="14604">
              <a:lnSpc>
                <a:spcPct val="100000"/>
              </a:lnSpc>
              <a:spcBef>
                <a:spcPts val="10"/>
              </a:spcBef>
            </a:pPr>
            <a:r>
              <a:rPr dirty="0" sz="750" spc="-120">
                <a:solidFill>
                  <a:srgbClr val="646464"/>
                </a:solidFill>
                <a:latin typeface="Times New Roman"/>
                <a:cs typeface="Times New Roman"/>
              </a:rPr>
              <a:t>SOO</a:t>
            </a:r>
            <a:endParaRPr sz="750">
              <a:latin typeface="Times New Roman"/>
              <a:cs typeface="Times New Roman"/>
            </a:endParaRPr>
          </a:p>
          <a:p>
            <a:pPr algn="r" marR="18415">
              <a:lnSpc>
                <a:spcPct val="100000"/>
              </a:lnSpc>
              <a:spcBef>
                <a:spcPts val="40"/>
              </a:spcBef>
            </a:pPr>
            <a:r>
              <a:rPr dirty="0" sz="650" spc="30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310904" y="5018825"/>
            <a:ext cx="335915" cy="5873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L="153035">
              <a:lnSpc>
                <a:spcPct val="100000"/>
              </a:lnSpc>
              <a:spcBef>
                <a:spcPts val="150"/>
              </a:spcBef>
            </a:pPr>
            <a:r>
              <a:rPr dirty="0" sz="700" spc="50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r>
              <a:rPr dirty="0" sz="700" spc="-95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700" spc="105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  <a:spcBef>
                <a:spcPts val="45"/>
              </a:spcBef>
            </a:pPr>
            <a:r>
              <a:rPr dirty="0" sz="700" spc="50">
                <a:solidFill>
                  <a:srgbClr val="646464"/>
                </a:solidFill>
                <a:latin typeface="Times New Roman"/>
                <a:cs typeface="Times New Roman"/>
              </a:rPr>
              <a:t>100</a:t>
            </a:r>
            <a:r>
              <a:rPr dirty="0" sz="700" spc="50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700" spc="-110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650" spc="5">
                <a:solidFill>
                  <a:srgbClr val="646464"/>
                </a:solidFill>
                <a:latin typeface="Arial"/>
                <a:cs typeface="Arial"/>
              </a:rPr>
              <a:t>00</a:t>
            </a:r>
            <a:endParaRPr sz="650">
              <a:latin typeface="Arial"/>
              <a:cs typeface="Arial"/>
            </a:endParaRPr>
          </a:p>
          <a:p>
            <a:pPr algn="ctr" marL="38735">
              <a:lnSpc>
                <a:spcPct val="100000"/>
              </a:lnSpc>
              <a:spcBef>
                <a:spcPts val="50"/>
              </a:spcBef>
            </a:pPr>
            <a:r>
              <a:rPr dirty="0" sz="600" spc="5">
                <a:solidFill>
                  <a:srgbClr val="646464"/>
                </a:solidFill>
                <a:latin typeface="Arial"/>
                <a:cs typeface="Arial"/>
              </a:rPr>
              <a:t>6,1.</a:t>
            </a:r>
            <a:r>
              <a:rPr dirty="0" sz="600" spc="-125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700" spc="15" b="1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  <a:p>
            <a:pPr algn="ctr" marL="82550">
              <a:lnSpc>
                <a:spcPct val="100000"/>
              </a:lnSpc>
              <a:spcBef>
                <a:spcPts val="5"/>
              </a:spcBef>
            </a:pPr>
            <a:r>
              <a:rPr dirty="0" sz="700" spc="-70">
                <a:solidFill>
                  <a:srgbClr val="757575"/>
                </a:solidFill>
                <a:latin typeface="Times New Roman"/>
                <a:cs typeface="Times New Roman"/>
              </a:rPr>
              <a:t>.00</a:t>
            </a:r>
            <a:endParaRPr sz="700">
              <a:latin typeface="Times New Roman"/>
              <a:cs typeface="Times New Roman"/>
            </a:endParaRPr>
          </a:p>
          <a:p>
            <a:pPr algn="ctr" marL="141605">
              <a:lnSpc>
                <a:spcPct val="100000"/>
              </a:lnSpc>
              <a:spcBef>
                <a:spcPts val="70"/>
              </a:spcBef>
            </a:pPr>
            <a:r>
              <a:rPr dirty="0" sz="700" spc="15" b="1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700" spc="-50" b="1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700" spc="15" b="1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033506" y="5019010"/>
            <a:ext cx="351790" cy="5899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50"/>
              </a:spcBef>
            </a:pPr>
            <a:r>
              <a:rPr dirty="0" sz="650" spc="105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dirty="0" sz="650" spc="105">
                <a:solidFill>
                  <a:srgbClr val="646464"/>
                </a:solidFill>
                <a:latin typeface="Arial"/>
                <a:cs typeface="Arial"/>
              </a:rPr>
              <a:t>00</a:t>
            </a:r>
            <a:endParaRPr sz="650">
              <a:latin typeface="Arial"/>
              <a:cs typeface="Arial"/>
            </a:endParaRPr>
          </a:p>
          <a:p>
            <a:pPr marL="19050">
              <a:lnSpc>
                <a:spcPts val="885"/>
              </a:lnSpc>
              <a:spcBef>
                <a:spcPts val="55"/>
              </a:spcBef>
            </a:pPr>
            <a:r>
              <a:rPr dirty="0" sz="750" spc="-40">
                <a:solidFill>
                  <a:srgbClr val="757575"/>
                </a:solidFill>
                <a:latin typeface="Courier New"/>
                <a:cs typeface="Courier New"/>
              </a:rPr>
              <a:t>100</a:t>
            </a:r>
            <a:r>
              <a:rPr dirty="0" sz="750" spc="-40">
                <a:solidFill>
                  <a:srgbClr val="979797"/>
                </a:solidFill>
                <a:latin typeface="Courier New"/>
                <a:cs typeface="Courier New"/>
              </a:rPr>
              <a:t>.</a:t>
            </a:r>
            <a:r>
              <a:rPr dirty="0" sz="750" spc="-40">
                <a:solidFill>
                  <a:srgbClr val="757575"/>
                </a:solidFill>
                <a:latin typeface="Courier New"/>
                <a:cs typeface="Courier New"/>
              </a:rPr>
              <a:t>00</a:t>
            </a:r>
            <a:endParaRPr sz="750">
              <a:latin typeface="Courier New"/>
              <a:cs typeface="Courier New"/>
            </a:endParaRPr>
          </a:p>
          <a:p>
            <a:pPr marL="12700">
              <a:lnSpc>
                <a:spcPts val="885"/>
              </a:lnSpc>
            </a:pPr>
            <a:r>
              <a:rPr dirty="0" sz="750" spc="-90">
                <a:solidFill>
                  <a:srgbClr val="646464"/>
                </a:solidFill>
                <a:latin typeface="Courier New"/>
                <a:cs typeface="Courier New"/>
              </a:rPr>
              <a:t>201.01)</a:t>
            </a:r>
            <a:endParaRPr sz="750">
              <a:latin typeface="Courier New"/>
              <a:cs typeface="Courier New"/>
            </a:endParaRPr>
          </a:p>
          <a:p>
            <a:pPr marL="168275">
              <a:lnSpc>
                <a:spcPts val="825"/>
              </a:lnSpc>
              <a:spcBef>
                <a:spcPts val="15"/>
              </a:spcBef>
            </a:pPr>
            <a:r>
              <a:rPr dirty="0" sz="700" spc="-5">
                <a:solidFill>
                  <a:srgbClr val="878787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  <a:p>
            <a:pPr marL="27305">
              <a:lnSpc>
                <a:spcPts val="944"/>
              </a:lnSpc>
            </a:pPr>
            <a:r>
              <a:rPr dirty="0" sz="800" spc="10" b="1">
                <a:solidFill>
                  <a:srgbClr val="757575"/>
                </a:solidFill>
                <a:latin typeface="Times New Roman"/>
                <a:cs typeface="Times New Roman"/>
              </a:rPr>
              <a:t>l </a:t>
            </a: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00" spc="-9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5" b="1">
                <a:solidFill>
                  <a:srgbClr val="3B3B3B"/>
                </a:solidFill>
                <a:latin typeface="Times New Roman"/>
                <a:cs typeface="Times New Roman"/>
              </a:rPr>
              <a:t>-</a:t>
            </a:r>
            <a:r>
              <a:rPr dirty="0" sz="800" spc="15" b="1">
                <a:solidFill>
                  <a:srgbClr val="646464"/>
                </a:solidFill>
                <a:latin typeface="Times New Roman"/>
                <a:cs typeface="Times New Roman"/>
              </a:rPr>
              <a:t>68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932956" y="5034346"/>
            <a:ext cx="168910" cy="562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650" spc="-5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dirty="0" sz="650" spc="-95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650" spc="-85">
                <a:solidFill>
                  <a:srgbClr val="646464"/>
                </a:solidFill>
                <a:latin typeface="Arial"/>
                <a:cs typeface="Arial"/>
              </a:rPr>
              <a:t>00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650" spc="10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650" spc="-55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35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650" spc="-100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650" spc="-65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85"/>
              </a:spcBef>
            </a:pPr>
            <a:r>
              <a:rPr dirty="0" sz="650" b="1">
                <a:solidFill>
                  <a:srgbClr val="BFBFBF"/>
                </a:solidFill>
                <a:latin typeface="Arial"/>
                <a:cs typeface="Arial"/>
              </a:rPr>
              <a:t>,</a:t>
            </a:r>
            <a:r>
              <a:rPr dirty="0" sz="650" spc="-95" b="1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dirty="0" sz="650" spc="-110" b="1">
                <a:solidFill>
                  <a:srgbClr val="BFBFBF"/>
                </a:solidFill>
                <a:latin typeface="Arial"/>
                <a:cs typeface="Arial"/>
              </a:rPr>
              <a:t>'</a:t>
            </a:r>
            <a:r>
              <a:rPr dirty="0" sz="650" spc="30" b="1">
                <a:solidFill>
                  <a:srgbClr val="646464"/>
                </a:solidFill>
                <a:latin typeface="Arial"/>
                <a:cs typeface="Arial"/>
              </a:rPr>
              <a:t>00</a:t>
            </a:r>
            <a:endParaRPr sz="6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0"/>
              </a:spcBef>
            </a:pPr>
            <a:r>
              <a:rPr dirty="0" sz="700" spc="5" b="1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700" spc="-114" b="1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700" spc="30" b="1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469286" y="4983710"/>
            <a:ext cx="366395" cy="60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7640">
              <a:lnSpc>
                <a:spcPts val="1170"/>
              </a:lnSpc>
              <a:spcBef>
                <a:spcPts val="100"/>
              </a:spcBef>
            </a:pPr>
            <a:r>
              <a:rPr dirty="0" sz="1000" spc="-200">
                <a:solidFill>
                  <a:srgbClr val="646464"/>
                </a:solidFill>
                <a:latin typeface="Courier New"/>
                <a:cs typeface="Courier New"/>
              </a:rPr>
              <a:t>.oo</a:t>
            </a:r>
            <a:endParaRPr sz="1000">
              <a:latin typeface="Courier New"/>
              <a:cs typeface="Courier New"/>
            </a:endParaRPr>
          </a:p>
          <a:p>
            <a:pPr algn="ctr" marL="40640">
              <a:lnSpc>
                <a:spcPts val="810"/>
              </a:lnSpc>
            </a:pPr>
            <a:r>
              <a:rPr dirty="0" sz="700" spc="65">
                <a:solidFill>
                  <a:srgbClr val="646464"/>
                </a:solidFill>
                <a:latin typeface="Times New Roman"/>
                <a:cs typeface="Times New Roman"/>
              </a:rPr>
              <a:t>900.00</a:t>
            </a:r>
            <a:endParaRPr sz="7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solidFill>
                  <a:srgbClr val="646464"/>
                </a:solidFill>
                <a:latin typeface="Arial"/>
                <a:cs typeface="Arial"/>
              </a:rPr>
              <a:t>69!&gt;.00</a:t>
            </a:r>
            <a:endParaRPr sz="65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160"/>
              </a:spcBef>
            </a:pPr>
            <a:r>
              <a:rPr dirty="0" sz="500" spc="25">
                <a:solidFill>
                  <a:srgbClr val="757575"/>
                </a:solidFill>
                <a:latin typeface="Times New Roman"/>
                <a:cs typeface="Times New Roman"/>
              </a:rPr>
              <a:t>!;QoO.QO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80">
                <a:solidFill>
                  <a:srgbClr val="757575"/>
                </a:solidFill>
                <a:latin typeface="Times New Roman"/>
                <a:cs typeface="Times New Roman"/>
              </a:rPr>
              <a:t>-HL6;B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191900" y="4550437"/>
            <a:ext cx="282575" cy="3708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204"/>
              </a:spcBef>
            </a:pPr>
            <a:r>
              <a:rPr dirty="0" sz="700" spc="65">
                <a:solidFill>
                  <a:srgbClr val="757575"/>
                </a:solidFill>
                <a:latin typeface="Times New Roman"/>
                <a:cs typeface="Times New Roman"/>
              </a:rPr>
              <a:t>.00,: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5">
                <a:solidFill>
                  <a:srgbClr val="646464"/>
                </a:solidFill>
                <a:latin typeface="Times New Roman"/>
                <a:cs typeface="Times New Roman"/>
              </a:rPr>
              <a:t>4</a:t>
            </a:r>
            <a:r>
              <a:rPr dirty="0" sz="650" spc="30">
                <a:solidFill>
                  <a:srgbClr val="646464"/>
                </a:solidFill>
                <a:latin typeface="Times New Roman"/>
                <a:cs typeface="Times New Roman"/>
              </a:rPr>
              <a:t>'</a:t>
            </a:r>
            <a:r>
              <a:rPr dirty="0" sz="650" spc="5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650" spc="-7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650" spc="10">
                <a:solidFill>
                  <a:srgbClr val="646464"/>
                </a:solidFill>
                <a:latin typeface="Times New Roman"/>
                <a:cs typeface="Times New Roman"/>
              </a:rPr>
              <a:t>0ll)(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20">
                <a:solidFill>
                  <a:srgbClr val="757575"/>
                </a:solidFill>
                <a:latin typeface="Arial"/>
                <a:cs typeface="Arial"/>
              </a:rPr>
              <a:t>4,0'6):</a:t>
            </a:r>
            <a:endParaRPr sz="6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095125" y="5019080"/>
            <a:ext cx="389890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9860">
              <a:lnSpc>
                <a:spcPts val="695"/>
              </a:lnSpc>
              <a:spcBef>
                <a:spcPts val="100"/>
              </a:spcBef>
            </a:pPr>
            <a:r>
              <a:rPr dirty="0" sz="650" spc="15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r>
              <a:rPr dirty="0" sz="650" spc="-6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650" spc="35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650" spc="90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650" spc="10">
                <a:solidFill>
                  <a:srgbClr val="646464"/>
                </a:solidFill>
                <a:latin typeface="Times New Roman"/>
                <a:cs typeface="Times New Roman"/>
              </a:rPr>
              <a:t>):</a:t>
            </a:r>
            <a:endParaRPr sz="650">
              <a:latin typeface="Times New Roman"/>
              <a:cs typeface="Times New Roman"/>
            </a:endParaRPr>
          </a:p>
          <a:p>
            <a:pPr algn="ctr" marL="26670">
              <a:lnSpc>
                <a:spcPts val="1019"/>
              </a:lnSpc>
            </a:pPr>
            <a:r>
              <a:rPr dirty="0" sz="950" spc="-60">
                <a:solidFill>
                  <a:srgbClr val="646464"/>
                </a:solidFill>
                <a:latin typeface="Times New Roman"/>
                <a:cs typeface="Times New Roman"/>
              </a:rPr>
              <a:t>oo.oox</a:t>
            </a:r>
            <a:endParaRPr sz="950">
              <a:latin typeface="Times New Roman"/>
              <a:cs typeface="Times New Roman"/>
            </a:endParaRPr>
          </a:p>
          <a:p>
            <a:pPr algn="ctr" marL="47625">
              <a:lnSpc>
                <a:spcPts val="915"/>
              </a:lnSpc>
            </a:pP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TT</a:t>
            </a:r>
            <a:r>
              <a:rPr dirty="0" sz="800" spc="-75">
                <a:solidFill>
                  <a:srgbClr val="979797"/>
                </a:solidFill>
                <a:latin typeface="Courier New"/>
                <a:cs typeface="Courier New"/>
              </a:rPr>
              <a:t>.</a:t>
            </a: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67X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dirty="0" sz="650" spc="-15">
                <a:solidFill>
                  <a:srgbClr val="757575"/>
                </a:solidFill>
                <a:latin typeface="Times New Roman"/>
                <a:cs typeface="Times New Roman"/>
              </a:rPr>
              <a:t>100  </a:t>
            </a:r>
            <a:r>
              <a:rPr dirty="0" sz="650" spc="-10">
                <a:solidFill>
                  <a:srgbClr val="757575"/>
                </a:solidFill>
                <a:latin typeface="Times New Roman"/>
                <a:cs typeface="Times New Roman"/>
              </a:rPr>
              <a:t>. </a:t>
            </a:r>
            <a:r>
              <a:rPr dirty="0" sz="650" spc="-15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r>
              <a:rPr dirty="0" sz="650" spc="-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650" spc="-150">
                <a:solidFill>
                  <a:srgbClr val="757575"/>
                </a:solidFill>
                <a:latin typeface="Times New Roman"/>
                <a:cs typeface="Times New Roman"/>
              </a:rPr>
              <a:t>Q"A</a:t>
            </a:r>
            <a:r>
              <a:rPr dirty="0" sz="650" spc="-150">
                <a:solidFill>
                  <a:srgbClr val="979797"/>
                </a:solidFill>
                <a:latin typeface="Times New Roman"/>
                <a:cs typeface="Times New Roman"/>
              </a:rPr>
              <a:t>,</a:t>
            </a:r>
            <a:endParaRPr sz="650">
              <a:latin typeface="Times New Roman"/>
              <a:cs typeface="Times New Roman"/>
            </a:endParaRPr>
          </a:p>
          <a:p>
            <a:pPr algn="ctr" marL="124460">
              <a:lnSpc>
                <a:spcPct val="100000"/>
              </a:lnSpc>
              <a:spcBef>
                <a:spcPts val="55"/>
              </a:spcBef>
            </a:pPr>
            <a:r>
              <a:rPr dirty="0" sz="750" spc="-100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750" spc="-35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750" spc="-195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750" spc="-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40">
                <a:solidFill>
                  <a:srgbClr val="646464"/>
                </a:solidFill>
                <a:latin typeface="Times New Roman"/>
                <a:cs typeface="Times New Roman"/>
              </a:rPr>
              <a:t>0"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98963" y="5766658"/>
            <a:ext cx="336867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80">
                <a:solidFill>
                  <a:srgbClr val="4D4D4D"/>
                </a:solidFill>
                <a:latin typeface="Times New Roman"/>
                <a:cs typeface="Times New Roman"/>
              </a:rPr>
              <a:t>Report </a:t>
            </a:r>
            <a:r>
              <a:rPr dirty="0" sz="750" spc="50">
                <a:solidFill>
                  <a:srgbClr val="646464"/>
                </a:solidFill>
                <a:latin typeface="Times New Roman"/>
                <a:cs typeface="Times New Roman"/>
              </a:rPr>
              <a:t>Generated. in </a:t>
            </a:r>
            <a:r>
              <a:rPr dirty="0" sz="750" spc="114">
                <a:solidFill>
                  <a:srgbClr val="646464"/>
                </a:solidFill>
                <a:latin typeface="Times New Roman"/>
                <a:cs typeface="Times New Roman"/>
              </a:rPr>
              <a:t>MSTR </a:t>
            </a:r>
            <a:r>
              <a:rPr dirty="0" sz="750" spc="35">
                <a:solidFill>
                  <a:srgbClr val="646464"/>
                </a:solidFill>
                <a:latin typeface="Times New Roman"/>
                <a:cs typeface="Times New Roman"/>
              </a:rPr>
              <a:t>by </a:t>
            </a:r>
            <a:r>
              <a:rPr dirty="0" sz="750" spc="90">
                <a:solidFill>
                  <a:srgbClr val="646464"/>
                </a:solidFill>
                <a:latin typeface="Times New Roman"/>
                <a:cs typeface="Times New Roman"/>
              </a:rPr>
              <a:t>MBROlVN </a:t>
            </a:r>
            <a:r>
              <a:rPr dirty="0" sz="750" spc="-5">
                <a:solidFill>
                  <a:srgbClr val="646464"/>
                </a:solidFill>
                <a:latin typeface="Times New Roman"/>
                <a:cs typeface="Times New Roman"/>
              </a:rPr>
              <a:t>,;,u </a:t>
            </a:r>
            <a:r>
              <a:rPr dirty="0" u="heavy" sz="750" spc="15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Times New Roman"/>
                <a:cs typeface="Times New Roman"/>
              </a:rPr>
              <a:t>'l\l.e </a:t>
            </a:r>
            <a:r>
              <a:rPr dirty="0" u="heavy" sz="750" spc="35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Times New Roman"/>
                <a:cs typeface="Times New Roman"/>
              </a:rPr>
              <a:t>Jun </a:t>
            </a:r>
            <a:r>
              <a:rPr dirty="0" u="heavy" sz="650" spc="30">
                <a:solidFill>
                  <a:srgbClr val="646464"/>
                </a:solidFill>
                <a:uFill>
                  <a:solidFill>
                    <a:srgbClr val="646464"/>
                  </a:solidFill>
                </a:uFill>
                <a:latin typeface="Times New Roman"/>
                <a:cs typeface="Times New Roman"/>
              </a:rPr>
              <a:t>lG</a:t>
            </a:r>
            <a:r>
              <a:rPr dirty="0" sz="650" spc="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757575"/>
                </a:solidFill>
                <a:latin typeface="Times New Roman"/>
                <a:cs typeface="Times New Roman"/>
              </a:rPr>
              <a:t>Ui,21S:l4</a:t>
            </a:r>
            <a:r>
              <a:rPr dirty="0" sz="750" spc="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10" i="1">
                <a:solidFill>
                  <a:srgbClr val="646464"/>
                </a:solidFill>
                <a:latin typeface="Times New Roman"/>
                <a:cs typeface="Times New Roman"/>
              </a:rPr>
              <a:t>Wl5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15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545" y="1755716"/>
            <a:ext cx="0" cy="2442845"/>
          </a:xfrm>
          <a:custGeom>
            <a:avLst/>
            <a:gdLst/>
            <a:ahLst/>
            <a:cxnLst/>
            <a:rect l="l" t="t" r="r" b="b"/>
            <a:pathLst>
              <a:path w="0" h="2442845">
                <a:moveTo>
                  <a:pt x="0" y="2442735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25132" y="3578607"/>
            <a:ext cx="1346200" cy="0"/>
          </a:xfrm>
          <a:custGeom>
            <a:avLst/>
            <a:gdLst/>
            <a:ahLst/>
            <a:cxnLst/>
            <a:rect l="l" t="t" r="r" b="b"/>
            <a:pathLst>
              <a:path w="1346200" h="0">
                <a:moveTo>
                  <a:pt x="0" y="0"/>
                </a:moveTo>
                <a:lnTo>
                  <a:pt x="13459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22618" y="3578607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79" h="0">
                <a:moveTo>
                  <a:pt x="0" y="0"/>
                </a:moveTo>
                <a:lnTo>
                  <a:pt x="13001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8545" y="4198451"/>
            <a:ext cx="0" cy="217170"/>
          </a:xfrm>
          <a:custGeom>
            <a:avLst/>
            <a:gdLst/>
            <a:ahLst/>
            <a:cxnLst/>
            <a:rect l="l" t="t" r="r" b="b"/>
            <a:pathLst>
              <a:path w="0" h="217170">
                <a:moveTo>
                  <a:pt x="0" y="2167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8545" y="4415244"/>
            <a:ext cx="0" cy="107314"/>
          </a:xfrm>
          <a:custGeom>
            <a:avLst/>
            <a:gdLst/>
            <a:ahLst/>
            <a:cxnLst/>
            <a:rect l="l" t="t" r="r" b="b"/>
            <a:pathLst>
              <a:path w="0" h="107314">
                <a:moveTo>
                  <a:pt x="0" y="106869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545" y="4522113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7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34754" y="965666"/>
            <a:ext cx="169608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130" algn="l"/>
              </a:tabLst>
            </a:pPr>
            <a:r>
              <a:rPr dirty="0" sz="600" spc="10" i="1">
                <a:solidFill>
                  <a:srgbClr val="696969"/>
                </a:solidFill>
                <a:latin typeface="Arial"/>
                <a:cs typeface="Arial"/>
              </a:rPr>
              <a:t>OperG-Ci"'</a:t>
            </a:r>
            <a:r>
              <a:rPr dirty="0" sz="600" spc="20" i="1">
                <a:solidFill>
                  <a:srgbClr val="696969"/>
                </a:solidFill>
                <a:latin typeface="Arial"/>
                <a:cs typeface="Arial"/>
              </a:rPr>
              <a:t>9</a:t>
            </a:r>
            <a:r>
              <a:rPr dirty="0" sz="600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600" spc="-55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750" spc="-20" i="1">
                <a:solidFill>
                  <a:srgbClr val="7C7C7C"/>
                </a:solidFill>
                <a:latin typeface="Times New Roman"/>
                <a:cs typeface="Times New Roman"/>
              </a:rPr>
              <a:t>T.edg.e</a:t>
            </a:r>
            <a:r>
              <a:rPr dirty="0" sz="750" spc="-15" i="1">
                <a:solidFill>
                  <a:srgbClr val="7C7C7C"/>
                </a:solidFill>
                <a:latin typeface="Times New Roman"/>
                <a:cs typeface="Times New Roman"/>
              </a:rPr>
              <a:t>r</a:t>
            </a:r>
            <a:r>
              <a:rPr dirty="0" sz="750" i="1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-45" i="1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50" spc="-114">
                <a:solidFill>
                  <a:srgbClr val="696969"/>
                </a:solidFill>
                <a:latin typeface="Times New Roman"/>
                <a:cs typeface="Times New Roman"/>
              </a:rPr>
              <a:t>Swnmll-!:1</a:t>
            </a:r>
            <a:r>
              <a:rPr dirty="0" sz="950" spc="-80">
                <a:solidFill>
                  <a:srgbClr val="696969"/>
                </a:solidFill>
                <a:latin typeface="Times New Roman"/>
                <a:cs typeface="Times New Roman"/>
              </a:rPr>
              <a:t>!</a:t>
            </a:r>
            <a:r>
              <a:rPr dirty="0" sz="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20" i="1">
                <a:solidFill>
                  <a:srgbClr val="7C7C7C"/>
                </a:solidFill>
                <a:latin typeface="Times New Roman"/>
                <a:cs typeface="Times New Roman"/>
              </a:rPr>
              <a:t>(</a:t>
            </a:r>
            <a:r>
              <a:rPr dirty="0" sz="750" i="1">
                <a:solidFill>
                  <a:srgbClr val="7C7C7C"/>
                </a:solidFill>
                <a:latin typeface="Times New Roman"/>
                <a:cs typeface="Times New Roman"/>
              </a:rPr>
              <a:t>	</a:t>
            </a:r>
            <a:r>
              <a:rPr dirty="0" sz="750" spc="50" i="1">
                <a:solidFill>
                  <a:srgbClr val="565656"/>
                </a:solidFill>
                <a:latin typeface="Times New Roman"/>
                <a:cs typeface="Times New Roman"/>
              </a:rPr>
              <a:t>=</a:t>
            </a:r>
            <a:r>
              <a:rPr dirty="0" sz="750" i="1">
                <a:solidFill>
                  <a:srgbClr val="565656"/>
                </a:solidFill>
                <a:latin typeface="Times New Roman"/>
                <a:cs typeface="Times New Roman"/>
              </a:rPr>
              <a:t>--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24961" y="1001575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6915"/>
                </a:lnTo>
              </a:path>
            </a:pathLst>
          </a:custGeom>
          <a:ln w="6104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26779" y="991111"/>
            <a:ext cx="115443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 i="1">
                <a:solidFill>
                  <a:srgbClr val="565656"/>
                </a:solidFill>
                <a:latin typeface="Times New Roman"/>
                <a:cs typeface="Times New Roman"/>
              </a:rPr>
              <a:t>fl </a:t>
            </a:r>
            <a:r>
              <a:rPr dirty="0" sz="750" spc="-35" i="1">
                <a:solidFill>
                  <a:srgbClr val="565656"/>
                </a:solidFill>
                <a:latin typeface="Times New Roman"/>
                <a:cs typeface="Times New Roman"/>
              </a:rPr>
              <a:t>f"'</a:t>
            </a:r>
            <a:r>
              <a:rPr dirty="0" sz="750" spc="-35" i="1">
                <a:solidFill>
                  <a:srgbClr val="313131"/>
                </a:solidFill>
                <a:latin typeface="Times New Roman"/>
                <a:cs typeface="Times New Roman"/>
              </a:rPr>
              <a:t>= </a:t>
            </a:r>
            <a:r>
              <a:rPr dirty="0" sz="750" spc="-100" i="1">
                <a:solidFill>
                  <a:srgbClr val="696969"/>
                </a:solidFill>
                <a:latin typeface="Times New Roman"/>
                <a:cs typeface="Times New Roman"/>
              </a:rPr>
              <a:t>Jl015 </a:t>
            </a:r>
            <a:r>
              <a:rPr dirty="0" baseline="-21367" sz="975" spc="-67" i="1">
                <a:solidFill>
                  <a:srgbClr val="8E8E8E"/>
                </a:solidFill>
                <a:latin typeface="Arial"/>
                <a:cs typeface="Arial"/>
              </a:rPr>
              <a:t>1</a:t>
            </a:r>
            <a:r>
              <a:rPr dirty="0" sz="750" spc="-45" i="1">
                <a:solidFill>
                  <a:srgbClr val="696969"/>
                </a:solidFill>
                <a:latin typeface="Times New Roman"/>
                <a:cs typeface="Times New Roman"/>
              </a:rPr>
              <a:t>m.q </a:t>
            </a:r>
            <a:r>
              <a:rPr dirty="0" sz="750" spc="-90" i="1">
                <a:solidFill>
                  <a:srgbClr val="696969"/>
                </a:solidFill>
                <a:latin typeface="Times New Roman"/>
                <a:cs typeface="Times New Roman"/>
              </a:rPr>
              <a:t>fl1h.</a:t>
            </a:r>
            <a:r>
              <a:rPr dirty="0" sz="750" spc="-90" i="1">
                <a:solidFill>
                  <a:srgbClr val="B8B8B8"/>
                </a:solidFill>
                <a:latin typeface="Times New Roman"/>
                <a:cs typeface="Times New Roman"/>
              </a:rPr>
              <a:t>,</a:t>
            </a:r>
            <a:r>
              <a:rPr dirty="0" sz="750" spc="-90" i="1">
                <a:solidFill>
                  <a:srgbClr val="313131"/>
                </a:solidFill>
                <a:latin typeface="Times New Roman"/>
                <a:cs typeface="Times New Roman"/>
              </a:rPr>
              <a:t>= </a:t>
            </a:r>
            <a:r>
              <a:rPr dirty="0" sz="750" spc="10" i="1">
                <a:solidFill>
                  <a:srgbClr val="696969"/>
                </a:solidFill>
                <a:latin typeface="Times New Roman"/>
                <a:cs typeface="Times New Roman"/>
              </a:rPr>
              <a:t>QC</a:t>
            </a:r>
            <a:r>
              <a:rPr dirty="0" sz="750" spc="-9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i="1">
                <a:solidFill>
                  <a:srgbClr val="696969"/>
                </a:solidFill>
                <a:latin typeface="Times New Roman"/>
                <a:cs typeface="Times New Roman"/>
              </a:rPr>
              <a:t>T</a:t>
            </a:r>
            <a:r>
              <a:rPr dirty="0" sz="750" i="1">
                <a:solidFill>
                  <a:srgbClr val="8E8E8E"/>
                </a:solidFill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9730" y="1003833"/>
            <a:ext cx="30226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270">
                <a:solidFill>
                  <a:srgbClr val="696969"/>
                </a:solidFill>
                <a:latin typeface="Arial"/>
                <a:cs typeface="Arial"/>
              </a:rPr>
              <a:t>P</a:t>
            </a:r>
            <a:r>
              <a:rPr dirty="0" sz="650" spc="4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650" spc="220">
                <a:solidFill>
                  <a:srgbClr val="696969"/>
                </a:solidFill>
                <a:latin typeface="Arial"/>
                <a:cs typeface="Arial"/>
              </a:rPr>
              <a:t>e2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193356" y="1172513"/>
          <a:ext cx="6675120" cy="369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/>
                <a:gridCol w="800100"/>
                <a:gridCol w="654050"/>
                <a:gridCol w="664210"/>
                <a:gridCol w="851535"/>
                <a:gridCol w="595629"/>
                <a:gridCol w="727075"/>
                <a:gridCol w="514985"/>
                <a:gridCol w="308609"/>
              </a:tblGrid>
              <a:tr h="183205">
                <a:tc>
                  <a:txBody>
                    <a:bodyPr/>
                    <a:lstStyle/>
                    <a:p>
                      <a:pPr algn="r" marR="196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50" spc="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62196 </a:t>
                      </a:r>
                      <a:r>
                        <a:rPr dirty="0" sz="650" spc="-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HSU </a:t>
                      </a:r>
                      <a:r>
                        <a:rPr dirty="0" sz="650" spc="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ID</a:t>
                      </a:r>
                      <a:r>
                        <a:rPr dirty="0" sz="650" spc="1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650" spc="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1'ern.al.</a:t>
                      </a:r>
                      <a:r>
                        <a:rPr dirty="0" sz="650" spc="114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6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bsesamenJ.-(J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758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50" spc="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65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650" spc="-6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50" spc="8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650" spc="8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650" spc="-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7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55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650" spc="6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65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8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50" spc="3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dirty="0" sz="650" spc="3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,Oll3</a:t>
                      </a:r>
                      <a:r>
                        <a:rPr dirty="0" sz="650" spc="35">
                          <a:solidFill>
                            <a:srgbClr val="A3A3A3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650" spc="-65">
                          <a:solidFill>
                            <a:srgbClr val="A3A3A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3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5i0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50" spc="-2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.00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4940">
                        <a:lnSpc>
                          <a:spcPts val="1055"/>
                        </a:lnSpc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!12</a:t>
                      </a:r>
                      <a:r>
                        <a:rPr dirty="0" sz="650" spc="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950" spc="45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950" spc="-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so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6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750" spc="-5">
                          <a:solidFill>
                            <a:srgbClr val="565656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dirty="0" sz="750" spc="-35">
                          <a:solidFill>
                            <a:srgbClr val="565656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r>
                        <a:rPr dirty="0" sz="750" spc="-55">
                          <a:solidFill>
                            <a:srgbClr val="8E8E8E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50" spc="-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33t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14604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6288">
                <a:tc>
                  <a:txBody>
                    <a:bodyPr/>
                    <a:lstStyle/>
                    <a:p>
                      <a:pPr algn="r" marR="20320">
                        <a:lnSpc>
                          <a:spcPts val="940"/>
                        </a:lnSpc>
                        <a:spcBef>
                          <a:spcPts val="425"/>
                        </a:spcBef>
                      </a:pPr>
                      <a:r>
                        <a:rPr dirty="0" sz="800" spc="-155">
                          <a:solidFill>
                            <a:srgbClr val="7C7C7C"/>
                          </a:solidFill>
                          <a:latin typeface="Courier New"/>
                          <a:cs typeface="Courier New"/>
                        </a:rPr>
                        <a:t>Tot.11 </a:t>
                      </a:r>
                      <a:r>
                        <a:rPr dirty="0" sz="800" spc="-17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C..irtra t•d </a:t>
                      </a:r>
                      <a:r>
                        <a:rPr dirty="0" sz="800" spc="-4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S•n-i</a:t>
                      </a:r>
                      <a:r>
                        <a:rPr dirty="0" sz="800" spc="-8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-40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•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194945">
                        <a:lnSpc>
                          <a:spcPct val="100000"/>
                        </a:lnSpc>
                      </a:pPr>
                      <a:r>
                        <a:rPr dirty="0" sz="600" spc="-1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\1</a:t>
                      </a:r>
                      <a:r>
                        <a:rPr dirty="0" sz="600" spc="-1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600" spc="-6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00" spc="-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4.00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5461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750" spc="-3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4:,</a:t>
                      </a:r>
                      <a:r>
                        <a:rPr dirty="0" sz="750" spc="-10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-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4¢0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r" marR="143510">
                        <a:lnSpc>
                          <a:spcPct val="100000"/>
                        </a:lnSpc>
                      </a:pPr>
                      <a:r>
                        <a:rPr dirty="0" sz="550" spc="160" b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!</a:t>
                      </a:r>
                      <a:r>
                        <a:rPr dirty="0" sz="550" spc="40" b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200" b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.O(I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650" spc="15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1.,</a:t>
                      </a:r>
                      <a:r>
                        <a:rPr dirty="0" sz="650" spc="10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2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-18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000" spc="-145">
                          <a:solidFill>
                            <a:srgbClr val="A3A3A3"/>
                          </a:solidFill>
                          <a:latin typeface="Arial"/>
                          <a:cs typeface="Arial"/>
                        </a:rPr>
                        <a:t>.,</a:t>
                      </a:r>
                      <a:r>
                        <a:rPr dirty="0" sz="1000" spc="-14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oo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562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65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::!,9i.3.82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65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66.2:2l{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209788" y="2071788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176"/>
                </a:lnTo>
              </a:path>
            </a:pathLst>
          </a:custGeom>
          <a:ln w="24416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97024" y="1629785"/>
            <a:ext cx="433705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0504">
              <a:lnSpc>
                <a:spcPts val="650"/>
              </a:lnSpc>
              <a:spcBef>
                <a:spcPts val="100"/>
              </a:spcBef>
            </a:pPr>
            <a:r>
              <a:rPr dirty="0" sz="65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4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algn="ctr" marL="220345">
              <a:lnSpc>
                <a:spcPts val="1065"/>
              </a:lnSpc>
            </a:pPr>
            <a:r>
              <a:rPr dirty="0" sz="1000" spc="-200">
                <a:solidFill>
                  <a:srgbClr val="696969"/>
                </a:solidFill>
                <a:latin typeface="Courier New"/>
                <a:cs typeface="Courier New"/>
              </a:rPr>
              <a:t>.oo</a:t>
            </a:r>
            <a:endParaRPr sz="1000">
              <a:latin typeface="Courier New"/>
              <a:cs typeface="Courier New"/>
            </a:endParaRPr>
          </a:p>
          <a:p>
            <a:pPr algn="ctr" marL="104139">
              <a:lnSpc>
                <a:spcPts val="835"/>
              </a:lnSpc>
            </a:pPr>
            <a:r>
              <a:rPr dirty="0" sz="700" spc="60" b="1">
                <a:solidFill>
                  <a:srgbClr val="7C7C7C"/>
                </a:solidFill>
                <a:latin typeface="Times New Roman"/>
                <a:cs typeface="Times New Roman"/>
              </a:rPr>
              <a:t>444.9S</a:t>
            </a:r>
            <a:endParaRPr sz="700">
              <a:latin typeface="Times New Roman"/>
              <a:cs typeface="Times New Roman"/>
            </a:endParaRPr>
          </a:p>
          <a:p>
            <a:pPr algn="ctr" marL="107314">
              <a:lnSpc>
                <a:spcPts val="745"/>
              </a:lnSpc>
              <a:spcBef>
                <a:spcPts val="50"/>
              </a:spcBef>
            </a:pPr>
            <a:r>
              <a:rPr dirty="0" sz="650" spc="55">
                <a:solidFill>
                  <a:srgbClr val="696969"/>
                </a:solidFill>
                <a:latin typeface="Times New Roman"/>
                <a:cs typeface="Times New Roman"/>
              </a:rPr>
              <a:t>2:11.81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985"/>
              </a:lnSpc>
            </a:pPr>
            <a:r>
              <a:rPr dirty="0" sz="850" spc="-30">
                <a:solidFill>
                  <a:srgbClr val="696969"/>
                </a:solidFill>
                <a:latin typeface="Courier New"/>
                <a:cs typeface="Courier New"/>
              </a:rPr>
              <a:t>1,2</a:t>
            </a:r>
            <a:r>
              <a:rPr dirty="0" sz="850" spc="-70">
                <a:solidFill>
                  <a:srgbClr val="696969"/>
                </a:solidFill>
                <a:latin typeface="Courier New"/>
                <a:cs typeface="Courier New"/>
              </a:rPr>
              <a:t>3</a:t>
            </a:r>
            <a:r>
              <a:rPr dirty="0" sz="850" spc="-470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850" spc="-195">
                <a:solidFill>
                  <a:srgbClr val="696969"/>
                </a:solidFill>
                <a:latin typeface="Courier New"/>
                <a:cs typeface="Courier New"/>
              </a:rPr>
              <a:t>7</a:t>
            </a:r>
            <a:r>
              <a:rPr dirty="0" sz="850" spc="-4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850">
              <a:latin typeface="Courier New"/>
              <a:cs typeface="Courier New"/>
            </a:endParaRPr>
          </a:p>
          <a:p>
            <a:pPr marL="271780">
              <a:lnSpc>
                <a:spcPct val="100000"/>
              </a:lnSpc>
              <a:spcBef>
                <a:spcPts val="45"/>
              </a:spcBef>
            </a:pPr>
            <a:r>
              <a:rPr dirty="0" sz="650" spc="20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dirty="0" sz="650" spc="-6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2773" y="1617062"/>
            <a:ext cx="433705" cy="694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2875">
              <a:lnSpc>
                <a:spcPts val="894"/>
              </a:lnSpc>
              <a:spcBef>
                <a:spcPts val="100"/>
              </a:spcBef>
            </a:pPr>
            <a:r>
              <a:rPr dirty="0" sz="750" spc="-55">
                <a:solidFill>
                  <a:srgbClr val="696969"/>
                </a:solidFill>
                <a:latin typeface="Courier New"/>
                <a:cs typeface="Courier New"/>
              </a:rPr>
              <a:t>24</a:t>
            </a:r>
            <a:r>
              <a:rPr dirty="0" sz="750" spc="-55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750" spc="-55">
                <a:solidFill>
                  <a:srgbClr val="696969"/>
                </a:solidFill>
                <a:latin typeface="Courier New"/>
                <a:cs typeface="Courier New"/>
              </a:rPr>
              <a:t>08</a:t>
            </a:r>
            <a:endParaRPr sz="750">
              <a:latin typeface="Courier New"/>
              <a:cs typeface="Courier New"/>
            </a:endParaRPr>
          </a:p>
          <a:p>
            <a:pPr algn="ctr" marL="83820">
              <a:lnSpc>
                <a:spcPts val="880"/>
              </a:lnSpc>
            </a:pPr>
            <a:r>
              <a:rPr dirty="0" sz="750" spc="-120">
                <a:solidFill>
                  <a:srgbClr val="565656"/>
                </a:solidFill>
                <a:latin typeface="Times New Roman"/>
                <a:cs typeface="Times New Roman"/>
              </a:rPr>
              <a:t>1 </a:t>
            </a:r>
            <a:r>
              <a:rPr dirty="0" sz="750" spc="15">
                <a:solidFill>
                  <a:srgbClr val="565656"/>
                </a:solidFill>
                <a:latin typeface="Times New Roman"/>
                <a:cs typeface="Times New Roman"/>
              </a:rPr>
              <a:t>30</a:t>
            </a:r>
            <a:r>
              <a:rPr dirty="0" sz="750" spc="1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750" spc="-9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696969"/>
                </a:solidFill>
                <a:latin typeface="Times New Roman"/>
                <a:cs typeface="Times New Roman"/>
              </a:rPr>
              <a:t>96</a:t>
            </a:r>
            <a:endParaRPr sz="750">
              <a:latin typeface="Times New Roman"/>
              <a:cs typeface="Times New Roman"/>
            </a:endParaRPr>
          </a:p>
          <a:p>
            <a:pPr algn="ctr" marL="85725">
              <a:lnSpc>
                <a:spcPts val="885"/>
              </a:lnSpc>
            </a:pPr>
            <a:r>
              <a:rPr dirty="0" sz="750">
                <a:solidFill>
                  <a:srgbClr val="696969"/>
                </a:solidFill>
                <a:latin typeface="Times New Roman"/>
                <a:cs typeface="Times New Roman"/>
              </a:rPr>
              <a:t>464.SO</a:t>
            </a:r>
            <a:endParaRPr sz="750">
              <a:latin typeface="Times New Roman"/>
              <a:cs typeface="Times New Roman"/>
            </a:endParaRPr>
          </a:p>
          <a:p>
            <a:pPr algn="ctr" marL="122555">
              <a:lnSpc>
                <a:spcPct val="100000"/>
              </a:lnSpc>
              <a:spcBef>
                <a:spcPts val="40"/>
              </a:spcBef>
            </a:pPr>
            <a:r>
              <a:rPr dirty="0" sz="650" spc="10">
                <a:solidFill>
                  <a:srgbClr val="696969"/>
                </a:solidFill>
                <a:latin typeface="Times New Roman"/>
                <a:cs typeface="Times New Roman"/>
              </a:rPr>
              <a:t>2l'i</a:t>
            </a:r>
            <a:r>
              <a:rPr dirty="0" sz="650" spc="10">
                <a:solidFill>
                  <a:srgbClr val="414141"/>
                </a:solidFill>
                <a:latin typeface="Times New Roman"/>
                <a:cs typeface="Times New Roman"/>
              </a:rPr>
              <a:t>.</a:t>
            </a:r>
            <a:r>
              <a:rPr dirty="0" sz="650" spc="-10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414141"/>
                </a:solidFill>
                <a:latin typeface="Times New Roman"/>
                <a:cs typeface="Times New Roman"/>
              </a:rPr>
              <a:t>S</a:t>
            </a:r>
            <a:r>
              <a:rPr dirty="0" sz="650" spc="-1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696969"/>
                </a:solidFill>
                <a:latin typeface="Times New Roman"/>
                <a:cs typeface="Times New Roman"/>
              </a:rPr>
              <a:t>6</a:t>
            </a:r>
            <a:endParaRPr sz="65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  <a:spcBef>
                <a:spcPts val="135"/>
              </a:spcBef>
            </a:pPr>
            <a:r>
              <a:rPr dirty="0" sz="650" spc="105">
                <a:solidFill>
                  <a:srgbClr val="696969"/>
                </a:solidFill>
                <a:latin typeface="Times New Roman"/>
                <a:cs typeface="Times New Roman"/>
              </a:rPr>
              <a:t>1,262.98</a:t>
            </a:r>
            <a:endParaRPr sz="650">
              <a:latin typeface="Times New Roman"/>
              <a:cs typeface="Times New Roman"/>
            </a:endParaRPr>
          </a:p>
          <a:p>
            <a:pPr algn="ctr" marL="239395">
              <a:lnSpc>
                <a:spcPct val="100000"/>
              </a:lnSpc>
              <a:spcBef>
                <a:spcPts val="35"/>
              </a:spcBef>
            </a:pPr>
            <a:r>
              <a:rPr dirty="0" sz="700" spc="-60">
                <a:solidFill>
                  <a:srgbClr val="A3A3A3"/>
                </a:solidFill>
                <a:latin typeface="Courier New"/>
                <a:cs typeface="Courier New"/>
              </a:rPr>
              <a:t>.</a:t>
            </a:r>
            <a:r>
              <a:rPr dirty="0" sz="700" spc="50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7358" y="1617318"/>
            <a:ext cx="203835" cy="69342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50"/>
              </a:spcBef>
            </a:pPr>
            <a:r>
              <a:rPr dirty="0" sz="700" spc="-25">
                <a:solidFill>
                  <a:srgbClr val="A3A3A3"/>
                </a:solidFill>
                <a:latin typeface="Courier New"/>
                <a:cs typeface="Courier New"/>
              </a:rPr>
              <a:t>.</a:t>
            </a:r>
            <a:r>
              <a:rPr dirty="0" sz="700" spc="-2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marL="20955">
              <a:lnSpc>
                <a:spcPts val="690"/>
              </a:lnSpc>
              <a:spcBef>
                <a:spcPts val="45"/>
              </a:spcBef>
            </a:pPr>
            <a:r>
              <a:rPr dirty="0" sz="700" spc="-5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700" spc="-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1035"/>
              </a:lnSpc>
            </a:pPr>
            <a:r>
              <a:rPr dirty="0" sz="1000" spc="-190">
                <a:solidFill>
                  <a:srgbClr val="A3A3A3"/>
                </a:solidFill>
                <a:latin typeface="Courier New"/>
                <a:cs typeface="Courier New"/>
              </a:rPr>
              <a:t>.</a:t>
            </a:r>
            <a:r>
              <a:rPr dirty="0" sz="1000" spc="-114">
                <a:solidFill>
                  <a:srgbClr val="696969"/>
                </a:solidFill>
                <a:latin typeface="Courier New"/>
                <a:cs typeface="Courier New"/>
              </a:rPr>
              <a:t>oo</a:t>
            </a:r>
            <a:endParaRPr sz="1000">
              <a:latin typeface="Courier New"/>
              <a:cs typeface="Courier New"/>
            </a:endParaRPr>
          </a:p>
          <a:p>
            <a:pPr marL="20955">
              <a:lnSpc>
                <a:spcPts val="825"/>
              </a:lnSpc>
            </a:pPr>
            <a:r>
              <a:rPr dirty="0" sz="700" spc="-10">
                <a:solidFill>
                  <a:srgbClr val="696969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  <a:p>
            <a:pPr marL="34925">
              <a:lnSpc>
                <a:spcPct val="100000"/>
              </a:lnSpc>
              <a:spcBef>
                <a:spcPts val="75"/>
              </a:spcBef>
            </a:pPr>
            <a:r>
              <a:rPr dirty="0" sz="700" spc="10" b="1">
                <a:solidFill>
                  <a:srgbClr val="696969"/>
                </a:solidFill>
                <a:latin typeface="Arial"/>
                <a:cs typeface="Arial"/>
              </a:rPr>
              <a:t>.0()</a:t>
            </a:r>
            <a:endParaRPr sz="7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75"/>
              </a:spcBef>
            </a:pPr>
            <a:r>
              <a:rPr dirty="0" sz="650" spc="25">
                <a:solidFill>
                  <a:srgbClr val="565656"/>
                </a:solidFill>
                <a:latin typeface="Arial"/>
                <a:cs typeface="Arial"/>
              </a:rPr>
              <a:t>.</a:t>
            </a:r>
            <a:r>
              <a:rPr dirty="0" sz="650" spc="-95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565656"/>
                </a:solidFill>
                <a:latin typeface="Arial"/>
                <a:cs typeface="Arial"/>
              </a:rPr>
              <a:t>0</a:t>
            </a:r>
            <a:r>
              <a:rPr dirty="0" sz="650" spc="50">
                <a:solidFill>
                  <a:srgbClr val="7C7C7C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1028" y="1629785"/>
            <a:ext cx="423545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0010">
              <a:lnSpc>
                <a:spcPts val="635"/>
              </a:lnSpc>
              <a:spcBef>
                <a:spcPts val="100"/>
              </a:spcBef>
            </a:pPr>
            <a:r>
              <a:rPr dirty="0" sz="650" spc="10">
                <a:solidFill>
                  <a:srgbClr val="7C7C7C"/>
                </a:solidFill>
                <a:latin typeface="Times New Roman"/>
                <a:cs typeface="Times New Roman"/>
              </a:rPr>
              <a:t>476 </a:t>
            </a:r>
            <a:r>
              <a:rPr dirty="0" sz="650" spc="5">
                <a:solidFill>
                  <a:srgbClr val="7C7C7C"/>
                </a:solidFill>
                <a:latin typeface="Times New Roman"/>
                <a:cs typeface="Times New Roman"/>
              </a:rPr>
              <a:t>.</a:t>
            </a:r>
            <a:r>
              <a:rPr dirty="0" sz="650" spc="-7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10">
                <a:solidFill>
                  <a:srgbClr val="565656"/>
                </a:solidFill>
                <a:latin typeface="Times New Roman"/>
                <a:cs typeface="Times New Roman"/>
              </a:rPr>
              <a:t>97</a:t>
            </a:r>
            <a:endParaRPr sz="650">
              <a:latin typeface="Times New Roman"/>
              <a:cs typeface="Times New Roman"/>
            </a:endParaRPr>
          </a:p>
          <a:p>
            <a:pPr algn="ctr" marR="3175">
              <a:lnSpc>
                <a:spcPts val="1025"/>
              </a:lnSpc>
            </a:pPr>
            <a:r>
              <a:rPr dirty="0" sz="1000" spc="25">
                <a:solidFill>
                  <a:srgbClr val="696969"/>
                </a:solidFill>
                <a:latin typeface="Times New Roman"/>
                <a:cs typeface="Times New Roman"/>
              </a:rPr>
              <a:t>s, </a:t>
            </a:r>
            <a:r>
              <a:rPr dirty="0" sz="650" spc="45">
                <a:solidFill>
                  <a:srgbClr val="8E8E8E"/>
                </a:solidFill>
                <a:latin typeface="Times New Roman"/>
                <a:cs typeface="Times New Roman"/>
              </a:rPr>
              <a:t>1</a:t>
            </a: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9 </a:t>
            </a:r>
            <a:r>
              <a:rPr dirty="0" sz="650" spc="15">
                <a:solidFill>
                  <a:srgbClr val="696969"/>
                </a:solidFill>
                <a:latin typeface="Times New Roman"/>
                <a:cs typeface="Times New Roman"/>
              </a:rPr>
              <a:t>.</a:t>
            </a:r>
            <a:r>
              <a:rPr dirty="0" sz="650" spc="-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696969"/>
                </a:solidFill>
                <a:latin typeface="Times New Roman"/>
                <a:cs typeface="Times New Roman"/>
              </a:rPr>
              <a:t>$4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869"/>
              </a:lnSpc>
            </a:pPr>
            <a:r>
              <a:rPr dirty="0" sz="750" spc="60">
                <a:solidFill>
                  <a:srgbClr val="696969"/>
                </a:solidFill>
                <a:latin typeface="Times New Roman"/>
                <a:cs typeface="Times New Roman"/>
              </a:rPr>
              <a:t>1,335.50</a:t>
            </a:r>
            <a:endParaRPr sz="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1,8,73.-14</a:t>
            </a:r>
            <a:endParaRPr sz="6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60"/>
              </a:spcBef>
            </a:pPr>
            <a:r>
              <a:rPr dirty="0" sz="750" spc="35">
                <a:solidFill>
                  <a:srgbClr val="696969"/>
                </a:solidFill>
                <a:latin typeface="Times New Roman"/>
                <a:cs typeface="Times New Roman"/>
              </a:rPr>
              <a:t>'2,172.02</a:t>
            </a:r>
            <a:endParaRPr sz="750">
              <a:latin typeface="Times New Roman"/>
              <a:cs typeface="Times New Roman"/>
            </a:endParaRPr>
          </a:p>
          <a:p>
            <a:pPr algn="ctr" marL="84455">
              <a:lnSpc>
                <a:spcPct val="100000"/>
              </a:lnSpc>
              <a:spcBef>
                <a:spcPts val="40"/>
              </a:spcBef>
            </a:pP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300</a:t>
            </a:r>
            <a:r>
              <a:rPr dirty="0" sz="650" spc="-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B8B8B8"/>
                </a:solidFill>
                <a:latin typeface="Times New Roman"/>
                <a:cs typeface="Times New Roman"/>
              </a:rPr>
              <a:t>.</a:t>
            </a:r>
            <a:r>
              <a:rPr dirty="0" sz="650" spc="-100">
                <a:solidFill>
                  <a:srgbClr val="B8B8B8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565656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3775" y="1626730"/>
            <a:ext cx="372745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50" spc="-20">
                <a:solidFill>
                  <a:srgbClr val="696969"/>
                </a:solidFill>
                <a:latin typeface="Times New Roman"/>
                <a:cs typeface="Times New Roman"/>
              </a:rPr>
              <a:t>9&amp;</a:t>
            </a:r>
            <a:r>
              <a:rPr dirty="0" sz="650" spc="-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-5">
                <a:solidFill>
                  <a:srgbClr val="8E8E8E"/>
                </a:solidFill>
                <a:latin typeface="Times New Roman"/>
                <a:cs typeface="Times New Roman"/>
              </a:rPr>
              <a:t>,</a:t>
            </a:r>
            <a:r>
              <a:rPr dirty="0" sz="650" spc="-7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-5">
                <a:solidFill>
                  <a:srgbClr val="696969"/>
                </a:solidFill>
                <a:latin typeface="Times New Roman"/>
                <a:cs typeface="Times New Roman"/>
              </a:rPr>
              <a:t>l</a:t>
            </a:r>
            <a:r>
              <a:rPr dirty="0" sz="65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10">
                <a:solidFill>
                  <a:srgbClr val="696969"/>
                </a:solidFill>
                <a:latin typeface="Times New Roman"/>
                <a:cs typeface="Times New Roman"/>
              </a:rPr>
              <a:t>!l</a:t>
            </a:r>
            <a:endParaRPr sz="650">
              <a:latin typeface="Times New Roman"/>
              <a:cs typeface="Times New Roman"/>
            </a:endParaRPr>
          </a:p>
          <a:p>
            <a:pPr algn="ctr" marL="89535">
              <a:lnSpc>
                <a:spcPct val="100000"/>
              </a:lnSpc>
              <a:spcBef>
                <a:spcPts val="35"/>
              </a:spcBef>
            </a:pPr>
            <a:r>
              <a:rPr dirty="0" sz="75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750" spc="-114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565656"/>
                </a:solidFill>
                <a:latin typeface="Times New Roman"/>
                <a:cs typeface="Times New Roman"/>
              </a:rPr>
              <a:t>98</a:t>
            </a:r>
            <a:endParaRPr sz="750">
              <a:latin typeface="Times New Roman"/>
              <a:cs typeface="Times New Roman"/>
            </a:endParaRPr>
          </a:p>
          <a:p>
            <a:pPr algn="ctr" marL="38100">
              <a:lnSpc>
                <a:spcPct val="100000"/>
              </a:lnSpc>
              <a:spcBef>
                <a:spcPts val="15"/>
              </a:spcBef>
            </a:pPr>
            <a:r>
              <a:rPr dirty="0" sz="650" spc="110">
                <a:solidFill>
                  <a:srgbClr val="7C7C7C"/>
                </a:solidFill>
                <a:latin typeface="Arial"/>
                <a:cs typeface="Arial"/>
              </a:rPr>
              <a:t>1{,19t</a:t>
            </a:r>
            <a:endParaRPr sz="650">
              <a:latin typeface="Arial"/>
              <a:cs typeface="Arial"/>
            </a:endParaRPr>
          </a:p>
          <a:p>
            <a:pPr algn="ctr" marL="46355">
              <a:lnSpc>
                <a:spcPct val="100000"/>
              </a:lnSpc>
              <a:spcBef>
                <a:spcPts val="85"/>
              </a:spcBef>
            </a:pPr>
            <a:r>
              <a:rPr dirty="0" sz="650" spc="30">
                <a:solidFill>
                  <a:srgbClr val="696969"/>
                </a:solidFill>
                <a:latin typeface="Arial"/>
                <a:cs typeface="Arial"/>
              </a:rPr>
              <a:t>78</a:t>
            </a:r>
            <a:r>
              <a:rPr dirty="0" sz="650" spc="30">
                <a:solidFill>
                  <a:srgbClr val="A3A3A3"/>
                </a:solidFill>
                <a:latin typeface="Arial"/>
                <a:cs typeface="Arial"/>
              </a:rPr>
              <a:t>.</a:t>
            </a:r>
            <a:r>
              <a:rPr dirty="0" sz="650" spc="-125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696969"/>
                </a:solidFill>
                <a:latin typeface="Arial"/>
                <a:cs typeface="Arial"/>
              </a:rPr>
              <a:t>06)'.</a:t>
            </a:r>
            <a:endParaRPr sz="650">
              <a:latin typeface="Arial"/>
              <a:cs typeface="Arial"/>
            </a:endParaRPr>
          </a:p>
          <a:p>
            <a:pPr algn="ctr" marL="47625">
              <a:lnSpc>
                <a:spcPct val="100000"/>
              </a:lnSpc>
              <a:spcBef>
                <a:spcPts val="160"/>
              </a:spcBef>
            </a:pPr>
            <a:r>
              <a:rPr dirty="0" sz="650" spc="55">
                <a:solidFill>
                  <a:srgbClr val="696969"/>
                </a:solidFill>
                <a:latin typeface="Times New Roman"/>
                <a:cs typeface="Times New Roman"/>
              </a:rPr>
              <a:t>63</a:t>
            </a:r>
            <a:r>
              <a:rPr dirty="0" sz="650" spc="55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dirty="0" sz="650" spc="-6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696969"/>
                </a:solidFill>
                <a:latin typeface="Times New Roman"/>
                <a:cs typeface="Times New Roman"/>
              </a:rPr>
              <a:t>23!: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650" spc="10">
                <a:solidFill>
                  <a:srgbClr val="696969"/>
                </a:solidFill>
                <a:latin typeface="Arial"/>
                <a:cs typeface="Arial"/>
              </a:rPr>
              <a:t>100.00</a:t>
            </a:r>
            <a:r>
              <a:rPr dirty="0" sz="650" spc="10">
                <a:solidFill>
                  <a:srgbClr val="696969"/>
                </a:solidFill>
                <a:latin typeface="Arial"/>
                <a:cs typeface="Arial"/>
              </a:rPr>
              <a:t>)</a:t>
            </a:r>
            <a:r>
              <a:rPr dirty="0" sz="650">
                <a:solidFill>
                  <a:srgbClr val="696969"/>
                </a:solidFill>
                <a:latin typeface="Arial"/>
                <a:cs typeface="Arial"/>
              </a:rPr>
              <a:t>:,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59948" y="2307913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30">
                <a:moveTo>
                  <a:pt x="0" y="0"/>
                </a:moveTo>
                <a:lnTo>
                  <a:pt x="0" y="112819"/>
                </a:lnTo>
              </a:path>
            </a:pathLst>
          </a:custGeom>
          <a:ln w="3175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45722" y="2298483"/>
            <a:ext cx="330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50" spc="-125">
                <a:solidFill>
                  <a:srgbClr val="B8B8B8"/>
                </a:solidFill>
                <a:latin typeface="Arial"/>
                <a:cs typeface="Arial"/>
              </a:rPr>
              <a:t>,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287409" y="2297513"/>
          <a:ext cx="3274060" cy="227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315"/>
                <a:gridCol w="812165"/>
                <a:gridCol w="620394"/>
                <a:gridCol w="712469"/>
                <a:gridCol w="513715"/>
              </a:tblGrid>
              <a:tr h="127854"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50" spc="23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23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r" marR="2762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69.!l7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r" marR="1498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00" spc="-190">
                          <a:solidFill>
                            <a:srgbClr val="8E8E8E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00" spc="-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r" marR="1562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5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420.03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905"/>
                        </a:lnSpc>
                      </a:pPr>
                      <a:r>
                        <a:rPr dirty="0" sz="850" spc="-5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Sil</a:t>
                      </a:r>
                      <a:r>
                        <a:rPr dirty="0" sz="850" spc="-50">
                          <a:solidFill>
                            <a:srgbClr val="B8B8B8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dirty="0" sz="850" spc="-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OH,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9377">
                <a:tc>
                  <a:txBody>
                    <a:bodyPr/>
                    <a:lstStyle/>
                    <a:p>
                      <a:pPr marL="31750">
                        <a:lnSpc>
                          <a:spcPts val="680"/>
                        </a:lnSpc>
                      </a:pPr>
                      <a:r>
                        <a:rPr dirty="0" sz="650" spc="6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650" spc="4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650" spc="-8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7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027</a:t>
                      </a:r>
                      <a:r>
                        <a:rPr dirty="0" sz="650" spc="70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90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14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47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77495">
                        <a:lnSpc>
                          <a:spcPts val="680"/>
                        </a:lnSpc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3,914.82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5895">
                        <a:lnSpc>
                          <a:spcPts val="680"/>
                        </a:lnSpc>
                      </a:pPr>
                      <a:r>
                        <a:rPr dirty="0" sz="65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.00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1450">
                        <a:lnSpc>
                          <a:spcPts val="680"/>
                        </a:lnSpc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2,129.ti.a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680"/>
                        </a:lnSpc>
                      </a:pPr>
                      <a:r>
                        <a:rPr dirty="0" sz="650" spc="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35</a:t>
                      </a:r>
                      <a:r>
                        <a:rPr dirty="0" sz="650" spc="5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8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24i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3091656" y="1619098"/>
            <a:ext cx="365125" cy="10147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85"/>
              </a:spcBef>
            </a:pPr>
            <a:r>
              <a:rPr dirty="0" sz="650">
                <a:solidFill>
                  <a:srgbClr val="565656"/>
                </a:solidFill>
                <a:latin typeface="Times New Roman"/>
                <a:cs typeface="Times New Roman"/>
              </a:rPr>
              <a:t>500</a:t>
            </a:r>
            <a:endParaRPr sz="650">
              <a:latin typeface="Times New Roman"/>
              <a:cs typeface="Times New Roman"/>
            </a:endParaRPr>
          </a:p>
          <a:p>
            <a:pPr algn="ctr" marR="60325">
              <a:lnSpc>
                <a:spcPts val="735"/>
              </a:lnSpc>
              <a:spcBef>
                <a:spcPts val="85"/>
              </a:spcBef>
            </a:pPr>
            <a:r>
              <a:rPr dirty="0" sz="650" spc="85">
                <a:solidFill>
                  <a:srgbClr val="696969"/>
                </a:solidFill>
                <a:latin typeface="Times New Roman"/>
                <a:cs typeface="Times New Roman"/>
              </a:rPr>
              <a:t>3,260</a:t>
            </a:r>
            <a:endParaRPr sz="650">
              <a:latin typeface="Times New Roman"/>
              <a:cs typeface="Times New Roman"/>
            </a:endParaRPr>
          </a:p>
          <a:p>
            <a:pPr algn="ctr" marR="69850">
              <a:lnSpc>
                <a:spcPts val="894"/>
              </a:lnSpc>
            </a:pPr>
            <a:r>
              <a:rPr dirty="0" sz="800" spc="-15">
                <a:solidFill>
                  <a:srgbClr val="7C7C7C"/>
                </a:solidFill>
                <a:latin typeface="Times New Roman"/>
                <a:cs typeface="Times New Roman"/>
              </a:rPr>
              <a:t>1,</a:t>
            </a:r>
            <a:r>
              <a:rPr dirty="0" sz="800" spc="-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696969"/>
                </a:solidFill>
                <a:latin typeface="Times New Roman"/>
                <a:cs typeface="Times New Roman"/>
              </a:rPr>
              <a:t>8,01)</a:t>
            </a:r>
            <a:endParaRPr sz="600">
              <a:latin typeface="Times New Roman"/>
              <a:cs typeface="Times New Roman"/>
            </a:endParaRPr>
          </a:p>
          <a:p>
            <a:pPr algn="ctr" marR="72390">
              <a:lnSpc>
                <a:spcPts val="935"/>
              </a:lnSpc>
            </a:pPr>
            <a:r>
              <a:rPr dirty="0" sz="800" spc="-90">
                <a:solidFill>
                  <a:srgbClr val="7C7C7C"/>
                </a:solidFill>
                <a:latin typeface="Times New Roman"/>
                <a:cs typeface="Times New Roman"/>
              </a:rPr>
              <a:t>:2 </a:t>
            </a:r>
            <a:r>
              <a:rPr dirty="0" sz="750" spc="-55">
                <a:solidFill>
                  <a:srgbClr val="565656"/>
                </a:solidFill>
                <a:latin typeface="Times New Roman"/>
                <a:cs typeface="Times New Roman"/>
              </a:rPr>
              <a:t>, </a:t>
            </a:r>
            <a:r>
              <a:rPr dirty="0" sz="750" spc="-105">
                <a:solidFill>
                  <a:srgbClr val="7C7C7C"/>
                </a:solidFill>
                <a:latin typeface="Times New Roman"/>
                <a:cs typeface="Times New Roman"/>
              </a:rPr>
              <a:t>10</a:t>
            </a:r>
            <a:r>
              <a:rPr dirty="0" sz="750" spc="-2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7C7C7C"/>
                </a:solidFill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  <a:p>
            <a:pPr algn="ctr" marR="71120">
              <a:lnSpc>
                <a:spcPct val="100000"/>
              </a:lnSpc>
              <a:spcBef>
                <a:spcPts val="5"/>
              </a:spcBef>
            </a:pPr>
            <a:r>
              <a:rPr dirty="0" sz="750" spc="45" b="1">
                <a:solidFill>
                  <a:srgbClr val="7C7C7C"/>
                </a:solidFill>
                <a:latin typeface="Times New Roman"/>
                <a:cs typeface="Times New Roman"/>
              </a:rPr>
              <a:t>S,435</a:t>
            </a:r>
            <a:endParaRPr sz="750">
              <a:latin typeface="Times New Roman"/>
              <a:cs typeface="Times New Roman"/>
            </a:endParaRPr>
          </a:p>
          <a:p>
            <a:pPr algn="ctr" marL="23495">
              <a:lnSpc>
                <a:spcPct val="100000"/>
              </a:lnSpc>
              <a:spcBef>
                <a:spcPts val="40"/>
              </a:spcBef>
            </a:pPr>
            <a:r>
              <a:rPr dirty="0" sz="650" spc="45">
                <a:solidFill>
                  <a:srgbClr val="696969"/>
                </a:solidFill>
                <a:latin typeface="Arial"/>
                <a:cs typeface="Arial"/>
              </a:rPr>
              <a:t>300</a:t>
            </a:r>
            <a:endParaRPr sz="650">
              <a:latin typeface="Arial"/>
              <a:cs typeface="Arial"/>
            </a:endParaRPr>
          </a:p>
          <a:p>
            <a:pPr marL="114935">
              <a:lnSpc>
                <a:spcPct val="100000"/>
              </a:lnSpc>
              <a:spcBef>
                <a:spcPts val="110"/>
              </a:spcBef>
            </a:pPr>
            <a:r>
              <a:rPr dirty="0" sz="650" spc="295">
                <a:solidFill>
                  <a:srgbClr val="565656"/>
                </a:solidFill>
                <a:latin typeface="Times New Roman"/>
                <a:cs typeface="Times New Roman"/>
              </a:rPr>
              <a:t>500</a:t>
            </a:r>
            <a:endParaRPr sz="650">
              <a:latin typeface="Times New Roman"/>
              <a:cs typeface="Times New Roman"/>
            </a:endParaRPr>
          </a:p>
          <a:p>
            <a:pPr algn="ctr" marR="69215">
              <a:lnSpc>
                <a:spcPct val="100000"/>
              </a:lnSpc>
              <a:spcBef>
                <a:spcPts val="85"/>
              </a:spcBef>
            </a:pPr>
            <a:r>
              <a:rPr dirty="0" sz="650" spc="70">
                <a:solidFill>
                  <a:srgbClr val="696969"/>
                </a:solidFill>
                <a:latin typeface="Times New Roman"/>
                <a:cs typeface="Times New Roman"/>
              </a:rPr>
              <a:t>tl,044</a:t>
            </a:r>
            <a:endParaRPr sz="650">
              <a:latin typeface="Times New Roman"/>
              <a:cs typeface="Times New Roman"/>
            </a:endParaRPr>
          </a:p>
          <a:p>
            <a:pPr algn="ctr" marL="13335">
              <a:lnSpc>
                <a:spcPct val="100000"/>
              </a:lnSpc>
              <a:spcBef>
                <a:spcPts val="15"/>
              </a:spcBef>
            </a:pPr>
            <a:r>
              <a:rPr dirty="0" sz="650" spc="-130">
                <a:solidFill>
                  <a:srgbClr val="696969"/>
                </a:solidFill>
                <a:latin typeface="Arial"/>
                <a:cs typeface="Arial"/>
              </a:rPr>
              <a:t>6S</a:t>
            </a:r>
            <a:r>
              <a:rPr dirty="0" sz="650" spc="-130">
                <a:solidFill>
                  <a:srgbClr val="8E8E8E"/>
                </a:solidFill>
                <a:latin typeface="Arial"/>
                <a:cs typeface="Arial"/>
              </a:rPr>
              <a:t>,</a:t>
            </a:r>
            <a:r>
              <a:rPr dirty="0" sz="650" spc="-85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sz="650" spc="-145">
                <a:solidFill>
                  <a:srgbClr val="696969"/>
                </a:solidFill>
                <a:latin typeface="Arial"/>
                <a:cs typeface="Arial"/>
              </a:rPr>
              <a:t>Q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12432" y="1608009"/>
            <a:ext cx="569595" cy="103505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97485">
              <a:lnSpc>
                <a:spcPct val="100000"/>
              </a:lnSpc>
              <a:spcBef>
                <a:spcPts val="270"/>
              </a:spcBef>
            </a:pPr>
            <a:r>
              <a:rPr dirty="0" sz="650">
                <a:solidFill>
                  <a:srgbClr val="696969"/>
                </a:solidFill>
                <a:latin typeface="Times New Roman"/>
                <a:cs typeface="Times New Roman"/>
              </a:rPr>
              <a:t>000</a:t>
            </a:r>
            <a:endParaRPr sz="650">
              <a:latin typeface="Times New Roman"/>
              <a:cs typeface="Times New Roman"/>
            </a:endParaRPr>
          </a:p>
          <a:p>
            <a:pPr algn="ctr" marL="128270">
              <a:lnSpc>
                <a:spcPts val="580"/>
              </a:lnSpc>
              <a:spcBef>
                <a:spcPts val="160"/>
              </a:spcBef>
            </a:pPr>
            <a:r>
              <a:rPr dirty="0" sz="600" spc="20">
                <a:solidFill>
                  <a:srgbClr val="696969"/>
                </a:solidFill>
                <a:latin typeface="Arial"/>
                <a:cs typeface="Arial"/>
              </a:rPr>
              <a:t>3,'2!50</a:t>
            </a:r>
            <a:endParaRPr sz="600">
              <a:latin typeface="Arial"/>
              <a:cs typeface="Arial"/>
            </a:endParaRPr>
          </a:p>
          <a:p>
            <a:pPr marL="219710">
              <a:lnSpc>
                <a:spcPts val="1075"/>
              </a:lnSpc>
            </a:pPr>
            <a:r>
              <a:rPr dirty="0" sz="1050" spc="-50">
                <a:solidFill>
                  <a:srgbClr val="8E8E8E"/>
                </a:solidFill>
                <a:latin typeface="Times New Roman"/>
                <a:cs typeface="Times New Roman"/>
              </a:rPr>
              <a:t>1</a:t>
            </a:r>
            <a:r>
              <a:rPr dirty="0" sz="1050" spc="-50">
                <a:solidFill>
                  <a:srgbClr val="696969"/>
                </a:solidFill>
                <a:latin typeface="Times New Roman"/>
                <a:cs typeface="Times New Roman"/>
              </a:rPr>
              <a:t>.  </a:t>
            </a:r>
            <a:r>
              <a:rPr dirty="0" sz="105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-125">
                <a:solidFill>
                  <a:srgbClr val="696969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  <a:p>
            <a:pPr algn="ctr" marL="124460">
              <a:lnSpc>
                <a:spcPts val="795"/>
              </a:lnSpc>
            </a:pPr>
            <a:r>
              <a:rPr dirty="0" sz="700" spc="-75">
                <a:solidFill>
                  <a:srgbClr val="696969"/>
                </a:solidFill>
                <a:latin typeface="Times New Roman"/>
                <a:cs typeface="Times New Roman"/>
              </a:rPr>
              <a:t>2,411'.lO</a:t>
            </a:r>
            <a:endParaRPr sz="700">
              <a:latin typeface="Times New Roman"/>
              <a:cs typeface="Times New Roman"/>
            </a:endParaRPr>
          </a:p>
          <a:p>
            <a:pPr algn="ctr" marL="128905">
              <a:lnSpc>
                <a:spcPts val="960"/>
              </a:lnSpc>
            </a:pPr>
            <a:r>
              <a:rPr dirty="0" sz="800" spc="40">
                <a:solidFill>
                  <a:srgbClr val="696969"/>
                </a:solidFill>
                <a:latin typeface="Times New Roman"/>
                <a:cs typeface="Times New Roman"/>
              </a:rPr>
              <a:t>3,435</a:t>
            </a:r>
            <a:endParaRPr sz="800">
              <a:latin typeface="Times New Roman"/>
              <a:cs typeface="Times New Roman"/>
            </a:endParaRPr>
          </a:p>
          <a:p>
            <a:pPr algn="ctr" marL="212725">
              <a:lnSpc>
                <a:spcPct val="100000"/>
              </a:lnSpc>
              <a:spcBef>
                <a:spcPts val="30"/>
              </a:spcBef>
            </a:pP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300</a:t>
            </a:r>
            <a:endParaRPr sz="650">
              <a:latin typeface="Times New Roman"/>
              <a:cs typeface="Times New Roman"/>
            </a:endParaRPr>
          </a:p>
          <a:p>
            <a:pPr marL="320040">
              <a:lnSpc>
                <a:spcPct val="100000"/>
              </a:lnSpc>
              <a:spcBef>
                <a:spcPts val="110"/>
              </a:spcBef>
            </a:pPr>
            <a:r>
              <a:rPr dirty="0" sz="650" spc="295">
                <a:solidFill>
                  <a:srgbClr val="565656"/>
                </a:solidFill>
                <a:latin typeface="Times New Roman"/>
                <a:cs typeface="Times New Roman"/>
              </a:rPr>
              <a:t>500</a:t>
            </a:r>
            <a:endParaRPr sz="650">
              <a:latin typeface="Times New Roman"/>
              <a:cs typeface="Times New Roman"/>
            </a:endParaRPr>
          </a:p>
          <a:p>
            <a:pPr algn="ctr" marL="128905">
              <a:lnSpc>
                <a:spcPct val="100000"/>
              </a:lnSpc>
              <a:spcBef>
                <a:spcPts val="85"/>
              </a:spcBef>
            </a:pPr>
            <a:r>
              <a:rPr dirty="0" sz="650" spc="105">
                <a:solidFill>
                  <a:srgbClr val="696969"/>
                </a:solidFill>
                <a:latin typeface="Times New Roman"/>
                <a:cs typeface="Times New Roman"/>
              </a:rPr>
              <a:t>6,044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0675" algn="l"/>
                <a:tab pos="539115" algn="l"/>
              </a:tabLst>
            </a:pPr>
            <a:r>
              <a:rPr dirty="0" u="sng" sz="65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650" spc="-225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60	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4402" y="2518329"/>
            <a:ext cx="441959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990" algn="l"/>
              </a:tabLst>
            </a:pPr>
            <a:r>
              <a:rPr dirty="0" u="sng" sz="650" spc="-6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M:17</a:t>
            </a:r>
            <a:r>
              <a:rPr dirty="0" u="sng" sz="650" spc="-125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 spc="-5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.3</a:t>
            </a:r>
            <a:r>
              <a:rPr dirty="0" u="sng" sz="650" spc="-6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dirty="0" u="sng" sz="65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5608" y="2505606"/>
            <a:ext cx="33464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80">
                <a:solidFill>
                  <a:srgbClr val="696969"/>
                </a:solidFill>
                <a:latin typeface="Courier New"/>
                <a:cs typeface="Courier New"/>
              </a:rPr>
              <a:t>7</a:t>
            </a:r>
            <a:r>
              <a:rPr dirty="0" sz="750" spc="-110">
                <a:solidFill>
                  <a:srgbClr val="696969"/>
                </a:solidFill>
                <a:latin typeface="Courier New"/>
                <a:cs typeface="Courier New"/>
              </a:rPr>
              <a:t>4</a:t>
            </a:r>
            <a:r>
              <a:rPr dirty="0" sz="750" spc="-80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750" spc="-45">
                <a:solidFill>
                  <a:srgbClr val="8E8E8E"/>
                </a:solidFill>
                <a:latin typeface="Courier New"/>
                <a:cs typeface="Courier New"/>
              </a:rPr>
              <a:t>9</a:t>
            </a:r>
            <a:r>
              <a:rPr dirty="0" sz="750" spc="-145">
                <a:solidFill>
                  <a:srgbClr val="696969"/>
                </a:solidFill>
                <a:latin typeface="Courier New"/>
                <a:cs typeface="Courier New"/>
              </a:rPr>
              <a:t>71.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3302" y="1604145"/>
            <a:ext cx="1902460" cy="10414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88620">
              <a:lnSpc>
                <a:spcPct val="100000"/>
              </a:lnSpc>
              <a:spcBef>
                <a:spcPts val="200"/>
              </a:spcBef>
            </a:pPr>
            <a:r>
              <a:rPr dirty="0" sz="750" spc="-55">
                <a:solidFill>
                  <a:srgbClr val="696969"/>
                </a:solidFill>
                <a:latin typeface="Courier New"/>
                <a:cs typeface="Courier New"/>
              </a:rPr>
              <a:t>62204 </a:t>
            </a:r>
            <a:r>
              <a:rPr dirty="0" sz="750" spc="-75">
                <a:solidFill>
                  <a:srgbClr val="696969"/>
                </a:solidFill>
                <a:latin typeface="Courier New"/>
                <a:cs typeface="Courier New"/>
              </a:rPr>
              <a:t>Edncatianal</a:t>
            </a:r>
            <a:r>
              <a:rPr dirty="0" sz="750" spc="-240">
                <a:solidFill>
                  <a:srgbClr val="696969"/>
                </a:solidFill>
                <a:latin typeface="Courier New"/>
                <a:cs typeface="Courier New"/>
              </a:rPr>
              <a:t> </a:t>
            </a:r>
            <a:r>
              <a:rPr dirty="0" sz="700" spc="-5">
                <a:solidFill>
                  <a:srgbClr val="696969"/>
                </a:solidFill>
                <a:latin typeface="Times New Roman"/>
                <a:cs typeface="Times New Roman"/>
              </a:rPr>
              <a:t>Su,ppl:Les</a:t>
            </a:r>
            <a:endParaRPr sz="7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90"/>
              </a:spcBef>
            </a:pPr>
            <a:r>
              <a:rPr dirty="0" sz="650" spc="55">
                <a:solidFill>
                  <a:srgbClr val="696969"/>
                </a:solidFill>
                <a:latin typeface="Times New Roman"/>
                <a:cs typeface="Times New Roman"/>
              </a:rPr>
              <a:t>62210 </a:t>
            </a:r>
            <a:r>
              <a:rPr dirty="0" sz="650" spc="200">
                <a:solidFill>
                  <a:srgbClr val="696969"/>
                </a:solidFill>
                <a:latin typeface="Times New Roman"/>
                <a:cs typeface="Times New Roman"/>
              </a:rPr>
              <a:t>Hm </a:t>
            </a:r>
            <a:r>
              <a:rPr dirty="0" sz="650" spc="90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r>
              <a:rPr dirty="0" sz="6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40">
                <a:solidFill>
                  <a:srgbClr val="696969"/>
                </a:solidFill>
                <a:latin typeface="Times New Roman"/>
                <a:cs typeface="Times New Roman"/>
              </a:rPr>
              <a:t>Eqw.pne:nt</a:t>
            </a:r>
            <a:endParaRPr sz="650">
              <a:latin typeface="Times New Roman"/>
              <a:cs typeface="Times New Roman"/>
            </a:endParaRPr>
          </a:p>
          <a:p>
            <a:pPr marL="398145">
              <a:lnSpc>
                <a:spcPts val="745"/>
              </a:lnSpc>
              <a:spcBef>
                <a:spcPts val="110"/>
              </a:spcBef>
            </a:pPr>
            <a:r>
              <a:rPr dirty="0" sz="650" spc="55">
                <a:solidFill>
                  <a:srgbClr val="696969"/>
                </a:solidFill>
                <a:latin typeface="Times New Roman"/>
                <a:cs typeface="Times New Roman"/>
              </a:rPr>
              <a:t>62212 </a:t>
            </a:r>
            <a:r>
              <a:rPr dirty="0" sz="650" spc="-35">
                <a:solidFill>
                  <a:srgbClr val="7C7C7C"/>
                </a:solidFill>
                <a:latin typeface="Times New Roman"/>
                <a:cs typeface="Times New Roman"/>
              </a:rPr>
              <a:t>Pl:iot&lt;:I </a:t>
            </a:r>
            <a:r>
              <a:rPr dirty="0" sz="650" spc="80">
                <a:solidFill>
                  <a:srgbClr val="696969"/>
                </a:solidFill>
                <a:latin typeface="Times New Roman"/>
                <a:cs typeface="Times New Roman"/>
              </a:rPr>
              <a:t>odlil.CtiOl'.i</a:t>
            </a:r>
            <a:r>
              <a:rPr dirty="0" sz="650" spc="2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-15">
                <a:solidFill>
                  <a:srgbClr val="696969"/>
                </a:solidFill>
                <a:latin typeface="Times New Roman"/>
                <a:cs typeface="Times New Roman"/>
              </a:rPr>
              <a:t>Slll)f&gt;l:i.</a:t>
            </a:r>
            <a:endParaRPr sz="650">
              <a:latin typeface="Times New Roman"/>
              <a:cs typeface="Times New Roman"/>
            </a:endParaRPr>
          </a:p>
          <a:p>
            <a:pPr algn="just" marL="398145" marR="5080" indent="33020">
              <a:lnSpc>
                <a:spcPts val="840"/>
              </a:lnSpc>
              <a:spcBef>
                <a:spcPts val="145"/>
              </a:spcBef>
            </a:pPr>
            <a:r>
              <a:rPr dirty="0" sz="700" spc="65">
                <a:solidFill>
                  <a:srgbClr val="696969"/>
                </a:solidFill>
                <a:latin typeface="Arial"/>
                <a:cs typeface="Arial"/>
              </a:rPr>
              <a:t>:225 </a:t>
            </a:r>
            <a:r>
              <a:rPr dirty="0" sz="750" spc="-85">
                <a:solidFill>
                  <a:srgbClr val="696969"/>
                </a:solidFill>
                <a:latin typeface="Arial"/>
                <a:cs typeface="Arial"/>
              </a:rPr>
              <a:t>Jo.o,k:e </a:t>
            </a:r>
            <a:r>
              <a:rPr dirty="0" sz="750" spc="-65" b="1">
                <a:solidFill>
                  <a:srgbClr val="696969"/>
                </a:solidFill>
                <a:latin typeface="Times New Roman"/>
                <a:cs typeface="Times New Roman"/>
              </a:rPr>
              <a:t>i: </a:t>
            </a:r>
            <a:r>
              <a:rPr dirty="0" sz="850" spc="-15" b="1">
                <a:solidFill>
                  <a:srgbClr val="696969"/>
                </a:solidFill>
                <a:latin typeface="Times New Roman"/>
                <a:cs typeface="Times New Roman"/>
              </a:rPr>
              <a:t>llefor "'"' </a:t>
            </a:r>
            <a:r>
              <a:rPr dirty="0" baseline="4273" sz="975" spc="44">
                <a:solidFill>
                  <a:srgbClr val="696969"/>
                </a:solidFill>
                <a:latin typeface="Times New Roman"/>
                <a:cs typeface="Times New Roman"/>
              </a:rPr>
              <a:t>ih1.t: </a:t>
            </a:r>
            <a:r>
              <a:rPr dirty="0" baseline="4273" sz="975" spc="60">
                <a:solidFill>
                  <a:srgbClr val="696969"/>
                </a:solidFill>
                <a:latin typeface="Times New Roman"/>
                <a:cs typeface="Times New Roman"/>
              </a:rPr>
              <a:t>11,  </a:t>
            </a:r>
            <a:r>
              <a:rPr dirty="0" sz="750" spc="-65">
                <a:solidFill>
                  <a:srgbClr val="696969"/>
                </a:solidFill>
                <a:latin typeface="Arial"/>
                <a:cs typeface="Arial"/>
              </a:rPr>
              <a:t>6::!245 </a:t>
            </a:r>
            <a:r>
              <a:rPr dirty="0" sz="750" b="1">
                <a:solidFill>
                  <a:srgbClr val="696969"/>
                </a:solidFill>
                <a:latin typeface="Times New Roman"/>
                <a:cs typeface="Times New Roman"/>
              </a:rPr>
              <a:t>Collplltff </a:t>
            </a:r>
            <a:r>
              <a:rPr dirty="0" sz="750" spc="-60">
                <a:solidFill>
                  <a:srgbClr val="696969"/>
                </a:solidFill>
                <a:latin typeface="Arial"/>
                <a:cs typeface="Arial"/>
              </a:rPr>
              <a:t>Eqicl_p</a:t>
            </a:r>
            <a:r>
              <a:rPr dirty="0" sz="750" spc="-60">
                <a:solidFill>
                  <a:srgbClr val="B8B8B8"/>
                </a:solidFill>
                <a:latin typeface="Arial"/>
                <a:cs typeface="Arial"/>
              </a:rPr>
              <a:t>- </a:t>
            </a:r>
            <a:r>
              <a:rPr dirty="0" sz="800" spc="10" b="1">
                <a:solidFill>
                  <a:srgbClr val="696969"/>
                </a:solidFill>
                <a:latin typeface="Times New Roman"/>
                <a:cs typeface="Times New Roman"/>
              </a:rPr>
              <a:t>&lt;tS,00  </a:t>
            </a:r>
            <a:r>
              <a:rPr dirty="0" sz="650" spc="55">
                <a:solidFill>
                  <a:srgbClr val="696969"/>
                </a:solidFill>
                <a:latin typeface="Times New Roman"/>
                <a:cs typeface="Times New Roman"/>
              </a:rPr>
              <a:t>62249 </a:t>
            </a: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lti:nor </a:t>
            </a:r>
            <a:r>
              <a:rPr dirty="0" sz="650" spc="25">
                <a:solidFill>
                  <a:srgbClr val="696969"/>
                </a:solidFill>
                <a:latin typeface="Times New Roman"/>
                <a:cs typeface="Times New Roman"/>
              </a:rPr>
              <a:t>!lo:ltw,nse</a:t>
            </a:r>
            <a:r>
              <a:rPr dirty="0" sz="650" spc="1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35">
                <a:solidFill>
                  <a:srgbClr val="696969"/>
                </a:solidFill>
                <a:latin typeface="Times New Roman"/>
                <a:cs typeface="Times New Roman"/>
              </a:rPr>
              <a:t>&lt;:$100,000</a:t>
            </a:r>
            <a:endParaRPr sz="650">
              <a:latin typeface="Times New Roman"/>
              <a:cs typeface="Times New Roman"/>
            </a:endParaRPr>
          </a:p>
          <a:p>
            <a:pPr marL="494030">
              <a:lnSpc>
                <a:spcPts val="40"/>
              </a:lnSpc>
              <a:spcBef>
                <a:spcPts val="35"/>
              </a:spcBef>
            </a:pPr>
            <a:r>
              <a:rPr dirty="0" sz="650" spc="-5">
                <a:solidFill>
                  <a:srgbClr val="696969"/>
                </a:solidFill>
                <a:latin typeface="Arial"/>
                <a:cs typeface="Arial"/>
              </a:rPr>
              <a:t>2l' </a:t>
            </a:r>
            <a:r>
              <a:rPr dirty="0" sz="650">
                <a:solidFill>
                  <a:srgbClr val="696969"/>
                </a:solidFill>
                <a:latin typeface="Arial"/>
                <a:cs typeface="Arial"/>
              </a:rPr>
              <a:t>8 </a:t>
            </a:r>
            <a:r>
              <a:rPr dirty="0" sz="650" spc="240">
                <a:solidFill>
                  <a:srgbClr val="696969"/>
                </a:solidFill>
                <a:latin typeface="Arial"/>
                <a:cs typeface="Arial"/>
              </a:rPr>
              <a:t>llev=</a:t>
            </a:r>
            <a:r>
              <a:rPr dirty="0" sz="650" spc="3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650" spc="295">
                <a:solidFill>
                  <a:srgbClr val="696969"/>
                </a:solidFill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  <a:p>
            <a:pPr marL="388620" marR="441959" indent="-376555">
              <a:lnSpc>
                <a:spcPct val="68400"/>
              </a:lnSpc>
              <a:spcBef>
                <a:spcPts val="50"/>
              </a:spcBef>
              <a:tabLst>
                <a:tab pos="389255" algn="l"/>
              </a:tabLst>
            </a:pPr>
            <a:r>
              <a:rPr dirty="0" baseline="-27777" sz="2550" spc="-1005">
                <a:solidFill>
                  <a:srgbClr val="E4608C"/>
                </a:solidFill>
                <a:latin typeface="Arial"/>
                <a:cs typeface="Arial"/>
              </a:rPr>
              <a:t>l</a:t>
            </a:r>
            <a:r>
              <a:rPr dirty="0" baseline="-52083" sz="3600" spc="-1005">
                <a:solidFill>
                  <a:srgbClr val="E4608C"/>
                </a:solidFill>
                <a:latin typeface="Arial"/>
                <a:cs typeface="Arial"/>
              </a:rPr>
              <a:t>g</a:t>
            </a:r>
            <a:r>
              <a:rPr dirty="0" baseline="-27777" sz="2550" spc="-1005">
                <a:solidFill>
                  <a:srgbClr val="E4608C"/>
                </a:solidFill>
                <a:latin typeface="Arial"/>
                <a:cs typeface="Arial"/>
              </a:rPr>
              <a:t>C		</a:t>
            </a:r>
            <a:r>
              <a:rPr dirty="0" sz="600" spc="55">
                <a:solidFill>
                  <a:srgbClr val="696969"/>
                </a:solidFill>
                <a:latin typeface="Arial"/>
                <a:cs typeface="Arial"/>
              </a:rPr>
              <a:t>52290 </a:t>
            </a:r>
            <a:r>
              <a:rPr dirty="0" sz="600" spc="155">
                <a:solidFill>
                  <a:srgbClr val="696969"/>
                </a:solidFill>
                <a:latin typeface="Times New Roman"/>
                <a:cs typeface="Times New Roman"/>
              </a:rPr>
              <a:t>Of:fi. </a:t>
            </a:r>
            <a:r>
              <a:rPr dirty="0" sz="650" spc="30">
                <a:solidFill>
                  <a:srgbClr val="565656"/>
                </a:solidFill>
                <a:latin typeface="Times New Roman"/>
                <a:cs typeface="Times New Roman"/>
              </a:rPr>
              <a:t>Supp</a:t>
            </a:r>
            <a:r>
              <a:rPr dirty="0" sz="650" spc="30">
                <a:solidFill>
                  <a:srgbClr val="7C7C7C"/>
                </a:solidFill>
                <a:latin typeface="Times New Roman"/>
                <a:cs typeface="Times New Roman"/>
              </a:rPr>
              <a:t>:is  </a:t>
            </a:r>
            <a:r>
              <a:rPr dirty="0" sz="650" spc="70">
                <a:solidFill>
                  <a:srgbClr val="696969"/>
                </a:solidFill>
                <a:latin typeface="Times New Roman"/>
                <a:cs typeface="Times New Roman"/>
              </a:rPr>
              <a:t>62299 </a:t>
            </a:r>
            <a:r>
              <a:rPr dirty="0" sz="750" spc="35">
                <a:solidFill>
                  <a:srgbClr val="696969"/>
                </a:solidFill>
                <a:latin typeface="Times New Roman"/>
                <a:cs typeface="Times New Roman"/>
              </a:rPr>
              <a:t>Gener.u</a:t>
            </a:r>
            <a:r>
              <a:rPr dirty="0" sz="75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-30">
                <a:solidFill>
                  <a:srgbClr val="696969"/>
                </a:solidFill>
                <a:latin typeface="Arial"/>
                <a:cs typeface="Arial"/>
              </a:rPr>
              <a:t>Si!.ppl:i.i!!J!I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51980" y="2503061"/>
            <a:ext cx="59436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210">
                <a:solidFill>
                  <a:srgbClr val="B8B8B8"/>
                </a:solidFill>
                <a:latin typeface="Times New Roman"/>
                <a:cs typeface="Times New Roman"/>
              </a:rPr>
              <a:t>-----------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08378" y="2744282"/>
            <a:ext cx="69596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90">
                <a:solidFill>
                  <a:srgbClr val="7C7C7C"/>
                </a:solidFill>
                <a:latin typeface="Arial"/>
                <a:cs typeface="Arial"/>
              </a:rPr>
              <a:t>Total</a:t>
            </a:r>
            <a:r>
              <a:rPr dirty="0" sz="650" spc="9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696969"/>
                </a:solidFill>
                <a:latin typeface="Times New Roman"/>
                <a:cs typeface="Times New Roman"/>
              </a:rPr>
              <a:t>5uppli11&lt;5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1801" y="2734868"/>
            <a:ext cx="32131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b="1">
                <a:solidFill>
                  <a:srgbClr val="696969"/>
                </a:solidFill>
                <a:latin typeface="Times New Roman"/>
                <a:cs typeface="Times New Roman"/>
              </a:rPr>
              <a:t>16,</a:t>
            </a:r>
            <a:r>
              <a:rPr dirty="0" sz="700" spc="1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00" spc="-30" b="1">
                <a:solidFill>
                  <a:srgbClr val="696969"/>
                </a:solidFill>
                <a:latin typeface="Times New Roman"/>
                <a:cs typeface="Times New Roman"/>
              </a:rPr>
              <a:t>87!l</a:t>
            </a:r>
            <a:r>
              <a:rPr dirty="0" sz="700" spc="-30" b="1">
                <a:solidFill>
                  <a:srgbClr val="8E8E8E"/>
                </a:solidFill>
                <a:latin typeface="Times New Roman"/>
                <a:cs typeface="Times New Roman"/>
              </a:rPr>
              <a:t>'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75006" y="2722145"/>
            <a:ext cx="3187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5" b="1">
                <a:solidFill>
                  <a:srgbClr val="696969"/>
                </a:solidFill>
                <a:latin typeface="Courier New"/>
                <a:cs typeface="Courier New"/>
              </a:rPr>
              <a:t>18,879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53791" y="2737938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19">
                <a:moveTo>
                  <a:pt x="0" y="0"/>
                </a:moveTo>
                <a:lnTo>
                  <a:pt x="0" y="121498"/>
                </a:lnTo>
              </a:path>
            </a:pathLst>
          </a:custGeom>
          <a:ln w="3175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306886" y="2505606"/>
            <a:ext cx="1978025" cy="36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100"/>
              </a:spcBef>
              <a:tabLst>
                <a:tab pos="696595" algn="l"/>
                <a:tab pos="1623060" algn="l"/>
                <a:tab pos="1964689" algn="l"/>
              </a:tabLst>
            </a:pPr>
            <a:r>
              <a:rPr dirty="0" u="sng" sz="650" spc="-225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60</a:t>
            </a:r>
            <a:r>
              <a:rPr dirty="0" sz="650" spc="5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u="sng" sz="650" spc="-114">
                <a:solidFill>
                  <a:srgbClr val="8E8E8E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  </a:t>
            </a:r>
            <a:r>
              <a:rPr dirty="0" sz="650" spc="-114">
                <a:solidFill>
                  <a:srgbClr val="8E8E8E"/>
                </a:solidFill>
                <a:latin typeface="Times New Roman"/>
                <a:cs typeface="Times New Roman"/>
              </a:rPr>
              <a:t>  </a:t>
            </a:r>
            <a:r>
              <a:rPr dirty="0" sz="650" spc="-10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u="sng" sz="650" spc="-9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11:1	</a:t>
            </a:r>
            <a:r>
              <a:rPr dirty="0" u="sng" sz="750" spc="-60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162.67	</a:t>
            </a:r>
            <a:r>
              <a:rPr dirty="0" u="sng" sz="700" spc="-65">
                <a:solidFill>
                  <a:srgbClr val="8E8E8E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.</a:t>
            </a:r>
            <a:r>
              <a:rPr dirty="0" u="sng" sz="700" spc="-65">
                <a:solidFill>
                  <a:srgbClr val="696969"/>
                </a:solidFill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00	</a:t>
            </a:r>
            <a:endParaRPr sz="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45160" algn="l"/>
                <a:tab pos="1691639" algn="l"/>
              </a:tabLst>
            </a:pPr>
            <a:r>
              <a:rPr dirty="0" sz="700" spc="25" b="1">
                <a:solidFill>
                  <a:srgbClr val="696969"/>
                </a:solidFill>
                <a:latin typeface="Times New Roman"/>
                <a:cs typeface="Times New Roman"/>
              </a:rPr>
              <a:t>2,al91..\ll	</a:t>
            </a:r>
            <a:r>
              <a:rPr dirty="0" baseline="3968" sz="1050" spc="-209">
                <a:solidFill>
                  <a:srgbClr val="B8B8B8"/>
                </a:solidFill>
                <a:latin typeface="Arial"/>
                <a:cs typeface="Arial"/>
              </a:rPr>
              <a:t>,           </a:t>
            </a:r>
            <a:r>
              <a:rPr dirty="0" baseline="3968" sz="1050" spc="-225">
                <a:solidFill>
                  <a:srgbClr val="696969"/>
                </a:solidFill>
                <a:latin typeface="Arial"/>
                <a:cs typeface="Arial"/>
              </a:rPr>
              <a:t>1;1,     </a:t>
            </a:r>
            <a:r>
              <a:rPr dirty="0" baseline="3968" sz="1050" spc="-22">
                <a:solidFill>
                  <a:srgbClr val="8E8E8E"/>
                </a:solidFill>
                <a:latin typeface="Arial"/>
                <a:cs typeface="Arial"/>
              </a:rPr>
              <a:t>555.</a:t>
            </a:r>
            <a:r>
              <a:rPr dirty="0" baseline="3968" sz="1050" spc="-15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baseline="3968" sz="1050" spc="-142">
                <a:solidFill>
                  <a:srgbClr val="696969"/>
                </a:solidFill>
                <a:latin typeface="Arial"/>
                <a:cs typeface="Arial"/>
              </a:rPr>
              <a:t>o!al	</a:t>
            </a:r>
            <a:r>
              <a:rPr dirty="0" sz="700" spc="-10">
                <a:solidFill>
                  <a:srgbClr val="7C7C7C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24331" y="2734868"/>
            <a:ext cx="46355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70" b="1">
                <a:solidFill>
                  <a:srgbClr val="696969"/>
                </a:solidFill>
                <a:latin typeface="Times New Roman"/>
                <a:cs typeface="Times New Roman"/>
              </a:rPr>
              <a:t>12,J23.31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01781" y="2728760"/>
            <a:ext cx="31813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696969"/>
                </a:solidFill>
                <a:latin typeface="Times New Roman"/>
                <a:cs typeface="Times New Roman"/>
              </a:rPr>
              <a:t>(</a:t>
            </a:r>
            <a:r>
              <a:rPr dirty="0" sz="700" spc="-50">
                <a:solidFill>
                  <a:srgbClr val="696969"/>
                </a:solidFill>
                <a:latin typeface="Times New Roman"/>
                <a:cs typeface="Times New Roman"/>
              </a:rPr>
              <a:t>N</a:t>
            </a:r>
            <a:r>
              <a:rPr dirty="0" sz="700" spc="-30">
                <a:solidFill>
                  <a:srgbClr val="696969"/>
                </a:solidFill>
                <a:latin typeface="Times New Roman"/>
                <a:cs typeface="Times New Roman"/>
              </a:rPr>
              <a:t>).25A,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6192" y="2940973"/>
            <a:ext cx="1346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E44F7C"/>
                </a:solidFill>
                <a:latin typeface="Times New Roman"/>
                <a:cs typeface="Times New Roman"/>
              </a:rPr>
              <a:t>"'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2045" y="3012983"/>
            <a:ext cx="10033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80" i="1">
                <a:solidFill>
                  <a:srgbClr val="E4608C"/>
                </a:solidFill>
                <a:latin typeface="Arial"/>
                <a:cs typeface="Arial"/>
              </a:rPr>
              <a:t>:;-</a:t>
            </a:r>
            <a:endParaRPr sz="1250">
              <a:latin typeface="Arial"/>
              <a:cs typeface="Arial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1200571" y="2947404"/>
          <a:ext cx="6338570" cy="251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80"/>
                <a:gridCol w="673100"/>
                <a:gridCol w="857250"/>
                <a:gridCol w="629284"/>
                <a:gridCol w="695960"/>
                <a:gridCol w="801370"/>
                <a:gridCol w="722629"/>
                <a:gridCol w="582929"/>
                <a:gridCol w="511810"/>
              </a:tblGrid>
              <a:tr h="129764">
                <a:tc>
                  <a:txBody>
                    <a:bodyPr/>
                    <a:lstStyle/>
                    <a:p>
                      <a:pPr marL="31750">
                        <a:lnSpc>
                          <a:spcPts val="790"/>
                        </a:lnSpc>
                        <a:spcBef>
                          <a:spcPts val="130"/>
                        </a:spcBef>
                      </a:pPr>
                      <a:r>
                        <a:rPr dirty="0" sz="800" spc="-55" b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62-304 </a:t>
                      </a:r>
                      <a:r>
                        <a:rPr dirty="0" sz="750" spc="15" b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"'ni,gc</a:t>
                      </a:r>
                      <a:r>
                        <a:rPr dirty="0" sz="750" spc="200" b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3703" sz="1125" spc="22" b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.t</a:t>
                      </a:r>
                      <a:endParaRPr baseline="3703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40"/>
                        </a:lnSpc>
                        <a:spcBef>
                          <a:spcPts val="180"/>
                        </a:spcBef>
                      </a:pPr>
                      <a:r>
                        <a:rPr dirty="0" sz="700" spc="-85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dirty="0" sz="700" spc="-8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ing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2732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-5" b="1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400,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r" marR="232410">
                        <a:lnSpc>
                          <a:spcPts val="740"/>
                        </a:lnSpc>
                        <a:spcBef>
                          <a:spcPts val="180"/>
                        </a:spcBef>
                      </a:pPr>
                      <a:r>
                        <a:rPr dirty="0" sz="750" b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400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05104">
                        <a:lnSpc>
                          <a:spcPts val="790"/>
                        </a:lnSpc>
                        <a:spcBef>
                          <a:spcPts val="130"/>
                        </a:spcBef>
                      </a:pPr>
                      <a:r>
                        <a:rPr dirty="0" sz="750" spc="-5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ltl.40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/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ts val="665"/>
                        </a:lnSpc>
                        <a:spcBef>
                          <a:spcPts val="254"/>
                        </a:spcBef>
                      </a:pPr>
                      <a:r>
                        <a:rPr dirty="0" sz="650" spc="-8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-6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65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6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65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919"/>
                        </a:lnSpc>
                      </a:pPr>
                      <a:r>
                        <a:rPr dirty="0" sz="1000" spc="-95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000" spc="-9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oo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919"/>
                        </a:lnSpc>
                      </a:pPr>
                      <a:r>
                        <a:rPr dirty="0" sz="1000" spc="-12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000" spc="-120">
                          <a:solidFill>
                            <a:srgbClr val="B8B8B8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000" spc="-12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-114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7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02-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740"/>
                        </a:lnSpc>
                        <a:spcBef>
                          <a:spcPts val="180"/>
                        </a:spcBef>
                      </a:pPr>
                      <a:r>
                        <a:rPr dirty="0" sz="70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700" spc="-5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700">
                          <a:solidFill>
                            <a:srgbClr val="A3A3A3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700" spc="-105">
                          <a:solidFill>
                            <a:srgbClr val="A3A3A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700" spc="-6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700" spc="-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'&amp;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</a:tr>
              <a:tr h="121477">
                <a:tc>
                  <a:txBody>
                    <a:bodyPr/>
                    <a:lstStyle/>
                    <a:p>
                      <a:pPr marL="3175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650" spc="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62316 </a:t>
                      </a:r>
                      <a:r>
                        <a:rPr dirty="0" sz="700" spc="-2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Emplaym.em;</a:t>
                      </a:r>
                      <a:r>
                        <a:rPr dirty="0" sz="700" spc="-3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55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50" spc="-1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ld.s---Ont </a:t>
                      </a:r>
                      <a:r>
                        <a:rPr dirty="0" sz="650" spc="-40" b="1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650" spc="20" b="1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Sta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2495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25272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2387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50" b="1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35" b="1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b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302260">
                        <a:lnSpc>
                          <a:spcPts val="830"/>
                        </a:lnSpc>
                        <a:spcBef>
                          <a:spcPts val="25"/>
                        </a:spcBef>
                      </a:pPr>
                      <a:r>
                        <a:rPr dirty="0" sz="700" spc="5">
                          <a:solidFill>
                            <a:srgbClr val="8E8E8E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00" spc="-5">
                          <a:solidFill>
                            <a:srgbClr val="696969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650" spc="-50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,00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50" spc="-5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,00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55"/>
                        </a:lnSpc>
                      </a:pPr>
                      <a:r>
                        <a:rPr dirty="0" sz="950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950" spc="-145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9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ot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012183" y="3055985"/>
            <a:ext cx="153035" cy="75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spc="-335">
                <a:solidFill>
                  <a:srgbClr val="E4608C"/>
                </a:solidFill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19831" y="3177613"/>
            <a:ext cx="142811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70">
                <a:solidFill>
                  <a:srgbClr val="696969"/>
                </a:solidFill>
                <a:latin typeface="Times New Roman"/>
                <a:cs typeface="Times New Roman"/>
              </a:rPr>
              <a:t>62317 </a:t>
            </a:r>
            <a:r>
              <a:rPr dirty="0" sz="650" spc="55">
                <a:solidFill>
                  <a:srgbClr val="565656"/>
                </a:solidFill>
                <a:latin typeface="Times New Roman"/>
                <a:cs typeface="Times New Roman"/>
              </a:rPr>
              <a:t>Ellployamrt </a:t>
            </a:r>
            <a:r>
              <a:rPr dirty="0" sz="700" spc="-110" b="1">
                <a:solidFill>
                  <a:srgbClr val="B8B8B8"/>
                </a:solidFill>
                <a:latin typeface="Times New Roman"/>
                <a:cs typeface="Times New Roman"/>
              </a:rPr>
              <a:t>.</a:t>
            </a:r>
            <a:r>
              <a:rPr dirty="0" sz="700" spc="-110" b="1">
                <a:solidFill>
                  <a:srgbClr val="565656"/>
                </a:solidFill>
                <a:latin typeface="Times New Roman"/>
                <a:cs typeface="Times New Roman"/>
              </a:rPr>
              <a:t>Ads </a:t>
            </a:r>
            <a:r>
              <a:rPr dirty="0" sz="700" spc="-70" b="1">
                <a:solidFill>
                  <a:srgbClr val="7C7C7C"/>
                </a:solidFill>
                <a:latin typeface="Times New Roman"/>
                <a:cs typeface="Times New Roman"/>
              </a:rPr>
              <a:t>- </a:t>
            </a:r>
            <a:r>
              <a:rPr dirty="0" sz="700" spc="-100" b="1">
                <a:solidFill>
                  <a:srgbClr val="7C7C7C"/>
                </a:solidFill>
                <a:latin typeface="Times New Roman"/>
                <a:cs typeface="Times New Roman"/>
              </a:rPr>
              <a:t>In</a:t>
            </a:r>
            <a:r>
              <a:rPr dirty="0" sz="700" spc="-60" b="1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135">
                <a:solidFill>
                  <a:srgbClr val="696969"/>
                </a:solidFill>
                <a:latin typeface="Times New Roman"/>
                <a:cs typeface="Times New Roman"/>
              </a:rPr>
              <a:t>State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3824" y="3342752"/>
            <a:ext cx="9144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45">
                <a:solidFill>
                  <a:srgbClr val="E4608C"/>
                </a:solidFill>
                <a:latin typeface="Times New Roman"/>
                <a:cs typeface="Times New Roman"/>
              </a:rPr>
              <a:t>V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5145" y="3242753"/>
            <a:ext cx="15335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9259" sz="900" spc="22">
                <a:solidFill>
                  <a:srgbClr val="696969"/>
                </a:solidFill>
                <a:latin typeface="Arial"/>
                <a:cs typeface="Arial"/>
              </a:rPr>
              <a:t>1)2$ </a:t>
            </a:r>
            <a:r>
              <a:rPr dirty="0" sz="650" spc="20">
                <a:solidFill>
                  <a:srgbClr val="696969"/>
                </a:solidFill>
                <a:latin typeface="Times New Roman"/>
                <a:cs typeface="Times New Roman"/>
              </a:rPr>
              <a:t>1 </a:t>
            </a:r>
            <a:r>
              <a:rPr dirty="0" sz="1000" spc="-125">
                <a:solidFill>
                  <a:srgbClr val="7C7C7C"/>
                </a:solidFill>
                <a:latin typeface="Arial"/>
                <a:cs typeface="Arial"/>
              </a:rPr>
              <a:t>r..:i</a:t>
            </a:r>
            <a:r>
              <a:rPr dirty="0" sz="1000" spc="-125">
                <a:solidFill>
                  <a:srgbClr val="696969"/>
                </a:solidFill>
                <a:latin typeface="Arial"/>
                <a:cs typeface="Arial"/>
              </a:rPr>
              <a:t>..</a:t>
            </a:r>
            <a:r>
              <a:rPr dirty="0" sz="1100" spc="-125">
                <a:solidFill>
                  <a:srgbClr val="696969"/>
                </a:solidFill>
                <a:latin typeface="Arial"/>
                <a:cs typeface="Arial"/>
              </a:rPr>
              <a:t>,,l&gt;t&gt;,,</a:t>
            </a:r>
            <a:r>
              <a:rPr dirty="0" sz="1100" spc="-125">
                <a:solidFill>
                  <a:srgbClr val="7C7C7C"/>
                </a:solidFill>
                <a:latin typeface="Arial"/>
                <a:cs typeface="Arial"/>
              </a:rPr>
              <a:t>.. </a:t>
            </a:r>
            <a:r>
              <a:rPr dirty="0" sz="650" spc="150">
                <a:solidFill>
                  <a:srgbClr val="696969"/>
                </a:solidFill>
                <a:latin typeface="Times New Roman"/>
                <a:cs typeface="Times New Roman"/>
              </a:rPr>
              <a:t>l"'"""'t</a:t>
            </a:r>
            <a:r>
              <a:rPr dirty="0" sz="650" spc="150">
                <a:solidFill>
                  <a:srgbClr val="B8B8B8"/>
                </a:solidFill>
                <a:latin typeface="Times New Roman"/>
                <a:cs typeface="Times New Roman"/>
              </a:rPr>
              <a:t>· </a:t>
            </a:r>
            <a:r>
              <a:rPr dirty="0" sz="650" spc="-125">
                <a:solidFill>
                  <a:srgbClr val="696969"/>
                </a:solidFill>
                <a:latin typeface="Times New Roman"/>
                <a:cs typeface="Times New Roman"/>
              </a:rPr>
              <a:t>11&lt;&gt;..</a:t>
            </a:r>
            <a:r>
              <a:rPr dirty="0" sz="650" spc="-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15">
                <a:solidFill>
                  <a:srgbClr val="696969"/>
                </a:solidFill>
                <a:latin typeface="Times New Roman"/>
                <a:cs typeface="Times New Roman"/>
              </a:rPr>
              <a:t>--0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00590" y="3387790"/>
            <a:ext cx="11938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60">
                <a:solidFill>
                  <a:srgbClr val="696969"/>
                </a:solidFill>
                <a:latin typeface="Courier New"/>
                <a:cs typeface="Courier New"/>
              </a:rPr>
              <a:t>!'l23B4 </a:t>
            </a:r>
            <a:r>
              <a:rPr dirty="0" sz="650" spc="5">
                <a:solidFill>
                  <a:srgbClr val="696969"/>
                </a:solidFill>
                <a:latin typeface="Times New Roman"/>
                <a:cs typeface="Times New Roman"/>
              </a:rPr>
              <a:t>ITSD </a:t>
            </a:r>
            <a:r>
              <a:rPr dirty="0" sz="800" spc="-60">
                <a:solidFill>
                  <a:srgbClr val="696969"/>
                </a:solidFill>
                <a:latin typeface="Times New Roman"/>
                <a:cs typeface="Times New Roman"/>
              </a:rPr>
              <a:t>LoJis;</a:t>
            </a:r>
            <a:r>
              <a:rPr dirty="0" sz="80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00" spc="10">
                <a:solidFill>
                  <a:srgbClr val="696969"/>
                </a:solidFill>
                <a:latin typeface="Times New Roman"/>
                <a:cs typeface="Times New Roman"/>
              </a:rPr>
              <a:t>!lista.i,.e.e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89469" y="3187028"/>
            <a:ext cx="296545" cy="34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650"/>
              </a:lnSpc>
              <a:spcBef>
                <a:spcPts val="100"/>
              </a:spcBef>
            </a:pPr>
            <a:r>
              <a:rPr dirty="0" sz="650" spc="195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23495">
              <a:lnSpc>
                <a:spcPts val="1040"/>
              </a:lnSpc>
            </a:pPr>
            <a:r>
              <a:rPr dirty="0" sz="1000" spc="-90">
                <a:solidFill>
                  <a:srgbClr val="7C7C7C"/>
                </a:solidFill>
                <a:latin typeface="Times New Roman"/>
                <a:cs typeface="Times New Roman"/>
              </a:rPr>
              <a:t>:::,ooo</a:t>
            </a:r>
            <a:endParaRPr sz="1000">
              <a:latin typeface="Times New Roman"/>
              <a:cs typeface="Times New Roman"/>
            </a:endParaRPr>
          </a:p>
          <a:p>
            <a:pPr algn="r" marR="9525">
              <a:lnSpc>
                <a:spcPts val="810"/>
              </a:lnSpc>
            </a:pPr>
            <a:r>
              <a:rPr dirty="0" sz="700" spc="10">
                <a:solidFill>
                  <a:srgbClr val="565656"/>
                </a:solidFill>
                <a:latin typeface="Courier New"/>
                <a:cs typeface="Courier New"/>
              </a:rPr>
              <a:t>400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24342" y="3176342"/>
            <a:ext cx="280670" cy="3524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85"/>
              </a:spcBef>
            </a:pPr>
            <a:r>
              <a:rPr dirty="0" sz="650" spc="175">
                <a:solidFill>
                  <a:srgbClr val="696969"/>
                </a:solidFill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  <a:p>
            <a:pPr algn="r" marR="67945">
              <a:lnSpc>
                <a:spcPct val="100000"/>
              </a:lnSpc>
              <a:spcBef>
                <a:spcPts val="85"/>
              </a:spcBef>
            </a:pPr>
            <a:r>
              <a:rPr dirty="0" sz="650" spc="-75">
                <a:solidFill>
                  <a:srgbClr val="696969"/>
                </a:solidFill>
                <a:latin typeface="Times New Roman"/>
                <a:cs typeface="Times New Roman"/>
              </a:rPr>
              <a:t>2 </a:t>
            </a:r>
            <a:r>
              <a:rPr dirty="0" sz="650" spc="-40">
                <a:solidFill>
                  <a:srgbClr val="8E8E8E"/>
                </a:solidFill>
                <a:latin typeface="Times New Roman"/>
                <a:cs typeface="Times New Roman"/>
              </a:rPr>
              <a:t>,</a:t>
            </a:r>
            <a:r>
              <a:rPr dirty="0" sz="650" spc="-5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-75">
                <a:solidFill>
                  <a:srgbClr val="696969"/>
                </a:solidFill>
                <a:latin typeface="Times New Roman"/>
                <a:cs typeface="Times New Roman"/>
              </a:rPr>
              <a:t>000</a:t>
            </a:r>
            <a:endParaRPr sz="650">
              <a:latin typeface="Times New Roman"/>
              <a:cs typeface="Times New Roman"/>
            </a:endParaRPr>
          </a:p>
          <a:p>
            <a:pPr algn="r" marR="17780">
              <a:lnSpc>
                <a:spcPct val="100000"/>
              </a:lnSpc>
              <a:spcBef>
                <a:spcPts val="60"/>
              </a:spcBef>
            </a:pPr>
            <a:r>
              <a:rPr dirty="0" sz="650" spc="10">
                <a:solidFill>
                  <a:srgbClr val="696969"/>
                </a:solidFill>
                <a:latin typeface="Arial"/>
                <a:cs typeface="Arial"/>
              </a:rPr>
              <a:t>400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4621" y="3161073"/>
            <a:ext cx="354330" cy="37020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254"/>
              </a:spcBef>
            </a:pPr>
            <a:r>
              <a:rPr dirty="0" sz="650" spc="160">
                <a:solidFill>
                  <a:srgbClr val="7C7C7C"/>
                </a:solidFill>
                <a:latin typeface="Arial"/>
                <a:cs typeface="Arial"/>
              </a:rPr>
              <a:t>,00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50"/>
              </a:lnSpc>
              <a:spcBef>
                <a:spcPts val="160"/>
              </a:spcBef>
            </a:pPr>
            <a:r>
              <a:rPr dirty="0" sz="650" spc="10" b="1">
                <a:solidFill>
                  <a:srgbClr val="696969"/>
                </a:solidFill>
                <a:latin typeface="Arial"/>
                <a:cs typeface="Arial"/>
              </a:rPr>
              <a:t>2'02-47</a:t>
            </a:r>
            <a:endParaRPr sz="650">
              <a:latin typeface="Arial"/>
              <a:cs typeface="Arial"/>
            </a:endParaRPr>
          </a:p>
          <a:p>
            <a:pPr marL="48895">
              <a:lnSpc>
                <a:spcPts val="869"/>
              </a:lnSpc>
            </a:pPr>
            <a:r>
              <a:rPr dirty="0" sz="750" spc="-40">
                <a:solidFill>
                  <a:srgbClr val="696969"/>
                </a:solidFill>
                <a:latin typeface="Courier New"/>
                <a:cs typeface="Courier New"/>
              </a:rPr>
              <a:t>22</a:t>
            </a:r>
            <a:r>
              <a:rPr dirty="0" sz="750" spc="-40">
                <a:solidFill>
                  <a:srgbClr val="A3A3A3"/>
                </a:solidFill>
                <a:latin typeface="Courier New"/>
                <a:cs typeface="Courier New"/>
              </a:rPr>
              <a:t>.</a:t>
            </a:r>
            <a:r>
              <a:rPr dirty="0" sz="750" spc="-40">
                <a:solidFill>
                  <a:srgbClr val="696969"/>
                </a:solidFill>
                <a:latin typeface="Courier New"/>
                <a:cs typeface="Courier New"/>
              </a:rPr>
              <a:t>8B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25239" y="3176342"/>
            <a:ext cx="326390" cy="3524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650" spc="80">
                <a:solidFill>
                  <a:srgbClr val="696969"/>
                </a:solidFill>
                <a:latin typeface="Times New Roman"/>
                <a:cs typeface="Times New Roman"/>
              </a:rPr>
              <a:t>200.00</a:t>
            </a:r>
            <a:endParaRPr sz="6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85"/>
              </a:spcBef>
            </a:pPr>
            <a:r>
              <a:rPr dirty="0" sz="650" spc="170">
                <a:solidFill>
                  <a:srgbClr val="696969"/>
                </a:solidFill>
                <a:latin typeface="Arial"/>
                <a:cs typeface="Arial"/>
              </a:rPr>
              <a:t>4-97</a:t>
            </a:r>
            <a:endParaRPr sz="65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60"/>
              </a:spcBef>
            </a:pPr>
            <a:r>
              <a:rPr dirty="0" sz="650" spc="90">
                <a:solidFill>
                  <a:srgbClr val="696969"/>
                </a:solidFill>
                <a:latin typeface="Times New Roman"/>
                <a:cs typeface="Times New Roman"/>
              </a:rPr>
              <a:t>!l6.63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76785" y="3156379"/>
            <a:ext cx="223520" cy="37338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290"/>
              </a:spcBef>
            </a:pPr>
            <a:r>
              <a:rPr dirty="0" sz="700" spc="50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700" spc="50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marL="35560">
              <a:lnSpc>
                <a:spcPct val="100000"/>
              </a:lnSpc>
              <a:spcBef>
                <a:spcPts val="150"/>
              </a:spcBef>
            </a:pPr>
            <a:r>
              <a:rPr dirty="0" sz="550" spc="35">
                <a:solidFill>
                  <a:srgbClr val="B8B8B8"/>
                </a:solidFill>
                <a:latin typeface="Arial"/>
                <a:cs typeface="Arial"/>
              </a:rPr>
              <a:t>,</a:t>
            </a:r>
            <a:r>
              <a:rPr dirty="0" sz="550" spc="35">
                <a:solidFill>
                  <a:srgbClr val="696969"/>
                </a:solidFill>
                <a:latin typeface="Arial"/>
                <a:cs typeface="Arial"/>
              </a:rPr>
              <a:t>OQ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00" spc="-10">
                <a:solidFill>
                  <a:srgbClr val="B8B8B8"/>
                </a:solidFill>
                <a:latin typeface="Courier New"/>
                <a:cs typeface="Courier New"/>
              </a:rPr>
              <a:t>.</a:t>
            </a:r>
            <a:r>
              <a:rPr dirty="0" sz="700" spc="14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80439" y="3170233"/>
            <a:ext cx="417195" cy="358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L="12700" marR="5080" indent="43815">
              <a:lnSpc>
                <a:spcPct val="111000"/>
              </a:lnSpc>
              <a:spcBef>
                <a:spcPts val="120"/>
              </a:spcBef>
            </a:pPr>
            <a:r>
              <a:rPr dirty="0" sz="650" spc="60">
                <a:solidFill>
                  <a:srgbClr val="696969"/>
                </a:solidFill>
                <a:latin typeface="Times New Roman"/>
                <a:cs typeface="Times New Roman"/>
              </a:rPr>
              <a:t>-</a:t>
            </a:r>
            <a:r>
              <a:rPr dirty="0" sz="650" spc="-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75">
                <a:solidFill>
                  <a:srgbClr val="696969"/>
                </a:solidFill>
                <a:latin typeface="Times New Roman"/>
                <a:cs typeface="Times New Roman"/>
              </a:rPr>
              <a:t>200</a:t>
            </a:r>
            <a:r>
              <a:rPr dirty="0" sz="650" spc="7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114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90">
                <a:solidFill>
                  <a:srgbClr val="565656"/>
                </a:solidFill>
                <a:latin typeface="Times New Roman"/>
                <a:cs typeface="Times New Roman"/>
              </a:rPr>
              <a:t>00 </a:t>
            </a:r>
            <a:r>
              <a:rPr dirty="0" sz="650" spc="45">
                <a:solidFill>
                  <a:srgbClr val="565656"/>
                </a:solidFill>
                <a:latin typeface="Times New Roman"/>
                <a:cs typeface="Times New Roman"/>
              </a:rPr>
              <a:t>  </a:t>
            </a:r>
            <a:r>
              <a:rPr dirty="0" sz="650" spc="-5" b="1">
                <a:solidFill>
                  <a:srgbClr val="696969"/>
                </a:solidFill>
                <a:latin typeface="Times New Roman"/>
                <a:cs typeface="Times New Roman"/>
              </a:rPr>
              <a:t>l , </a:t>
            </a:r>
            <a:r>
              <a:rPr dirty="0" sz="650" spc="-60" b="1">
                <a:solidFill>
                  <a:srgbClr val="696969"/>
                </a:solidFill>
                <a:latin typeface="Times New Roman"/>
                <a:cs typeface="Times New Roman"/>
              </a:rPr>
              <a:t>4Q&amp;</a:t>
            </a:r>
            <a:r>
              <a:rPr dirty="0" sz="650" spc="-12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-50" b="1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dirty="0" sz="650" spc="-10" b="1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650" spc="-110" b="1">
                <a:solidFill>
                  <a:srgbClr val="696969"/>
                </a:solidFill>
                <a:latin typeface="Times New Roman"/>
                <a:cs typeface="Times New Roman"/>
              </a:rPr>
              <a:t>CIS </a:t>
            </a:r>
            <a:r>
              <a:rPr dirty="0" sz="65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114">
                <a:solidFill>
                  <a:srgbClr val="696969"/>
                </a:solidFill>
                <a:latin typeface="Times New Roman"/>
                <a:cs typeface="Times New Roman"/>
              </a:rPr>
              <a:t>34</a:t>
            </a:r>
            <a:r>
              <a:rPr dirty="0" sz="650" spc="-10">
                <a:solidFill>
                  <a:srgbClr val="696969"/>
                </a:solidFill>
                <a:latin typeface="Times New Roman"/>
                <a:cs typeface="Times New Roman"/>
              </a:rPr>
              <a:t>3</a:t>
            </a:r>
            <a:r>
              <a:rPr dirty="0" sz="650" spc="5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8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114">
                <a:solidFill>
                  <a:srgbClr val="696969"/>
                </a:solidFill>
                <a:latin typeface="Times New Roman"/>
                <a:cs typeface="Times New Roman"/>
              </a:rPr>
              <a:t>37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92394" y="3601784"/>
            <a:ext cx="29019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10">
                <a:solidFill>
                  <a:srgbClr val="7C7C7C"/>
                </a:solidFill>
                <a:latin typeface="Courier New"/>
                <a:cs typeface="Courier New"/>
              </a:rPr>
              <a:t>2,soo,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18067" y="3604837"/>
            <a:ext cx="27495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65">
                <a:solidFill>
                  <a:srgbClr val="696969"/>
                </a:solidFill>
                <a:latin typeface="Courier New"/>
                <a:cs typeface="Courier New"/>
              </a:rPr>
              <a:t>2,800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95369" y="3626975"/>
            <a:ext cx="31242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696969"/>
                </a:solidFill>
                <a:latin typeface="Arial"/>
                <a:cs typeface="Arial"/>
              </a:rPr>
              <a:t>2'4:1</a:t>
            </a:r>
            <a:r>
              <a:rPr dirty="0" sz="600" spc="-1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dirty="0" sz="600" spc="-90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8E8E8E"/>
                </a:solidFill>
                <a:latin typeface="Arial"/>
                <a:cs typeface="Arial"/>
              </a:rPr>
              <a:t>7</a:t>
            </a:r>
            <a:r>
              <a:rPr dirty="0" sz="600" spc="15">
                <a:solidFill>
                  <a:srgbClr val="696969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22773" y="3620614"/>
            <a:ext cx="4203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5">
                <a:solidFill>
                  <a:srgbClr val="696969"/>
                </a:solidFill>
                <a:latin typeface="Times New Roman"/>
                <a:cs typeface="Times New Roman"/>
              </a:rPr>
              <a:t>1 ,165 </a:t>
            </a:r>
            <a:r>
              <a:rPr dirty="0" sz="650">
                <a:solidFill>
                  <a:srgbClr val="A3A3A3"/>
                </a:solidFill>
                <a:latin typeface="Times New Roman"/>
                <a:cs typeface="Times New Roman"/>
              </a:rPr>
              <a:t>. </a:t>
            </a:r>
            <a:r>
              <a:rPr dirty="0" sz="650" spc="5">
                <a:solidFill>
                  <a:srgbClr val="696969"/>
                </a:solidFill>
                <a:latin typeface="Times New Roman"/>
                <a:cs typeface="Times New Roman"/>
              </a:rPr>
              <a:t>5</a:t>
            </a:r>
            <a:r>
              <a:rPr dirty="0" sz="65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-5">
                <a:solidFill>
                  <a:srgbClr val="696969"/>
                </a:solidFill>
                <a:latin typeface="Times New Roman"/>
                <a:cs typeface="Times New Roman"/>
              </a:rPr>
              <a:t>fl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98448" y="3620614"/>
            <a:ext cx="13843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5">
                <a:solidFill>
                  <a:srgbClr val="565656"/>
                </a:solidFill>
                <a:latin typeface="Arial"/>
                <a:cs typeface="Arial"/>
              </a:rPr>
              <a:t>.00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75562" y="3620614"/>
            <a:ext cx="422909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85" b="1">
                <a:solidFill>
                  <a:srgbClr val="7C7C7C"/>
                </a:solidFill>
                <a:latin typeface="Arial"/>
                <a:cs typeface="Arial"/>
              </a:rPr>
              <a:t>1,fiM.42</a:t>
            </a:r>
            <a:endParaRPr sz="6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91150" y="3151914"/>
            <a:ext cx="329565" cy="593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7950">
              <a:lnSpc>
                <a:spcPct val="100000"/>
              </a:lnSpc>
              <a:spcBef>
                <a:spcPts val="100"/>
              </a:spcBef>
            </a:pPr>
            <a:r>
              <a:rPr dirty="0" sz="950" spc="5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950" spc="-70">
                <a:solidFill>
                  <a:srgbClr val="696969"/>
                </a:solidFill>
                <a:latin typeface="Times New Roman"/>
                <a:cs typeface="Times New Roman"/>
              </a:rPr>
              <a:t>o</a:t>
            </a:r>
            <a:r>
              <a:rPr dirty="0" sz="950" spc="35">
                <a:solidFill>
                  <a:srgbClr val="696969"/>
                </a:solidFill>
                <a:latin typeface="Times New Roman"/>
                <a:cs typeface="Times New Roman"/>
              </a:rPr>
              <a:t>ot</a:t>
            </a:r>
            <a:endParaRPr sz="950">
              <a:latin typeface="Times New Roman"/>
              <a:cs typeface="Times New Roman"/>
            </a:endParaRPr>
          </a:p>
          <a:p>
            <a:pPr algn="ctr" marL="10160">
              <a:lnSpc>
                <a:spcPts val="625"/>
              </a:lnSpc>
            </a:pPr>
            <a:r>
              <a:rPr dirty="0" sz="600" spc="-40">
                <a:solidFill>
                  <a:srgbClr val="696969"/>
                </a:solidFill>
                <a:latin typeface="Arial"/>
                <a:cs typeface="Arial"/>
              </a:rPr>
              <a:t>7Q</a:t>
            </a:r>
            <a:r>
              <a:rPr dirty="0" sz="600" spc="-12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8E8E8E"/>
                </a:solidFill>
                <a:latin typeface="Arial"/>
                <a:cs typeface="Arial"/>
              </a:rPr>
              <a:t>,</a:t>
            </a:r>
            <a:r>
              <a:rPr dirty="0" sz="650" spc="-25">
                <a:solidFill>
                  <a:srgbClr val="696969"/>
                </a:solidFill>
                <a:latin typeface="Arial"/>
                <a:cs typeface="Arial"/>
              </a:rPr>
              <a:t>:i!f.'&amp;</a:t>
            </a:r>
            <a:endParaRPr sz="650">
              <a:latin typeface="Arial"/>
              <a:cs typeface="Arial"/>
            </a:endParaRPr>
          </a:p>
          <a:p>
            <a:pPr algn="ctr" marL="4445">
              <a:lnSpc>
                <a:spcPts val="1045"/>
              </a:lnSpc>
            </a:pPr>
            <a:r>
              <a:rPr dirty="0" sz="1000" spc="-170">
                <a:solidFill>
                  <a:srgbClr val="696969"/>
                </a:solidFill>
                <a:latin typeface="Times New Roman"/>
                <a:cs typeface="Times New Roman"/>
              </a:rPr>
              <a:t>e.:s</a:t>
            </a:r>
            <a:r>
              <a:rPr dirty="0" sz="1000" spc="-1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8E8E8E"/>
                </a:solidFill>
                <a:latin typeface="Times New Roman"/>
                <a:cs typeface="Times New Roman"/>
              </a:rPr>
              <a:t>,</a:t>
            </a:r>
            <a:r>
              <a:rPr dirty="0" sz="1000" spc="-20">
                <a:solidFill>
                  <a:srgbClr val="696969"/>
                </a:solidFill>
                <a:latin typeface="Times New Roman"/>
                <a:cs typeface="Times New Roman"/>
              </a:rPr>
              <a:t>a4t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dirty="0" sz="650" spc="105">
                <a:solidFill>
                  <a:srgbClr val="696969"/>
                </a:solidFill>
                <a:latin typeface="Times New Roman"/>
                <a:cs typeface="Times New Roman"/>
              </a:rPr>
              <a:t>S</a:t>
            </a:r>
            <a:r>
              <a:rPr dirty="0" sz="650" spc="80">
                <a:solidFill>
                  <a:srgbClr val="696969"/>
                </a:solidFill>
                <a:latin typeface="Times New Roman"/>
                <a:cs typeface="Times New Roman"/>
              </a:rPr>
              <a:t>8</a:t>
            </a:r>
            <a:r>
              <a:rPr dirty="0" sz="650" spc="5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9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100">
                <a:solidFill>
                  <a:srgbClr val="696969"/>
                </a:solidFill>
                <a:latin typeface="Times New Roman"/>
                <a:cs typeface="Times New Roman"/>
              </a:rPr>
              <a:t>3</a:t>
            </a:r>
            <a:r>
              <a:rPr dirty="0" sz="650" spc="-10">
                <a:solidFill>
                  <a:srgbClr val="696969"/>
                </a:solidFill>
                <a:latin typeface="Times New Roman"/>
                <a:cs typeface="Times New Roman"/>
              </a:rPr>
              <a:t>7</a:t>
            </a:r>
            <a:r>
              <a:rPr dirty="0" sz="650" spc="-5">
                <a:solidFill>
                  <a:srgbClr val="696969"/>
                </a:solidFill>
                <a:latin typeface="Times New Roman"/>
                <a:cs typeface="Times New Roman"/>
              </a:rPr>
              <a:t>'.t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17831" y="3666160"/>
            <a:ext cx="7493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E4608C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92064" y="3874048"/>
            <a:ext cx="393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75">
                <a:solidFill>
                  <a:srgbClr val="DB89A8"/>
                </a:solidFill>
                <a:latin typeface="Times New Roman"/>
                <a:cs typeface="Times New Roman"/>
              </a:rPr>
              <a:t>\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0465" y="3766649"/>
            <a:ext cx="148590" cy="44704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dirty="0" sz="1150" spc="-130">
                <a:solidFill>
                  <a:srgbClr val="E4608C"/>
                </a:solidFill>
                <a:latin typeface="Arial"/>
                <a:cs typeface="Arial"/>
              </a:rPr>
              <a:t>'/..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 spc="-50" b="1">
                <a:solidFill>
                  <a:srgbClr val="E4608C"/>
                </a:solidFill>
                <a:latin typeface="Arial"/>
                <a:cs typeface="Arial"/>
              </a:rPr>
              <a:t>-..,J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68510" y="3846566"/>
            <a:ext cx="427355" cy="341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160">
              <a:lnSpc>
                <a:spcPts val="775"/>
              </a:lnSpc>
              <a:spcBef>
                <a:spcPts val="100"/>
              </a:spcBef>
            </a:pPr>
            <a:r>
              <a:rPr dirty="0" sz="650" spc="-3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2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-55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835"/>
              </a:lnSpc>
            </a:pPr>
            <a:r>
              <a:rPr dirty="0" sz="700" spc="-30">
                <a:solidFill>
                  <a:srgbClr val="696969"/>
                </a:solidFill>
                <a:latin typeface="Courier New"/>
                <a:cs typeface="Courier New"/>
              </a:rPr>
              <a:t>2,800,00</a:t>
            </a:r>
            <a:endParaRPr sz="700">
              <a:latin typeface="Courier New"/>
              <a:cs typeface="Courier New"/>
            </a:endParaRPr>
          </a:p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 sz="650" spc="-5">
                <a:solidFill>
                  <a:srgbClr val="414141"/>
                </a:solidFill>
                <a:latin typeface="Arial"/>
                <a:cs typeface="Arial"/>
              </a:rPr>
              <a:t>-</a:t>
            </a:r>
            <a:r>
              <a:rPr dirty="0" sz="650" spc="-75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696969"/>
                </a:solidFill>
                <a:latin typeface="Arial"/>
                <a:cs typeface="Arial"/>
              </a:rPr>
              <a:t>296,IH</a:t>
            </a:r>
            <a:endParaRPr sz="6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24483" y="4179389"/>
            <a:ext cx="3625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65">
                <a:solidFill>
                  <a:srgbClr val="7C7C7C"/>
                </a:solidFill>
                <a:latin typeface="Times New Roman"/>
                <a:cs typeface="Times New Roman"/>
              </a:rPr>
              <a:t>-31'0.12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9011" y="3620614"/>
            <a:ext cx="1523365" cy="1459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990">
              <a:lnSpc>
                <a:spcPct val="100000"/>
              </a:lnSpc>
              <a:spcBef>
                <a:spcPts val="100"/>
              </a:spcBef>
            </a:pPr>
            <a:r>
              <a:rPr dirty="0" sz="650" spc="100">
                <a:solidFill>
                  <a:srgbClr val="696969"/>
                </a:solidFill>
                <a:latin typeface="Times New Roman"/>
                <a:cs typeface="Times New Roman"/>
              </a:rPr>
              <a:t>Total </a:t>
            </a:r>
            <a:r>
              <a:rPr dirty="0" sz="650" spc="-35">
                <a:solidFill>
                  <a:srgbClr val="696969"/>
                </a:solidFill>
                <a:latin typeface="Times New Roman"/>
                <a:cs typeface="Times New Roman"/>
              </a:rPr>
              <a:t>Cormruni</a:t>
            </a:r>
            <a:r>
              <a:rPr dirty="0" sz="650" spc="-35">
                <a:solidFill>
                  <a:srgbClr val="8E8E8E"/>
                </a:solidFill>
                <a:latin typeface="Times New Roman"/>
                <a:cs typeface="Times New Roman"/>
              </a:rPr>
              <a:t>,</a:t>
            </a:r>
            <a:r>
              <a:rPr dirty="0" sz="650" spc="-35">
                <a:solidFill>
                  <a:srgbClr val="696969"/>
                </a:solidFill>
                <a:latin typeface="Times New Roman"/>
                <a:cs typeface="Times New Roman"/>
              </a:rPr>
              <a:t>eat </a:t>
            </a:r>
            <a:r>
              <a:rPr dirty="0" sz="650" spc="-95">
                <a:solidFill>
                  <a:srgbClr val="696969"/>
                </a:solidFill>
                <a:latin typeface="Times New Roman"/>
                <a:cs typeface="Times New Roman"/>
              </a:rPr>
              <a:t>i</a:t>
            </a:r>
            <a:r>
              <a:rPr dirty="0" sz="650" spc="-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-155">
                <a:solidFill>
                  <a:srgbClr val="696969"/>
                </a:solidFill>
                <a:latin typeface="Times New Roman"/>
                <a:cs typeface="Times New Roman"/>
              </a:rPr>
              <a:t>ons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imes New Roman"/>
              <a:cs typeface="Times New Roman"/>
            </a:endParaRPr>
          </a:p>
          <a:p>
            <a:pPr marL="13335" marR="34925">
              <a:lnSpc>
                <a:spcPct val="98700"/>
              </a:lnSpc>
            </a:pPr>
            <a:r>
              <a:rPr dirty="0" baseline="4273" sz="975" spc="89" b="1">
                <a:solidFill>
                  <a:srgbClr val="696969"/>
                </a:solidFill>
                <a:latin typeface="Times New Roman"/>
                <a:cs typeface="Times New Roman"/>
              </a:rPr>
              <a:t>62401 </a:t>
            </a:r>
            <a:r>
              <a:rPr dirty="0" sz="700" spc="-10">
                <a:solidFill>
                  <a:srgbClr val="7C7C7C"/>
                </a:solidFill>
                <a:latin typeface="Times New Roman"/>
                <a:cs typeface="Times New Roman"/>
              </a:rPr>
              <a:t>I.u</a:t>
            </a:r>
            <a:r>
              <a:rPr dirty="0" sz="700" spc="-10">
                <a:solidFill>
                  <a:srgbClr val="A3A3A3"/>
                </a:solidFill>
                <a:latin typeface="Times New Roman"/>
                <a:cs typeface="Times New Roman"/>
              </a:rPr>
              <a:t>· </a:t>
            </a:r>
            <a:r>
              <a:rPr dirty="0" sz="700" spc="40">
                <a:solidFill>
                  <a:srgbClr val="7C7C7C"/>
                </a:solidFill>
                <a:latin typeface="Times New Roman"/>
                <a:cs typeface="Times New Roman"/>
              </a:rPr>
              <a:t>st </a:t>
            </a:r>
            <a:r>
              <a:rPr dirty="0" sz="700" spc="5">
                <a:solidFill>
                  <a:srgbClr val="7C7C7C"/>
                </a:solidFill>
                <a:latin typeface="Times New Roman"/>
                <a:cs typeface="Times New Roman"/>
              </a:rPr>
              <a:t>"' </a:t>
            </a:r>
            <a:r>
              <a:rPr dirty="0" sz="700">
                <a:solidFill>
                  <a:srgbClr val="7C7C7C"/>
                </a:solidFill>
                <a:latin typeface="Times New Roman"/>
                <a:cs typeface="Times New Roman"/>
              </a:rPr>
              <a:t>" </a:t>
            </a:r>
            <a:r>
              <a:rPr dirty="0" sz="700" spc="30">
                <a:solidFill>
                  <a:srgbClr val="696969"/>
                </a:solidFill>
                <a:latin typeface="Times New Roman"/>
                <a:cs typeface="Times New Roman"/>
              </a:rPr>
              <a:t>pgn ond </a:t>
            </a:r>
            <a:r>
              <a:rPr dirty="0" sz="700" spc="-60">
                <a:solidFill>
                  <a:srgbClr val="CFCFCF"/>
                </a:solidFill>
                <a:latin typeface="Times New Roman"/>
                <a:cs typeface="Times New Roman"/>
              </a:rPr>
              <a:t>, </a:t>
            </a:r>
            <a:r>
              <a:rPr dirty="0" sz="650" spc="-114">
                <a:solidFill>
                  <a:srgbClr val="696969"/>
                </a:solidFill>
                <a:latin typeface="Arial"/>
                <a:cs typeface="Arial"/>
              </a:rPr>
              <a:t>Car </a:t>
            </a:r>
            <a:r>
              <a:rPr dirty="0" sz="650" spc="-5">
                <a:solidFill>
                  <a:srgbClr val="696969"/>
                </a:solidFill>
                <a:latin typeface="Times New Roman"/>
                <a:cs typeface="Times New Roman"/>
              </a:rPr>
              <a:t>l'l</a:t>
            </a:r>
            <a:r>
              <a:rPr dirty="0" sz="650" spc="-5">
                <a:solidFill>
                  <a:srgbClr val="8E8E8E"/>
                </a:solidFill>
                <a:latin typeface="Times New Roman"/>
                <a:cs typeface="Times New Roman"/>
              </a:rPr>
              <a:t>i </a:t>
            </a:r>
            <a:r>
              <a:rPr dirty="0" sz="650" spc="-10">
                <a:solidFill>
                  <a:srgbClr val="696969"/>
                </a:solidFill>
                <a:latin typeface="Times New Roman"/>
                <a:cs typeface="Times New Roman"/>
              </a:rPr>
              <a:t>l  </a:t>
            </a:r>
            <a:r>
              <a:rPr dirty="0" sz="650" spc="55">
                <a:solidFill>
                  <a:srgbClr val="696969"/>
                </a:solidFill>
                <a:latin typeface="Times New Roman"/>
                <a:cs typeface="Times New Roman"/>
              </a:rPr>
              <a:t>62400 </a:t>
            </a:r>
            <a:r>
              <a:rPr dirty="0" sz="650" spc="45">
                <a:solidFill>
                  <a:srgbClr val="565656"/>
                </a:solidFill>
                <a:latin typeface="Times New Roman"/>
                <a:cs typeface="Times New Roman"/>
              </a:rPr>
              <a:t>In </a:t>
            </a:r>
            <a:r>
              <a:rPr dirty="0" sz="650" spc="204">
                <a:solidFill>
                  <a:srgbClr val="696969"/>
                </a:solidFill>
                <a:latin typeface="Times New Roman"/>
                <a:cs typeface="Times New Roman"/>
              </a:rPr>
              <a:t>Sute </a:t>
            </a:r>
            <a:r>
              <a:rPr dirty="0" sz="650" spc="75">
                <a:solidFill>
                  <a:srgbClr val="696969"/>
                </a:solidFill>
                <a:latin typeface="Times New Roman"/>
                <a:cs typeface="Times New Roman"/>
              </a:rPr>
              <a:t>Trave1</a:t>
            </a:r>
            <a:r>
              <a:rPr dirty="0" sz="700" spc="75" b="1">
                <a:solidFill>
                  <a:srgbClr val="7C7C7C"/>
                </a:solidFill>
                <a:latin typeface="Times New Roman"/>
                <a:cs typeface="Times New Roman"/>
              </a:rPr>
              <a:t>-other  </a:t>
            </a:r>
            <a:r>
              <a:rPr dirty="0" sz="650" spc="-55">
                <a:solidFill>
                  <a:srgbClr val="696969"/>
                </a:solidFill>
                <a:latin typeface="Arial"/>
                <a:cs typeface="Arial"/>
              </a:rPr>
              <a:t>624CIB </a:t>
            </a:r>
            <a:r>
              <a:rPr dirty="0" sz="750" spc="-35" b="1">
                <a:solidFill>
                  <a:srgbClr val="696969"/>
                </a:solidFill>
                <a:latin typeface="Times New Roman"/>
                <a:cs typeface="Times New Roman"/>
              </a:rPr>
              <a:t>lll </a:t>
            </a:r>
            <a:r>
              <a:rPr dirty="0" sz="750" spc="-35" b="1">
                <a:solidFill>
                  <a:srgbClr val="414141"/>
                </a:solidFill>
                <a:latin typeface="Times New Roman"/>
                <a:cs typeface="Times New Roman"/>
              </a:rPr>
              <a:t>- </a:t>
            </a:r>
            <a:r>
              <a:rPr dirty="0" sz="750" spc="5" b="1">
                <a:solidFill>
                  <a:srgbClr val="696969"/>
                </a:solidFill>
                <a:latin typeface="Times New Roman"/>
                <a:cs typeface="Times New Roman"/>
              </a:rPr>
              <a:t>Sta,ta</a:t>
            </a:r>
            <a:r>
              <a:rPr dirty="0" sz="750" spc="16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60">
                <a:solidFill>
                  <a:srgbClr val="696969"/>
                </a:solidFill>
                <a:latin typeface="Arial"/>
                <a:cs typeface="Arial"/>
              </a:rPr>
              <a:t>Lodging</a:t>
            </a:r>
            <a:endParaRPr sz="650">
              <a:latin typeface="Arial"/>
              <a:cs typeface="Arial"/>
            </a:endParaRPr>
          </a:p>
          <a:p>
            <a:pPr marL="13335">
              <a:lnSpc>
                <a:spcPts val="890"/>
              </a:lnSpc>
            </a:pPr>
            <a:r>
              <a:rPr dirty="0" sz="700" spc="25" b="1">
                <a:solidFill>
                  <a:srgbClr val="696969"/>
                </a:solidFill>
                <a:latin typeface="Times New Roman"/>
                <a:cs typeface="Times New Roman"/>
              </a:rPr>
              <a:t>62400 </a:t>
            </a:r>
            <a:r>
              <a:rPr dirty="0" baseline="3703" sz="1125" spc="44" b="1">
                <a:solidFill>
                  <a:srgbClr val="7C7C7C"/>
                </a:solidFill>
                <a:latin typeface="Times New Roman"/>
                <a:cs typeface="Times New Roman"/>
              </a:rPr>
              <a:t>h!</a:t>
            </a:r>
            <a:r>
              <a:rPr dirty="0" baseline="3703" sz="1125" spc="44" b="1">
                <a:solidFill>
                  <a:srgbClr val="A3A3A3"/>
                </a:solidFill>
                <a:latin typeface="Times New Roman"/>
                <a:cs typeface="Times New Roman"/>
              </a:rPr>
              <a:t>- </a:t>
            </a:r>
            <a:r>
              <a:rPr dirty="0" baseline="3703" sz="1125" spc="-37" b="1">
                <a:solidFill>
                  <a:srgbClr val="7C7C7C"/>
                </a:solidFill>
                <a:latin typeface="Times New Roman"/>
                <a:cs typeface="Times New Roman"/>
              </a:rPr>
              <a:t>Slt,it </a:t>
            </a:r>
            <a:r>
              <a:rPr dirty="0" baseline="3703" sz="1125" b="1">
                <a:solidFill>
                  <a:srgbClr val="7C7C7C"/>
                </a:solidFill>
                <a:latin typeface="Times New Roman"/>
                <a:cs typeface="Times New Roman"/>
              </a:rPr>
              <a:t>,: </a:t>
            </a:r>
            <a:r>
              <a:rPr dirty="0" baseline="3968" sz="1050" spc="-67" b="1">
                <a:solidFill>
                  <a:srgbClr val="7C7C7C"/>
                </a:solidFill>
                <a:latin typeface="Arial"/>
                <a:cs typeface="Arial"/>
              </a:rPr>
              <a:t>C&amp;r</a:t>
            </a:r>
            <a:r>
              <a:rPr dirty="0" baseline="3968" sz="1050" spc="-52" b="1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baseline="4273" sz="975" spc="30" b="1">
                <a:solidFill>
                  <a:srgbClr val="696969"/>
                </a:solidFill>
                <a:latin typeface="Arial"/>
                <a:cs typeface="Arial"/>
              </a:rPr>
              <a:t>!\iilnt.u</a:t>
            </a:r>
            <a:endParaRPr baseline="4273" sz="975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0"/>
              </a:spcBef>
            </a:pPr>
            <a:r>
              <a:rPr dirty="0" sz="650" spc="55">
                <a:solidFill>
                  <a:srgbClr val="7C7C7C"/>
                </a:solidFill>
                <a:latin typeface="Times New Roman"/>
                <a:cs typeface="Times New Roman"/>
              </a:rPr>
              <a:t>62410 </a:t>
            </a:r>
            <a:r>
              <a:rPr dirty="0" sz="650" spc="45">
                <a:solidFill>
                  <a:srgbClr val="414141"/>
                </a:solidFill>
                <a:latin typeface="Times New Roman"/>
                <a:cs typeface="Times New Roman"/>
              </a:rPr>
              <a:t>In </a:t>
            </a:r>
            <a:r>
              <a:rPr dirty="0" sz="650" spc="35">
                <a:solidFill>
                  <a:srgbClr val="414141"/>
                </a:solidFill>
                <a:latin typeface="Times New Roman"/>
                <a:cs typeface="Times New Roman"/>
              </a:rPr>
              <a:t>- </a:t>
            </a:r>
            <a:r>
              <a:rPr dirty="0" sz="650" spc="40">
                <a:solidFill>
                  <a:srgbClr val="696969"/>
                </a:solidFill>
                <a:latin typeface="Times New Roman"/>
                <a:cs typeface="Times New Roman"/>
              </a:rPr>
              <a:t>St </a:t>
            </a:r>
            <a:r>
              <a:rPr dirty="0" sz="650" spc="35">
                <a:solidFill>
                  <a:srgbClr val="696969"/>
                </a:solidFill>
                <a:latin typeface="Times New Roman"/>
                <a:cs typeface="Times New Roman"/>
              </a:rPr>
              <a:t>at </a:t>
            </a: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e </a:t>
            </a:r>
            <a:r>
              <a:rPr dirty="0" sz="650" spc="75">
                <a:solidFill>
                  <a:srgbClr val="696969"/>
                </a:solidFill>
                <a:latin typeface="Times New Roman"/>
                <a:cs typeface="Times New Roman"/>
              </a:rPr>
              <a:t>Keala</a:t>
            </a:r>
            <a:r>
              <a:rPr dirty="0" sz="6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00" spc="15">
                <a:solidFill>
                  <a:srgbClr val="696969"/>
                </a:solidFill>
                <a:latin typeface="Arial"/>
                <a:cs typeface="Arial"/>
              </a:rPr>
              <a:t>O.en,:!.gb1t</a:t>
            </a:r>
            <a:endParaRPr sz="6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dirty="0" sz="650" spc="55">
                <a:solidFill>
                  <a:srgbClr val="565656"/>
                </a:solidFill>
                <a:latin typeface="Times New Roman"/>
                <a:cs typeface="Times New Roman"/>
              </a:rPr>
              <a:t>62415 </a:t>
            </a:r>
            <a:r>
              <a:rPr dirty="0" baseline="4273" sz="975" spc="-7">
                <a:solidFill>
                  <a:srgbClr val="565656"/>
                </a:solidFill>
                <a:latin typeface="Times New Roman"/>
                <a:cs typeface="Times New Roman"/>
              </a:rPr>
              <a:t>Out; </a:t>
            </a:r>
            <a:r>
              <a:rPr dirty="0" sz="650">
                <a:solidFill>
                  <a:srgbClr val="696969"/>
                </a:solidFill>
                <a:latin typeface="Arial"/>
                <a:cs typeface="Arial"/>
              </a:rPr>
              <a:t>of </a:t>
            </a:r>
            <a:r>
              <a:rPr dirty="0" baseline="4273" sz="975" spc="127">
                <a:solidFill>
                  <a:srgbClr val="565656"/>
                </a:solidFill>
                <a:latin typeface="Times New Roman"/>
                <a:cs typeface="Times New Roman"/>
              </a:rPr>
              <a:t>Si.ate </a:t>
            </a:r>
            <a:r>
              <a:rPr dirty="0" baseline="4273" sz="975" spc="112">
                <a:solidFill>
                  <a:srgbClr val="696969"/>
                </a:solidFill>
                <a:latin typeface="Times New Roman"/>
                <a:cs typeface="Times New Roman"/>
              </a:rPr>
              <a:t>'Travel </a:t>
            </a:r>
            <a:r>
              <a:rPr dirty="0" baseline="4273" sz="975">
                <a:solidFill>
                  <a:srgbClr val="7C7C7C"/>
                </a:solidFill>
                <a:latin typeface="Times New Roman"/>
                <a:cs typeface="Times New Roman"/>
              </a:rPr>
              <a:t>[lt h</a:t>
            </a:r>
            <a:r>
              <a:rPr dirty="0" baseline="4273" sz="975" spc="-7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baseline="4273" sz="975">
                <a:solidFill>
                  <a:srgbClr val="565656"/>
                </a:solidFill>
                <a:latin typeface="Times New Roman"/>
                <a:cs typeface="Times New Roman"/>
              </a:rPr>
              <a:t>eT</a:t>
            </a:r>
            <a:endParaRPr baseline="4273" sz="975">
              <a:latin typeface="Times New Roman"/>
              <a:cs typeface="Times New Roman"/>
            </a:endParaRPr>
          </a:p>
          <a:p>
            <a:pPr marL="12700">
              <a:lnSpc>
                <a:spcPts val="860"/>
              </a:lnSpc>
              <a:spcBef>
                <a:spcPts val="30"/>
              </a:spcBef>
            </a:pPr>
            <a:r>
              <a:rPr dirty="0" sz="750" spc="5">
                <a:solidFill>
                  <a:srgbClr val="696969"/>
                </a:solidFill>
                <a:latin typeface="Times New Roman"/>
                <a:cs typeface="Times New Roman"/>
              </a:rPr>
              <a:t>62418 </a:t>
            </a:r>
            <a:r>
              <a:rPr dirty="0" sz="650" spc="5">
                <a:solidFill>
                  <a:srgbClr val="696969"/>
                </a:solidFill>
                <a:latin typeface="Times New Roman"/>
                <a:cs typeface="Times New Roman"/>
              </a:rPr>
              <a:t>Out: </a:t>
            </a:r>
            <a:r>
              <a:rPr dirty="0" sz="650" spc="5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650" spc="7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650" spc="80">
                <a:solidFill>
                  <a:srgbClr val="696969"/>
                </a:solidFill>
                <a:latin typeface="Times New Roman"/>
                <a:cs typeface="Times New Roman"/>
              </a:rPr>
              <a:t>St:ate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894"/>
              </a:lnSpc>
            </a:pPr>
            <a:r>
              <a:rPr dirty="0" sz="800" spc="-60">
                <a:solidFill>
                  <a:srgbClr val="696969"/>
                </a:solidFill>
                <a:latin typeface="Times New Roman"/>
                <a:cs typeface="Times New Roman"/>
              </a:rPr>
              <a:t>6:2419</a:t>
            </a:r>
            <a:r>
              <a:rPr dirty="0" sz="80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baseline="3703" sz="1125" spc="-104">
                <a:solidFill>
                  <a:srgbClr val="696969"/>
                </a:solidFill>
                <a:latin typeface="Times New Roman"/>
                <a:cs typeface="Times New Roman"/>
              </a:rPr>
              <a:t>O\lts </a:t>
            </a:r>
            <a:r>
              <a:rPr dirty="0" baseline="5050" sz="825" spc="37" b="1">
                <a:solidFill>
                  <a:srgbClr val="696969"/>
                </a:solidFill>
                <a:latin typeface="Times New Roman"/>
                <a:cs typeface="Times New Roman"/>
              </a:rPr>
              <a:t>M' </a:t>
            </a:r>
            <a:r>
              <a:rPr dirty="0" sz="750" spc="-30" b="1">
                <a:solidFill>
                  <a:srgbClr val="696969"/>
                </a:solidFill>
                <a:latin typeface="Times New Roman"/>
                <a:cs typeface="Times New Roman"/>
              </a:rPr>
              <a:t>St.I.</a:t>
            </a:r>
            <a:r>
              <a:rPr dirty="0" sz="750" spc="-30" b="1">
                <a:solidFill>
                  <a:srgbClr val="8E8E8E"/>
                </a:solidFill>
                <a:latin typeface="Times New Roman"/>
                <a:cs typeface="Times New Roman"/>
              </a:rPr>
              <a:t>t </a:t>
            </a:r>
            <a:r>
              <a:rPr dirty="0" sz="750" spc="-170" b="1">
                <a:solidFill>
                  <a:srgbClr val="8E8E8E"/>
                </a:solidFill>
                <a:latin typeface="Times New Roman"/>
                <a:cs typeface="Times New Roman"/>
              </a:rPr>
              <a:t>oe </a:t>
            </a:r>
            <a:r>
              <a:rPr dirty="0" sz="700" spc="-15" b="1">
                <a:solidFill>
                  <a:srgbClr val="696969"/>
                </a:solidFill>
                <a:latin typeface="Arial"/>
                <a:cs typeface="Arial"/>
              </a:rPr>
              <a:t>Car</a:t>
            </a:r>
            <a:r>
              <a:rPr dirty="0" sz="700" spc="10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700" spc="180" b="1">
                <a:solidFill>
                  <a:srgbClr val="696969"/>
                </a:solidFill>
                <a:latin typeface="Arial"/>
                <a:cs typeface="Arial"/>
              </a:rPr>
              <a:t>&amp;flal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ts val="819"/>
              </a:lnSpc>
            </a:pPr>
            <a:r>
              <a:rPr dirty="0" sz="650" spc="55">
                <a:solidFill>
                  <a:srgbClr val="696969"/>
                </a:solidFill>
                <a:latin typeface="Times New Roman"/>
                <a:cs typeface="Times New Roman"/>
              </a:rPr>
              <a:t>62426 </a:t>
            </a:r>
            <a:r>
              <a:rPr dirty="0" sz="700" spc="10" b="1">
                <a:solidFill>
                  <a:srgbClr val="696969"/>
                </a:solidFill>
                <a:latin typeface="Times New Roman"/>
                <a:cs typeface="Times New Roman"/>
              </a:rPr>
              <a:t>F.. </a:t>
            </a:r>
            <a:r>
              <a:rPr dirty="0" sz="650" spc="50">
                <a:solidFill>
                  <a:srgbClr val="696969"/>
                </a:solidFill>
                <a:latin typeface="Times New Roman"/>
                <a:cs typeface="Times New Roman"/>
              </a:rPr>
              <a:t>ei.gn</a:t>
            </a:r>
            <a:r>
              <a:rPr dirty="0" sz="650" spc="-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T-,-a,el</a:t>
            </a:r>
            <a:endParaRPr sz="650">
              <a:latin typeface="Times New Roman"/>
              <a:cs typeface="Times New Roman"/>
            </a:endParaRPr>
          </a:p>
          <a:p>
            <a:pPr marL="13970">
              <a:lnSpc>
                <a:spcPts val="760"/>
              </a:lnSpc>
              <a:spcBef>
                <a:spcPts val="100"/>
              </a:spcBef>
            </a:pPr>
            <a:r>
              <a:rPr dirty="0" sz="600" spc="40">
                <a:solidFill>
                  <a:srgbClr val="696969"/>
                </a:solidFill>
                <a:latin typeface="Arial"/>
                <a:cs typeface="Arial"/>
              </a:rPr>
              <a:t>62430 </a:t>
            </a:r>
            <a:r>
              <a:rPr dirty="0" sz="650" spc="5">
                <a:solidFill>
                  <a:srgbClr val="565656"/>
                </a:solidFill>
                <a:latin typeface="Times New Roman"/>
                <a:cs typeface="Times New Roman"/>
              </a:rPr>
              <a:t>Out: </a:t>
            </a:r>
            <a:r>
              <a:rPr dirty="0" sz="650" spc="5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baseline="4273" sz="975" spc="67">
                <a:solidFill>
                  <a:srgbClr val="696969"/>
                </a:solidFill>
                <a:latin typeface="Times New Roman"/>
                <a:cs typeface="Times New Roman"/>
              </a:rPr>
              <a:t>St;a.te</a:t>
            </a:r>
            <a:r>
              <a:rPr dirty="0" baseline="4273" sz="975" spc="52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baseline="4273" sz="975" spc="60">
                <a:solidFill>
                  <a:srgbClr val="565656"/>
                </a:solidFill>
                <a:latin typeface="Times New Roman"/>
                <a:cs typeface="Times New Roman"/>
              </a:rPr>
              <a:t>Meali,</a:t>
            </a:r>
            <a:endParaRPr baseline="4273" sz="975">
              <a:latin typeface="Times New Roman"/>
              <a:cs typeface="Times New Roman"/>
            </a:endParaRPr>
          </a:p>
          <a:p>
            <a:pPr marL="12700">
              <a:lnSpc>
                <a:spcPts val="940"/>
              </a:lnSpc>
            </a:pPr>
            <a:r>
              <a:rPr dirty="0" sz="750">
                <a:solidFill>
                  <a:srgbClr val="696969"/>
                </a:solidFill>
                <a:latin typeface="Times New Roman"/>
                <a:cs typeface="Times New Roman"/>
              </a:rPr>
              <a:t>62497 </a:t>
            </a:r>
            <a:r>
              <a:rPr dirty="0" baseline="3472" sz="1200" spc="-30" b="1">
                <a:solidFill>
                  <a:srgbClr val="696969"/>
                </a:solidFill>
                <a:latin typeface="Times New Roman"/>
                <a:cs typeface="Times New Roman"/>
              </a:rPr>
              <a:t>lk&gt;</a:t>
            </a:r>
            <a:r>
              <a:rPr dirty="0" baseline="3472" sz="1200" spc="-30" b="1">
                <a:solidFill>
                  <a:srgbClr val="8E8E8E"/>
                </a:solidFill>
                <a:latin typeface="Times New Roman"/>
                <a:cs typeface="Times New Roman"/>
              </a:rPr>
              <a:t>n</a:t>
            </a:r>
            <a:r>
              <a:rPr dirty="0" baseline="3472" sz="1200" spc="-30" b="1">
                <a:solidFill>
                  <a:srgbClr val="696969"/>
                </a:solidFill>
                <a:latin typeface="Times New Roman"/>
                <a:cs typeface="Times New Roman"/>
              </a:rPr>
              <a:t>-mploy.,., </a:t>
            </a:r>
            <a:r>
              <a:rPr dirty="0" sz="700" spc="10">
                <a:solidFill>
                  <a:srgbClr val="696969"/>
                </a:solidFill>
                <a:latin typeface="Times New Roman"/>
                <a:cs typeface="Times New Roman"/>
              </a:rPr>
              <a:t>In </a:t>
            </a:r>
            <a:r>
              <a:rPr dirty="0" sz="600" spc="30">
                <a:solidFill>
                  <a:srgbClr val="696969"/>
                </a:solidFill>
                <a:latin typeface="Arial"/>
                <a:cs typeface="Arial"/>
              </a:rPr>
              <a:t>Sta </a:t>
            </a:r>
            <a:r>
              <a:rPr dirty="0" sz="600" spc="40">
                <a:solidFill>
                  <a:srgbClr val="696969"/>
                </a:solidFill>
                <a:latin typeface="Arial"/>
                <a:cs typeface="Arial"/>
              </a:rPr>
              <a:t>&lt;&gt;</a:t>
            </a:r>
            <a:r>
              <a:rPr dirty="0" sz="600" spc="-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696969"/>
                </a:solidFill>
                <a:latin typeface="Arial"/>
                <a:cs typeface="Arial"/>
              </a:rPr>
              <a:t>L.od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97099" y="3839403"/>
            <a:ext cx="292100" cy="1238885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209"/>
              </a:spcBef>
            </a:pPr>
            <a:r>
              <a:rPr dirty="0" sz="550" spc="-20" b="1" i="1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  <a:p>
            <a:pPr algn="r" marR="20320">
              <a:lnSpc>
                <a:spcPct val="100000"/>
              </a:lnSpc>
              <a:spcBef>
                <a:spcPts val="130"/>
              </a:spcBef>
            </a:pPr>
            <a:r>
              <a:rPr dirty="0" sz="650" spc="130">
                <a:solidFill>
                  <a:srgbClr val="696969"/>
                </a:solidFill>
                <a:latin typeface="Times New Roman"/>
                <a:cs typeface="Times New Roman"/>
              </a:rPr>
              <a:t>2</a:t>
            </a:r>
            <a:r>
              <a:rPr dirty="0" sz="650" spc="40">
                <a:solidFill>
                  <a:srgbClr val="8E8E8E"/>
                </a:solidFill>
                <a:latin typeface="Times New Roman"/>
                <a:cs typeface="Times New Roman"/>
              </a:rPr>
              <a:t>,</a:t>
            </a:r>
            <a:r>
              <a:rPr dirty="0" sz="650" spc="-8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80">
                <a:solidFill>
                  <a:srgbClr val="696969"/>
                </a:solidFill>
                <a:latin typeface="Times New Roman"/>
                <a:cs typeface="Times New Roman"/>
              </a:rPr>
              <a:t>800</a:t>
            </a:r>
            <a:endParaRPr sz="650">
              <a:latin typeface="Times New Roman"/>
              <a:cs typeface="Times New Roman"/>
            </a:endParaRPr>
          </a:p>
          <a:p>
            <a:pPr algn="r" marR="29209">
              <a:lnSpc>
                <a:spcPct val="100000"/>
              </a:lnSpc>
              <a:spcBef>
                <a:spcPts val="105"/>
              </a:spcBef>
            </a:pPr>
            <a:r>
              <a:rPr dirty="0" sz="650" spc="65">
                <a:solidFill>
                  <a:srgbClr val="696969"/>
                </a:solidFill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  <a:p>
            <a:pPr algn="r" marR="26034">
              <a:lnSpc>
                <a:spcPct val="100000"/>
              </a:lnSpc>
              <a:spcBef>
                <a:spcPts val="60"/>
              </a:spcBef>
            </a:pPr>
            <a:r>
              <a:rPr dirty="0" sz="700" spc="30">
                <a:solidFill>
                  <a:srgbClr val="7C7C7C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algn="r" marR="31115">
              <a:lnSpc>
                <a:spcPct val="100000"/>
              </a:lnSpc>
              <a:spcBef>
                <a:spcPts val="30"/>
              </a:spcBef>
            </a:pPr>
            <a:r>
              <a:rPr dirty="0" sz="650" spc="35" i="1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40005">
              <a:lnSpc>
                <a:spcPct val="100000"/>
              </a:lnSpc>
              <a:spcBef>
                <a:spcPts val="110"/>
              </a:spcBef>
            </a:pPr>
            <a:r>
              <a:rPr dirty="0" sz="650">
                <a:solidFill>
                  <a:srgbClr val="696969"/>
                </a:solidFill>
                <a:latin typeface="Times New Roman"/>
                <a:cs typeface="Times New Roman"/>
              </a:rPr>
              <a:t>3 </a:t>
            </a:r>
            <a:r>
              <a:rPr dirty="0" sz="65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650" spc="-13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565656"/>
                </a:solidFill>
                <a:latin typeface="Times New Roman"/>
                <a:cs typeface="Times New Roman"/>
              </a:rPr>
              <a:t>450</a:t>
            </a:r>
            <a:endParaRPr sz="650">
              <a:latin typeface="Times New Roman"/>
              <a:cs typeface="Times New Roman"/>
            </a:endParaRPr>
          </a:p>
          <a:p>
            <a:pPr algn="r" marR="37465">
              <a:lnSpc>
                <a:spcPct val="100000"/>
              </a:lnSpc>
              <a:spcBef>
                <a:spcPts val="110"/>
              </a:spcBef>
            </a:pPr>
            <a:r>
              <a:rPr dirty="0" sz="650">
                <a:solidFill>
                  <a:srgbClr val="696969"/>
                </a:solidFill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650" spc="220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29209">
              <a:lnSpc>
                <a:spcPts val="885"/>
              </a:lnSpc>
              <a:spcBef>
                <a:spcPts val="80"/>
              </a:spcBef>
            </a:pPr>
            <a:r>
              <a:rPr dirty="0" sz="750" spc="30" i="1">
                <a:solidFill>
                  <a:srgbClr val="696969"/>
                </a:solidFill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  <a:p>
            <a:pPr algn="r" marR="32384">
              <a:lnSpc>
                <a:spcPts val="825"/>
              </a:lnSpc>
            </a:pPr>
            <a:r>
              <a:rPr dirty="0" sz="700">
                <a:solidFill>
                  <a:srgbClr val="696969"/>
                </a:solidFill>
                <a:latin typeface="Courier New"/>
                <a:cs typeface="Courier New"/>
              </a:rPr>
              <a:t>0</a:t>
            </a:r>
            <a:endParaRPr sz="700">
              <a:latin typeface="Courier New"/>
              <a:cs typeface="Courier New"/>
            </a:endParaRPr>
          </a:p>
          <a:p>
            <a:pPr algn="r" marR="28575">
              <a:lnSpc>
                <a:spcPct val="100000"/>
              </a:lnSpc>
              <a:spcBef>
                <a:spcPts val="50"/>
              </a:spcBef>
            </a:pPr>
            <a:r>
              <a:rPr dirty="0" sz="700" spc="30">
                <a:solidFill>
                  <a:srgbClr val="696969"/>
                </a:solidFill>
                <a:latin typeface="Courier New"/>
                <a:cs typeface="Courier New"/>
              </a:rPr>
              <a:t>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18067" y="3849874"/>
            <a:ext cx="297180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9209">
              <a:lnSpc>
                <a:spcPts val="720"/>
              </a:lnSpc>
              <a:spcBef>
                <a:spcPts val="100"/>
              </a:spcBef>
            </a:pPr>
            <a:r>
              <a:rPr dirty="0" sz="600" spc="-75">
                <a:solidFill>
                  <a:srgbClr val="696969"/>
                </a:solidFill>
                <a:latin typeface="Arial"/>
                <a:cs typeface="Arial"/>
              </a:rPr>
              <a:t>Q</a:t>
            </a:r>
            <a:endParaRPr sz="600">
              <a:latin typeface="Arial"/>
              <a:cs typeface="Arial"/>
            </a:endParaRPr>
          </a:p>
          <a:p>
            <a:pPr algn="r" marR="27305">
              <a:lnSpc>
                <a:spcPts val="900"/>
              </a:lnSpc>
            </a:pPr>
            <a:r>
              <a:rPr dirty="0" sz="750" spc="-65">
                <a:solidFill>
                  <a:srgbClr val="696969"/>
                </a:solidFill>
                <a:latin typeface="Courier New"/>
                <a:cs typeface="Courier New"/>
              </a:rPr>
              <a:t>2,800</a:t>
            </a:r>
            <a:endParaRPr sz="750">
              <a:latin typeface="Courier New"/>
              <a:cs typeface="Courier New"/>
            </a:endParaRPr>
          </a:p>
          <a:p>
            <a:pPr algn="r" marR="31115">
              <a:lnSpc>
                <a:spcPct val="100000"/>
              </a:lnSpc>
              <a:spcBef>
                <a:spcPts val="90"/>
              </a:spcBef>
            </a:pPr>
            <a:r>
              <a:rPr dirty="0" sz="650" spc="35" i="1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29209">
              <a:lnSpc>
                <a:spcPct val="100000"/>
              </a:lnSpc>
              <a:spcBef>
                <a:spcPts val="135"/>
              </a:spcBef>
            </a:pPr>
            <a:r>
              <a:rPr dirty="0" sz="600" spc="-75">
                <a:solidFill>
                  <a:srgbClr val="7C7C7C"/>
                </a:solidFill>
                <a:latin typeface="Arial"/>
                <a:cs typeface="Arial"/>
              </a:rPr>
              <a:t>Q</a:t>
            </a:r>
            <a:endParaRPr sz="600">
              <a:latin typeface="Arial"/>
              <a:cs typeface="Arial"/>
            </a:endParaRPr>
          </a:p>
          <a:p>
            <a:pPr algn="r" marR="31115">
              <a:lnSpc>
                <a:spcPct val="100000"/>
              </a:lnSpc>
              <a:spcBef>
                <a:spcPts val="70"/>
              </a:spcBef>
            </a:pPr>
            <a:r>
              <a:rPr dirty="0" sz="650" spc="35" i="1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40640">
              <a:lnSpc>
                <a:spcPct val="100000"/>
              </a:lnSpc>
              <a:spcBef>
                <a:spcPts val="110"/>
              </a:spcBef>
            </a:pPr>
            <a:r>
              <a:rPr dirty="0" sz="650">
                <a:solidFill>
                  <a:srgbClr val="696969"/>
                </a:solidFill>
                <a:latin typeface="Times New Roman"/>
                <a:cs typeface="Times New Roman"/>
              </a:rPr>
              <a:t>6</a:t>
            </a:r>
            <a:r>
              <a:rPr dirty="0" sz="650" spc="-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8E8E8E"/>
                </a:solidFill>
                <a:latin typeface="Times New Roman"/>
                <a:cs typeface="Times New Roman"/>
              </a:rPr>
              <a:t>, </a:t>
            </a:r>
            <a:r>
              <a:rPr dirty="0" sz="650" spc="20">
                <a:solidFill>
                  <a:srgbClr val="696969"/>
                </a:solidFill>
                <a:latin typeface="Times New Roman"/>
                <a:cs typeface="Times New Roman"/>
              </a:rPr>
              <a:t>925</a:t>
            </a:r>
            <a:endParaRPr sz="650">
              <a:latin typeface="Times New Roman"/>
              <a:cs typeface="Times New Roman"/>
            </a:endParaRPr>
          </a:p>
          <a:p>
            <a:pPr algn="r" marR="31115">
              <a:lnSpc>
                <a:spcPct val="100000"/>
              </a:lnSpc>
              <a:spcBef>
                <a:spcPts val="110"/>
              </a:spcBef>
            </a:pPr>
            <a:r>
              <a:rPr dirty="0" sz="650" spc="35" i="1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650" spc="220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29209">
              <a:lnSpc>
                <a:spcPts val="775"/>
              </a:lnSpc>
              <a:spcBef>
                <a:spcPts val="110"/>
              </a:spcBef>
            </a:pPr>
            <a:r>
              <a:rPr dirty="0" sz="650" spc="30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r" marR="32384">
              <a:lnSpc>
                <a:spcPts val="835"/>
              </a:lnSpc>
            </a:pPr>
            <a:r>
              <a:rPr dirty="0" sz="700">
                <a:solidFill>
                  <a:srgbClr val="696969"/>
                </a:solidFill>
                <a:latin typeface="Courier New"/>
                <a:cs typeface="Courier New"/>
              </a:rPr>
              <a:t>0</a:t>
            </a:r>
            <a:endParaRPr sz="700">
              <a:latin typeface="Courier New"/>
              <a:cs typeface="Courier New"/>
            </a:endParaRPr>
          </a:p>
          <a:p>
            <a:pPr algn="r" marR="29845">
              <a:lnSpc>
                <a:spcPct val="100000"/>
              </a:lnSpc>
              <a:spcBef>
                <a:spcPts val="100"/>
              </a:spcBef>
            </a:pPr>
            <a:r>
              <a:rPr dirty="0" sz="650" spc="25">
                <a:solidFill>
                  <a:srgbClr val="696969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87708" y="3846566"/>
            <a:ext cx="387985" cy="123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3815">
              <a:lnSpc>
                <a:spcPct val="100000"/>
              </a:lnSpc>
              <a:spcBef>
                <a:spcPts val="100"/>
              </a:spcBef>
            </a:pPr>
            <a:r>
              <a:rPr dirty="0" sz="650" spc="-45">
                <a:solidFill>
                  <a:srgbClr val="565656"/>
                </a:solidFill>
                <a:latin typeface="Times New Roman"/>
                <a:cs typeface="Times New Roman"/>
              </a:rPr>
              <a:t>.00</a:t>
            </a:r>
            <a:endParaRPr sz="650">
              <a:latin typeface="Times New Roman"/>
              <a:cs typeface="Times New Roman"/>
            </a:endParaRPr>
          </a:p>
          <a:p>
            <a:pPr algn="ctr" marL="73025">
              <a:lnSpc>
                <a:spcPct val="100000"/>
              </a:lnSpc>
              <a:spcBef>
                <a:spcPts val="15"/>
              </a:spcBef>
            </a:pPr>
            <a:r>
              <a:rPr dirty="0" sz="650" spc="-45">
                <a:solidFill>
                  <a:srgbClr val="7C7C7C"/>
                </a:solidFill>
                <a:latin typeface="Arial"/>
                <a:cs typeface="Arial"/>
              </a:rPr>
              <a:t>,00</a:t>
            </a:r>
            <a:endParaRPr sz="650">
              <a:latin typeface="Arial"/>
              <a:cs typeface="Arial"/>
            </a:endParaRPr>
          </a:p>
          <a:p>
            <a:pPr algn="ctr" marR="34290">
              <a:lnSpc>
                <a:spcPct val="100000"/>
              </a:lnSpc>
              <a:spcBef>
                <a:spcPts val="155"/>
              </a:spcBef>
            </a:pPr>
            <a:r>
              <a:rPr dirty="0" sz="650" spc="180">
                <a:solidFill>
                  <a:srgbClr val="7C7C7C"/>
                </a:solidFill>
                <a:latin typeface="Times New Roman"/>
                <a:cs typeface="Times New Roman"/>
              </a:rPr>
              <a:t>113.3</a:t>
            </a:r>
            <a:endParaRPr sz="650">
              <a:latin typeface="Times New Roman"/>
              <a:cs typeface="Times New Roman"/>
            </a:endParaRPr>
          </a:p>
          <a:p>
            <a:pPr algn="ctr" marL="69215">
              <a:lnSpc>
                <a:spcPct val="100000"/>
              </a:lnSpc>
              <a:spcBef>
                <a:spcPts val="60"/>
              </a:spcBef>
            </a:pPr>
            <a:r>
              <a:rPr dirty="0" sz="650" spc="-55">
                <a:solidFill>
                  <a:srgbClr val="7C7C7C"/>
                </a:solidFill>
                <a:latin typeface="Arial"/>
                <a:cs typeface="Arial"/>
              </a:rPr>
              <a:t>,00</a:t>
            </a:r>
            <a:endParaRPr sz="65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  <a:spcBef>
                <a:spcPts val="40"/>
              </a:spcBef>
            </a:pPr>
            <a:r>
              <a:rPr dirty="0" sz="700" spc="-5">
                <a:solidFill>
                  <a:srgbClr val="A3A3A3"/>
                </a:solidFill>
                <a:latin typeface="Courier New"/>
                <a:cs typeface="Courier New"/>
              </a:rPr>
              <a:t>.</a:t>
            </a:r>
            <a:r>
              <a:rPr dirty="0" sz="700" spc="-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algn="ctr" marR="41910">
              <a:lnSpc>
                <a:spcPct val="100000"/>
              </a:lnSpc>
            </a:pPr>
            <a:r>
              <a:rPr dirty="0" sz="750" spc="-45">
                <a:solidFill>
                  <a:srgbClr val="696969"/>
                </a:solidFill>
                <a:latin typeface="Courier New"/>
                <a:cs typeface="Courier New"/>
              </a:rPr>
              <a:t>762.28</a:t>
            </a:r>
            <a:endParaRPr sz="75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  <a:spcBef>
                <a:spcPts val="65"/>
              </a:spcBef>
            </a:pPr>
            <a:r>
              <a:rPr dirty="0" sz="650" spc="25">
                <a:solidFill>
                  <a:srgbClr val="696969"/>
                </a:solidFill>
                <a:latin typeface="Arial"/>
                <a:cs typeface="Arial"/>
              </a:rPr>
              <a:t>,00</a:t>
            </a:r>
            <a:endParaRPr sz="650">
              <a:latin typeface="Arial"/>
              <a:cs typeface="Arial"/>
            </a:endParaRPr>
          </a:p>
          <a:p>
            <a:pPr marL="158115">
              <a:lnSpc>
                <a:spcPts val="815"/>
              </a:lnSpc>
              <a:spcBef>
                <a:spcPts val="80"/>
              </a:spcBef>
            </a:pPr>
            <a:r>
              <a:rPr dirty="0" sz="700" spc="-80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700" spc="254">
                <a:solidFill>
                  <a:srgbClr val="565656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marL="154940">
              <a:lnSpc>
                <a:spcPts val="915"/>
              </a:lnSpc>
            </a:pPr>
            <a:r>
              <a:rPr dirty="0" sz="800" spc="-20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800" spc="-20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800">
              <a:latin typeface="Courier New"/>
              <a:cs typeface="Courier New"/>
            </a:endParaRPr>
          </a:p>
          <a:p>
            <a:pPr marL="158115">
              <a:lnSpc>
                <a:spcPts val="819"/>
              </a:lnSpc>
            </a:pPr>
            <a:r>
              <a:rPr dirty="0" sz="700" spc="-5">
                <a:solidFill>
                  <a:srgbClr val="7C7C7C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  <a:p>
            <a:pPr marL="158115">
              <a:lnSpc>
                <a:spcPct val="100000"/>
              </a:lnSpc>
              <a:spcBef>
                <a:spcPts val="50"/>
              </a:spcBef>
            </a:pPr>
            <a:r>
              <a:rPr dirty="0" sz="700" spc="-10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700" spc="-10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14761" y="3843513"/>
            <a:ext cx="374650" cy="1233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5725">
              <a:lnSpc>
                <a:spcPct val="100000"/>
              </a:lnSpc>
              <a:spcBef>
                <a:spcPts val="100"/>
              </a:spcBef>
            </a:pPr>
            <a:r>
              <a:rPr dirty="0" sz="650" spc="-30" b="1">
                <a:solidFill>
                  <a:srgbClr val="8E8E8E"/>
                </a:solidFill>
                <a:latin typeface="Times New Roman"/>
                <a:cs typeface="Times New Roman"/>
              </a:rPr>
              <a:t>. </a:t>
            </a:r>
            <a:r>
              <a:rPr dirty="0" sz="650" spc="-55" b="1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  <a:spcBef>
                <a:spcPts val="35"/>
              </a:spcBef>
            </a:pPr>
            <a:r>
              <a:rPr dirty="0" sz="700" spc="5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700" spc="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marL="17145">
              <a:lnSpc>
                <a:spcPct val="100000"/>
              </a:lnSpc>
              <a:spcBef>
                <a:spcPts val="50"/>
              </a:spcBef>
            </a:pPr>
            <a:r>
              <a:rPr dirty="0" sz="700" spc="-95">
                <a:solidFill>
                  <a:srgbClr val="696969"/>
                </a:solidFill>
                <a:latin typeface="Times New Roman"/>
                <a:cs typeface="Times New Roman"/>
              </a:rPr>
              <a:t>:2:96   </a:t>
            </a:r>
            <a:r>
              <a:rPr dirty="0" sz="700" spc="-5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700" spc="-8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700" spc="-105">
                <a:solidFill>
                  <a:srgbClr val="696969"/>
                </a:solidFill>
                <a:latin typeface="Times New Roman"/>
                <a:cs typeface="Times New Roman"/>
              </a:rPr>
              <a:t>97</a:t>
            </a: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ts val="775"/>
              </a:lnSpc>
              <a:spcBef>
                <a:spcPts val="100"/>
              </a:spcBef>
            </a:pPr>
            <a:r>
              <a:rPr dirty="0" sz="650" spc="-55">
                <a:solidFill>
                  <a:srgbClr val="696969"/>
                </a:solidFill>
                <a:latin typeface="Times New Roman"/>
                <a:cs typeface="Times New Roman"/>
              </a:rPr>
              <a:t>330   </a:t>
            </a:r>
            <a:r>
              <a:rPr dirty="0" sz="650" spc="-3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6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-50">
                <a:solidFill>
                  <a:srgbClr val="565656"/>
                </a:solidFill>
                <a:latin typeface="Times New Roman"/>
                <a:cs typeface="Times New Roman"/>
              </a:rPr>
              <a:t>l2</a:t>
            </a:r>
            <a:endParaRPr sz="650">
              <a:latin typeface="Times New Roman"/>
              <a:cs typeface="Times New Roman"/>
            </a:endParaRPr>
          </a:p>
          <a:p>
            <a:pPr marL="160020">
              <a:lnSpc>
                <a:spcPts val="835"/>
              </a:lnSpc>
            </a:pPr>
            <a:r>
              <a:rPr dirty="0" sz="700" spc="-105">
                <a:solidFill>
                  <a:srgbClr val="696969"/>
                </a:solidFill>
                <a:latin typeface="Courier New"/>
                <a:cs typeface="Courier New"/>
              </a:rPr>
              <a:t>.</a:t>
            </a:r>
            <a:r>
              <a:rPr dirty="0" sz="700" spc="-105">
                <a:solidFill>
                  <a:srgbClr val="B8B8B8"/>
                </a:solidFill>
                <a:latin typeface="Courier New"/>
                <a:cs typeface="Courier New"/>
              </a:rPr>
              <a:t>.</a:t>
            </a:r>
            <a:r>
              <a:rPr dirty="0" sz="700" spc="-10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algn="ctr" marR="31115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696969"/>
                </a:solidFill>
                <a:latin typeface="Times New Roman"/>
                <a:cs typeface="Times New Roman"/>
              </a:rPr>
              <a:t>762   </a:t>
            </a:r>
            <a:r>
              <a:rPr dirty="0" sz="650" spc="-1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9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-10">
                <a:solidFill>
                  <a:srgbClr val="696969"/>
                </a:solidFill>
                <a:latin typeface="Times New Roman"/>
                <a:cs typeface="Times New Roman"/>
              </a:rPr>
              <a:t>2!1</a:t>
            </a:r>
            <a:endParaRPr sz="65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0"/>
              </a:spcBef>
            </a:pPr>
            <a:r>
              <a:rPr dirty="0" sz="650" spc="15">
                <a:solidFill>
                  <a:srgbClr val="8E8E8E"/>
                </a:solidFill>
                <a:latin typeface="Arial"/>
                <a:cs typeface="Arial"/>
              </a:rPr>
              <a:t>,</a:t>
            </a:r>
            <a:r>
              <a:rPr dirty="0" sz="650" spc="-65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696969"/>
                </a:solidFill>
                <a:latin typeface="Arial"/>
                <a:cs typeface="Arial"/>
              </a:rPr>
              <a:t>00</a:t>
            </a:r>
            <a:endParaRPr sz="650">
              <a:latin typeface="Arial"/>
              <a:cs typeface="Arial"/>
            </a:endParaRPr>
          </a:p>
          <a:p>
            <a:pPr marL="175260">
              <a:lnSpc>
                <a:spcPct val="100000"/>
              </a:lnSpc>
              <a:spcBef>
                <a:spcPts val="110"/>
              </a:spcBef>
            </a:pPr>
            <a:r>
              <a:rPr dirty="0" sz="650" spc="180" b="1">
                <a:solidFill>
                  <a:srgbClr val="696969"/>
                </a:solidFill>
                <a:latin typeface="Arial"/>
                <a:cs typeface="Arial"/>
              </a:rPr>
              <a:t>,00</a:t>
            </a:r>
            <a:endParaRPr sz="65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  <a:spcBef>
                <a:spcPts val="110"/>
              </a:spcBef>
            </a:pPr>
            <a:r>
              <a:rPr dirty="0" sz="700" spc="15" b="1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dirty="0" sz="700" spc="-70" b="1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700" spc="15" b="1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  <a:p>
            <a:pPr algn="ctr" marL="60960">
              <a:lnSpc>
                <a:spcPct val="100000"/>
              </a:lnSpc>
              <a:spcBef>
                <a:spcPts val="25"/>
              </a:spcBef>
            </a:pPr>
            <a:r>
              <a:rPr dirty="0" sz="650">
                <a:solidFill>
                  <a:srgbClr val="7C7C7C"/>
                </a:solidFill>
                <a:latin typeface="Times New Roman"/>
                <a:cs typeface="Times New Roman"/>
              </a:rPr>
              <a:t>.00</a:t>
            </a:r>
            <a:endParaRPr sz="650">
              <a:latin typeface="Times New Roman"/>
              <a:cs typeface="Times New Roman"/>
            </a:endParaRPr>
          </a:p>
          <a:p>
            <a:pPr algn="ctr" marL="84455">
              <a:lnSpc>
                <a:spcPct val="100000"/>
              </a:lnSpc>
              <a:spcBef>
                <a:spcPts val="110"/>
              </a:spcBef>
            </a:pPr>
            <a:r>
              <a:rPr dirty="0" sz="650" spc="1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3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76785" y="3832826"/>
            <a:ext cx="233679" cy="124523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185"/>
              </a:spcBef>
            </a:pPr>
            <a:r>
              <a:rPr dirty="0" sz="650" spc="-3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10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-55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85"/>
              </a:spcBef>
            </a:pPr>
            <a:r>
              <a:rPr dirty="0" sz="650" spc="25">
                <a:solidFill>
                  <a:srgbClr val="565656"/>
                </a:solidFill>
                <a:latin typeface="Times New Roman"/>
                <a:cs typeface="Times New Roman"/>
              </a:rPr>
              <a:t>.00</a:t>
            </a:r>
            <a:endParaRPr sz="6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dirty="0" sz="700" spc="-10">
                <a:solidFill>
                  <a:srgbClr val="696969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650" spc="-10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650" spc="-55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36830">
              <a:lnSpc>
                <a:spcPct val="100000"/>
              </a:lnSpc>
              <a:spcBef>
                <a:spcPts val="10"/>
              </a:spcBef>
            </a:pPr>
            <a:r>
              <a:rPr dirty="0" sz="650" spc="15">
                <a:solidFill>
                  <a:srgbClr val="7C7C7C"/>
                </a:solidFill>
                <a:latin typeface="Times New Roman"/>
                <a:cs typeface="Times New Roman"/>
              </a:rPr>
              <a:t>,</a:t>
            </a:r>
            <a:r>
              <a:rPr dirty="0" sz="650" spc="-7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565656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35"/>
              </a:spcBef>
            </a:pPr>
            <a:r>
              <a:rPr dirty="0" sz="650" spc="-5">
                <a:solidFill>
                  <a:srgbClr val="414141"/>
                </a:solidFill>
                <a:latin typeface="Times New Roman"/>
                <a:cs typeface="Times New Roman"/>
              </a:rPr>
              <a:t>.</a:t>
            </a:r>
            <a:r>
              <a:rPr dirty="0" sz="650" spc="-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650" spc="-10">
                <a:solidFill>
                  <a:srgbClr val="696969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10"/>
              </a:spcBef>
            </a:pPr>
            <a:r>
              <a:rPr dirty="0" sz="700" spc="-145">
                <a:solidFill>
                  <a:srgbClr val="8E8E8E"/>
                </a:solidFill>
                <a:latin typeface="Courier New"/>
                <a:cs typeface="Courier New"/>
              </a:rPr>
              <a:t>,</a:t>
            </a:r>
            <a:r>
              <a:rPr dirty="0" sz="700" spc="-145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  <a:p>
            <a:pPr marL="34925">
              <a:lnSpc>
                <a:spcPct val="100000"/>
              </a:lnSpc>
              <a:spcBef>
                <a:spcPts val="125"/>
              </a:spcBef>
            </a:pPr>
            <a:r>
              <a:rPr dirty="0" sz="650" spc="180">
                <a:solidFill>
                  <a:srgbClr val="696969"/>
                </a:solidFill>
                <a:latin typeface="Arial"/>
                <a:cs typeface="Arial"/>
              </a:rPr>
              <a:t>,00</a:t>
            </a:r>
            <a:endParaRPr sz="65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110"/>
              </a:spcBef>
            </a:pPr>
            <a:r>
              <a:rPr dirty="0" sz="650" spc="5">
                <a:solidFill>
                  <a:srgbClr val="7C7C7C"/>
                </a:solidFill>
                <a:latin typeface="Arial"/>
                <a:cs typeface="Arial"/>
              </a:rPr>
              <a:t>,</a:t>
            </a:r>
            <a:r>
              <a:rPr dirty="0" sz="650" spc="-8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565656"/>
                </a:solidFill>
                <a:latin typeface="Arial"/>
                <a:cs typeface="Arial"/>
              </a:rPr>
              <a:t>00</a:t>
            </a:r>
            <a:endParaRPr sz="65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35"/>
              </a:spcBef>
            </a:pPr>
            <a:r>
              <a:rPr dirty="0" sz="700" spc="-30">
                <a:solidFill>
                  <a:srgbClr val="696969"/>
                </a:solidFill>
                <a:latin typeface="Arial"/>
                <a:cs typeface="Arial"/>
              </a:rPr>
              <a:t>.OD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700" spc="-5">
                <a:solidFill>
                  <a:srgbClr val="7C7C7C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73126" y="4219338"/>
            <a:ext cx="421005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140">
              <a:lnSpc>
                <a:spcPts val="1380"/>
              </a:lnSpc>
              <a:spcBef>
                <a:spcPts val="100"/>
              </a:spcBef>
            </a:pPr>
            <a:r>
              <a:rPr dirty="0" sz="1200" spc="-250">
                <a:solidFill>
                  <a:srgbClr val="414141"/>
                </a:solidFill>
                <a:latin typeface="Courier New"/>
                <a:cs typeface="Courier New"/>
              </a:rPr>
              <a:t>.</a:t>
            </a:r>
            <a:r>
              <a:rPr dirty="0" sz="1200" spc="-275">
                <a:solidFill>
                  <a:srgbClr val="696969"/>
                </a:solidFill>
                <a:latin typeface="Courier New"/>
                <a:cs typeface="Courier New"/>
              </a:rPr>
              <a:t>oo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795"/>
              </a:lnSpc>
            </a:pPr>
            <a:r>
              <a:rPr dirty="0" sz="750" spc="-40">
                <a:solidFill>
                  <a:srgbClr val="696969"/>
                </a:solidFill>
                <a:latin typeface="Times New Roman"/>
                <a:cs typeface="Times New Roman"/>
              </a:rPr>
              <a:t>io,</a:t>
            </a:r>
            <a:r>
              <a:rPr dirty="0" sz="750" spc="-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45">
                <a:solidFill>
                  <a:srgbClr val="696969"/>
                </a:solidFill>
                <a:latin typeface="Times New Roman"/>
                <a:cs typeface="Times New Roman"/>
              </a:rPr>
              <a:t>lf,:l.</a:t>
            </a:r>
            <a:r>
              <a:rPr dirty="0" sz="650" spc="-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650" spc="90">
                <a:solidFill>
                  <a:srgbClr val="696969"/>
                </a:solidFill>
                <a:latin typeface="Times New Roman"/>
                <a:cs typeface="Times New Roman"/>
              </a:rPr>
              <a:t>72</a:t>
            </a:r>
            <a:endParaRPr sz="650">
              <a:latin typeface="Times New Roman"/>
              <a:cs typeface="Times New Roman"/>
            </a:endParaRPr>
          </a:p>
          <a:p>
            <a:pPr marL="242570">
              <a:lnSpc>
                <a:spcPts val="885"/>
              </a:lnSpc>
            </a:pPr>
            <a:r>
              <a:rPr dirty="0" sz="800" spc="-170">
                <a:solidFill>
                  <a:srgbClr val="414141"/>
                </a:solidFill>
                <a:latin typeface="Courier New"/>
                <a:cs typeface="Courier New"/>
              </a:rPr>
              <a:t>.</a:t>
            </a:r>
            <a:r>
              <a:rPr dirty="0" sz="800" spc="-390">
                <a:solidFill>
                  <a:srgbClr val="414141"/>
                </a:solidFill>
                <a:latin typeface="Courier New"/>
                <a:cs typeface="Courier New"/>
              </a:rPr>
              <a:t> </a:t>
            </a:r>
            <a:r>
              <a:rPr dirty="0" sz="800" spc="-45">
                <a:solidFill>
                  <a:srgbClr val="696969"/>
                </a:solidFill>
                <a:latin typeface="Courier New"/>
                <a:cs typeface="Courier New"/>
              </a:rPr>
              <a:t>DO</a:t>
            </a:r>
            <a:endParaRPr sz="800">
              <a:latin typeface="Courier New"/>
              <a:cs typeface="Courier New"/>
            </a:endParaRPr>
          </a:p>
          <a:p>
            <a:pPr marL="242570">
              <a:lnSpc>
                <a:spcPts val="890"/>
              </a:lnSpc>
            </a:pPr>
            <a:r>
              <a:rPr dirty="0" sz="800" spc="-80">
                <a:solidFill>
                  <a:srgbClr val="696969"/>
                </a:solidFill>
                <a:latin typeface="Courier New"/>
                <a:cs typeface="Courier New"/>
              </a:rPr>
              <a:t>.DO</a:t>
            </a:r>
            <a:endParaRPr sz="800">
              <a:latin typeface="Courier New"/>
              <a:cs typeface="Courier New"/>
            </a:endParaRPr>
          </a:p>
          <a:p>
            <a:pPr marL="242570">
              <a:lnSpc>
                <a:spcPts val="925"/>
              </a:lnSpc>
            </a:pPr>
            <a:r>
              <a:rPr dirty="0" sz="800" spc="-80">
                <a:solidFill>
                  <a:srgbClr val="8E8E8E"/>
                </a:solidFill>
                <a:latin typeface="Courier New"/>
                <a:cs typeface="Courier New"/>
              </a:rPr>
              <a:t>.</a:t>
            </a:r>
            <a:r>
              <a:rPr dirty="0" sz="800" spc="-45">
                <a:solidFill>
                  <a:srgbClr val="696969"/>
                </a:solidFill>
                <a:latin typeface="Courier New"/>
                <a:cs typeface="Courier New"/>
              </a:rPr>
              <a:t>DO</a:t>
            </a:r>
            <a:endParaRPr sz="800">
              <a:latin typeface="Courier New"/>
              <a:cs typeface="Courier New"/>
            </a:endParaRPr>
          </a:p>
          <a:p>
            <a:pPr marL="260350">
              <a:lnSpc>
                <a:spcPct val="100000"/>
              </a:lnSpc>
              <a:spcBef>
                <a:spcPts val="35"/>
              </a:spcBef>
            </a:pPr>
            <a:r>
              <a:rPr dirty="0" sz="600" spc="-10">
                <a:solidFill>
                  <a:srgbClr val="414141"/>
                </a:solidFill>
                <a:latin typeface="Times New Roman"/>
                <a:cs typeface="Times New Roman"/>
              </a:rPr>
              <a:t>. </a:t>
            </a:r>
            <a:r>
              <a:rPr dirty="0" sz="600" spc="-15">
                <a:solidFill>
                  <a:srgbClr val="7C7C7C"/>
                </a:solidFill>
                <a:latin typeface="Times New Roman"/>
                <a:cs typeface="Times New Roman"/>
              </a:rPr>
              <a:t>0</a:t>
            </a:r>
            <a:r>
              <a:rPr dirty="0" sz="600" spc="-10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7C7C7C"/>
                </a:solidFill>
                <a:latin typeface="Times New Roman"/>
                <a:cs typeface="Times New Roman"/>
              </a:rPr>
              <a:t>()</a:t>
            </a:r>
            <a:endParaRPr sz="60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  <a:spcBef>
                <a:spcPts val="95"/>
              </a:spcBef>
            </a:pPr>
            <a:r>
              <a:rPr dirty="0" sz="700" spc="-20">
                <a:solidFill>
                  <a:srgbClr val="A3A3A3"/>
                </a:solidFill>
                <a:latin typeface="Courier New"/>
                <a:cs typeface="Courier New"/>
              </a:rPr>
              <a:t>.</a:t>
            </a:r>
            <a:r>
              <a:rPr dirty="0" sz="700" spc="-20">
                <a:solidFill>
                  <a:srgbClr val="696969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43958" y="3832826"/>
            <a:ext cx="381635" cy="12395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58750">
              <a:lnSpc>
                <a:spcPct val="100000"/>
              </a:lnSpc>
              <a:spcBef>
                <a:spcPts val="185"/>
              </a:spcBef>
            </a:pPr>
            <a:r>
              <a:rPr dirty="0" sz="650" spc="100">
                <a:solidFill>
                  <a:srgbClr val="696969"/>
                </a:solidFill>
                <a:latin typeface="Times New Roman"/>
                <a:cs typeface="Times New Roman"/>
              </a:rPr>
              <a:t>.001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660"/>
              </a:lnSpc>
              <a:spcBef>
                <a:spcPts val="85"/>
              </a:spcBef>
            </a:pPr>
            <a:r>
              <a:rPr dirty="0" sz="650" spc="-20">
                <a:solidFill>
                  <a:srgbClr val="565656"/>
                </a:solidFill>
                <a:latin typeface="Times New Roman"/>
                <a:cs typeface="Times New Roman"/>
              </a:rPr>
              <a:t>100  </a:t>
            </a:r>
            <a:r>
              <a:rPr dirty="0" sz="650" spc="-10">
                <a:solidFill>
                  <a:srgbClr val="565656"/>
                </a:solidFill>
                <a:latin typeface="Times New Roman"/>
                <a:cs typeface="Times New Roman"/>
              </a:rPr>
              <a:t>. </a:t>
            </a:r>
            <a:r>
              <a:rPr dirty="0" sz="650" spc="-20">
                <a:solidFill>
                  <a:srgbClr val="7C7C7C"/>
                </a:solidFill>
                <a:latin typeface="Times New Roman"/>
                <a:cs typeface="Times New Roman"/>
              </a:rPr>
              <a:t>0</a:t>
            </a:r>
            <a:r>
              <a:rPr dirty="0" sz="650" spc="-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-5">
                <a:solidFill>
                  <a:srgbClr val="7C7C7C"/>
                </a:solidFill>
                <a:latin typeface="Times New Roman"/>
                <a:cs typeface="Times New Roman"/>
              </a:rPr>
              <a:t>0'.t</a:t>
            </a:r>
            <a:endParaRPr sz="650">
              <a:latin typeface="Times New Roman"/>
              <a:cs typeface="Times New Roman"/>
            </a:endParaRPr>
          </a:p>
          <a:p>
            <a:pPr algn="ctr" marL="129539">
              <a:lnSpc>
                <a:spcPts val="950"/>
              </a:lnSpc>
            </a:pPr>
            <a:r>
              <a:rPr dirty="0" sz="1000" spc="-185" i="1">
                <a:solidFill>
                  <a:srgbClr val="A3A3A3"/>
                </a:solidFill>
                <a:latin typeface="Courier New"/>
                <a:cs typeface="Courier New"/>
              </a:rPr>
              <a:t>.</a:t>
            </a:r>
            <a:r>
              <a:rPr dirty="0" sz="1000" spc="-185" i="1">
                <a:solidFill>
                  <a:srgbClr val="696969"/>
                </a:solidFill>
                <a:latin typeface="Courier New"/>
                <a:cs typeface="Courier New"/>
              </a:rPr>
              <a:t>oat</a:t>
            </a:r>
            <a:endParaRPr sz="1000">
              <a:latin typeface="Courier New"/>
              <a:cs typeface="Courier New"/>
            </a:endParaRPr>
          </a:p>
          <a:p>
            <a:pPr algn="ctr" marL="150495">
              <a:lnSpc>
                <a:spcPts val="810"/>
              </a:lnSpc>
            </a:pPr>
            <a:r>
              <a:rPr dirty="0" sz="950" spc="1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950" spc="15">
                <a:solidFill>
                  <a:srgbClr val="696969"/>
                </a:solidFill>
                <a:latin typeface="Times New Roman"/>
                <a:cs typeface="Times New Roman"/>
              </a:rPr>
              <a:t>oot</a:t>
            </a:r>
            <a:endParaRPr sz="950">
              <a:latin typeface="Times New Roman"/>
              <a:cs typeface="Times New Roman"/>
            </a:endParaRPr>
          </a:p>
          <a:p>
            <a:pPr algn="ctr" marL="151765">
              <a:lnSpc>
                <a:spcPts val="1000"/>
              </a:lnSpc>
            </a:pPr>
            <a:r>
              <a:rPr dirty="0" sz="1000" spc="-60">
                <a:solidFill>
                  <a:srgbClr val="7C7C7C"/>
                </a:solidFill>
                <a:latin typeface="Times New Roman"/>
                <a:cs typeface="Times New Roman"/>
              </a:rPr>
              <a:t>.oo-,</a:t>
            </a:r>
            <a:endParaRPr sz="1000">
              <a:latin typeface="Times New Roman"/>
              <a:cs typeface="Times New Roman"/>
            </a:endParaRPr>
          </a:p>
          <a:p>
            <a:pPr algn="ctr" marL="33020">
              <a:lnSpc>
                <a:spcPct val="100000"/>
              </a:lnSpc>
              <a:spcBef>
                <a:spcPts val="65"/>
              </a:spcBef>
            </a:pPr>
            <a:r>
              <a:rPr dirty="0" sz="650" spc="-55">
                <a:solidFill>
                  <a:srgbClr val="696969"/>
                </a:solidFill>
                <a:latin typeface="Arial"/>
                <a:cs typeface="Arial"/>
              </a:rPr>
              <a:t>88.9!1'.,1;</a:t>
            </a:r>
            <a:endParaRPr sz="650">
              <a:latin typeface="Arial"/>
              <a:cs typeface="Arial"/>
            </a:endParaRPr>
          </a:p>
          <a:p>
            <a:pPr algn="ctr" marL="118110">
              <a:lnSpc>
                <a:spcPts val="670"/>
              </a:lnSpc>
              <a:spcBef>
                <a:spcPts val="110"/>
              </a:spcBef>
            </a:pPr>
            <a:r>
              <a:rPr dirty="0" sz="650" spc="-25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dirty="0" sz="650" spc="-135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sz="650" spc="-40">
                <a:solidFill>
                  <a:srgbClr val="696969"/>
                </a:solidFill>
                <a:latin typeface="Arial"/>
                <a:cs typeface="Arial"/>
              </a:rPr>
              <a:t>00,:</a:t>
            </a:r>
            <a:endParaRPr sz="650">
              <a:latin typeface="Arial"/>
              <a:cs typeface="Arial"/>
            </a:endParaRPr>
          </a:p>
          <a:p>
            <a:pPr algn="ctr" marL="52705">
              <a:lnSpc>
                <a:spcPts val="1010"/>
              </a:lnSpc>
            </a:pPr>
            <a:r>
              <a:rPr dirty="0" sz="1000" spc="-4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1000" spc="-17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1000" spc="-40">
                <a:solidFill>
                  <a:srgbClr val="696969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algn="ctr" marL="147955">
              <a:lnSpc>
                <a:spcPts val="940"/>
              </a:lnSpc>
            </a:pPr>
            <a:r>
              <a:rPr dirty="0" sz="850" spc="-3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dirty="0" sz="850" spc="-165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sz="850" spc="-50">
                <a:solidFill>
                  <a:srgbClr val="696969"/>
                </a:solidFill>
                <a:latin typeface="Arial"/>
                <a:cs typeface="Arial"/>
              </a:rPr>
              <a:t>ooi:</a:t>
            </a:r>
            <a:endParaRPr sz="850">
              <a:latin typeface="Arial"/>
              <a:cs typeface="Arial"/>
            </a:endParaRPr>
          </a:p>
          <a:p>
            <a:pPr algn="ctr" marL="43180">
              <a:lnSpc>
                <a:spcPct val="100000"/>
              </a:lnSpc>
              <a:spcBef>
                <a:spcPts val="45"/>
              </a:spcBef>
            </a:pPr>
            <a:r>
              <a:rPr dirty="0" sz="650">
                <a:solidFill>
                  <a:srgbClr val="696969"/>
                </a:solidFill>
                <a:latin typeface="Arial"/>
                <a:cs typeface="Arial"/>
              </a:rPr>
              <a:t>-0</a:t>
            </a:r>
            <a:endParaRPr sz="650">
              <a:latin typeface="Arial"/>
              <a:cs typeface="Arial"/>
            </a:endParaRPr>
          </a:p>
          <a:p>
            <a:pPr algn="ctr" marL="149225">
              <a:lnSpc>
                <a:spcPct val="100000"/>
              </a:lnSpc>
              <a:spcBef>
                <a:spcPts val="60"/>
              </a:spcBef>
            </a:pPr>
            <a:r>
              <a:rPr dirty="0" sz="600" spc="15">
                <a:solidFill>
                  <a:srgbClr val="696969"/>
                </a:solidFill>
                <a:latin typeface="Arial"/>
                <a:cs typeface="Arial"/>
              </a:rPr>
              <a:t>.00):.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1201360" y="5043851"/>
          <a:ext cx="6358890" cy="349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305"/>
                <a:gridCol w="775334"/>
                <a:gridCol w="638175"/>
                <a:gridCol w="704214"/>
                <a:gridCol w="842010"/>
                <a:gridCol w="574039"/>
                <a:gridCol w="755650"/>
                <a:gridCol w="517525"/>
              </a:tblGrid>
              <a:tr h="186656">
                <a:tc>
                  <a:txBody>
                    <a:bodyPr/>
                    <a:lstStyle/>
                    <a:p>
                      <a:pPr algn="ctr" marR="2851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$2498 </a:t>
                      </a:r>
                      <a:r>
                        <a:rPr dirty="0" sz="650" spc="-8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H&lt;&gt;n</a:t>
                      </a:r>
                      <a:r>
                        <a:rPr dirty="0" sz="650" spc="-8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dirty="0" sz="650" spc="-7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E"Apla </a:t>
                      </a:r>
                      <a:r>
                        <a:rPr dirty="0" sz="650" spc="-6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y,ee</a:t>
                      </a:r>
                      <a:r>
                        <a:rPr dirty="0" sz="650" spc="-5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20" b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fnvel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1689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750" i="1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8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1290">
                        <a:lnSpc>
                          <a:spcPts val="1095"/>
                        </a:lnSpc>
                      </a:pPr>
                      <a:r>
                        <a:rPr dirty="0" sz="1000" spc="-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000" spc="3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-5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975" indent="-139065">
                        <a:lnSpc>
                          <a:spcPct val="100000"/>
                        </a:lnSpc>
                        <a:spcBef>
                          <a:spcPts val="265"/>
                        </a:spcBef>
                        <a:buClr>
                          <a:srgbClr val="000000"/>
                        </a:buClr>
                        <a:buChar char="•"/>
                        <a:tabLst>
                          <a:tab pos="308610" algn="l"/>
                        </a:tabLst>
                      </a:pPr>
                      <a:r>
                        <a:rPr dirty="0" sz="650" spc="37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.30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5255">
                        <a:lnSpc>
                          <a:spcPts val="1115"/>
                        </a:lnSpc>
                      </a:pPr>
                      <a:r>
                        <a:rPr dirty="0" sz="1000" spc="-229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-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eo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6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650" spc="-4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650" spc="-65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650" spc="-35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650" spc="-65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234 </a:t>
                      </a:r>
                      <a:r>
                        <a:rPr dirty="0" sz="650" spc="-3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6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650" spc="-35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dirty="0" sz="650" spc="-6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z="650" spc="2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):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ctr" marR="338455">
                        <a:lnSpc>
                          <a:spcPts val="825"/>
                        </a:lnSpc>
                        <a:spcBef>
                          <a:spcPts val="355"/>
                        </a:spcBef>
                      </a:pPr>
                      <a:r>
                        <a:rPr dirty="0" sz="750" spc="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Tot:a1</a:t>
                      </a:r>
                      <a:r>
                        <a:rPr dirty="0" sz="750" spc="3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3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TraYel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algn="r" marR="167640">
                        <a:lnSpc>
                          <a:spcPts val="700"/>
                        </a:lnSpc>
                        <a:spcBef>
                          <a:spcPts val="480"/>
                        </a:spcBef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6,250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ts val="750"/>
                        </a:lnSpc>
                        <a:spcBef>
                          <a:spcPts val="430"/>
                        </a:spcBef>
                      </a:pPr>
                      <a:r>
                        <a:rPr dirty="0" sz="650" spc="-12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6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9,</a:t>
                      </a:r>
                      <a:r>
                        <a:rPr dirty="0" sz="6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1:25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154940">
                        <a:lnSpc>
                          <a:spcPts val="625"/>
                        </a:lnSpc>
                      </a:pPr>
                      <a:r>
                        <a:rPr dirty="0" sz="600" i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-&amp;1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700"/>
                        </a:lnSpc>
                        <a:spcBef>
                          <a:spcPts val="480"/>
                        </a:spcBef>
                      </a:pPr>
                      <a:r>
                        <a:rPr dirty="0" sz="650" spc="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650" spc="4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650" spc="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tl2ll</a:t>
                      </a:r>
                      <a:r>
                        <a:rPr dirty="0" sz="650" spc="-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1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.67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40970">
                        <a:lnSpc>
                          <a:spcPts val="700"/>
                        </a:lnSpc>
                        <a:spcBef>
                          <a:spcPts val="480"/>
                        </a:spcBef>
                      </a:pPr>
                      <a:r>
                        <a:rPr dirty="0" sz="650" spc="10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75">
                          <a:solidFill>
                            <a:srgbClr val="A3A3A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2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55575">
                        <a:lnSpc>
                          <a:spcPts val="700"/>
                        </a:lnSpc>
                        <a:spcBef>
                          <a:spcPts val="480"/>
                        </a:spcBef>
                      </a:pPr>
                      <a:r>
                        <a:rPr dirty="0" sz="650" spc="1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7,</a:t>
                      </a:r>
                      <a:r>
                        <a:rPr dirty="0" sz="650" spc="-8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7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1'01.33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50800">
                        <a:lnSpc>
                          <a:spcPts val="700"/>
                        </a:lnSpc>
                        <a:spcBef>
                          <a:spcPts val="480"/>
                        </a:spcBef>
                      </a:pP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650" spc="4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65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-85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027;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0" name="object 70"/>
          <p:cNvSpPr txBox="1"/>
          <p:nvPr/>
        </p:nvSpPr>
        <p:spPr>
          <a:xfrm>
            <a:off x="4465796" y="5671747"/>
            <a:ext cx="34156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5">
                <a:solidFill>
                  <a:srgbClr val="696969"/>
                </a:solidFill>
                <a:latin typeface="Arial"/>
                <a:cs typeface="Arial"/>
              </a:rPr>
              <a:t>Raporl: </a:t>
            </a:r>
            <a:r>
              <a:rPr dirty="0" sz="750" spc="70">
                <a:solidFill>
                  <a:srgbClr val="696969"/>
                </a:solidFill>
                <a:latin typeface="Times New Roman"/>
                <a:cs typeface="Times New Roman"/>
              </a:rPr>
              <a:t>Generated </a:t>
            </a:r>
            <a:r>
              <a:rPr dirty="0" sz="650" spc="50">
                <a:solidFill>
                  <a:srgbClr val="565656"/>
                </a:solidFill>
                <a:latin typeface="Times New Roman"/>
                <a:cs typeface="Times New Roman"/>
              </a:rPr>
              <a:t>in </a:t>
            </a:r>
            <a:r>
              <a:rPr dirty="0" sz="750" spc="105">
                <a:solidFill>
                  <a:srgbClr val="696969"/>
                </a:solidFill>
                <a:latin typeface="Times New Roman"/>
                <a:cs typeface="Times New Roman"/>
              </a:rPr>
              <a:t>MSTR </a:t>
            </a:r>
            <a:r>
              <a:rPr dirty="0" sz="650" spc="70">
                <a:solidFill>
                  <a:srgbClr val="696969"/>
                </a:solidFill>
                <a:latin typeface="Times New Roman"/>
                <a:cs typeface="Times New Roman"/>
              </a:rPr>
              <a:t>by </a:t>
            </a:r>
            <a:r>
              <a:rPr dirty="0" sz="750" spc="105">
                <a:solidFill>
                  <a:srgbClr val="565656"/>
                </a:solidFill>
                <a:latin typeface="Times New Roman"/>
                <a:cs typeface="Times New Roman"/>
              </a:rPr>
              <a:t>MBltOWN </a:t>
            </a:r>
            <a:r>
              <a:rPr dirty="0" sz="600" spc="-25">
                <a:solidFill>
                  <a:srgbClr val="696969"/>
                </a:solidFill>
                <a:latin typeface="Times New Roman"/>
                <a:cs typeface="Times New Roman"/>
              </a:rPr>
              <a:t>&lt;HI </a:t>
            </a:r>
            <a:r>
              <a:rPr dirty="0" sz="750" spc="40">
                <a:solidFill>
                  <a:srgbClr val="696969"/>
                </a:solidFill>
                <a:latin typeface="Arial"/>
                <a:cs typeface="Arial"/>
              </a:rPr>
              <a:t>Tue </a:t>
            </a:r>
            <a:r>
              <a:rPr dirty="0" sz="750" spc="30">
                <a:solidFill>
                  <a:srgbClr val="696969"/>
                </a:solidFill>
                <a:latin typeface="Times New Roman"/>
                <a:cs typeface="Times New Roman"/>
              </a:rPr>
              <a:t>Jun </a:t>
            </a:r>
            <a:r>
              <a:rPr dirty="0" sz="750" spc="35">
                <a:solidFill>
                  <a:srgbClr val="696969"/>
                </a:solidFill>
                <a:latin typeface="Times New Roman"/>
                <a:cs typeface="Times New Roman"/>
              </a:rPr>
              <a:t>16 </a:t>
            </a:r>
            <a:r>
              <a:rPr dirty="0" sz="750" spc="100">
                <a:solidFill>
                  <a:srgbClr val="696969"/>
                </a:solidFill>
                <a:latin typeface="Times New Roman"/>
                <a:cs typeface="Times New Roman"/>
              </a:rPr>
              <a:t>U:2;;,u</a:t>
            </a:r>
            <a:r>
              <a:rPr dirty="0" sz="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565656"/>
                </a:solidFill>
                <a:latin typeface="Times New Roman"/>
                <a:cs typeface="Times New Roman"/>
              </a:rPr>
              <a:t>2015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60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1086" y="461581"/>
            <a:ext cx="49631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Objectives </a:t>
            </a:r>
            <a:r>
              <a:rPr dirty="0" sz="4400" spc="-30"/>
              <a:t>for </a:t>
            </a:r>
            <a:r>
              <a:rPr dirty="0" sz="4400" spc="-5"/>
              <a:t>FD</a:t>
            </a:r>
            <a:r>
              <a:rPr dirty="0" sz="4400" spc="-30"/>
              <a:t> </a:t>
            </a:r>
            <a:r>
              <a:rPr dirty="0" sz="4400" spc="-5"/>
              <a:t>601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8643" y="1246535"/>
            <a:ext cx="3870325" cy="4701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9969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15">
                <a:latin typeface="Calibri"/>
                <a:cs typeface="Calibri"/>
              </a:rPr>
              <a:t>Understand </a:t>
            </a:r>
            <a:r>
              <a:rPr dirty="0" sz="2600" spc="-10">
                <a:latin typeface="Calibri"/>
                <a:cs typeface="Calibri"/>
              </a:rPr>
              <a:t>what  reconciling </a:t>
            </a:r>
            <a:r>
              <a:rPr dirty="0" sz="2600">
                <a:latin typeface="Calibri"/>
                <a:cs typeface="Calibri"/>
              </a:rPr>
              <a:t>is and </a:t>
            </a:r>
            <a:r>
              <a:rPr dirty="0" sz="2600" spc="-20">
                <a:latin typeface="Calibri"/>
                <a:cs typeface="Calibri"/>
              </a:rPr>
              <a:t>why it’s  </a:t>
            </a:r>
            <a:r>
              <a:rPr dirty="0" sz="2600" spc="-10">
                <a:latin typeface="Calibri"/>
                <a:cs typeface="Calibri"/>
              </a:rPr>
              <a:t>important.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2971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>
                <a:latin typeface="Calibri"/>
                <a:cs typeface="Calibri"/>
              </a:rPr>
              <a:t>Become </a:t>
            </a:r>
            <a:r>
              <a:rPr dirty="0" sz="2600" spc="-10">
                <a:latin typeface="Calibri"/>
                <a:cs typeface="Calibri"/>
              </a:rPr>
              <a:t>familiar </a:t>
            </a:r>
            <a:r>
              <a:rPr dirty="0" sz="2600">
                <a:latin typeface="Calibri"/>
                <a:cs typeface="Calibri"/>
              </a:rPr>
              <a:t>with  </a:t>
            </a:r>
            <a:r>
              <a:rPr dirty="0" sz="2600" spc="-10">
                <a:latin typeface="Calibri"/>
                <a:cs typeface="Calibri"/>
              </a:rPr>
              <a:t>reconciliation </a:t>
            </a:r>
            <a:r>
              <a:rPr dirty="0" sz="2600" spc="-5">
                <a:latin typeface="Calibri"/>
                <a:cs typeface="Calibri"/>
              </a:rPr>
              <a:t>processes 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tools.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>
                <a:latin typeface="Calibri"/>
                <a:cs typeface="Calibri"/>
              </a:rPr>
              <a:t>Develop </a:t>
            </a:r>
            <a:r>
              <a:rPr dirty="0" sz="2600" spc="-10">
                <a:latin typeface="Calibri"/>
                <a:cs typeface="Calibri"/>
              </a:rPr>
              <a:t>problem </a:t>
            </a:r>
            <a:r>
              <a:rPr dirty="0" sz="2600" spc="-5">
                <a:latin typeface="Calibri"/>
                <a:cs typeface="Calibri"/>
              </a:rPr>
              <a:t>solving  </a:t>
            </a:r>
            <a:r>
              <a:rPr dirty="0" sz="2600" spc="-15">
                <a:latin typeface="Calibri"/>
                <a:cs typeface="Calibri"/>
              </a:rPr>
              <a:t>strategies </a:t>
            </a:r>
            <a:r>
              <a:rPr dirty="0" sz="2600">
                <a:latin typeface="Calibri"/>
                <a:cs typeface="Calibri"/>
              </a:rPr>
              <a:t>and learn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about  campus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resources.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627632"/>
            <a:ext cx="4428743" cy="3220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238" y="940453"/>
            <a:ext cx="1477199" cy="13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71274" y="4152649"/>
            <a:ext cx="915619" cy="280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56552" y="4116008"/>
            <a:ext cx="585996" cy="305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67503" y="4116008"/>
            <a:ext cx="1110951" cy="26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76120" y="4103794"/>
            <a:ext cx="805744" cy="366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0951" y="5019820"/>
            <a:ext cx="2026570" cy="3175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15439" y="5633557"/>
            <a:ext cx="854577" cy="326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17054" y="5435084"/>
            <a:ext cx="3296229" cy="977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70733" y="5331270"/>
            <a:ext cx="0" cy="671830"/>
          </a:xfrm>
          <a:custGeom>
            <a:avLst/>
            <a:gdLst/>
            <a:ahLst/>
            <a:cxnLst/>
            <a:rect l="l" t="t" r="r" b="b"/>
            <a:pathLst>
              <a:path w="0" h="671829">
                <a:moveTo>
                  <a:pt x="0" y="671752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37520" y="5328216"/>
            <a:ext cx="879475" cy="0"/>
          </a:xfrm>
          <a:custGeom>
            <a:avLst/>
            <a:gdLst/>
            <a:ahLst/>
            <a:cxnLst/>
            <a:rect l="l" t="t" r="r" b="b"/>
            <a:pathLst>
              <a:path w="879475" h="0">
                <a:moveTo>
                  <a:pt x="0" y="0"/>
                </a:moveTo>
                <a:lnTo>
                  <a:pt x="878994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45959" y="1077857"/>
            <a:ext cx="6443345" cy="0"/>
          </a:xfrm>
          <a:custGeom>
            <a:avLst/>
            <a:gdLst/>
            <a:ahLst/>
            <a:cxnLst/>
            <a:rect l="l" t="t" r="r" b="b"/>
            <a:pathLst>
              <a:path w="6443345" h="0">
                <a:moveTo>
                  <a:pt x="0" y="0"/>
                </a:moveTo>
                <a:lnTo>
                  <a:pt x="64429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14720" y="17862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73247" y="1786250"/>
            <a:ext cx="1990089" cy="0"/>
          </a:xfrm>
          <a:custGeom>
            <a:avLst/>
            <a:gdLst/>
            <a:ahLst/>
            <a:cxnLst/>
            <a:rect l="l" t="t" r="r" b="b"/>
            <a:pathLst>
              <a:path w="1990089" h="0">
                <a:moveTo>
                  <a:pt x="0" y="0"/>
                </a:moveTo>
                <a:lnTo>
                  <a:pt x="1989945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63192" y="178625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 h="0">
                <a:moveTo>
                  <a:pt x="0" y="0"/>
                </a:moveTo>
                <a:lnTo>
                  <a:pt x="7996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62833" y="1786250"/>
            <a:ext cx="1193800" cy="0"/>
          </a:xfrm>
          <a:custGeom>
            <a:avLst/>
            <a:gdLst/>
            <a:ahLst/>
            <a:cxnLst/>
            <a:rect l="l" t="t" r="r" b="b"/>
            <a:pathLst>
              <a:path w="1193800" h="0">
                <a:moveTo>
                  <a:pt x="0" y="0"/>
                </a:moveTo>
                <a:lnTo>
                  <a:pt x="1193356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73247" y="2961816"/>
            <a:ext cx="662305" cy="0"/>
          </a:xfrm>
          <a:custGeom>
            <a:avLst/>
            <a:gdLst/>
            <a:ahLst/>
            <a:cxnLst/>
            <a:rect l="l" t="t" r="r" b="b"/>
            <a:pathLst>
              <a:path w="662304" h="0">
                <a:moveTo>
                  <a:pt x="0" y="0"/>
                </a:moveTo>
                <a:lnTo>
                  <a:pt x="662297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35545" y="2961816"/>
            <a:ext cx="1327785" cy="0"/>
          </a:xfrm>
          <a:custGeom>
            <a:avLst/>
            <a:gdLst/>
            <a:ahLst/>
            <a:cxnLst/>
            <a:rect l="l" t="t" r="r" b="b"/>
            <a:pathLst>
              <a:path w="1327785" h="0">
                <a:moveTo>
                  <a:pt x="0" y="0"/>
                </a:moveTo>
                <a:lnTo>
                  <a:pt x="13276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63192" y="2961816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5" h="0">
                <a:moveTo>
                  <a:pt x="0" y="0"/>
                </a:moveTo>
                <a:lnTo>
                  <a:pt x="1992997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02210" y="946594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9156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510866" y="921645"/>
            <a:ext cx="29781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0">
                <a:solidFill>
                  <a:srgbClr val="7C7C7C"/>
                </a:solidFill>
                <a:latin typeface="Arial"/>
                <a:cs typeface="Arial"/>
              </a:rPr>
              <a:t>Pii.¢3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01827" y="1126239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30520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83234" y="1126239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39676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344684" y="1129533"/>
            <a:ext cx="64769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5">
                <a:solidFill>
                  <a:srgbClr val="8C8C8C"/>
                </a:solidFill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84933" y="924190"/>
            <a:ext cx="1308100" cy="30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5">
                <a:solidFill>
                  <a:srgbClr val="B3B1B3"/>
                </a:solidFill>
                <a:latin typeface="Times New Roman"/>
                <a:cs typeface="Times New Roman"/>
              </a:rPr>
              <a:t>. </a:t>
            </a:r>
            <a:r>
              <a:rPr dirty="0" sz="600" spc="125">
                <a:solidFill>
                  <a:srgbClr val="7C7C7C"/>
                </a:solidFill>
                <a:latin typeface="Times New Roman"/>
                <a:cs typeface="Times New Roman"/>
              </a:rPr>
              <a:t>c</a:t>
            </a:r>
            <a:r>
              <a:rPr dirty="0" sz="700" spc="125" i="1">
                <a:solidFill>
                  <a:srgbClr val="7C7C7C"/>
                </a:solidFill>
                <a:latin typeface="Times New Roman"/>
                <a:cs typeface="Times New Roman"/>
              </a:rPr>
              <a:t>=BD1ll,m.o</a:t>
            </a:r>
            <a:r>
              <a:rPr dirty="0" sz="700" spc="-5" i="1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00" spc="204" i="1">
                <a:solidFill>
                  <a:srgbClr val="7C7C7C"/>
                </a:solidFill>
                <a:latin typeface="Times New Roman"/>
                <a:cs typeface="Times New Roman"/>
              </a:rPr>
              <a:t>OCT</a:t>
            </a:r>
            <a:endParaRPr sz="700">
              <a:latin typeface="Times New Roman"/>
              <a:cs typeface="Times New Roman"/>
            </a:endParaRPr>
          </a:p>
          <a:p>
            <a:pPr marL="582295">
              <a:lnSpc>
                <a:spcPct val="100000"/>
              </a:lnSpc>
              <a:spcBef>
                <a:spcPts val="655"/>
              </a:spcBef>
              <a:tabLst>
                <a:tab pos="1199515" algn="l"/>
              </a:tabLst>
            </a:pPr>
            <a:r>
              <a:rPr dirty="0" sz="550" spc="-5">
                <a:solidFill>
                  <a:srgbClr val="8C8C8C"/>
                </a:solidFill>
                <a:latin typeface="Arial"/>
                <a:cs typeface="Arial"/>
              </a:rPr>
              <a:t>0</a:t>
            </a:r>
            <a:r>
              <a:rPr dirty="0" sz="550" spc="-5">
                <a:solidFill>
                  <a:srgbClr val="8C8C8C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8C8C8C"/>
                </a:solidFill>
                <a:latin typeface="Times New Roman"/>
                <a:cs typeface="Times New Roman"/>
              </a:rPr>
              <a:t>.00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90490" y="1130305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4">
                <a:moveTo>
                  <a:pt x="0" y="0"/>
                </a:moveTo>
                <a:lnTo>
                  <a:pt x="0" y="95462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93927" y="1058069"/>
            <a:ext cx="0" cy="180340"/>
          </a:xfrm>
          <a:custGeom>
            <a:avLst/>
            <a:gdLst/>
            <a:ahLst/>
            <a:cxnLst/>
            <a:rect l="l" t="t" r="r" b="b"/>
            <a:pathLst>
              <a:path w="0" h="180340">
                <a:moveTo>
                  <a:pt x="0" y="0"/>
                </a:moveTo>
                <a:lnTo>
                  <a:pt x="0" y="179833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984773" y="1050653"/>
            <a:ext cx="14668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6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1050" spc="-165">
                <a:solidFill>
                  <a:srgbClr val="7C7C7C"/>
                </a:solidFill>
                <a:latin typeface="Times New Roman"/>
                <a:cs typeface="Times New Roman"/>
              </a:rPr>
              <a:t>oo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94763" y="1112491"/>
            <a:ext cx="18415" cy="85725"/>
          </a:xfrm>
          <a:custGeom>
            <a:avLst/>
            <a:gdLst/>
            <a:ahLst/>
            <a:cxnLst/>
            <a:rect l="l" t="t" r="r" b="b"/>
            <a:pathLst>
              <a:path w="18415" h="85725">
                <a:moveTo>
                  <a:pt x="0" y="0"/>
                </a:moveTo>
                <a:lnTo>
                  <a:pt x="18312" y="0"/>
                </a:lnTo>
                <a:lnTo>
                  <a:pt x="18312" y="85635"/>
                </a:lnTo>
                <a:lnTo>
                  <a:pt x="0" y="85635"/>
                </a:lnTo>
                <a:lnTo>
                  <a:pt x="0" y="0"/>
                </a:lnTo>
                <a:close/>
              </a:path>
            </a:pathLst>
          </a:custGeom>
          <a:solidFill>
            <a:srgbClr val="EF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27083" y="1112491"/>
            <a:ext cx="3175" cy="85725"/>
          </a:xfrm>
          <a:custGeom>
            <a:avLst/>
            <a:gdLst/>
            <a:ahLst/>
            <a:cxnLst/>
            <a:rect l="l" t="t" r="r" b="b"/>
            <a:pathLst>
              <a:path w="3175" h="85725">
                <a:moveTo>
                  <a:pt x="0" y="0"/>
                </a:moveTo>
                <a:lnTo>
                  <a:pt x="3052" y="0"/>
                </a:lnTo>
                <a:lnTo>
                  <a:pt x="3052" y="85635"/>
                </a:lnTo>
                <a:lnTo>
                  <a:pt x="0" y="85635"/>
                </a:lnTo>
                <a:lnTo>
                  <a:pt x="0" y="0"/>
                </a:lnTo>
                <a:close/>
              </a:path>
            </a:pathLst>
          </a:custGeom>
          <a:solidFill>
            <a:srgbClr val="EF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694765" y="1102306"/>
            <a:ext cx="15557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40">
                <a:solidFill>
                  <a:srgbClr val="B3B1B3"/>
                </a:solidFill>
                <a:latin typeface="Times New Roman"/>
                <a:cs typeface="Times New Roman"/>
              </a:rPr>
              <a:t>. </a:t>
            </a:r>
            <a:r>
              <a:rPr dirty="0" sz="500" spc="-50">
                <a:solidFill>
                  <a:srgbClr val="7C7C7C"/>
                </a:solidFill>
                <a:latin typeface="Times New Roman"/>
                <a:cs typeface="Times New Roman"/>
              </a:rPr>
              <a:t>l)</a:t>
            </a:r>
            <a:r>
              <a:rPr dirty="0" sz="500" spc="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500" spc="-30">
                <a:solidFill>
                  <a:srgbClr val="7C7C7C"/>
                </a:solidFill>
                <a:latin typeface="Times New Roman"/>
                <a:cs typeface="Times New Roman"/>
              </a:rPr>
              <a:t>Q</a:t>
            </a:r>
            <a:r>
              <a:rPr dirty="0" sz="500" spc="-30">
                <a:solidFill>
                  <a:srgbClr val="B3B1B3"/>
                </a:solidFill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62993" y="1085027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855"/>
                </a:lnTo>
              </a:path>
            </a:pathLst>
          </a:custGeom>
          <a:ln w="9156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245719" y="1076352"/>
            <a:ext cx="2006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0">
                <a:solidFill>
                  <a:srgbClr val="A0A0A0"/>
                </a:solidFill>
                <a:latin typeface="Times New Roman"/>
                <a:cs typeface="Times New Roman"/>
              </a:rPr>
              <a:t>,</a:t>
            </a:r>
            <a:r>
              <a:rPr dirty="0" sz="800" spc="-16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800" spc="-204">
                <a:solidFill>
                  <a:srgbClr val="7C7C7C"/>
                </a:solidFill>
                <a:latin typeface="Times New Roman"/>
                <a:cs typeface="Times New Roman"/>
              </a:rPr>
              <a:t>OOX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28879" y="1116810"/>
            <a:ext cx="1487170" cy="24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  <a:tabLst>
                <a:tab pos="1428750" algn="l"/>
              </a:tabLst>
            </a:pPr>
            <a:r>
              <a:rPr dirty="0" sz="600" spc="-10">
                <a:solidFill>
                  <a:srgbClr val="7C7C7C"/>
                </a:solidFill>
                <a:latin typeface="Times New Roman"/>
                <a:cs typeface="Times New Roman"/>
              </a:rPr>
              <a:t>G2!iOS </a:t>
            </a:r>
            <a:r>
              <a:rPr dirty="0" sz="600" spc="13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00" spc="10">
                <a:solidFill>
                  <a:srgbClr val="7C7C7C"/>
                </a:solidFill>
                <a:latin typeface="Times New Roman"/>
                <a:cs typeface="Times New Roman"/>
              </a:rPr>
              <a:t>l!oJt  </a:t>
            </a:r>
            <a:r>
              <a:rPr dirty="0" sz="600" spc="15">
                <a:solidFill>
                  <a:srgbClr val="7C7C7C"/>
                </a:solidFill>
                <a:latin typeface="Times New Roman"/>
                <a:cs typeface="Times New Roman"/>
              </a:rPr>
              <a:t>O:Ui&lt;ill </a:t>
            </a:r>
            <a:r>
              <a:rPr dirty="0" sz="600" spc="18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35">
                <a:solidFill>
                  <a:srgbClr val="7C7C7C"/>
                </a:solidFill>
                <a:latin typeface="Times New Roman"/>
                <a:cs typeface="Times New Roman"/>
              </a:rPr>
              <a:t>Egu</a:t>
            </a:r>
            <a:r>
              <a:rPr dirty="0" sz="650" spc="35">
                <a:solidFill>
                  <a:srgbClr val="A0A0A0"/>
                </a:solidFill>
                <a:latin typeface="Times New Roman"/>
                <a:cs typeface="Times New Roman"/>
              </a:rPr>
              <a:t>i</a:t>
            </a:r>
            <a:r>
              <a:rPr dirty="0" sz="650" spc="35">
                <a:solidFill>
                  <a:srgbClr val="7C7C7C"/>
                </a:solidFill>
                <a:latin typeface="Times New Roman"/>
                <a:cs typeface="Times New Roman"/>
              </a:rPr>
              <a:t>p,o </a:t>
            </a:r>
            <a:r>
              <a:rPr dirty="0" sz="650" spc="15">
                <a:solidFill>
                  <a:srgbClr val="7C7C7C"/>
                </a:solidFill>
                <a:latin typeface="Times New Roman"/>
                <a:cs typeface="Times New Roman"/>
              </a:rPr>
              <a:t>;i</a:t>
            </a:r>
            <a:r>
              <a:rPr dirty="0" sz="650" spc="13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650" spc="-6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7C7C7C"/>
                </a:solidFill>
                <a:latin typeface="Times New Roman"/>
                <a:cs typeface="Times New Roman"/>
              </a:rPr>
              <a:t>-	t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50" spc="-55">
                <a:solidFill>
                  <a:srgbClr val="7C7C7C"/>
                </a:solidFill>
                <a:latin typeface="Arial"/>
                <a:cs typeface="Arial"/>
              </a:rPr>
              <a:t>G:2529   </a:t>
            </a:r>
            <a:r>
              <a:rPr dirty="0" sz="700" spc="-35">
                <a:solidFill>
                  <a:srgbClr val="7C7C7C"/>
                </a:solidFill>
                <a:latin typeface="Times New Roman"/>
                <a:cs typeface="Times New Roman"/>
              </a:rPr>
              <a:t>lt!mia     </a:t>
            </a:r>
            <a:r>
              <a:rPr dirty="0" sz="550" spc="-5">
                <a:solidFill>
                  <a:srgbClr val="7C7C7C"/>
                </a:solidFill>
                <a:latin typeface="Arial"/>
                <a:cs typeface="Arial"/>
              </a:rPr>
              <a:t>,;ill.  </a:t>
            </a:r>
            <a:r>
              <a:rPr dirty="0" sz="700">
                <a:solidFill>
                  <a:srgbClr val="7C7C7C"/>
                </a:solidFill>
                <a:latin typeface="Times New Roman"/>
                <a:cs typeface="Times New Roman"/>
              </a:rPr>
              <a:t>ll  </a:t>
            </a:r>
            <a:r>
              <a:rPr dirty="0" sz="650" spc="-120">
                <a:solidFill>
                  <a:srgbClr val="7C7C7C"/>
                </a:solidFill>
                <a:latin typeface="Arial"/>
                <a:cs typeface="Arial"/>
              </a:rPr>
              <a:t>&lt;&gt;J      </a:t>
            </a:r>
            <a:r>
              <a:rPr dirty="0" baseline="5050" sz="825" spc="15">
                <a:solidFill>
                  <a:srgbClr val="7C7C7C"/>
                </a:solidFill>
                <a:latin typeface="Arial"/>
                <a:cs typeface="Arial"/>
              </a:rPr>
              <a:t>le  </a:t>
            </a:r>
            <a:r>
              <a:rPr dirty="0" baseline="3968" sz="1050" spc="15">
                <a:solidFill>
                  <a:srgbClr val="7C7C7C"/>
                </a:solidFill>
                <a:latin typeface="Times New Roman"/>
                <a:cs typeface="Times New Roman"/>
              </a:rPr>
              <a:t>ll</a:t>
            </a:r>
            <a:r>
              <a:rPr dirty="0" baseline="3968" sz="1050" spc="3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40">
                <a:solidFill>
                  <a:srgbClr val="7C7C7C"/>
                </a:solidFill>
                <a:latin typeface="Arial"/>
                <a:cs typeface="Arial"/>
              </a:rPr>
              <a:t>lld1li.ill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5729" y="1227508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40">
                <a:moveTo>
                  <a:pt x="0" y="0"/>
                </a:moveTo>
                <a:lnTo>
                  <a:pt x="0" y="104141"/>
                </a:lnTo>
              </a:path>
            </a:pathLst>
          </a:custGeom>
          <a:ln w="3175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902020" y="1208158"/>
            <a:ext cx="212661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950" algn="l"/>
                <a:tab pos="972185" algn="l"/>
                <a:tab pos="1536700" algn="l"/>
                <a:tab pos="2113280" algn="l"/>
              </a:tabLst>
            </a:pPr>
            <a:r>
              <a:rPr dirty="0" u="sng" baseline="5050" sz="825" spc="-7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5050" sz="825" spc="-7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5050" sz="825" spc="67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4S(I	</a:t>
            </a:r>
            <a:r>
              <a:rPr dirty="0" u="sng" sz="700" spc="-30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4!iD	</a:t>
            </a:r>
            <a:r>
              <a:rPr dirty="0" u="sng" sz="600" spc="-20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!::!</a:t>
            </a:r>
            <a:r>
              <a:rPr dirty="0" u="sng" sz="600" spc="-20">
                <a:solidFill>
                  <a:srgbClr val="B3B1B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dirty="0" u="sng" sz="600" spc="-20">
                <a:solidFill>
                  <a:srgbClr val="49494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	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91437" y="1227508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121177" y="1108010"/>
            <a:ext cx="701675" cy="22732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95"/>
              </a:spcBef>
            </a:pPr>
            <a:r>
              <a:rPr dirty="0" sz="550" spc="-5">
                <a:solidFill>
                  <a:srgbClr val="B3B1B3"/>
                </a:solidFill>
                <a:latin typeface="Arial"/>
                <a:cs typeface="Arial"/>
              </a:rPr>
              <a:t>.</a:t>
            </a:r>
            <a:r>
              <a:rPr dirty="0" sz="550" spc="-80">
                <a:solidFill>
                  <a:srgbClr val="B3B1B3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7C7C7C"/>
                </a:solidFill>
                <a:latin typeface="Arial"/>
                <a:cs typeface="Arial"/>
              </a:rPr>
              <a:t>IIO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88340" algn="l"/>
              </a:tabLst>
            </a:pPr>
            <a:r>
              <a:rPr dirty="0" u="sng" sz="600" spc="15">
                <a:solidFill>
                  <a:srgbClr val="8C8C8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190 </a:t>
            </a:r>
            <a:r>
              <a:rPr dirty="0" u="sng" sz="600">
                <a:solidFill>
                  <a:srgbClr val="B3B1B3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600" spc="-15">
                <a:solidFill>
                  <a:srgbClr val="B3B1B3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600" spc="-75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2'11.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01490" y="1215295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40">
                <a:moveTo>
                  <a:pt x="0" y="0"/>
                </a:moveTo>
                <a:lnTo>
                  <a:pt x="0" y="104141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7149536" y="1231303"/>
            <a:ext cx="293370" cy="78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10"/>
              </a:lnSpc>
            </a:pPr>
            <a:r>
              <a:rPr dirty="0" sz="550" spc="-60">
                <a:solidFill>
                  <a:srgbClr val="7C7C7C"/>
                </a:solidFill>
                <a:latin typeface="Arial"/>
                <a:cs typeface="Arial"/>
              </a:rPr>
              <a:t>1"</a:t>
            </a:r>
            <a:r>
              <a:rPr dirty="0" sz="550" spc="-60">
                <a:solidFill>
                  <a:srgbClr val="A0A0A0"/>
                </a:solidFill>
                <a:latin typeface="Arial"/>
                <a:cs typeface="Arial"/>
              </a:rPr>
              <a:t>1. </a:t>
            </a:r>
            <a:r>
              <a:rPr dirty="0" sz="550" spc="-70">
                <a:solidFill>
                  <a:srgbClr val="7C7C7C"/>
                </a:solidFill>
                <a:latin typeface="Arial"/>
                <a:cs typeface="Arial"/>
              </a:rPr>
              <a:t>06</a:t>
            </a:r>
            <a:r>
              <a:rPr dirty="0" sz="550" spc="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7C7C7C"/>
                </a:solidFill>
                <a:latin typeface="Arial"/>
                <a:cs typeface="Arial"/>
              </a:rPr>
              <a:t>):.</a:t>
            </a:r>
            <a:endParaRPr sz="5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0359" y="1187882"/>
            <a:ext cx="415290" cy="308610"/>
          </a:xfrm>
          <a:custGeom>
            <a:avLst/>
            <a:gdLst/>
            <a:ahLst/>
            <a:cxnLst/>
            <a:rect l="l" t="t" r="r" b="b"/>
            <a:pathLst>
              <a:path w="415290" h="308609">
                <a:moveTo>
                  <a:pt x="0" y="0"/>
                </a:moveTo>
                <a:lnTo>
                  <a:pt x="415080" y="0"/>
                </a:lnTo>
                <a:lnTo>
                  <a:pt x="415080" y="308286"/>
                </a:lnTo>
                <a:lnTo>
                  <a:pt x="0" y="308286"/>
                </a:lnTo>
                <a:lnTo>
                  <a:pt x="0" y="0"/>
                </a:lnTo>
                <a:close/>
              </a:path>
            </a:pathLst>
          </a:custGeom>
          <a:solidFill>
            <a:srgbClr val="EF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5978991" y="1052942"/>
            <a:ext cx="1041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5150" algn="l"/>
              </a:tabLst>
            </a:pPr>
            <a:r>
              <a:rPr dirty="0" u="sng" baseline="-8547" sz="975" spc="37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-00	</a:t>
            </a:r>
            <a:r>
              <a:rPr dirty="0" u="sng" sz="600" spc="25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s1g </a:t>
            </a:r>
            <a:r>
              <a:rPr dirty="0" u="sng" sz="600" spc="15">
                <a:solidFill>
                  <a:srgbClr val="B3B1B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 </a:t>
            </a:r>
            <a:r>
              <a:rPr dirty="0" u="sng" sz="600" spc="25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1s</a:t>
            </a:r>
            <a:r>
              <a:rPr dirty="0" sz="600" spc="19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baseline="-32407" sz="2700" spc="-397">
                <a:solidFill>
                  <a:srgbClr val="8C8C8C"/>
                </a:solidFill>
                <a:latin typeface="Times New Roman"/>
                <a:cs typeface="Times New Roman"/>
              </a:rPr>
              <a:t>-</a:t>
            </a:r>
            <a:endParaRPr baseline="-32407" sz="2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10362" y="1184240"/>
            <a:ext cx="3333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250">
                <a:solidFill>
                  <a:srgbClr val="B3B1B3"/>
                </a:solidFill>
                <a:latin typeface="Times New Roman"/>
                <a:cs typeface="Times New Roman"/>
              </a:rPr>
              <a:t>----</a:t>
            </a:r>
            <a:r>
              <a:rPr dirty="0" sz="1800" spc="-15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1800" spc="-265">
                <a:solidFill>
                  <a:srgbClr val="B3B1B3"/>
                </a:solid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09128" y="1424697"/>
            <a:ext cx="4946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05">
                <a:solidFill>
                  <a:srgbClr val="8C8C8C"/>
                </a:solidFill>
                <a:latin typeface="Times New Roman"/>
                <a:cs typeface="Times New Roman"/>
              </a:rPr>
              <a:t>Jou.l</a:t>
            </a:r>
            <a:r>
              <a:rPr dirty="0" sz="700" spc="12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7C7C7C"/>
                </a:solidFill>
                <a:latin typeface="Times New Roman"/>
                <a:cs typeface="Times New Roman"/>
              </a:rPr>
              <a:t>Bert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44369" y="1428259"/>
            <a:ext cx="18669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25">
                <a:solidFill>
                  <a:srgbClr val="7C7C7C"/>
                </a:solidFill>
                <a:latin typeface="Courier New"/>
                <a:cs typeface="Courier New"/>
              </a:rPr>
              <a:t>450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61894" y="1409175"/>
            <a:ext cx="8693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155" algn="l"/>
              </a:tabLst>
            </a:pPr>
            <a:r>
              <a:rPr dirty="0" sz="750" spc="15">
                <a:solidFill>
                  <a:srgbClr val="7C7C7C"/>
                </a:solidFill>
                <a:latin typeface="Times New Roman"/>
                <a:cs typeface="Times New Roman"/>
              </a:rPr>
              <a:t>450	</a:t>
            </a:r>
            <a:r>
              <a:rPr dirty="0" sz="800" spc="-95">
                <a:solidFill>
                  <a:srgbClr val="7C7C7C"/>
                </a:solidFill>
                <a:latin typeface="Courier New"/>
                <a:cs typeface="Courier New"/>
              </a:rPr>
              <a:t>32.96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140723" y="1421409"/>
            <a:ext cx="132715" cy="128905"/>
          </a:xfrm>
          <a:custGeom>
            <a:avLst/>
            <a:gdLst/>
            <a:ahLst/>
            <a:cxnLst/>
            <a:rect l="l" t="t" r="r" b="b"/>
            <a:pathLst>
              <a:path w="132714" h="128905">
                <a:moveTo>
                  <a:pt x="0" y="0"/>
                </a:moveTo>
                <a:lnTo>
                  <a:pt x="132478" y="0"/>
                </a:lnTo>
                <a:lnTo>
                  <a:pt x="132478" y="128452"/>
                </a:lnTo>
                <a:lnTo>
                  <a:pt x="0" y="128452"/>
                </a:lnTo>
                <a:lnTo>
                  <a:pt x="0" y="0"/>
                </a:lnTo>
                <a:close/>
              </a:path>
            </a:pathLst>
          </a:custGeom>
          <a:solidFill>
            <a:srgbClr val="EF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5128024" y="1412483"/>
            <a:ext cx="29781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">
                <a:solidFill>
                  <a:srgbClr val="A0A0A0"/>
                </a:solidFill>
                <a:latin typeface="Times New Roman"/>
                <a:cs typeface="Times New Roman"/>
              </a:rPr>
              <a:t>230</a:t>
            </a:r>
            <a:r>
              <a:rPr dirty="0" sz="750" spc="-5">
                <a:solidFill>
                  <a:srgbClr val="7C7C7C"/>
                </a:solidFill>
                <a:latin typeface="Times New Roman"/>
                <a:cs typeface="Times New Roman"/>
              </a:rPr>
              <a:t>.</a:t>
            </a:r>
            <a:r>
              <a:rPr dirty="0" sz="750" spc="-1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-145">
                <a:solidFill>
                  <a:srgbClr val="7C7C7C"/>
                </a:solidFill>
                <a:latin typeface="Times New Roman"/>
                <a:cs typeface="Times New Roman"/>
              </a:rPr>
              <a:t>%4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997538" y="142852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702565" y="142852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7153796" y="1406631"/>
            <a:ext cx="2952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8C8C8C"/>
                </a:solidFill>
                <a:latin typeface="Times New Roman"/>
                <a:cs typeface="Times New Roman"/>
              </a:rPr>
              <a:t>71.0&amp;l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8987" y="1641743"/>
            <a:ext cx="82169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7C7C7C"/>
                </a:solidFill>
                <a:latin typeface="Arial"/>
                <a:cs typeface="Arial"/>
              </a:rPr>
              <a:t>OVOl </a:t>
            </a:r>
            <a:r>
              <a:rPr dirty="0" sz="700" spc="-15">
                <a:solidFill>
                  <a:srgbClr val="7C7C7C"/>
                </a:solidFill>
                <a:latin typeface="Arial"/>
                <a:cs typeface="Arial"/>
              </a:rPr>
              <a:t>ll'u.l.Jd1:np</a:t>
            </a:r>
            <a:r>
              <a:rPr dirty="0" sz="700" spc="15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7C7C7C"/>
                </a:solidFill>
                <a:latin typeface="Times New Roman"/>
                <a:cs typeface="Times New Roman"/>
              </a:rPr>
              <a:t>I: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43883" y="1638690"/>
            <a:ext cx="7366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5">
                <a:solidFill>
                  <a:srgbClr val="7C7C7C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54296" y="1638690"/>
            <a:ext cx="7366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5">
                <a:solidFill>
                  <a:srgbClr val="8C8C8C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84885" y="1648880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4563031" y="1639199"/>
            <a:ext cx="1422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00" spc="-3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8C8C8C"/>
                </a:solidFill>
                <a:latin typeface="Times New Roman"/>
                <a:cs typeface="Times New Roman"/>
              </a:rPr>
              <a:t>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26563" y="1636146"/>
            <a:ext cx="410209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65">
                <a:solidFill>
                  <a:srgbClr val="8C8C8C"/>
                </a:solidFill>
                <a:latin typeface="Times New Roman"/>
                <a:cs typeface="Times New Roman"/>
              </a:rPr>
              <a:t>1,M!l,119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419416" y="1626494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39676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7241954" y="1607646"/>
            <a:ext cx="2076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5">
                <a:solidFill>
                  <a:srgbClr val="606060"/>
                </a:solidFill>
                <a:latin typeface="Arial"/>
                <a:cs typeface="Arial"/>
              </a:rPr>
              <a:t>.</a:t>
            </a:r>
            <a:r>
              <a:rPr dirty="0" sz="800" spc="10">
                <a:solidFill>
                  <a:srgbClr val="7C7C7C"/>
                </a:solidFill>
                <a:latin typeface="Arial"/>
                <a:cs typeface="Arial"/>
              </a:rPr>
              <a:t>oot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09096" y="1858791"/>
            <a:ext cx="2705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5">
                <a:solidFill>
                  <a:srgbClr val="7C7C7C"/>
                </a:solidFill>
                <a:latin typeface="Arial"/>
                <a:cs typeface="Arial"/>
              </a:rPr>
              <a:t>Tiota.l</a:t>
            </a:r>
            <a:endParaRPr sz="6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25062" y="1877875"/>
            <a:ext cx="416559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200">
                <a:solidFill>
                  <a:srgbClr val="7C7C7C"/>
                </a:solidFill>
                <a:latin typeface="Arial"/>
                <a:cs typeface="Arial"/>
              </a:rPr>
              <a:t>llt:IKI&gt;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44684" y="1862353"/>
            <a:ext cx="11112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360">
                <a:solidFill>
                  <a:srgbClr val="7C7C7C"/>
                </a:solidFill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54830" y="1855992"/>
            <a:ext cx="11874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395">
                <a:solidFill>
                  <a:srgbClr val="8C8C8C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84885" y="1865673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563031" y="1855992"/>
            <a:ext cx="23495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75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00" spc="355">
                <a:solidFill>
                  <a:srgbClr val="8C8C8C"/>
                </a:solidFill>
                <a:latin typeface="Times New Roman"/>
                <a:cs typeface="Times New Roman"/>
              </a:rPr>
              <a:t>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32654" y="1843269"/>
            <a:ext cx="40259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8C8C8C"/>
                </a:solidFill>
                <a:latin typeface="Times New Roman"/>
                <a:cs typeface="Times New Roman"/>
              </a:rPr>
              <a:t>l,+l-9-99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421464" y="185345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42728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703017" y="185345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5975233" y="1419098"/>
            <a:ext cx="866775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690" algn="l"/>
              </a:tabLst>
            </a:pPr>
            <a:r>
              <a:rPr dirty="0" sz="650" spc="-5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-4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-95">
                <a:solidFill>
                  <a:srgbClr val="7C7C7C"/>
                </a:solidFill>
                <a:latin typeface="Times New Roman"/>
                <a:cs typeface="Times New Roman"/>
              </a:rPr>
              <a:t>00	</a:t>
            </a:r>
            <a:r>
              <a:rPr dirty="0" sz="650" spc="-100">
                <a:solidFill>
                  <a:srgbClr val="7C7C7C"/>
                </a:solidFill>
                <a:latin typeface="Times New Roman"/>
                <a:cs typeface="Times New Roman"/>
              </a:rPr>
              <a:t>31S       </a:t>
            </a:r>
            <a:r>
              <a:rPr dirty="0" sz="650" spc="-50">
                <a:solidFill>
                  <a:srgbClr val="B3B1B3"/>
                </a:solidFill>
                <a:latin typeface="Times New Roman"/>
                <a:cs typeface="Times New Roman"/>
              </a:rPr>
              <a:t>.  </a:t>
            </a:r>
            <a:r>
              <a:rPr dirty="0" sz="650" spc="-65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z="650" spc="-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650" spc="-95">
                <a:solidFill>
                  <a:srgbClr val="7C7C7C"/>
                </a:solidFill>
                <a:latin typeface="Times New Roman"/>
                <a:cs typeface="Times New Roman"/>
              </a:rPr>
              <a:t>6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4180" algn="l"/>
              </a:tabLst>
            </a:pPr>
            <a:r>
              <a:rPr dirty="0" sz="700" spc="75">
                <a:solidFill>
                  <a:srgbClr val="8C8C8C"/>
                </a:solidFill>
                <a:latin typeface="Times New Roman"/>
                <a:cs typeface="Times New Roman"/>
              </a:rPr>
              <a:t>.00	</a:t>
            </a:r>
            <a:r>
              <a:rPr dirty="0" baseline="3968" sz="1050" spc="89">
                <a:solidFill>
                  <a:srgbClr val="B3B1B3"/>
                </a:solidFill>
                <a:latin typeface="Times New Roman"/>
                <a:cs typeface="Times New Roman"/>
              </a:rPr>
              <a:t>-</a:t>
            </a:r>
            <a:r>
              <a:rPr dirty="0" baseline="3968" sz="1050" spc="-13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97">
                <a:solidFill>
                  <a:srgbClr val="7C7C7C"/>
                </a:solidFill>
                <a:latin typeface="Times New Roman"/>
                <a:cs typeface="Times New Roman"/>
              </a:rPr>
              <a:t>1,</a:t>
            </a:r>
            <a:r>
              <a:rPr dirty="0" baseline="3968" sz="1050" spc="-1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22">
                <a:solidFill>
                  <a:srgbClr val="7C7C7C"/>
                </a:solidFill>
                <a:latin typeface="Times New Roman"/>
                <a:cs typeface="Times New Roman"/>
              </a:rPr>
              <a:t>449.</a:t>
            </a:r>
            <a:r>
              <a:rPr dirty="0" baseline="3968" sz="1050" spc="-3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22">
                <a:solidFill>
                  <a:srgbClr val="7C7C7C"/>
                </a:solidFill>
                <a:latin typeface="Times New Roman"/>
                <a:cs typeface="Times New Roman"/>
              </a:rPr>
              <a:t>99</a:t>
            </a:r>
            <a:endParaRPr baseline="3968"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tabLst>
                <a:tab pos="424180" algn="l"/>
              </a:tabLst>
            </a:pPr>
            <a:r>
              <a:rPr dirty="0" sz="600" spc="50">
                <a:solidFill>
                  <a:srgbClr val="7C7C7C"/>
                </a:solidFill>
                <a:latin typeface="Times New Roman"/>
                <a:cs typeface="Times New Roman"/>
              </a:rPr>
              <a:t>.00	</a:t>
            </a:r>
            <a:r>
              <a:rPr dirty="0" sz="600" spc="40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600" spc="5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00" spc="30">
                <a:solidFill>
                  <a:srgbClr val="606060"/>
                </a:solidFill>
                <a:latin typeface="Times New Roman"/>
                <a:cs typeface="Times New Roman"/>
              </a:rPr>
              <a:t>l</a:t>
            </a:r>
            <a:r>
              <a:rPr dirty="0" sz="600" spc="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600" spc="30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r>
              <a:rPr dirty="0" sz="600" spc="-25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600" spc="105">
                <a:solidFill>
                  <a:srgbClr val="8C8C8C"/>
                </a:solidFill>
                <a:latin typeface="Times New Roman"/>
                <a:cs typeface="Times New Roman"/>
              </a:rPr>
              <a:t>M</a:t>
            </a:r>
            <a:r>
              <a:rPr dirty="0" sz="600" spc="-85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600" spc="-55">
                <a:solidFill>
                  <a:srgbClr val="8C8C8C"/>
                </a:solidFill>
                <a:latin typeface="Times New Roman"/>
                <a:cs typeface="Times New Roman"/>
              </a:rPr>
              <a:t>l'J</a:t>
            </a:r>
            <a:r>
              <a:rPr dirty="0" sz="600" spc="-65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600" spc="-45">
                <a:solidFill>
                  <a:srgbClr val="B3B1B3"/>
                </a:solidFill>
                <a:latin typeface="Times New Roman"/>
                <a:cs typeface="Times New Roman"/>
              </a:rPr>
              <a:t>. </a:t>
            </a:r>
            <a:r>
              <a:rPr dirty="0" sz="600" spc="-85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265054" y="1871780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4141"/>
                </a:lnTo>
              </a:path>
            </a:pathLst>
          </a:custGeom>
          <a:ln w="9156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7247778" y="1862098"/>
            <a:ext cx="20383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solidFill>
                  <a:srgbClr val="A0A0A0"/>
                </a:solidFill>
                <a:latin typeface="Arial"/>
                <a:cs typeface="Arial"/>
              </a:rPr>
              <a:t>'</a:t>
            </a:r>
            <a:r>
              <a:rPr dirty="0" sz="600" spc="-85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7C7C7C"/>
                </a:solidFill>
                <a:latin typeface="Arial"/>
                <a:cs typeface="Arial"/>
              </a:rPr>
              <a:t>OQlll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286595" y="2071788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452"/>
                </a:lnTo>
              </a:path>
            </a:pathLst>
          </a:custGeom>
          <a:ln w="27468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92687" y="2062627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45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997538" y="2066692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701663" y="2053467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45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527201" y="2212227"/>
            <a:ext cx="3175" cy="78105"/>
          </a:xfrm>
          <a:custGeom>
            <a:avLst/>
            <a:gdLst/>
            <a:ahLst/>
            <a:cxnLst/>
            <a:rect l="l" t="t" r="r" b="b"/>
            <a:pathLst>
              <a:path w="3175" h="78105">
                <a:moveTo>
                  <a:pt x="0" y="0"/>
                </a:moveTo>
                <a:lnTo>
                  <a:pt x="3052" y="0"/>
                </a:lnTo>
                <a:lnTo>
                  <a:pt x="3052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solidFill>
            <a:srgbClr val="EF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1330119" y="2049924"/>
            <a:ext cx="1437640" cy="2514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650" spc="-85">
                <a:solidFill>
                  <a:srgbClr val="7C7C7C"/>
                </a:solidFill>
                <a:latin typeface="Arial"/>
                <a:cs typeface="Arial"/>
              </a:rPr>
              <a:t>6:2110t,!</a:t>
            </a:r>
            <a:r>
              <a:rPr dirty="0" sz="650" spc="-35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7C7C7C"/>
                </a:solidFill>
                <a:latin typeface="Times New Roman"/>
                <a:cs typeface="Times New Roman"/>
              </a:rPr>
              <a:t>Suooc:riptJ;c;,gj</a:t>
            </a:r>
            <a:endParaRPr sz="7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75"/>
              </a:spcBef>
              <a:tabLst>
                <a:tab pos="1178560" algn="l"/>
              </a:tabLst>
            </a:pPr>
            <a:r>
              <a:rPr dirty="0" sz="450" spc="105">
                <a:solidFill>
                  <a:srgbClr val="7C7C7C"/>
                </a:solidFill>
                <a:latin typeface="Arial"/>
                <a:cs typeface="Arial"/>
              </a:rPr>
              <a:t>628</a:t>
            </a:r>
            <a:r>
              <a:rPr dirty="0" sz="450" spc="65">
                <a:solidFill>
                  <a:srgbClr val="7C7C7C"/>
                </a:solidFill>
                <a:latin typeface="Arial"/>
                <a:cs typeface="Arial"/>
              </a:rPr>
              <a:t>(</a:t>
            </a:r>
            <a:r>
              <a:rPr dirty="0" sz="450" spc="-10">
                <a:solidFill>
                  <a:srgbClr val="7C7C7C"/>
                </a:solidFill>
                <a:latin typeface="Arial"/>
                <a:cs typeface="Arial"/>
              </a:rPr>
              <a:t>)</a:t>
            </a:r>
            <a:r>
              <a:rPr dirty="0" sz="450" spc="-55">
                <a:solidFill>
                  <a:srgbClr val="C4C6C6"/>
                </a:solidFill>
                <a:latin typeface="Arial"/>
                <a:cs typeface="Arial"/>
              </a:rPr>
              <a:t>,</a:t>
            </a:r>
            <a:r>
              <a:rPr dirty="0" sz="450" spc="110">
                <a:solidFill>
                  <a:srgbClr val="7C7C7C"/>
                </a:solidFill>
                <a:latin typeface="Arial"/>
                <a:cs typeface="Arial"/>
              </a:rPr>
              <a:t>9</a:t>
            </a:r>
            <a:r>
              <a:rPr dirty="0" sz="450">
                <a:solidFill>
                  <a:srgbClr val="7C7C7C"/>
                </a:solidFill>
                <a:latin typeface="Arial"/>
                <a:cs typeface="Arial"/>
              </a:rPr>
              <a:t>  </a:t>
            </a:r>
            <a:r>
              <a:rPr dirty="0" sz="450" spc="-6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50" spc="40">
                <a:solidFill>
                  <a:srgbClr val="7C7C7C"/>
                </a:solidFill>
                <a:latin typeface="Times New Roman"/>
                <a:cs typeface="Times New Roman"/>
              </a:rPr>
              <a:t>M1</a:t>
            </a:r>
            <a:r>
              <a:rPr dirty="0" sz="650" spc="30">
                <a:solidFill>
                  <a:srgbClr val="7C7C7C"/>
                </a:solidFill>
                <a:latin typeface="Times New Roman"/>
                <a:cs typeface="Times New Roman"/>
              </a:rPr>
              <a:t>1</a:t>
            </a:r>
            <a:r>
              <a:rPr dirty="0" sz="650" spc="1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7C7C7C"/>
                </a:solidFill>
                <a:latin typeface="Times New Roman"/>
                <a:cs typeface="Times New Roman"/>
              </a:rPr>
              <a:t>t-i&lt;&gt;</a:t>
            </a:r>
            <a:r>
              <a:rPr dirty="0" sz="650" spc="30">
                <a:solidFill>
                  <a:srgbClr val="7C7C7C"/>
                </a:solidFill>
                <a:latin typeface="Times New Roman"/>
                <a:cs typeface="Times New Roman"/>
              </a:rPr>
              <a:t>n</a:t>
            </a:r>
            <a:r>
              <a:rPr dirty="0" sz="65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40">
                <a:solidFill>
                  <a:srgbClr val="7C7C7C"/>
                </a:solidFill>
                <a:latin typeface="Times New Roman"/>
                <a:cs typeface="Times New Roman"/>
              </a:rPr>
              <a:t>R</a:t>
            </a:r>
            <a:r>
              <a:rPr dirty="0" sz="650">
                <a:solidFill>
                  <a:srgbClr val="7C7C7C"/>
                </a:solidFill>
                <a:latin typeface="Times New Roman"/>
                <a:cs typeface="Times New Roman"/>
              </a:rPr>
              <a:t>	</a:t>
            </a:r>
            <a:r>
              <a:rPr dirty="0" sz="650" spc="145">
                <a:solidFill>
                  <a:srgbClr val="7C7C7C"/>
                </a:solidFill>
                <a:latin typeface="Times New Roman"/>
                <a:cs typeface="Times New Roman"/>
              </a:rPr>
              <a:t>Cons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239192" y="2172551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45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593590" y="2179669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80">
                <a:moveTo>
                  <a:pt x="0" y="0"/>
                </a:moveTo>
                <a:lnTo>
                  <a:pt x="0" y="106363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4470527" y="2053701"/>
            <a:ext cx="266065" cy="24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7155">
              <a:lnSpc>
                <a:spcPct val="100000"/>
              </a:lnSpc>
              <a:spcBef>
                <a:spcPts val="100"/>
              </a:spcBef>
            </a:pPr>
            <a:r>
              <a:rPr dirty="0" sz="750" spc="75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750" spc="30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650" spc="45">
                <a:solidFill>
                  <a:srgbClr val="7C7C7C"/>
                </a:solidFill>
                <a:latin typeface="Times New Roman"/>
                <a:cs typeface="Times New Roman"/>
              </a:rPr>
              <a:t>3</a:t>
            </a:r>
            <a:r>
              <a:rPr dirty="0" sz="650" spc="90">
                <a:solidFill>
                  <a:srgbClr val="7C7C7C"/>
                </a:solidFill>
                <a:latin typeface="Times New Roman"/>
                <a:cs typeface="Times New Roman"/>
              </a:rPr>
              <a:t>3</a:t>
            </a:r>
            <a:r>
              <a:rPr dirty="0" sz="650" spc="2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-7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7C7C7C"/>
                </a:solidFill>
                <a:latin typeface="Times New Roman"/>
                <a:cs typeface="Times New Roman"/>
              </a:rPr>
              <a:t>1</a:t>
            </a:r>
            <a:r>
              <a:rPr dirty="0" sz="650" spc="-50">
                <a:solidFill>
                  <a:srgbClr val="7C7C7C"/>
                </a:solidFill>
                <a:latin typeface="Times New Roman"/>
                <a:cs typeface="Times New Roman"/>
              </a:rPr>
              <a:t>1!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290986" y="2179669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003967" y="2171521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4">
                <a:moveTo>
                  <a:pt x="0" y="0"/>
                </a:moveTo>
                <a:lnTo>
                  <a:pt x="0" y="94198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6436407" y="2044540"/>
            <a:ext cx="412750" cy="2501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86360">
              <a:lnSpc>
                <a:spcPts val="869"/>
              </a:lnSpc>
              <a:spcBef>
                <a:spcPts val="155"/>
              </a:spcBef>
            </a:pPr>
            <a:r>
              <a:rPr dirty="0" sz="750" spc="-45">
                <a:solidFill>
                  <a:srgbClr val="7C7C7C"/>
                </a:solidFill>
                <a:latin typeface="Times New Roman"/>
                <a:cs typeface="Times New Roman"/>
              </a:rPr>
              <a:t>154l</a:t>
            </a:r>
            <a:r>
              <a:rPr dirty="0" sz="750" spc="-16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-50">
                <a:solidFill>
                  <a:srgbClr val="A0A0A0"/>
                </a:solidFill>
                <a:latin typeface="Times New Roman"/>
                <a:cs typeface="Times New Roman"/>
              </a:rPr>
              <a:t>. </a:t>
            </a:r>
            <a:r>
              <a:rPr dirty="0" sz="750" spc="-140">
                <a:solidFill>
                  <a:srgbClr val="7C7C7C"/>
                </a:solidFill>
                <a:latin typeface="Times New Roman"/>
                <a:cs typeface="Times New Roman"/>
              </a:rPr>
              <a:t>OO  </a:t>
            </a:r>
            <a:r>
              <a:rPr dirty="0" sz="750" spc="30">
                <a:solidFill>
                  <a:srgbClr val="7C7C7C"/>
                </a:solidFill>
                <a:latin typeface="Times New Roman"/>
                <a:cs typeface="Times New Roman"/>
              </a:rPr>
              <a:t>l,4T!i.17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268602" y="2167455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437305" y="2286032"/>
            <a:ext cx="281305" cy="121920"/>
          </a:xfrm>
          <a:custGeom>
            <a:avLst/>
            <a:gdLst/>
            <a:ahLst/>
            <a:cxnLst/>
            <a:rect l="l" t="t" r="r" b="b"/>
            <a:pathLst>
              <a:path w="281304" h="121919">
                <a:moveTo>
                  <a:pt x="0" y="0"/>
                </a:moveTo>
                <a:lnTo>
                  <a:pt x="280789" y="0"/>
                </a:lnTo>
                <a:lnTo>
                  <a:pt x="280789" y="121498"/>
                </a:lnTo>
                <a:lnTo>
                  <a:pt x="0" y="121498"/>
                </a:lnTo>
                <a:lnTo>
                  <a:pt x="0" y="0"/>
                </a:lnTo>
                <a:close/>
              </a:path>
            </a:pathLst>
          </a:custGeom>
          <a:solidFill>
            <a:srgbClr val="EF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4424606" y="2276855"/>
            <a:ext cx="32575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85">
                <a:solidFill>
                  <a:srgbClr val="A0A0A0"/>
                </a:solidFill>
                <a:latin typeface="Arial"/>
                <a:cs typeface="Arial"/>
              </a:rPr>
              <a:t>LH.H</a:t>
            </a:r>
            <a:endParaRPr sz="7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997087" y="2273819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661129" y="2273819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6213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6481494" y="2264641"/>
            <a:ext cx="35941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0">
                <a:solidFill>
                  <a:srgbClr val="7C7C7C"/>
                </a:solidFill>
                <a:latin typeface="Times New Roman"/>
                <a:cs typeface="Times New Roman"/>
              </a:rPr>
              <a:t>- </a:t>
            </a:r>
            <a:r>
              <a:rPr dirty="0" sz="700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700" spc="8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7C7C7C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464620" y="2320874"/>
            <a:ext cx="26606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>
                <a:solidFill>
                  <a:srgbClr val="8C8C8C"/>
                </a:solidFill>
                <a:latin typeface="Times New Roman"/>
                <a:cs typeface="Times New Roman"/>
              </a:rPr>
              <a:t>;s,oo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290534" y="2386795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997043" y="2397474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4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5975188" y="2051249"/>
            <a:ext cx="158750" cy="44577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650" spc="1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-3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45"/>
              </a:spcBef>
            </a:pPr>
            <a:r>
              <a:rPr dirty="0" sz="550" spc="-120">
                <a:solidFill>
                  <a:srgbClr val="A0A0A0"/>
                </a:solidFill>
                <a:latin typeface="Times New Roman"/>
                <a:cs typeface="Times New Roman"/>
              </a:rPr>
              <a:t>_</a:t>
            </a:r>
            <a:r>
              <a:rPr dirty="0" sz="550" spc="-30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550" spc="-25">
                <a:solidFill>
                  <a:srgbClr val="7C7C7C"/>
                </a:solidFill>
                <a:latin typeface="Times New Roman"/>
                <a:cs typeface="Times New Roman"/>
              </a:rPr>
              <a:t>Of</a:t>
            </a:r>
            <a:r>
              <a:rPr dirty="0" sz="550" spc="-15">
                <a:solidFill>
                  <a:srgbClr val="7C7C7C"/>
                </a:solidFill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700" spc="135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700" spc="15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B3B1B3"/>
                </a:solidFill>
                <a:latin typeface="Arial"/>
                <a:cs typeface="Arial"/>
              </a:rPr>
              <a:t>.</a:t>
            </a:r>
            <a:r>
              <a:rPr dirty="0" sz="550" spc="-75">
                <a:solidFill>
                  <a:srgbClr val="B3B1B3"/>
                </a:solidFill>
                <a:latin typeface="Arial"/>
                <a:cs typeface="Arial"/>
              </a:rPr>
              <a:t> </a:t>
            </a:r>
            <a:r>
              <a:rPr dirty="0" sz="550" spc="-75">
                <a:solidFill>
                  <a:srgbClr val="7C7C7C"/>
                </a:solidFill>
                <a:latin typeface="Arial"/>
                <a:cs typeface="Arial"/>
              </a:rPr>
              <a:t>l;MJ</a:t>
            </a:r>
            <a:endParaRPr sz="5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681251" y="2346813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55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6570608" y="2336651"/>
            <a:ext cx="28003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40">
                <a:solidFill>
                  <a:srgbClr val="8C8C8C"/>
                </a:solidFill>
                <a:latin typeface="Courier New"/>
                <a:cs typeface="Courier New"/>
              </a:rPr>
              <a:t>s</a:t>
            </a:r>
            <a:r>
              <a:rPr dirty="0" sz="950" spc="-315">
                <a:solidFill>
                  <a:srgbClr val="8C8C8C"/>
                </a:solidFill>
                <a:latin typeface="Courier New"/>
                <a:cs typeface="Courier New"/>
              </a:rPr>
              <a:t>o</a:t>
            </a:r>
            <a:r>
              <a:rPr dirty="0" sz="950" spc="-120">
                <a:solidFill>
                  <a:srgbClr val="B3B1B3"/>
                </a:solidFill>
                <a:latin typeface="Courier New"/>
                <a:cs typeface="Courier New"/>
              </a:rPr>
              <a:t>.</a:t>
            </a:r>
            <a:r>
              <a:rPr dirty="0" sz="950" spc="-155">
                <a:solidFill>
                  <a:srgbClr val="7C7C7C"/>
                </a:solidFill>
                <a:latin typeface="Courier New"/>
                <a:cs typeface="Courier New"/>
              </a:rPr>
              <a:t>oo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300426" y="2374581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85673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1322476" y="2276346"/>
            <a:ext cx="1494790" cy="346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55"/>
              </a:lnSpc>
              <a:spcBef>
                <a:spcPts val="100"/>
              </a:spcBef>
            </a:pPr>
            <a:r>
              <a:rPr dirty="0" sz="800" spc="180">
                <a:solidFill>
                  <a:srgbClr val="7C7C7C"/>
                </a:solidFill>
                <a:latin typeface="Courier New"/>
                <a:cs typeface="Courier New"/>
              </a:rPr>
              <a:t>fJ&amp;5h=uiU</a:t>
            </a:r>
            <a:endParaRPr sz="800">
              <a:latin typeface="Courier New"/>
              <a:cs typeface="Courier New"/>
            </a:endParaRPr>
          </a:p>
          <a:p>
            <a:pPr marL="19050">
              <a:lnSpc>
                <a:spcPts val="844"/>
              </a:lnSpc>
            </a:pPr>
            <a:r>
              <a:rPr dirty="0" sz="700" spc="-40">
                <a:solidFill>
                  <a:srgbClr val="7C7C7C"/>
                </a:solidFill>
                <a:latin typeface="Times New Roman"/>
                <a:cs typeface="Times New Roman"/>
              </a:rPr>
              <a:t>621'1l</a:t>
            </a:r>
            <a:r>
              <a:rPr dirty="0" sz="700" spc="-40" i="1">
                <a:solidFill>
                  <a:srgbClr val="7C7C7C"/>
                </a:solidFill>
                <a:latin typeface="Times New Roman"/>
                <a:cs typeface="Times New Roman"/>
              </a:rPr>
              <a:t>1 </a:t>
            </a:r>
            <a:r>
              <a:rPr dirty="0" sz="650" spc="65" b="1">
                <a:solidFill>
                  <a:srgbClr val="7C7C7C"/>
                </a:solidFill>
                <a:latin typeface="Times New Roman"/>
                <a:cs typeface="Times New Roman"/>
              </a:rPr>
              <a:t>h• </a:t>
            </a:r>
            <a:r>
              <a:rPr dirty="0" sz="650" spc="40" b="1">
                <a:solidFill>
                  <a:srgbClr val="7C7C7C"/>
                </a:solidFill>
                <a:latin typeface="Times New Roman"/>
                <a:cs typeface="Times New Roman"/>
              </a:rPr>
              <a:t>ia,,glli </a:t>
            </a:r>
            <a:r>
              <a:rPr dirty="0" sz="800" spc="60" b="1">
                <a:solidFill>
                  <a:srgbClr val="7C7C7C"/>
                </a:solidFill>
                <a:latin typeface="Times New Roman"/>
                <a:cs typeface="Times New Roman"/>
              </a:rPr>
              <a:t>t </a:t>
            </a:r>
            <a:r>
              <a:rPr dirty="0" sz="550" spc="45" b="1">
                <a:solidFill>
                  <a:srgbClr val="8C8C8C"/>
                </a:solidFill>
                <a:latin typeface="Times New Roman"/>
                <a:cs typeface="Times New Roman"/>
              </a:rPr>
              <a:t>Co!IJ,n,,oa </a:t>
            </a:r>
            <a:r>
              <a:rPr dirty="0" sz="550" spc="30" b="1">
                <a:solidFill>
                  <a:srgbClr val="8C8C8C"/>
                </a:solidFill>
                <a:latin typeface="Times New Roman"/>
                <a:cs typeface="Times New Roman"/>
              </a:rPr>
              <a:t>'l</a:t>
            </a:r>
            <a:r>
              <a:rPr dirty="0" sz="550" spc="85" b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8C8C8C"/>
                </a:solidFill>
                <a:latin typeface="Arial"/>
                <a:cs typeface="Arial"/>
              </a:rPr>
              <a:t>Ca.■</a:t>
            </a:r>
            <a:endParaRPr sz="550">
              <a:latin typeface="Arial"/>
              <a:cs typeface="Arial"/>
            </a:endParaRPr>
          </a:p>
          <a:p>
            <a:pPr marL="19050">
              <a:lnSpc>
                <a:spcPts val="830"/>
              </a:lnSpc>
            </a:pPr>
            <a:r>
              <a:rPr dirty="0" sz="700" spc="-60">
                <a:solidFill>
                  <a:srgbClr val="7C7C7C"/>
                </a:solidFill>
                <a:latin typeface="Times New Roman"/>
                <a:cs typeface="Times New Roman"/>
              </a:rPr>
              <a:t>628:111 </a:t>
            </a:r>
            <a:r>
              <a:rPr dirty="0" sz="600" spc="155">
                <a:solidFill>
                  <a:srgbClr val="7C7C7C"/>
                </a:solidFill>
                <a:latin typeface="Arial"/>
                <a:cs typeface="Arial"/>
              </a:rPr>
              <a:t>l:Dr.ll!ft;a</a:t>
            </a:r>
            <a:r>
              <a:rPr dirty="0" sz="600" spc="7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00" spc="135">
                <a:solidFill>
                  <a:srgbClr val="7C7C7C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575633" y="2516040"/>
            <a:ext cx="1574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5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dirty="0" sz="500" spc="-7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500" spc="-30">
                <a:solidFill>
                  <a:srgbClr val="7C7C7C"/>
                </a:solidFill>
                <a:latin typeface="Arial"/>
                <a:cs typeface="Arial"/>
              </a:rPr>
              <a:t>(ilCl</a:t>
            </a:r>
            <a:endParaRPr sz="5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978991" y="2490848"/>
            <a:ext cx="1562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25">
                <a:solidFill>
                  <a:srgbClr val="8C8C8C"/>
                </a:solidFill>
                <a:latin typeface="Arial"/>
                <a:cs typeface="Arial"/>
              </a:rPr>
              <a:t>-00</a:t>
            </a:r>
            <a:endParaRPr sz="65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705872" y="2497225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30">
                <a:moveTo>
                  <a:pt x="0" y="0"/>
                </a:moveTo>
                <a:lnTo>
                  <a:pt x="0" y="112819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88441" y="248195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3175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1705929" y="2613495"/>
            <a:ext cx="105791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5">
                <a:solidFill>
                  <a:srgbClr val="7C7C7C"/>
                </a:solidFill>
                <a:latin typeface="Arial"/>
                <a:cs typeface="Arial"/>
              </a:rPr>
              <a:t>.. </a:t>
            </a:r>
            <a:r>
              <a:rPr dirty="0" sz="500" spc="50">
                <a:solidFill>
                  <a:srgbClr val="7C7C7C"/>
                </a:solidFill>
                <a:latin typeface="Arial"/>
                <a:cs typeface="Arial"/>
              </a:rPr>
              <a:t>Clll'i!!ll.,,.t </a:t>
            </a:r>
            <a:r>
              <a:rPr dirty="0" sz="550" spc="20">
                <a:solidFill>
                  <a:srgbClr val="7C7C7C"/>
                </a:solidFill>
                <a:latin typeface="Arial"/>
                <a:cs typeface="Arial"/>
              </a:rPr>
              <a:t>Cari!J</a:t>
            </a:r>
            <a:r>
              <a:rPr dirty="0" sz="550" spc="-1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550" spc="30">
                <a:solidFill>
                  <a:srgbClr val="7C7C7C"/>
                </a:solidFill>
                <a:latin typeface="Arial"/>
                <a:cs typeface="Arial"/>
              </a:rPr>
              <a:t>l!liofirul.lt</a:t>
            </a:r>
            <a:endParaRPr sz="55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589978" y="2554245"/>
            <a:ext cx="0" cy="180340"/>
          </a:xfrm>
          <a:custGeom>
            <a:avLst/>
            <a:gdLst/>
            <a:ahLst/>
            <a:cxnLst/>
            <a:rect l="l" t="t" r="r" b="b"/>
            <a:pathLst>
              <a:path w="0" h="180339">
                <a:moveTo>
                  <a:pt x="0" y="0"/>
                </a:moveTo>
                <a:lnTo>
                  <a:pt x="0" y="179833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97990" y="2607654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703017" y="2607654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6530505" y="2475942"/>
            <a:ext cx="320040" cy="23939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650" spc="20">
                <a:solidFill>
                  <a:srgbClr val="8C8C8C"/>
                </a:solidFill>
                <a:latin typeface="Arial"/>
                <a:cs typeface="Arial"/>
              </a:rPr>
              <a:t>300</a:t>
            </a:r>
            <a:r>
              <a:rPr dirty="0" sz="650" spc="20">
                <a:solidFill>
                  <a:srgbClr val="B3B1B3"/>
                </a:solidFill>
                <a:latin typeface="Arial"/>
                <a:cs typeface="Arial"/>
              </a:rPr>
              <a:t>-</a:t>
            </a:r>
            <a:r>
              <a:rPr dirty="0" sz="650" spc="-120">
                <a:solidFill>
                  <a:srgbClr val="B3B1B3"/>
                </a:solidFill>
                <a:latin typeface="Arial"/>
                <a:cs typeface="Arial"/>
              </a:rPr>
              <a:t> </a:t>
            </a:r>
            <a:r>
              <a:rPr dirty="0" sz="650" spc="-125">
                <a:solidFill>
                  <a:srgbClr val="8C8C8C"/>
                </a:solidFill>
                <a:latin typeface="Arial"/>
                <a:cs typeface="Arial"/>
              </a:rPr>
              <a:t>OCI</a:t>
            </a:r>
            <a:endParaRPr sz="650">
              <a:latin typeface="Arial"/>
              <a:cs typeface="Arial"/>
            </a:endParaRPr>
          </a:p>
          <a:p>
            <a:pPr algn="ctr" marL="101600">
              <a:lnSpc>
                <a:spcPct val="100000"/>
              </a:lnSpc>
              <a:spcBef>
                <a:spcPts val="85"/>
              </a:spcBef>
            </a:pPr>
            <a:r>
              <a:rPr dirty="0" sz="600" spc="-50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600" spc="4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00" spc="-95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263134" y="2541525"/>
            <a:ext cx="0" cy="188595"/>
          </a:xfrm>
          <a:custGeom>
            <a:avLst/>
            <a:gdLst/>
            <a:ahLst/>
            <a:cxnLst/>
            <a:rect l="l" t="t" r="r" b="b"/>
            <a:pathLst>
              <a:path w="0" h="188594">
                <a:moveTo>
                  <a:pt x="0" y="0"/>
                </a:moveTo>
                <a:lnTo>
                  <a:pt x="0" y="188397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636021" y="2725725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3175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1329432" y="2710185"/>
            <a:ext cx="115379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005" algn="l"/>
              </a:tabLst>
            </a:pPr>
            <a:r>
              <a:rPr dirty="0" sz="700" spc="-60">
                <a:solidFill>
                  <a:srgbClr val="7C7C7C"/>
                </a:solidFill>
                <a:latin typeface="Times New Roman"/>
                <a:cs typeface="Times New Roman"/>
              </a:rPr>
              <a:t>6:28iW&lt;J</a:t>
            </a:r>
            <a:r>
              <a:rPr dirty="0" sz="700" spc="-60">
                <a:solidFill>
                  <a:srgbClr val="C4C6C6"/>
                </a:solidFill>
                <a:latin typeface="Times New Roman"/>
                <a:cs typeface="Times New Roman"/>
              </a:rPr>
              <a:t>,</a:t>
            </a:r>
            <a:r>
              <a:rPr dirty="0" sz="700" spc="-60">
                <a:solidFill>
                  <a:srgbClr val="7C7C7C"/>
                </a:solidFill>
                <a:latin typeface="Times New Roman"/>
                <a:cs typeface="Times New Roman"/>
              </a:rPr>
              <a:t>:.     </a:t>
            </a:r>
            <a:r>
              <a:rPr dirty="0" sz="700" spc="-4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00" spc="-175">
                <a:solidFill>
                  <a:srgbClr val="7C7C7C"/>
                </a:solidFill>
                <a:latin typeface="Times New Roman"/>
                <a:cs typeface="Times New Roman"/>
              </a:rPr>
              <a:t>-	</a:t>
            </a:r>
            <a:r>
              <a:rPr dirty="0" sz="750" spc="175">
                <a:solidFill>
                  <a:srgbClr val="7C7C7C"/>
                </a:solidFill>
                <a:latin typeface="Times New Roman"/>
                <a:cs typeface="Times New Roman"/>
              </a:rPr>
              <a:t>hs</a:t>
            </a:r>
            <a:r>
              <a:rPr dirty="0" sz="750" spc="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130">
                <a:solidFill>
                  <a:srgbClr val="7C7C7C"/>
                </a:solidFill>
                <a:latin typeface="Times New Roman"/>
                <a:cs typeface="Times New Roman"/>
              </a:rPr>
              <a:t>i.i.nn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290083" y="2700792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452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997538" y="2704857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711722" y="2704857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3816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6579504" y="2695428"/>
            <a:ext cx="220979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20">
                <a:solidFill>
                  <a:srgbClr val="7C7C7C"/>
                </a:solidFill>
                <a:latin typeface="Times New Roman"/>
                <a:cs typeface="Times New Roman"/>
              </a:rPr>
              <a:t>99 </a:t>
            </a:r>
            <a:r>
              <a:rPr dirty="0" sz="650" spc="-60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650" spc="-20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50" spc="-120">
                <a:solidFill>
                  <a:srgbClr val="7C7C7C"/>
                </a:solidFill>
                <a:latin typeface="Times New Roman"/>
                <a:cs typeface="Times New Roman"/>
              </a:rPr>
              <a:t>35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267197" y="2698750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7087546" y="2044540"/>
            <a:ext cx="363855" cy="769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894"/>
              </a:lnSpc>
              <a:spcBef>
                <a:spcPts val="100"/>
              </a:spcBef>
            </a:pPr>
            <a:r>
              <a:rPr dirty="0" baseline="3703" sz="1125" spc="67">
                <a:solidFill>
                  <a:srgbClr val="7C7C7C"/>
                </a:solidFill>
                <a:latin typeface="Times New Roman"/>
                <a:cs typeface="Times New Roman"/>
              </a:rPr>
              <a:t>100.</a:t>
            </a:r>
            <a:r>
              <a:rPr dirty="0" baseline="3703" sz="1125" spc="25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7C7C7C"/>
                </a:solidFill>
                <a:latin typeface="Times New Roman"/>
                <a:cs typeface="Times New Roman"/>
              </a:rPr>
              <a:t>Ill</a:t>
            </a:r>
            <a:endParaRPr sz="750">
              <a:latin typeface="Times New Roman"/>
              <a:cs typeface="Times New Roman"/>
            </a:endParaRPr>
          </a:p>
          <a:p>
            <a:pPr algn="ctr" marL="41910">
              <a:lnSpc>
                <a:spcPts val="775"/>
              </a:lnSpc>
            </a:pPr>
            <a:r>
              <a:rPr dirty="0" sz="650" spc="-35">
                <a:solidFill>
                  <a:srgbClr val="7C7C7C"/>
                </a:solidFill>
                <a:latin typeface="Times New Roman"/>
                <a:cs typeface="Times New Roman"/>
              </a:rPr>
              <a:t>1"3</a:t>
            </a:r>
            <a:r>
              <a:rPr dirty="0" sz="650" spc="-11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-20">
                <a:solidFill>
                  <a:srgbClr val="B3B1B3"/>
                </a:solidFill>
                <a:latin typeface="Times New Roman"/>
                <a:cs typeface="Times New Roman"/>
              </a:rPr>
              <a:t>,</a:t>
            </a:r>
            <a:r>
              <a:rPr dirty="0" sz="650" spc="-11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-35">
                <a:solidFill>
                  <a:srgbClr val="7C7C7C"/>
                </a:solidFill>
                <a:latin typeface="Times New Roman"/>
                <a:cs typeface="Times New Roman"/>
              </a:rPr>
              <a:t>7</a:t>
            </a:r>
            <a:r>
              <a:rPr dirty="0" sz="650" spc="-1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5">
                <a:solidFill>
                  <a:srgbClr val="7C7C7C"/>
                </a:solidFill>
                <a:latin typeface="Times New Roman"/>
                <a:cs typeface="Times New Roman"/>
              </a:rPr>
              <a:t>6X</a:t>
            </a:r>
            <a:endParaRPr sz="650">
              <a:latin typeface="Times New Roman"/>
              <a:cs typeface="Times New Roman"/>
            </a:endParaRPr>
          </a:p>
          <a:p>
            <a:pPr algn="ctr" marL="14604">
              <a:lnSpc>
                <a:spcPts val="850"/>
              </a:lnSpc>
              <a:spcBef>
                <a:spcPts val="55"/>
              </a:spcBef>
            </a:pPr>
            <a:r>
              <a:rPr dirty="0" sz="750">
                <a:solidFill>
                  <a:srgbClr val="8C8C8C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  <a:p>
            <a:pPr algn="ctr" marL="62865">
              <a:lnSpc>
                <a:spcPts val="790"/>
              </a:lnSpc>
            </a:pPr>
            <a:r>
              <a:rPr dirty="0" sz="700" spc="-55">
                <a:solidFill>
                  <a:srgbClr val="7C7C7C"/>
                </a:solidFill>
                <a:latin typeface="Times New Roman"/>
                <a:cs typeface="Times New Roman"/>
              </a:rPr>
              <a:t>l </a:t>
            </a:r>
            <a:r>
              <a:rPr dirty="0" sz="700" spc="5">
                <a:solidFill>
                  <a:srgbClr val="7C7C7C"/>
                </a:solidFill>
                <a:latin typeface="Times New Roman"/>
                <a:cs typeface="Times New Roman"/>
              </a:rPr>
              <a:t>0</a:t>
            </a:r>
            <a:r>
              <a:rPr dirty="0" sz="700" spc="-14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00" spc="-50">
                <a:solidFill>
                  <a:srgbClr val="A0A0A0"/>
                </a:solidFill>
                <a:latin typeface="Times New Roman"/>
                <a:cs typeface="Times New Roman"/>
              </a:rPr>
              <a:t>.O</a:t>
            </a:r>
            <a:r>
              <a:rPr dirty="0" sz="700" spc="-50">
                <a:solidFill>
                  <a:srgbClr val="7C7C7C"/>
                </a:solidFill>
                <a:latin typeface="Times New Roman"/>
                <a:cs typeface="Times New Roman"/>
              </a:rPr>
              <a:t>O't,</a:t>
            </a:r>
            <a:endParaRPr sz="700">
              <a:latin typeface="Times New Roman"/>
              <a:cs typeface="Times New Roman"/>
            </a:endParaRPr>
          </a:p>
          <a:p>
            <a:pPr marL="31115">
              <a:lnSpc>
                <a:spcPts val="635"/>
              </a:lnSpc>
              <a:spcBef>
                <a:spcPts val="5"/>
              </a:spcBef>
            </a:pPr>
            <a:r>
              <a:rPr dirty="0" sz="650" spc="-65">
                <a:solidFill>
                  <a:srgbClr val="7C7C7C"/>
                </a:solidFill>
                <a:latin typeface="Times New Roman"/>
                <a:cs typeface="Times New Roman"/>
              </a:rPr>
              <a:t>HJQ</a:t>
            </a:r>
            <a:r>
              <a:rPr dirty="0" sz="650" spc="-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-120">
                <a:solidFill>
                  <a:srgbClr val="7C7C7C"/>
                </a:solidFill>
                <a:latin typeface="Times New Roman"/>
                <a:cs typeface="Times New Roman"/>
              </a:rPr>
              <a:t>_</a:t>
            </a:r>
            <a:r>
              <a:rPr dirty="0" sz="650" spc="-120">
                <a:solidFill>
                  <a:srgbClr val="C4C6C6"/>
                </a:solidFill>
                <a:latin typeface="Times New Roman"/>
                <a:cs typeface="Times New Roman"/>
              </a:rPr>
              <a:t>,</a:t>
            </a:r>
            <a:endParaRPr sz="650">
              <a:latin typeface="Times New Roman"/>
              <a:cs typeface="Times New Roman"/>
            </a:endParaRPr>
          </a:p>
          <a:p>
            <a:pPr algn="ctr" marL="149860">
              <a:lnSpc>
                <a:spcPts val="1125"/>
              </a:lnSpc>
            </a:pPr>
            <a:r>
              <a:rPr dirty="0" sz="1100" spc="-13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1100" spc="-130">
                <a:solidFill>
                  <a:srgbClr val="7C7C7C"/>
                </a:solidFill>
                <a:latin typeface="Times New Roman"/>
                <a:cs typeface="Times New Roman"/>
              </a:rPr>
              <a:t>oox</a:t>
            </a:r>
            <a:endParaRPr sz="1100">
              <a:latin typeface="Times New Roman"/>
              <a:cs typeface="Times New Roman"/>
            </a:endParaRPr>
          </a:p>
          <a:p>
            <a:pPr algn="ctr" marL="52705">
              <a:lnSpc>
                <a:spcPts val="730"/>
              </a:lnSpc>
            </a:pPr>
            <a:r>
              <a:rPr dirty="0" sz="650" spc="-35">
                <a:solidFill>
                  <a:srgbClr val="7C7C7C"/>
                </a:solidFill>
                <a:latin typeface="Times New Roman"/>
                <a:cs typeface="Times New Roman"/>
              </a:rPr>
              <a:t>9Q</a:t>
            </a:r>
            <a:r>
              <a:rPr dirty="0" sz="650" spc="-11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-15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-9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7C7C7C"/>
                </a:solidFill>
                <a:latin typeface="Times New Roman"/>
                <a:cs typeface="Times New Roman"/>
              </a:rPr>
              <a:t>;3Sl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330360" y="2792119"/>
            <a:ext cx="13506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7C7C7C"/>
                </a:solidFill>
                <a:latin typeface="Arial"/>
                <a:cs typeface="Arial"/>
              </a:rPr>
              <a:t>62Bi!!9 </a:t>
            </a:r>
            <a:r>
              <a:rPr dirty="0" sz="850" spc="-60">
                <a:solidFill>
                  <a:srgbClr val="606060"/>
                </a:solidFill>
                <a:latin typeface="Arial"/>
                <a:cs typeface="Arial"/>
              </a:rPr>
              <a:t>u</a:t>
            </a:r>
            <a:r>
              <a:rPr dirty="0" sz="850" spc="-60">
                <a:solidFill>
                  <a:srgbClr val="7C7C7C"/>
                </a:solidFill>
                <a:latin typeface="Arial"/>
                <a:cs typeface="Arial"/>
              </a:rPr>
              <a:t>n </a:t>
            </a:r>
            <a:r>
              <a:rPr dirty="0" sz="850" spc="25">
                <a:solidFill>
                  <a:srgbClr val="7C7C7C"/>
                </a:solidFill>
                <a:latin typeface="Arial"/>
                <a:cs typeface="Arial"/>
              </a:rPr>
              <a:t>u</a:t>
            </a:r>
            <a:r>
              <a:rPr dirty="0" sz="850" spc="27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50" spc="-5" b="1">
                <a:solidFill>
                  <a:srgbClr val="7C7C7C"/>
                </a:solidFill>
                <a:latin typeface="Times New Roman"/>
                <a:cs typeface="Times New Roman"/>
              </a:rPr>
              <a:t>EllQIC11.11H-c.:iivu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159443" y="2062861"/>
            <a:ext cx="278765" cy="87884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r" marL="12700" marR="18415" indent="100330">
              <a:lnSpc>
                <a:spcPts val="790"/>
              </a:lnSpc>
              <a:spcBef>
                <a:spcPts val="219"/>
              </a:spcBef>
            </a:pPr>
            <a:r>
              <a:rPr dirty="0" sz="750" spc="-30">
                <a:solidFill>
                  <a:srgbClr val="A0A0A0"/>
                </a:solidFill>
                <a:latin typeface="Times New Roman"/>
                <a:cs typeface="Times New Roman"/>
              </a:rPr>
              <a:t>J</a:t>
            </a:r>
            <a:r>
              <a:rPr dirty="0" sz="750" spc="25">
                <a:solidFill>
                  <a:srgbClr val="7C7C7C"/>
                </a:solidFill>
                <a:latin typeface="Times New Roman"/>
                <a:cs typeface="Times New Roman"/>
              </a:rPr>
              <a:t>50  </a:t>
            </a:r>
            <a:r>
              <a:rPr dirty="0" sz="750" spc="75">
                <a:solidFill>
                  <a:srgbClr val="7C7C7C"/>
                </a:solidFill>
                <a:latin typeface="Times New Roman"/>
                <a:cs typeface="Times New Roman"/>
              </a:rPr>
              <a:t>2</a:t>
            </a:r>
            <a:r>
              <a:rPr dirty="0" sz="750" spc="90">
                <a:solidFill>
                  <a:srgbClr val="A0A0A0"/>
                </a:solidFill>
                <a:latin typeface="Times New Roman"/>
                <a:cs typeface="Times New Roman"/>
              </a:rPr>
              <a:t>,</a:t>
            </a:r>
            <a:r>
              <a:rPr dirty="0" sz="750">
                <a:solidFill>
                  <a:srgbClr val="7C7C7C"/>
                </a:solidFill>
                <a:latin typeface="Times New Roman"/>
                <a:cs typeface="Times New Roman"/>
              </a:rPr>
              <a:t>800</a:t>
            </a:r>
            <a:endParaRPr sz="750">
              <a:latin typeface="Times New Roman"/>
              <a:cs typeface="Times New Roman"/>
            </a:endParaRPr>
          </a:p>
          <a:p>
            <a:pPr algn="r" marR="5080">
              <a:lnSpc>
                <a:spcPts val="825"/>
              </a:lnSpc>
            </a:pPr>
            <a:r>
              <a:rPr dirty="0" sz="700" spc="150">
                <a:solidFill>
                  <a:srgbClr val="7C7C7C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algn="ctr" marL="68580">
              <a:lnSpc>
                <a:spcPct val="100000"/>
              </a:lnSpc>
              <a:spcBef>
                <a:spcPts val="100"/>
              </a:spcBef>
            </a:pPr>
            <a:r>
              <a:rPr dirty="0" sz="550" spc="-45">
                <a:solidFill>
                  <a:srgbClr val="7C7C7C"/>
                </a:solidFill>
                <a:latin typeface="Arial"/>
                <a:cs typeface="Arial"/>
              </a:rPr>
              <a:t>.'!iOO</a:t>
            </a:r>
            <a:endParaRPr sz="550">
              <a:latin typeface="Arial"/>
              <a:cs typeface="Arial"/>
            </a:endParaRPr>
          </a:p>
          <a:p>
            <a:pPr algn="ctr" marL="75565">
              <a:lnSpc>
                <a:spcPct val="100000"/>
              </a:lnSpc>
              <a:spcBef>
                <a:spcPts val="130"/>
              </a:spcBef>
            </a:pPr>
            <a:r>
              <a:rPr dirty="0" sz="650" spc="20">
                <a:solidFill>
                  <a:srgbClr val="7C7C7C"/>
                </a:solidFill>
                <a:latin typeface="Arial"/>
                <a:cs typeface="Arial"/>
              </a:rPr>
              <a:t>300</a:t>
            </a:r>
            <a:endParaRPr sz="650">
              <a:latin typeface="Arial"/>
              <a:cs typeface="Arial"/>
            </a:endParaRPr>
          </a:p>
          <a:p>
            <a:pPr algn="r" marR="25400">
              <a:lnSpc>
                <a:spcPct val="100000"/>
              </a:lnSpc>
              <a:spcBef>
                <a:spcPts val="140"/>
              </a:spcBef>
            </a:pPr>
            <a:r>
              <a:rPr dirty="0" sz="550" spc="65">
                <a:solidFill>
                  <a:srgbClr val="7C7C7C"/>
                </a:solidFill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  <a:p>
            <a:pPr algn="ctr" marL="82550">
              <a:lnSpc>
                <a:spcPts val="805"/>
              </a:lnSpc>
              <a:spcBef>
                <a:spcPts val="55"/>
              </a:spcBef>
            </a:pPr>
            <a:r>
              <a:rPr dirty="0" sz="700" spc="-125">
                <a:solidFill>
                  <a:srgbClr val="8C8C8C"/>
                </a:solidFill>
                <a:latin typeface="Arial"/>
                <a:cs typeface="Arial"/>
              </a:rPr>
              <a:t>JOO</a:t>
            </a:r>
            <a:endParaRPr sz="700">
              <a:latin typeface="Arial"/>
              <a:cs typeface="Arial"/>
            </a:endParaRPr>
          </a:p>
          <a:p>
            <a:pPr algn="r" marR="19685">
              <a:lnSpc>
                <a:spcPts val="865"/>
              </a:lnSpc>
            </a:pPr>
            <a:r>
              <a:rPr dirty="0" sz="750" spc="40">
                <a:solidFill>
                  <a:srgbClr val="8C8C8C"/>
                </a:solidFill>
                <a:latin typeface="Times New Roman"/>
                <a:cs typeface="Times New Roman"/>
              </a:rPr>
              <a:t>l,922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763752" y="2053701"/>
            <a:ext cx="285115" cy="882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1280">
              <a:lnSpc>
                <a:spcPts val="885"/>
              </a:lnSpc>
              <a:spcBef>
                <a:spcPts val="100"/>
              </a:spcBef>
            </a:pPr>
            <a:r>
              <a:rPr dirty="0" sz="750" spc="50">
                <a:solidFill>
                  <a:srgbClr val="7C7C7C"/>
                </a:solidFill>
                <a:latin typeface="Times New Roman"/>
                <a:cs typeface="Times New Roman"/>
              </a:rPr>
              <a:t>1M</a:t>
            </a:r>
            <a:endParaRPr sz="750">
              <a:latin typeface="Times New Roman"/>
              <a:cs typeface="Times New Roman"/>
            </a:endParaRPr>
          </a:p>
          <a:p>
            <a:pPr algn="ctr" marR="4445">
              <a:lnSpc>
                <a:spcPts val="880"/>
              </a:lnSpc>
            </a:pPr>
            <a:r>
              <a:rPr dirty="0" sz="750" spc="50">
                <a:solidFill>
                  <a:srgbClr val="7C7C7C"/>
                </a:solidFill>
                <a:latin typeface="Times New Roman"/>
                <a:cs typeface="Times New Roman"/>
              </a:rPr>
              <a:t>2,000</a:t>
            </a:r>
            <a:endParaRPr sz="750">
              <a:latin typeface="Times New Roman"/>
              <a:cs typeface="Times New Roman"/>
            </a:endParaRPr>
          </a:p>
          <a:p>
            <a:pPr algn="r" marR="5080">
              <a:lnSpc>
                <a:spcPts val="790"/>
              </a:lnSpc>
            </a:pPr>
            <a:r>
              <a:rPr dirty="0" sz="700" spc="150">
                <a:solidFill>
                  <a:srgbClr val="8C8C8C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algn="ctr" marL="81915">
              <a:lnSpc>
                <a:spcPts val="735"/>
              </a:lnSpc>
            </a:pPr>
            <a:r>
              <a:rPr dirty="0" sz="650" spc="45">
                <a:solidFill>
                  <a:srgbClr val="7C7C7C"/>
                </a:solidFill>
                <a:latin typeface="Times New Roman"/>
                <a:cs typeface="Times New Roman"/>
              </a:rPr>
              <a:t>;;oo</a:t>
            </a:r>
            <a:endParaRPr sz="650">
              <a:latin typeface="Times New Roman"/>
              <a:cs typeface="Times New Roman"/>
            </a:endParaRPr>
          </a:p>
          <a:p>
            <a:pPr algn="ctr" marL="84455">
              <a:lnSpc>
                <a:spcPct val="100000"/>
              </a:lnSpc>
              <a:spcBef>
                <a:spcPts val="204"/>
              </a:spcBef>
            </a:pPr>
            <a:r>
              <a:rPr dirty="0" sz="650" spc="30">
                <a:solidFill>
                  <a:srgbClr val="7C7C7C"/>
                </a:solidFill>
                <a:latin typeface="Arial"/>
                <a:cs typeface="Arial"/>
              </a:rPr>
              <a:t>300</a:t>
            </a:r>
            <a:endParaRPr sz="650">
              <a:latin typeface="Arial"/>
              <a:cs typeface="Arial"/>
            </a:endParaRPr>
          </a:p>
          <a:p>
            <a:pPr algn="r" marR="21590">
              <a:lnSpc>
                <a:spcPct val="100000"/>
              </a:lnSpc>
              <a:spcBef>
                <a:spcPts val="90"/>
              </a:spcBef>
            </a:pPr>
            <a:r>
              <a:rPr dirty="0" sz="600" spc="70">
                <a:solidFill>
                  <a:srgbClr val="8C8C8C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  <a:p>
            <a:pPr algn="ctr" marL="20955" marR="14604" indent="31750">
              <a:lnSpc>
                <a:spcPts val="840"/>
              </a:lnSpc>
              <a:spcBef>
                <a:spcPts val="25"/>
              </a:spcBef>
            </a:pPr>
            <a:r>
              <a:rPr dirty="0" sz="650" spc="-85">
                <a:solidFill>
                  <a:srgbClr val="7C7C7C"/>
                </a:solidFill>
                <a:latin typeface="Times New Roman"/>
                <a:cs typeface="Times New Roman"/>
              </a:rPr>
              <a:t>100  </a:t>
            </a:r>
            <a:r>
              <a:rPr dirty="0" sz="650" spc="110">
                <a:solidFill>
                  <a:srgbClr val="8C8C8C"/>
                </a:solidFill>
                <a:latin typeface="Times New Roman"/>
                <a:cs typeface="Times New Roman"/>
              </a:rPr>
              <a:t>l.822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593590" y="2817834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 txBox="1"/>
          <p:nvPr/>
        </p:nvSpPr>
        <p:spPr>
          <a:xfrm>
            <a:off x="4568123" y="2546828"/>
            <a:ext cx="191135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dirty="0" sz="1050" spc="-85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1050" spc="-85">
                <a:solidFill>
                  <a:srgbClr val="7C7C7C"/>
                </a:solidFill>
                <a:latin typeface="Times New Roman"/>
                <a:cs typeface="Times New Roman"/>
              </a:rPr>
              <a:t>oo</a:t>
            </a:r>
            <a:endParaRPr sz="1050">
              <a:latin typeface="Times New Roman"/>
              <a:cs typeface="Times New Roman"/>
            </a:endParaRPr>
          </a:p>
          <a:p>
            <a:pPr marL="15240">
              <a:lnSpc>
                <a:spcPts val="830"/>
              </a:lnSpc>
            </a:pPr>
            <a:r>
              <a:rPr dirty="0" sz="750" spc="-30">
                <a:solidFill>
                  <a:srgbClr val="8C8C8C"/>
                </a:solidFill>
                <a:latin typeface="Times New Roman"/>
                <a:cs typeface="Times New Roman"/>
              </a:rPr>
              <a:t>.5!$</a:t>
            </a:r>
            <a:endParaRPr sz="7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40"/>
              </a:spcBef>
            </a:pPr>
            <a:r>
              <a:rPr dirty="0" sz="650" spc="70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650" spc="-6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50" spc="140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290986" y="2817834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5121939" y="2037474"/>
            <a:ext cx="332740" cy="8959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 marL="102870">
              <a:lnSpc>
                <a:spcPct val="100000"/>
              </a:lnSpc>
              <a:spcBef>
                <a:spcPts val="204"/>
              </a:spcBef>
            </a:pPr>
            <a:r>
              <a:rPr dirty="0" sz="700" spc="20">
                <a:solidFill>
                  <a:srgbClr val="7C7C7C"/>
                </a:solidFill>
                <a:latin typeface="Times New Roman"/>
                <a:cs typeface="Times New Roman"/>
              </a:rPr>
              <a:t>.00</a:t>
            </a:r>
            <a:endParaRPr sz="700">
              <a:latin typeface="Times New Roman"/>
              <a:cs typeface="Times New Roman"/>
            </a:endParaRPr>
          </a:p>
          <a:p>
            <a:pPr algn="ctr" marR="40005">
              <a:lnSpc>
                <a:spcPct val="100000"/>
              </a:lnSpc>
              <a:spcBef>
                <a:spcPts val="100"/>
              </a:spcBef>
            </a:pPr>
            <a:r>
              <a:rPr dirty="0" sz="650" spc="-55">
                <a:solidFill>
                  <a:srgbClr val="8C8C8C"/>
                </a:solidFill>
                <a:latin typeface="Times New Roman"/>
                <a:cs typeface="Times New Roman"/>
              </a:rPr>
              <a:t>624  </a:t>
            </a:r>
            <a:r>
              <a:rPr dirty="0" sz="650" spc="-3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-55">
                <a:solidFill>
                  <a:srgbClr val="8C8C8C"/>
                </a:solidFill>
                <a:latin typeface="Times New Roman"/>
                <a:cs typeface="Times New Roman"/>
              </a:rPr>
              <a:t>83</a:t>
            </a:r>
            <a:endParaRPr sz="650">
              <a:latin typeface="Times New Roman"/>
              <a:cs typeface="Times New Roman"/>
            </a:endParaRPr>
          </a:p>
          <a:p>
            <a:pPr algn="ctr" marR="13970">
              <a:lnSpc>
                <a:spcPct val="100000"/>
              </a:lnSpc>
              <a:spcBef>
                <a:spcPts val="65"/>
              </a:spcBef>
            </a:pPr>
            <a:r>
              <a:rPr dirty="0" sz="600" spc="90">
                <a:solidFill>
                  <a:srgbClr val="7C7C7C"/>
                </a:solidFill>
                <a:latin typeface="Arial"/>
                <a:cs typeface="Arial"/>
              </a:rPr>
              <a:t>nf,l.</a:t>
            </a:r>
            <a:r>
              <a:rPr dirty="0" sz="600" spc="90">
                <a:solidFill>
                  <a:srgbClr val="7C7C7C"/>
                </a:solidFill>
                <a:latin typeface="Times New Roman"/>
                <a:cs typeface="Times New Roman"/>
              </a:rPr>
              <a:t>lit</a:t>
            </a:r>
            <a:endParaRPr sz="600">
              <a:latin typeface="Times New Roman"/>
              <a:cs typeface="Times New Roman"/>
            </a:endParaRPr>
          </a:p>
          <a:p>
            <a:pPr algn="ctr" marR="28575">
              <a:lnSpc>
                <a:spcPct val="100000"/>
              </a:lnSpc>
              <a:spcBef>
                <a:spcPts val="70"/>
              </a:spcBef>
            </a:pPr>
            <a:r>
              <a:rPr dirty="0" sz="700" spc="-35">
                <a:solidFill>
                  <a:srgbClr val="7C7C7C"/>
                </a:solidFill>
                <a:latin typeface="Times New Roman"/>
                <a:cs typeface="Times New Roman"/>
              </a:rPr>
              <a:t>2'?'0</a:t>
            </a:r>
            <a:r>
              <a:rPr dirty="0" sz="700" spc="-35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700" spc="-7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700" spc="-50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  <a:p>
            <a:pPr algn="ctr" marL="66675">
              <a:lnSpc>
                <a:spcPct val="100000"/>
              </a:lnSpc>
              <a:spcBef>
                <a:spcPts val="75"/>
              </a:spcBef>
            </a:pPr>
            <a:r>
              <a:rPr dirty="0" sz="600" spc="-35">
                <a:solidFill>
                  <a:srgbClr val="7C7C7C"/>
                </a:solidFill>
                <a:latin typeface="Times New Roman"/>
                <a:cs typeface="Times New Roman"/>
              </a:rPr>
              <a:t>.00</a:t>
            </a:r>
            <a:endParaRPr sz="600">
              <a:latin typeface="Times New Roman"/>
              <a:cs typeface="Times New Roman"/>
            </a:endParaRPr>
          </a:p>
          <a:p>
            <a:pPr algn="ctr" marL="50165">
              <a:lnSpc>
                <a:spcPct val="100000"/>
              </a:lnSpc>
              <a:spcBef>
                <a:spcPts val="100"/>
              </a:spcBef>
            </a:pPr>
            <a:r>
              <a:rPr dirty="0" sz="600" spc="-80">
                <a:solidFill>
                  <a:srgbClr val="8C8C8C"/>
                </a:solidFill>
                <a:latin typeface="Times New Roman"/>
                <a:cs typeface="Times New Roman"/>
              </a:rPr>
              <a:t>.00</a:t>
            </a:r>
            <a:endParaRPr sz="6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20"/>
              </a:spcBef>
            </a:pPr>
            <a:r>
              <a:rPr dirty="0" sz="750" spc="-20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750" spc="-10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750" spc="-125">
                <a:solidFill>
                  <a:srgbClr val="7C7C7C"/>
                </a:solidFill>
                <a:latin typeface="Times New Roman"/>
                <a:cs typeface="Times New Roman"/>
              </a:rPr>
              <a:t>G:'5</a:t>
            </a:r>
            <a:endParaRPr sz="750">
              <a:latin typeface="Times New Roman"/>
              <a:cs typeface="Times New Roman"/>
            </a:endParaRPr>
          </a:p>
          <a:p>
            <a:pPr marL="158115">
              <a:lnSpc>
                <a:spcPct val="100000"/>
              </a:lnSpc>
              <a:spcBef>
                <a:spcPts val="15"/>
              </a:spcBef>
            </a:pPr>
            <a:r>
              <a:rPr dirty="0" sz="650" spc="7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-6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140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000126" y="2809180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4141"/>
                </a:lnTo>
              </a:path>
            </a:pathLst>
          </a:custGeom>
          <a:ln w="12208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5975685" y="2592571"/>
            <a:ext cx="187325" cy="32448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600" spc="-50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600" spc="-40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00" spc="-95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650" spc="-6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-5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-120">
                <a:solidFill>
                  <a:srgbClr val="8C8C8C"/>
                </a:solidFill>
                <a:latin typeface="Times New Roman"/>
                <a:cs typeface="Times New Roman"/>
              </a:rPr>
              <a:t>00</a:t>
            </a:r>
            <a:endParaRPr sz="65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40"/>
              </a:spcBef>
            </a:pPr>
            <a:r>
              <a:rPr dirty="0" sz="600" spc="90">
                <a:solidFill>
                  <a:srgbClr val="B3B1B3"/>
                </a:solidFill>
                <a:latin typeface="Arial"/>
                <a:cs typeface="Arial"/>
              </a:rPr>
              <a:t>,</a:t>
            </a:r>
            <a:r>
              <a:rPr dirty="0" sz="600" spc="140">
                <a:solidFill>
                  <a:srgbClr val="8C8C8C"/>
                </a:solidFill>
                <a:latin typeface="Arial"/>
                <a:cs typeface="Arial"/>
              </a:rPr>
              <a:t>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445955" y="2808673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27468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6419523" y="2799244"/>
            <a:ext cx="41719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65">
                <a:solidFill>
                  <a:srgbClr val="A0A0A0"/>
                </a:solidFill>
                <a:latin typeface="Times New Roman"/>
                <a:cs typeface="Times New Roman"/>
              </a:rPr>
              <a:t>,</a:t>
            </a:r>
            <a:r>
              <a:rPr dirty="0" sz="650" spc="65">
                <a:solidFill>
                  <a:srgbClr val="7C7C7C"/>
                </a:solidFill>
                <a:latin typeface="Times New Roman"/>
                <a:cs typeface="Times New Roman"/>
              </a:rPr>
              <a:t>1</a:t>
            </a:r>
            <a:r>
              <a:rPr dirty="0" sz="650" spc="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10">
                <a:solidFill>
                  <a:srgbClr val="A0A0A0"/>
                </a:solidFill>
                <a:latin typeface="Times New Roman"/>
                <a:cs typeface="Times New Roman"/>
              </a:rPr>
              <a:t>8T.LOO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267197" y="2802566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7098177" y="2793137"/>
            <a:ext cx="3562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5">
                <a:solidFill>
                  <a:srgbClr val="606060"/>
                </a:solidFill>
                <a:latin typeface="Times New Roman"/>
                <a:cs typeface="Times New Roman"/>
              </a:rPr>
              <a:t>1 </a:t>
            </a:r>
            <a:r>
              <a:rPr dirty="0" sz="650" spc="-55">
                <a:solidFill>
                  <a:srgbClr val="7C7C7C"/>
                </a:solidFill>
                <a:latin typeface="Times New Roman"/>
                <a:cs typeface="Times New Roman"/>
              </a:rPr>
              <a:t>00 </a:t>
            </a:r>
            <a:r>
              <a:rPr dirty="0" sz="650" spc="-3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50" spc="-4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50" spc="-15">
                <a:solidFill>
                  <a:srgbClr val="7C7C7C"/>
                </a:solidFill>
                <a:latin typeface="Times New Roman"/>
                <a:cs typeface="Times New Roman"/>
              </a:rPr>
              <a:t>Qill,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608708" y="2531561"/>
            <a:ext cx="976630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20">
                <a:solidFill>
                  <a:srgbClr val="7C7C7C"/>
                </a:solidFill>
                <a:latin typeface="Times New Roman"/>
                <a:cs typeface="Times New Roman"/>
              </a:rPr>
              <a:t>Tb'!:!tl </a:t>
            </a:r>
            <a:r>
              <a:rPr dirty="0" sz="4650" spc="-605">
                <a:solidFill>
                  <a:srgbClr val="7C7C7C"/>
                </a:solidFill>
                <a:latin typeface="Arial"/>
                <a:cs typeface="Arial"/>
              </a:rPr>
              <a:t>-r</a:t>
            </a:r>
            <a:r>
              <a:rPr dirty="0" sz="4650" spc="-509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550" spc="615" b="1">
                <a:solidFill>
                  <a:srgbClr val="7C7C7C"/>
                </a:solidFill>
                <a:latin typeface="Times New Roman"/>
                <a:cs typeface="Times New Roman"/>
              </a:rPr>
              <a:t>•;a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309406" y="3029026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38990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711270" y="3012746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 txBox="1"/>
          <p:nvPr/>
        </p:nvSpPr>
        <p:spPr>
          <a:xfrm>
            <a:off x="6435802" y="3003568"/>
            <a:ext cx="40767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0">
                <a:solidFill>
                  <a:srgbClr val="8C8C8C"/>
                </a:solidFill>
                <a:latin typeface="Times New Roman"/>
                <a:cs typeface="Times New Roman"/>
              </a:rPr>
              <a:t>3 </a:t>
            </a:r>
            <a:r>
              <a:rPr dirty="0" sz="700" spc="-25">
                <a:solidFill>
                  <a:srgbClr val="8C8C8C"/>
                </a:solidFill>
                <a:latin typeface="Times New Roman"/>
                <a:cs typeface="Times New Roman"/>
              </a:rPr>
              <a:t>, </a:t>
            </a:r>
            <a:r>
              <a:rPr dirty="0" sz="700" spc="-90">
                <a:solidFill>
                  <a:srgbClr val="8C8C8C"/>
                </a:solidFill>
                <a:latin typeface="Times New Roman"/>
                <a:cs typeface="Times New Roman"/>
              </a:rPr>
              <a:t>l&gt;SG </a:t>
            </a:r>
            <a:r>
              <a:rPr dirty="0" sz="700" spc="-45">
                <a:solidFill>
                  <a:srgbClr val="B3B1B3"/>
                </a:solidFill>
                <a:latin typeface="Times New Roman"/>
                <a:cs typeface="Times New Roman"/>
              </a:rPr>
              <a:t>. </a:t>
            </a:r>
            <a:r>
              <a:rPr dirty="0" sz="700" spc="-85">
                <a:solidFill>
                  <a:srgbClr val="8C8C8C"/>
                </a:solidFill>
                <a:latin typeface="Times New Roman"/>
                <a:cs typeface="Times New Roman"/>
              </a:rPr>
              <a:t>0</a:t>
            </a:r>
            <a:r>
              <a:rPr dirty="0" sz="700" spc="-9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700" spc="-105">
                <a:solidFill>
                  <a:srgbClr val="8C8C8C"/>
                </a:solidFill>
                <a:latin typeface="Times New Roman"/>
                <a:cs typeface="Times New Roman"/>
              </a:rPr>
              <a:t>:1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138094" y="2997206"/>
            <a:ext cx="30988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8C8C8C"/>
                </a:solidFill>
                <a:latin typeface="Arial"/>
                <a:cs typeface="Arial"/>
              </a:rPr>
              <a:t>n..2f/X</a:t>
            </a:r>
            <a:endParaRPr sz="75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617110" y="3252432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462"/>
                </a:lnTo>
              </a:path>
            </a:pathLst>
          </a:custGeom>
          <a:ln w="3175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>
            <a:off x="1602884" y="3236136"/>
            <a:ext cx="117348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" indent="-20320">
              <a:lnSpc>
                <a:spcPct val="100000"/>
              </a:lnSpc>
              <a:spcBef>
                <a:spcPts val="100"/>
              </a:spcBef>
              <a:buClr>
                <a:srgbClr val="A0A0A0"/>
              </a:buClr>
              <a:buSzPct val="81818"/>
              <a:buChar char="·"/>
              <a:tabLst>
                <a:tab pos="33655" algn="l"/>
              </a:tabLst>
            </a:pPr>
            <a:r>
              <a:rPr dirty="0" sz="550" spc="-15">
                <a:solidFill>
                  <a:srgbClr val="7C7C7C"/>
                </a:solidFill>
                <a:latin typeface="Arial"/>
                <a:cs typeface="Arial"/>
              </a:rPr>
              <a:t>Goo </a:t>
            </a:r>
            <a:r>
              <a:rPr dirty="0" sz="550" spc="-10">
                <a:solidFill>
                  <a:srgbClr val="7C7C7C"/>
                </a:solidFill>
                <a:latin typeface="Arial"/>
                <a:cs typeface="Arial"/>
              </a:rPr>
              <a:t>i!■</a:t>
            </a:r>
            <a:r>
              <a:rPr dirty="0" sz="550" spc="13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00" spc="25" i="1">
                <a:solidFill>
                  <a:srgbClr val="8C8C8C"/>
                </a:solidFill>
                <a:latin typeface="Times New Roman"/>
                <a:cs typeface="Times New Roman"/>
              </a:rPr>
              <a:t>1m,</a:t>
            </a:r>
            <a:r>
              <a:rPr dirty="0" sz="600" spc="30" i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550" spc="65">
                <a:solidFill>
                  <a:srgbClr val="7C7C7C"/>
                </a:solidFill>
                <a:latin typeface="Times New Roman"/>
                <a:cs typeface="Times New Roman"/>
              </a:rPr>
              <a:t>Fl&lt;!i,al,OI-.Gcnt!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88835" y="3247989"/>
            <a:ext cx="120014" cy="85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5"/>
              </a:lnSpc>
            </a:pPr>
            <a:r>
              <a:rPr dirty="0" sz="600" spc="5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00" spc="-9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00" spc="15">
                <a:solidFill>
                  <a:srgbClr val="7C7C7C"/>
                </a:solidFill>
                <a:latin typeface="Times New Roman"/>
                <a:cs typeface="Times New Roman"/>
              </a:rPr>
              <a:t>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525234" y="3233605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3662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712173" y="3233605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 txBox="1"/>
          <p:nvPr/>
        </p:nvSpPr>
        <p:spPr>
          <a:xfrm>
            <a:off x="6494224" y="3223923"/>
            <a:ext cx="35560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600" spc="-2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00" spc="5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r>
              <a:rPr dirty="0" sz="600" spc="-4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00" spc="25">
                <a:solidFill>
                  <a:srgbClr val="7C7C7C"/>
                </a:solidFill>
                <a:latin typeface="Times New Roman"/>
                <a:cs typeface="Times New Roman"/>
              </a:rPr>
              <a:t>71i</a:t>
            </a:r>
            <a:r>
              <a:rPr dirty="0" sz="600" spc="25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00" spc="-6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00" spc="-45">
                <a:solidFill>
                  <a:srgbClr val="7C7C7C"/>
                </a:solidFill>
                <a:latin typeface="Times New Roman"/>
                <a:cs typeface="Times New Roman"/>
              </a:rPr>
              <a:t>OO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263693" y="3217325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12208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>
            <a:off x="7244891" y="3208147"/>
            <a:ext cx="2127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0">
                <a:solidFill>
                  <a:srgbClr val="C4C6C6"/>
                </a:solidFill>
                <a:latin typeface="Times New Roman"/>
                <a:cs typeface="Times New Roman"/>
              </a:rPr>
              <a:t>.</a:t>
            </a:r>
            <a:r>
              <a:rPr dirty="0" sz="700" spc="-140">
                <a:solidFill>
                  <a:srgbClr val="C4C6C6"/>
                </a:solidFill>
                <a:latin typeface="Times New Roman"/>
                <a:cs typeface="Times New Roman"/>
              </a:rPr>
              <a:t> </a:t>
            </a:r>
            <a:r>
              <a:rPr dirty="0" sz="700" spc="40">
                <a:solidFill>
                  <a:srgbClr val="7C7C7C"/>
                </a:solidFill>
                <a:latin typeface="Times New Roman"/>
                <a:cs typeface="Times New Roman"/>
              </a:rPr>
              <a:t>00,: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861993" y="3452945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610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1333259" y="3443515"/>
            <a:ext cx="144653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</a:tabLst>
            </a:pPr>
            <a:r>
              <a:rPr dirty="0" u="sng" sz="650">
                <a:solidFill>
                  <a:srgbClr val="8C8C8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650">
                <a:solidFill>
                  <a:srgbClr val="8C8C8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5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650" spc="-75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650" spc="-120">
                <a:solidFill>
                  <a:srgbClr val="8C8C8C"/>
                </a:solidFill>
                <a:latin typeface="Times New Roman"/>
                <a:cs typeface="Times New Roman"/>
              </a:rPr>
              <a:t>Tci: </a:t>
            </a:r>
            <a:r>
              <a:rPr dirty="0" sz="650" spc="-45">
                <a:solidFill>
                  <a:srgbClr val="8C8C8C"/>
                </a:solidFill>
                <a:latin typeface="Times New Roman"/>
                <a:cs typeface="Times New Roman"/>
              </a:rPr>
              <a:t>ILI</a:t>
            </a:r>
            <a:r>
              <a:rPr dirty="0" sz="650" spc="-45">
                <a:solidFill>
                  <a:srgbClr val="C4C6C6"/>
                </a:solidFill>
                <a:latin typeface="Times New Roman"/>
                <a:cs typeface="Times New Roman"/>
              </a:rPr>
              <a:t>. </a:t>
            </a:r>
            <a:r>
              <a:rPr dirty="0" sz="650" spc="30">
                <a:solidFill>
                  <a:srgbClr val="7C7C7C"/>
                </a:solidFill>
                <a:latin typeface="Times New Roman"/>
                <a:cs typeface="Times New Roman"/>
              </a:rPr>
              <a:t>c..,,t, </a:t>
            </a:r>
            <a:r>
              <a:rPr dirty="0" sz="650" spc="20">
                <a:solidFill>
                  <a:srgbClr val="7C7C7C"/>
                </a:solidFill>
                <a:latin typeface="Times New Roman"/>
                <a:cs typeface="Times New Roman"/>
              </a:rPr>
              <a:t>o</a:t>
            </a:r>
            <a:r>
              <a:rPr dirty="0" sz="650" spc="20">
                <a:solidFill>
                  <a:srgbClr val="606060"/>
                </a:solidFill>
                <a:latin typeface="Times New Roman"/>
                <a:cs typeface="Times New Roman"/>
              </a:rPr>
              <a:t>f </a:t>
            </a:r>
            <a:r>
              <a:rPr dirty="0" sz="600" spc="15">
                <a:solidFill>
                  <a:srgbClr val="7C7C7C"/>
                </a:solidFill>
                <a:latin typeface="Times New Roman"/>
                <a:cs typeface="Times New Roman"/>
              </a:rPr>
              <a:t>Gl&gt;cda</a:t>
            </a:r>
            <a:r>
              <a:rPr dirty="0" sz="600" spc="-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45">
                <a:solidFill>
                  <a:srgbClr val="7C7C7C"/>
                </a:solidFill>
                <a:latin typeface="Times New Roman"/>
                <a:cs typeface="Times New Roman"/>
              </a:rPr>
              <a:t>Sold.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593590" y="344683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303449" y="3446838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29">
                <a:moveTo>
                  <a:pt x="0" y="0"/>
                </a:moveTo>
                <a:lnTo>
                  <a:pt x="0" y="112819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 txBox="1"/>
          <p:nvPr/>
        </p:nvSpPr>
        <p:spPr>
          <a:xfrm>
            <a:off x="5972976" y="3390081"/>
            <a:ext cx="5651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5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</p:txBody>
      </p:sp>
      <p:graphicFrame>
        <p:nvGraphicFramePr>
          <p:cNvPr id="147" name="object 147"/>
          <p:cNvGraphicFramePr>
            <a:graphicFrameLocks noGrp="1"/>
          </p:cNvGraphicFramePr>
          <p:nvPr/>
        </p:nvGraphicFramePr>
        <p:xfrm>
          <a:off x="2914720" y="3029026"/>
          <a:ext cx="3499485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0"/>
                <a:gridCol w="305434"/>
                <a:gridCol w="334645"/>
                <a:gridCol w="350519"/>
                <a:gridCol w="138429"/>
                <a:gridCol w="367664"/>
                <a:gridCol w="36194"/>
                <a:gridCol w="95250"/>
                <a:gridCol w="79375"/>
                <a:gridCol w="407669"/>
                <a:gridCol w="299719"/>
                <a:gridCol w="406400"/>
              </a:tblGrid>
              <a:tr h="140037">
                <a:tc>
                  <a:txBody>
                    <a:bodyPr/>
                    <a:lstStyle/>
                    <a:p>
                      <a:pPr algn="r" marR="172720">
                        <a:lnSpc>
                          <a:spcPts val="825"/>
                        </a:lnSpc>
                      </a:pPr>
                      <a:r>
                        <a:rPr dirty="0" sz="750" spc="-5">
                          <a:solidFill>
                            <a:srgbClr val="7C7C7C"/>
                          </a:solidFill>
                          <a:latin typeface="Courier New"/>
                          <a:cs typeface="Courier New"/>
                        </a:rPr>
                        <a:t>4,672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835"/>
                        </a:lnSpc>
                      </a:pPr>
                      <a:r>
                        <a:rPr dirty="0" sz="800" spc="-90">
                          <a:solidFill>
                            <a:srgbClr val="7C7C7C"/>
                          </a:solidFill>
                          <a:latin typeface="Courier New"/>
                          <a:cs typeface="Courier New"/>
                        </a:rPr>
                        <a:t>,.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835"/>
                        </a:lnSpc>
                      </a:pPr>
                      <a:r>
                        <a:rPr dirty="0" sz="800" spc="-90">
                          <a:solidFill>
                            <a:srgbClr val="7C7C7C"/>
                          </a:solidFill>
                          <a:latin typeface="Courier New"/>
                          <a:cs typeface="Courier New"/>
                        </a:rPr>
                        <a:t>72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815"/>
                        </a:lnSpc>
                      </a:pPr>
                      <a:r>
                        <a:rPr dirty="0" sz="70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316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15"/>
                        </a:lnSpc>
                      </a:pPr>
                      <a:r>
                        <a:rPr dirty="0" sz="700" spc="-30">
                          <a:solidFill>
                            <a:srgbClr val="606060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dirty="0" sz="700" spc="-50">
                          <a:solidFill>
                            <a:srgbClr val="8C8C8C"/>
                          </a:solidFill>
                          <a:latin typeface="Times New Roman"/>
                          <a:cs typeface="Times New Roman"/>
                        </a:rPr>
                        <a:t>7!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>
                          <a:solidFill>
                            <a:srgbClr val="60606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01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-5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600" spc="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00" spc="-25">
                          <a:solidFill>
                            <a:srgbClr val="B3B1B3"/>
                          </a:solidFill>
                          <a:latin typeface="Times New Roman"/>
                          <a:cs typeface="Times New Roman"/>
                        </a:rPr>
                        <a:t>.'</a:t>
                      </a:r>
                      <a:r>
                        <a:rPr dirty="0" sz="600" spc="-2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119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>
                          <a:solidFill>
                            <a:srgbClr val="B3B1B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R w="19050">
                      <a:solidFill>
                        <a:srgbClr val="EFED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845" marR="31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-40">
                          <a:solidFill>
                            <a:srgbClr val="8C8C8C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9050">
                      <a:solidFill>
                        <a:srgbClr val="EFEDEF"/>
                      </a:solidFill>
                      <a:prstDash val="solid"/>
                    </a:lnL>
                  </a:tcPr>
                </a:tc>
              </a:tr>
              <a:tr h="63528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 marR="3175">
                        <a:lnSpc>
                          <a:spcPts val="790"/>
                        </a:lnSpc>
                        <a:spcBef>
                          <a:spcPts val="530"/>
                        </a:spcBef>
                      </a:pPr>
                      <a:r>
                        <a:rPr dirty="0" sz="700" spc="-80">
                          <a:solidFill>
                            <a:srgbClr val="B3B1B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00" spc="-40">
                          <a:solidFill>
                            <a:srgbClr val="B3B1B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1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7310">
                    <a:lnL w="28575">
                      <a:solidFill>
                        <a:srgbClr val="EFEDEF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2165"/>
                        </a:lnSpc>
                        <a:spcBef>
                          <a:spcPts val="85"/>
                        </a:spcBef>
                      </a:pPr>
                      <a:r>
                        <a:rPr dirty="0" sz="2150">
                          <a:solidFill>
                            <a:srgbClr val="A0A0A0"/>
                          </a:solidFill>
                          <a:latin typeface="Times New Roman"/>
                          <a:cs typeface="Times New Roman"/>
                        </a:rPr>
                        <a:t>--------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575" marR="3175">
                        <a:lnSpc>
                          <a:spcPts val="725"/>
                        </a:lnSpc>
                      </a:pPr>
                      <a:r>
                        <a:rPr dirty="0" sz="950" spc="-20">
                          <a:solidFill>
                            <a:srgbClr val="8C8C8C"/>
                          </a:solidFill>
                          <a:latin typeface="Times New Roman"/>
                          <a:cs typeface="Times New Roman"/>
                        </a:rPr>
                        <a:t>oo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solidFill>
                      <a:srgbClr val="EFEDEF"/>
                    </a:solidFill>
                  </a:tcPr>
                </a:tc>
              </a:tr>
              <a:tr h="117008">
                <a:tc>
                  <a:txBody>
                    <a:bodyPr/>
                    <a:lstStyle/>
                    <a:p>
                      <a:pPr algn="r" marR="177165">
                        <a:lnSpc>
                          <a:spcPts val="640"/>
                        </a:lnSpc>
                        <a:spcBef>
                          <a:spcPts val="175"/>
                        </a:spcBef>
                      </a:pPr>
                      <a:r>
                        <a:rPr dirty="0" sz="550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7825">
                        <a:lnSpc>
                          <a:spcPts val="640"/>
                        </a:lnSpc>
                        <a:spcBef>
                          <a:spcPts val="175"/>
                        </a:spcBef>
                      </a:pPr>
                      <a:r>
                        <a:rPr dirty="0" sz="550" spc="-120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1:1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ts val="790"/>
                        </a:lnSpc>
                        <a:spcBef>
                          <a:spcPts val="25"/>
                        </a:spcBef>
                      </a:pPr>
                      <a:r>
                        <a:rPr dirty="0" sz="70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175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  <a:spcBef>
                          <a:spcPts val="25"/>
                        </a:spcBef>
                      </a:pPr>
                      <a:r>
                        <a:rPr dirty="0" sz="700" spc="-85">
                          <a:solidFill>
                            <a:srgbClr val="A0A0A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00" spc="-60">
                          <a:solidFill>
                            <a:srgbClr val="A0A0A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65">
                          <a:solidFill>
                            <a:srgbClr val="A0A0A0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EFEDE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marR="10795">
                        <a:lnSpc>
                          <a:spcPts val="790"/>
                        </a:lnSpc>
                        <a:spcBef>
                          <a:spcPts val="25"/>
                        </a:spcBef>
                      </a:pPr>
                      <a:r>
                        <a:rPr dirty="0" sz="700" spc="-16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dirty="0" sz="700" spc="-160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5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R w="28575">
                      <a:solidFill>
                        <a:srgbClr val="EFEDEF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7310">
                    <a:lnL w="28575">
                      <a:solidFill>
                        <a:srgbClr val="EFEDEF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795">
                    <a:solidFill>
                      <a:srgbClr val="EFEDEF"/>
                    </a:solidFill>
                  </a:tcPr>
                </a:tc>
              </a:tr>
              <a:tr h="2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r" marR="170815">
                        <a:lnSpc>
                          <a:spcPts val="750"/>
                        </a:lnSpc>
                        <a:spcBef>
                          <a:spcPts val="5"/>
                        </a:spcBef>
                      </a:pPr>
                      <a:r>
                        <a:rPr dirty="0" sz="700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81000">
                        <a:lnSpc>
                          <a:spcPts val="819"/>
                        </a:lnSpc>
                      </a:pPr>
                      <a:r>
                        <a:rPr dirty="0" sz="700" spc="-11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Ci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35560">
                        <a:lnSpc>
                          <a:spcPts val="770"/>
                        </a:lnSpc>
                      </a:pPr>
                      <a:r>
                        <a:rPr dirty="0" sz="650" spc="-105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650" spc="-114">
                          <a:solidFill>
                            <a:srgbClr val="49494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05">
                          <a:solidFill>
                            <a:srgbClr val="8C8C8C"/>
                          </a:solidFill>
                          <a:latin typeface="Times New Roman"/>
                          <a:cs typeface="Times New Roman"/>
                        </a:rPr>
                        <a:t>76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770"/>
                        </a:lnSpc>
                      </a:pPr>
                      <a:r>
                        <a:rPr dirty="0" sz="650" spc="-55">
                          <a:solidFill>
                            <a:srgbClr val="B3B1B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650" spc="20">
                          <a:solidFill>
                            <a:srgbClr val="B3B1B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05">
                          <a:solidFill>
                            <a:srgbClr val="7C7C7C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5240">
                        <a:lnSpc>
                          <a:spcPts val="770"/>
                        </a:lnSpc>
                      </a:pPr>
                      <a:r>
                        <a:rPr dirty="0" sz="650" spc="-5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6510" marR="3175">
                        <a:lnSpc>
                          <a:spcPts val="770"/>
                        </a:lnSpc>
                      </a:pPr>
                      <a:r>
                        <a:rPr dirty="0" sz="650" spc="-5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650" spc="-110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15">
                          <a:solidFill>
                            <a:srgbClr val="A0A0A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650" spc="-110">
                          <a:solidFill>
                            <a:srgbClr val="A0A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5">
                          <a:solidFill>
                            <a:srgbClr val="7C7C7C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795">
                    <a:solidFill>
                      <a:srgbClr val="EFEDEF"/>
                    </a:solidFill>
                  </a:tcPr>
                </a:tc>
              </a:tr>
            </a:tbl>
          </a:graphicData>
        </a:graphic>
      </p:graphicFrame>
      <p:sp>
        <p:nvSpPr>
          <p:cNvPr id="148" name="object 148"/>
          <p:cNvSpPr/>
          <p:nvPr/>
        </p:nvSpPr>
        <p:spPr>
          <a:xfrm>
            <a:off x="6488584" y="3422781"/>
            <a:ext cx="156210" cy="173355"/>
          </a:xfrm>
          <a:custGeom>
            <a:avLst/>
            <a:gdLst/>
            <a:ahLst/>
            <a:cxnLst/>
            <a:rect l="l" t="t" r="r" b="b"/>
            <a:pathLst>
              <a:path w="156209" h="173354">
                <a:moveTo>
                  <a:pt x="0" y="0"/>
                </a:moveTo>
                <a:lnTo>
                  <a:pt x="155756" y="0"/>
                </a:lnTo>
                <a:lnTo>
                  <a:pt x="155756" y="173096"/>
                </a:lnTo>
                <a:lnTo>
                  <a:pt x="0" y="173096"/>
                </a:lnTo>
                <a:lnTo>
                  <a:pt x="0" y="0"/>
                </a:lnTo>
                <a:close/>
              </a:path>
            </a:pathLst>
          </a:custGeom>
          <a:solidFill>
            <a:srgbClr val="EFE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699684" y="3422781"/>
            <a:ext cx="0" cy="173355"/>
          </a:xfrm>
          <a:custGeom>
            <a:avLst/>
            <a:gdLst/>
            <a:ahLst/>
            <a:cxnLst/>
            <a:rect l="l" t="t" r="r" b="b"/>
            <a:pathLst>
              <a:path w="0" h="173354">
                <a:moveTo>
                  <a:pt x="0" y="0"/>
                </a:moveTo>
                <a:lnTo>
                  <a:pt x="0" y="173096"/>
                </a:lnTo>
              </a:path>
            </a:pathLst>
          </a:custGeom>
          <a:ln w="12208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268926" y="3403095"/>
            <a:ext cx="0" cy="182245"/>
          </a:xfrm>
          <a:custGeom>
            <a:avLst/>
            <a:gdLst/>
            <a:ahLst/>
            <a:cxnLst/>
            <a:rect l="l" t="t" r="r" b="b"/>
            <a:pathLst>
              <a:path w="0" h="182245">
                <a:moveTo>
                  <a:pt x="0" y="0"/>
                </a:moveTo>
                <a:lnTo>
                  <a:pt x="0" y="182247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 txBox="1"/>
          <p:nvPr/>
        </p:nvSpPr>
        <p:spPr>
          <a:xfrm>
            <a:off x="1416804" y="3399240"/>
            <a:ext cx="78295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150" spc="-390">
                <a:solidFill>
                  <a:srgbClr val="A37C89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hr</a:t>
            </a:r>
            <a:r>
              <a:rPr dirty="0" u="heavy" sz="2150" spc="-39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ta</a:t>
            </a:r>
            <a:r>
              <a:rPr dirty="0" u="heavy" sz="2150" spc="-390">
                <a:solidFill>
                  <a:srgbClr val="7C7C7C"/>
                </a:solidFill>
                <a:uFill>
                  <a:solidFill>
                    <a:srgbClr val="8C8C8C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sz="2150" spc="-390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r>
              <a:rPr dirty="0" sz="2150" spc="-31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u="heavy" sz="1200" spc="-25">
                <a:solidFill>
                  <a:srgbClr val="A37C89"/>
                </a:solidFill>
                <a:uFill>
                  <a:solidFill>
                    <a:srgbClr val="8C8C8C"/>
                  </a:solidFill>
                </a:uFill>
                <a:latin typeface="Arial"/>
                <a:cs typeface="Arial"/>
              </a:rPr>
              <a:t>!/&amp;:</a:t>
            </a:r>
            <a:r>
              <a:rPr dirty="0" sz="1200" spc="-25">
                <a:solidFill>
                  <a:srgbClr val="A37C89"/>
                </a:solidFill>
                <a:latin typeface="Arial"/>
                <a:cs typeface="Arial"/>
              </a:rPr>
              <a:t>•</a:t>
            </a:r>
            <a:r>
              <a:rPr dirty="0" sz="1200" spc="-90">
                <a:solidFill>
                  <a:srgbClr val="A37C89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606898" y="3545073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6915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 txBox="1"/>
          <p:nvPr/>
        </p:nvSpPr>
        <p:spPr>
          <a:xfrm>
            <a:off x="4336395" y="3534609"/>
            <a:ext cx="29781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5" i="1">
                <a:solidFill>
                  <a:srgbClr val="7C7C7C"/>
                </a:solidFill>
                <a:latin typeface="Times New Roman"/>
                <a:cs typeface="Times New Roman"/>
              </a:rPr>
              <a:t>3</a:t>
            </a:r>
            <a:r>
              <a:rPr dirty="0" sz="750" spc="-120" i="1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50" spc="30" i="1">
                <a:solidFill>
                  <a:srgbClr val="7C7C7C"/>
                </a:solidFill>
                <a:latin typeface="Times New Roman"/>
                <a:cs typeface="Times New Roman"/>
              </a:rPr>
              <a:t>,991</a:t>
            </a:r>
            <a:r>
              <a:rPr dirty="0" sz="750" spc="30" i="1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299691" y="3537934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5982609" y="3531809"/>
            <a:ext cx="12763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5">
                <a:solidFill>
                  <a:srgbClr val="BDBD7C"/>
                </a:solidFill>
                <a:latin typeface="Arial"/>
                <a:cs typeface="Arial"/>
              </a:rPr>
              <a:t>.</a:t>
            </a:r>
            <a:r>
              <a:rPr dirty="0" sz="700" spc="-5">
                <a:solidFill>
                  <a:srgbClr val="8C8C8C"/>
                </a:solidFill>
                <a:latin typeface="Arial"/>
                <a:cs typeface="Arial"/>
              </a:rPr>
              <a:t>I»</a:t>
            </a:r>
            <a:endParaRPr sz="7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522029" y="3551161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4141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710646" y="3551161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4141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266701" y="3554721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4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436649" y="3554721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462"/>
                </a:lnTo>
              </a:path>
            </a:pathLst>
          </a:custGeom>
          <a:ln w="3175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116272" y="3850361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 h="0">
                <a:moveTo>
                  <a:pt x="0" y="0"/>
                </a:moveTo>
                <a:lnTo>
                  <a:pt x="515798" y="0"/>
                </a:lnTo>
              </a:path>
            </a:pathLst>
          </a:custGeom>
          <a:ln w="12722">
            <a:solidFill>
              <a:srgbClr val="A37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300142" y="3648364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325"/>
                </a:lnTo>
              </a:path>
            </a:pathLst>
          </a:custGeom>
          <a:ln w="2136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 txBox="1"/>
          <p:nvPr/>
        </p:nvSpPr>
        <p:spPr>
          <a:xfrm>
            <a:off x="4743940" y="3528756"/>
            <a:ext cx="697230" cy="234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175">
              <a:lnSpc>
                <a:spcPct val="100000"/>
              </a:lnSpc>
              <a:spcBef>
                <a:spcPts val="100"/>
              </a:spcBef>
            </a:pPr>
            <a:r>
              <a:rPr dirty="0" sz="700" spc="20">
                <a:solidFill>
                  <a:srgbClr val="7C7C7C"/>
                </a:solidFill>
                <a:latin typeface="Times New Roman"/>
                <a:cs typeface="Times New Roman"/>
              </a:rPr>
              <a:t>14</a:t>
            </a:r>
            <a:r>
              <a:rPr dirty="0" sz="700" spc="-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700" spc="5">
                <a:solidFill>
                  <a:srgbClr val="7C7C7C"/>
                </a:solidFill>
                <a:latin typeface="Times New Roman"/>
                <a:cs typeface="Times New Roman"/>
              </a:rPr>
              <a:t>,'602</a:t>
            </a:r>
            <a:r>
              <a:rPr dirty="0" sz="700" spc="5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700" spc="-6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7C7C7C"/>
                </a:solidFill>
                <a:latin typeface="Times New Roman"/>
                <a:cs typeface="Times New Roman"/>
              </a:rPr>
              <a:t>34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650" spc="-10">
                <a:solidFill>
                  <a:srgbClr val="DB4D75"/>
                </a:solidFill>
                <a:latin typeface="Times New Roman"/>
                <a:cs typeface="Times New Roman"/>
              </a:rPr>
              <a:t>, </a:t>
            </a:r>
            <a:r>
              <a:rPr dirty="0" sz="650" spc="140">
                <a:solidFill>
                  <a:srgbClr val="DB4D75"/>
                </a:solidFill>
                <a:latin typeface="Times New Roman"/>
                <a:cs typeface="Times New Roman"/>
              </a:rPr>
              <a:t> </a:t>
            </a:r>
            <a:r>
              <a:rPr dirty="0" sz="650" spc="-20">
                <a:solidFill>
                  <a:srgbClr val="DB4D75"/>
                </a:solidFill>
                <a:latin typeface="Times New Roman"/>
                <a:cs typeface="Times New Roman"/>
              </a:rPr>
              <a:t>U  </a:t>
            </a:r>
            <a:r>
              <a:rPr dirty="0" sz="650" spc="-45">
                <a:solidFill>
                  <a:srgbClr val="D47293"/>
                </a:solidFill>
                <a:latin typeface="Times New Roman"/>
                <a:cs typeface="Times New Roman"/>
              </a:rPr>
              <a:t>.1</a:t>
            </a:r>
            <a:r>
              <a:rPr dirty="0" sz="650" spc="-45">
                <a:solidFill>
                  <a:srgbClr val="7C7C7C"/>
                </a:solidFill>
                <a:latin typeface="Times New Roman"/>
                <a:cs typeface="Times New Roman"/>
              </a:rPr>
              <a:t>"J;2, </a:t>
            </a:r>
            <a:r>
              <a:rPr dirty="0" sz="650" spc="15">
                <a:solidFill>
                  <a:srgbClr val="7C7C7C"/>
                </a:solidFill>
                <a:latin typeface="Times New Roman"/>
                <a:cs typeface="Times New Roman"/>
              </a:rPr>
              <a:t>!i94 </a:t>
            </a:r>
            <a:r>
              <a:rPr dirty="0" sz="650" spc="10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650" spc="-20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650" spc="20">
                <a:solidFill>
                  <a:srgbClr val="7C7C7C"/>
                </a:solidFill>
                <a:latin typeface="Times New Roman"/>
                <a:cs typeface="Times New Roman"/>
              </a:rPr>
              <a:t>1S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497089" y="3648348"/>
            <a:ext cx="24892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05" indent="-65405">
              <a:lnSpc>
                <a:spcPct val="100000"/>
              </a:lnSpc>
              <a:spcBef>
                <a:spcPts val="100"/>
              </a:spcBef>
              <a:buClr>
                <a:srgbClr val="DB4F01"/>
              </a:buClr>
              <a:buChar char="•"/>
              <a:tabLst>
                <a:tab pos="78740" algn="l"/>
              </a:tabLst>
            </a:pPr>
            <a:r>
              <a:rPr dirty="0" sz="550" spc="-25" b="1">
                <a:solidFill>
                  <a:srgbClr val="D86905"/>
                </a:solidFill>
                <a:latin typeface="Arial"/>
                <a:cs typeface="Arial"/>
              </a:rPr>
              <a:t>:ll,</a:t>
            </a:r>
            <a:r>
              <a:rPr dirty="0" sz="550" spc="85" b="1">
                <a:solidFill>
                  <a:srgbClr val="D86905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8C8701"/>
                </a:solidFill>
                <a:latin typeface="Times New Roman"/>
                <a:cs typeface="Times New Roman"/>
              </a:rPr>
              <a:t>7.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836809" y="3648348"/>
            <a:ext cx="32385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45">
                <a:solidFill>
                  <a:srgbClr val="8C8701"/>
                </a:solidFill>
                <a:latin typeface="Times New Roman"/>
                <a:cs typeface="Times New Roman"/>
              </a:rPr>
              <a:t>Hl3 </a:t>
            </a:r>
            <a:r>
              <a:rPr dirty="0" sz="600" spc="-25">
                <a:solidFill>
                  <a:srgbClr val="B1B100"/>
                </a:solidFill>
                <a:latin typeface="Times New Roman"/>
                <a:cs typeface="Times New Roman"/>
              </a:rPr>
              <a:t>. </a:t>
            </a:r>
            <a:r>
              <a:rPr dirty="0" sz="600" spc="-45">
                <a:solidFill>
                  <a:srgbClr val="8C8701"/>
                </a:solidFill>
                <a:latin typeface="Times New Roman"/>
                <a:cs typeface="Times New Roman"/>
              </a:rPr>
              <a:t>1 </a:t>
            </a:r>
            <a:r>
              <a:rPr dirty="0" sz="600" spc="-25">
                <a:solidFill>
                  <a:srgbClr val="8C8701"/>
                </a:solidFill>
                <a:latin typeface="Times New Roman"/>
                <a:cs typeface="Times New Roman"/>
              </a:rPr>
              <a:t>91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712173" y="3658030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 txBox="1"/>
          <p:nvPr/>
        </p:nvSpPr>
        <p:spPr>
          <a:xfrm>
            <a:off x="6388367" y="3402719"/>
            <a:ext cx="462280" cy="36322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86995">
              <a:lnSpc>
                <a:spcPct val="100000"/>
              </a:lnSpc>
              <a:spcBef>
                <a:spcPts val="175"/>
              </a:spcBef>
            </a:pPr>
            <a:r>
              <a:rPr dirty="0" sz="800" spc="-25">
                <a:solidFill>
                  <a:srgbClr val="A0A0A0"/>
                </a:solidFill>
                <a:latin typeface="Courier New"/>
                <a:cs typeface="Courier New"/>
              </a:rPr>
              <a:t>-1</a:t>
            </a:r>
            <a:r>
              <a:rPr dirty="0" sz="800" spc="-280">
                <a:solidFill>
                  <a:srgbClr val="A0A0A0"/>
                </a:solidFill>
                <a:latin typeface="Courier New"/>
                <a:cs typeface="Courier New"/>
              </a:rPr>
              <a:t>7</a:t>
            </a:r>
            <a:r>
              <a:rPr dirty="0" sz="800" spc="-70">
                <a:solidFill>
                  <a:srgbClr val="7C7C7C"/>
                </a:solidFill>
                <a:latin typeface="Courier New"/>
                <a:cs typeface="Courier New"/>
              </a:rPr>
              <a:t>5</a:t>
            </a:r>
            <a:r>
              <a:rPr dirty="0" sz="800" spc="-409">
                <a:solidFill>
                  <a:srgbClr val="7C7C7C"/>
                </a:solidFill>
                <a:latin typeface="Courier New"/>
                <a:cs typeface="Courier New"/>
              </a:rPr>
              <a:t> </a:t>
            </a:r>
            <a:r>
              <a:rPr dirty="0" sz="800" spc="-165">
                <a:solidFill>
                  <a:srgbClr val="B3B1B3"/>
                </a:solidFill>
                <a:latin typeface="Courier New"/>
                <a:cs typeface="Courier New"/>
              </a:rPr>
              <a:t>,</a:t>
            </a:r>
            <a:r>
              <a:rPr dirty="0" sz="800" spc="-80">
                <a:solidFill>
                  <a:srgbClr val="8C8C8C"/>
                </a:solidFill>
                <a:latin typeface="Courier New"/>
                <a:cs typeface="Courier New"/>
              </a:rPr>
              <a:t>QO</a:t>
            </a:r>
            <a:endParaRPr sz="8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600" spc="-5">
                <a:solidFill>
                  <a:srgbClr val="7C7C7C"/>
                </a:solidFill>
                <a:latin typeface="Arial"/>
                <a:cs typeface="Arial"/>
              </a:rPr>
              <a:t>2i;  </a:t>
            </a:r>
            <a:r>
              <a:rPr dirty="0" sz="600">
                <a:solidFill>
                  <a:srgbClr val="A0A0A0"/>
                </a:solidFill>
                <a:latin typeface="Arial"/>
                <a:cs typeface="Arial"/>
              </a:rPr>
              <a:t>, </a:t>
            </a:r>
            <a:r>
              <a:rPr dirty="0" sz="600" spc="5">
                <a:solidFill>
                  <a:srgbClr val="7C7C7C"/>
                </a:solidFill>
                <a:latin typeface="Arial"/>
                <a:cs typeface="Arial"/>
              </a:rPr>
              <a:t>m </a:t>
            </a:r>
            <a:r>
              <a:rPr dirty="0" sz="600" spc="2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B3B1B3"/>
                </a:solidFill>
                <a:latin typeface="Arial"/>
                <a:cs typeface="Arial"/>
              </a:rPr>
              <a:t>. </a:t>
            </a:r>
            <a:r>
              <a:rPr dirty="0" sz="600" spc="5">
                <a:solidFill>
                  <a:srgbClr val="7C7C7C"/>
                </a:solidFill>
                <a:latin typeface="Arial"/>
                <a:cs typeface="Arial"/>
              </a:rPr>
              <a:t>1,i;</a:t>
            </a:r>
            <a:endParaRPr sz="600">
              <a:latin typeface="Arial"/>
              <a:cs typeface="Arial"/>
            </a:endParaRPr>
          </a:p>
          <a:p>
            <a:pPr algn="ctr" marR="24130">
              <a:lnSpc>
                <a:spcPct val="100000"/>
              </a:lnSpc>
              <a:spcBef>
                <a:spcPts val="125"/>
              </a:spcBef>
            </a:pPr>
            <a:r>
              <a:rPr dirty="0" sz="600" spc="-25">
                <a:solidFill>
                  <a:srgbClr val="7C7C7C"/>
                </a:solidFill>
                <a:latin typeface="Times New Roman"/>
                <a:cs typeface="Times New Roman"/>
              </a:rPr>
              <a:t>4 </a:t>
            </a:r>
            <a:r>
              <a:rPr dirty="0" sz="600" spc="-25">
                <a:solidFill>
                  <a:srgbClr val="606060"/>
                </a:solidFill>
                <a:latin typeface="Times New Roman"/>
                <a:cs typeface="Times New Roman"/>
              </a:rPr>
              <a:t>7 </a:t>
            </a:r>
            <a:r>
              <a:rPr dirty="0" sz="600" spc="-15">
                <a:solidFill>
                  <a:srgbClr val="8C8C8C"/>
                </a:solidFill>
                <a:latin typeface="Times New Roman"/>
                <a:cs typeface="Times New Roman"/>
              </a:rPr>
              <a:t>, </a:t>
            </a:r>
            <a:r>
              <a:rPr dirty="0" sz="600" spc="-25">
                <a:solidFill>
                  <a:srgbClr val="8C8C8C"/>
                </a:solidFill>
                <a:latin typeface="Times New Roman"/>
                <a:cs typeface="Times New Roman"/>
              </a:rPr>
              <a:t>288 </a:t>
            </a:r>
            <a:r>
              <a:rPr dirty="0" sz="600" spc="-15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60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7C7C7C"/>
                </a:solidFill>
                <a:latin typeface="Times New Roman"/>
                <a:cs typeface="Times New Roman"/>
              </a:rPr>
              <a:t>"2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265842" y="3631579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016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 txBox="1"/>
          <p:nvPr/>
        </p:nvSpPr>
        <p:spPr>
          <a:xfrm>
            <a:off x="7141382" y="3395678"/>
            <a:ext cx="322580" cy="375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2069">
              <a:lnSpc>
                <a:spcPts val="1215"/>
              </a:lnSpc>
              <a:spcBef>
                <a:spcPts val="100"/>
              </a:spcBef>
            </a:pPr>
            <a:r>
              <a:rPr dirty="0" sz="1050" spc="-155">
                <a:solidFill>
                  <a:srgbClr val="B3B1B3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595"/>
              </a:lnSpc>
            </a:pPr>
            <a:r>
              <a:rPr dirty="0" sz="550" spc="5">
                <a:solidFill>
                  <a:srgbClr val="7C7C7C"/>
                </a:solidFill>
                <a:latin typeface="Arial"/>
                <a:cs typeface="Arial"/>
              </a:rPr>
              <a:t>&amp;;, </a:t>
            </a:r>
            <a:r>
              <a:rPr dirty="0" sz="550" spc="5">
                <a:solidFill>
                  <a:srgbClr val="A0A0A0"/>
                </a:solidFill>
                <a:latin typeface="Arial"/>
                <a:cs typeface="Arial"/>
              </a:rPr>
              <a:t>. </a:t>
            </a:r>
            <a:r>
              <a:rPr dirty="0" sz="550">
                <a:solidFill>
                  <a:srgbClr val="7C7C7C"/>
                </a:solidFill>
                <a:latin typeface="Arial"/>
                <a:cs typeface="Arial"/>
              </a:rPr>
              <a:t>,!2';</a:t>
            </a:r>
            <a:r>
              <a:rPr dirty="0" sz="550" spc="-9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550" spc="-35">
                <a:solidFill>
                  <a:srgbClr val="B3B1B3"/>
                </a:solidFill>
                <a:latin typeface="Arial"/>
                <a:cs typeface="Arial"/>
              </a:rPr>
              <a:t>,</a:t>
            </a:r>
            <a:endParaRPr sz="550">
              <a:latin typeface="Arial"/>
              <a:cs typeface="Arial"/>
            </a:endParaRPr>
          </a:p>
          <a:p>
            <a:pPr algn="ctr" marL="13970">
              <a:lnSpc>
                <a:spcPts val="940"/>
              </a:lnSpc>
            </a:pPr>
            <a:r>
              <a:rPr dirty="0" sz="800" spc="-25">
                <a:solidFill>
                  <a:srgbClr val="7C7C7C"/>
                </a:solidFill>
                <a:latin typeface="Times New Roman"/>
                <a:cs typeface="Times New Roman"/>
              </a:rPr>
              <a:t>a</a:t>
            </a:r>
            <a:r>
              <a:rPr dirty="0" sz="800" spc="-1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800" spc="-15">
                <a:solidFill>
                  <a:srgbClr val="C4C6C6"/>
                </a:solidFill>
                <a:latin typeface="Times New Roman"/>
                <a:cs typeface="Times New Roman"/>
              </a:rPr>
              <a:t>.</a:t>
            </a:r>
            <a:r>
              <a:rPr dirty="0" sz="800" spc="-85">
                <a:solidFill>
                  <a:srgbClr val="C4C6C6"/>
                </a:solidFill>
                <a:latin typeface="Times New Roman"/>
                <a:cs typeface="Times New Roman"/>
              </a:rPr>
              <a:t> </a:t>
            </a:r>
            <a:r>
              <a:rPr dirty="0" sz="800" spc="-170">
                <a:solidFill>
                  <a:srgbClr val="7C7C7C"/>
                </a:solidFill>
                <a:latin typeface="Times New Roman"/>
                <a:cs typeface="Times New Roman"/>
              </a:rPr>
              <a:t>&lt;11lli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665008" y="3776607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29">
                <a:moveTo>
                  <a:pt x="0" y="0"/>
                </a:moveTo>
                <a:lnTo>
                  <a:pt x="0" y="112819"/>
                </a:lnTo>
              </a:path>
            </a:pathLst>
          </a:custGeom>
          <a:ln w="6104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 txBox="1"/>
          <p:nvPr/>
        </p:nvSpPr>
        <p:spPr>
          <a:xfrm>
            <a:off x="3017401" y="3541838"/>
            <a:ext cx="398780" cy="3422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ctr" marL="93980">
              <a:lnSpc>
                <a:spcPct val="100000"/>
              </a:lnSpc>
              <a:spcBef>
                <a:spcPts val="165"/>
              </a:spcBef>
            </a:pPr>
            <a:r>
              <a:rPr dirty="0" sz="650">
                <a:solidFill>
                  <a:srgbClr val="8C8C8C"/>
                </a:solidFill>
                <a:latin typeface="Times New Roman"/>
                <a:cs typeface="Times New Roman"/>
              </a:rPr>
              <a:t>37</a:t>
            </a:r>
            <a:r>
              <a:rPr dirty="0" sz="650" spc="-55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606060"/>
                </a:solidFill>
                <a:latin typeface="Times New Roman"/>
                <a:cs typeface="Times New Roman"/>
              </a:rPr>
              <a:t>.</a:t>
            </a:r>
            <a:r>
              <a:rPr dirty="0" sz="650" spc="-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7C7C7C"/>
                </a:solidFill>
                <a:latin typeface="Times New Roman"/>
                <a:cs typeface="Times New Roman"/>
              </a:rPr>
              <a:t>15</a:t>
            </a:r>
            <a:r>
              <a:rPr dirty="0" sz="650" spc="-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endParaRPr sz="65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  <a:spcBef>
                <a:spcPts val="65"/>
              </a:spcBef>
            </a:pPr>
            <a:r>
              <a:rPr dirty="0" sz="600" spc="30">
                <a:solidFill>
                  <a:srgbClr val="7C7C7C"/>
                </a:solidFill>
                <a:latin typeface="Times New Roman"/>
                <a:cs typeface="Times New Roman"/>
              </a:rPr>
              <a:t>S'li3.</a:t>
            </a:r>
            <a:r>
              <a:rPr dirty="0" sz="600" spc="-1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00" spc="70">
                <a:solidFill>
                  <a:srgbClr val="7C7C7C"/>
                </a:solidFill>
                <a:latin typeface="Times New Roman"/>
                <a:cs typeface="Times New Roman"/>
              </a:rPr>
              <a:t>S</a:t>
            </a:r>
            <a:r>
              <a:rPr dirty="0" sz="600" spc="70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z="600" spc="-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600" spc="30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endParaRPr sz="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700" spc="40">
                <a:solidFill>
                  <a:srgbClr val="8C8C8C"/>
                </a:solidFill>
                <a:latin typeface="Times New Roman"/>
                <a:cs typeface="Times New Roman"/>
              </a:rPr>
              <a:t>-55'3,GU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666456" y="3757780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45780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 txBox="1"/>
          <p:nvPr/>
        </p:nvSpPr>
        <p:spPr>
          <a:xfrm>
            <a:off x="3522976" y="3544023"/>
            <a:ext cx="521970" cy="337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32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7C7C7C"/>
                </a:solidFill>
                <a:latin typeface="Arial"/>
                <a:cs typeface="Arial"/>
              </a:rPr>
              <a:t>-W.'26</a:t>
            </a:r>
            <a:endParaRPr sz="700">
              <a:latin typeface="Arial"/>
              <a:cs typeface="Arial"/>
            </a:endParaRPr>
          </a:p>
          <a:p>
            <a:pPr marL="86995" indent="-74295">
              <a:lnSpc>
                <a:spcPts val="805"/>
              </a:lnSpc>
              <a:buClr>
                <a:srgbClr val="DB4D75"/>
              </a:buClr>
              <a:buChar char="•"/>
              <a:tabLst>
                <a:tab pos="87630" algn="l"/>
              </a:tabLst>
            </a:pPr>
            <a:r>
              <a:rPr dirty="0" sz="700" spc="-70">
                <a:solidFill>
                  <a:srgbClr val="D47293"/>
                </a:solidFill>
                <a:latin typeface="Arial"/>
                <a:cs typeface="Arial"/>
              </a:rPr>
              <a:t>L</a:t>
            </a:r>
            <a:r>
              <a:rPr dirty="0" sz="700" spc="40">
                <a:solidFill>
                  <a:srgbClr val="D47293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8C8C8C"/>
                </a:solidFill>
                <a:latin typeface="Times New Roman"/>
                <a:cs typeface="Times New Roman"/>
              </a:rPr>
              <a:t>56'6,9'a6</a:t>
            </a:r>
            <a:endParaRPr sz="700">
              <a:latin typeface="Times New Roman"/>
              <a:cs typeface="Times New Roman"/>
            </a:endParaRPr>
          </a:p>
          <a:p>
            <a:pPr algn="ctr" marL="100330">
              <a:lnSpc>
                <a:spcPts val="805"/>
              </a:lnSpc>
            </a:pPr>
            <a:r>
              <a:rPr dirty="0" sz="700" spc="30">
                <a:solidFill>
                  <a:srgbClr val="B3B1B3"/>
                </a:solidFill>
                <a:latin typeface="Times New Roman"/>
                <a:cs typeface="Times New Roman"/>
              </a:rPr>
              <a:t>-</a:t>
            </a:r>
            <a:r>
              <a:rPr dirty="0" sz="700" spc="-135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700" spc="20">
                <a:solidFill>
                  <a:srgbClr val="7C7C7C"/>
                </a:solidFill>
                <a:latin typeface="Times New Roman"/>
                <a:cs typeface="Times New Roman"/>
              </a:rPr>
              <a:t>556, </a:t>
            </a:r>
            <a:r>
              <a:rPr dirty="0" sz="700" spc="25">
                <a:solidFill>
                  <a:srgbClr val="7C7C7C"/>
                </a:solidFill>
                <a:latin typeface="Times New Roman"/>
                <a:cs typeface="Times New Roman"/>
              </a:rPr>
              <a:t>986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4592687" y="3751169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4">
                <a:moveTo>
                  <a:pt x="0" y="0"/>
                </a:moveTo>
                <a:lnTo>
                  <a:pt x="0" y="128452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4511412" y="3742241"/>
            <a:ext cx="23177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0">
                <a:solidFill>
                  <a:srgbClr val="7C7C7C"/>
                </a:solidFill>
                <a:latin typeface="Times New Roman"/>
                <a:cs typeface="Times New Roman"/>
              </a:rPr>
              <a:t>:3</a:t>
            </a:r>
            <a:r>
              <a:rPr dirty="0" sz="750" spc="-50">
                <a:solidFill>
                  <a:srgbClr val="B3B1B3"/>
                </a:solidFill>
                <a:latin typeface="Times New Roman"/>
                <a:cs typeface="Times New Roman"/>
              </a:rPr>
              <a:t>.</a:t>
            </a:r>
            <a:r>
              <a:rPr dirty="0" sz="750" spc="-70">
                <a:solidFill>
                  <a:srgbClr val="B3B1B3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8C8C8C"/>
                </a:solidFill>
                <a:latin typeface="Times New Roman"/>
                <a:cs typeface="Times New Roman"/>
              </a:rPr>
              <a:t>72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897473" y="3745549"/>
            <a:ext cx="54737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0">
                <a:solidFill>
                  <a:srgbClr val="606060"/>
                </a:solidFill>
                <a:latin typeface="Times New Roman"/>
                <a:cs typeface="Times New Roman"/>
              </a:rPr>
              <a:t>- </a:t>
            </a:r>
            <a:r>
              <a:rPr dirty="0" sz="700" spc="-45">
                <a:solidFill>
                  <a:srgbClr val="7C7C7C"/>
                </a:solidFill>
                <a:latin typeface="Times New Roman"/>
                <a:cs typeface="Times New Roman"/>
              </a:rPr>
              <a:t>1.3.2,</a:t>
            </a:r>
            <a:r>
              <a:rPr dirty="0" sz="700" spc="5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10">
                <a:solidFill>
                  <a:srgbClr val="7C7C7C"/>
                </a:solidFill>
                <a:latin typeface="Arial"/>
                <a:cs typeface="Arial"/>
              </a:rPr>
              <a:t>94,1,3</a:t>
            </a:r>
            <a:endParaRPr sz="6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250133" y="3748857"/>
            <a:ext cx="68580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2465" algn="l"/>
              </a:tabLst>
            </a:pPr>
            <a:r>
              <a:rPr dirty="0" u="sng" sz="650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6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331352" y="3660561"/>
            <a:ext cx="877569" cy="3308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142240">
              <a:lnSpc>
                <a:spcPct val="103800"/>
              </a:lnSpc>
              <a:spcBef>
                <a:spcPts val="70"/>
              </a:spcBef>
            </a:pPr>
            <a:r>
              <a:rPr dirty="0" sz="600" spc="25" b="1">
                <a:solidFill>
                  <a:srgbClr val="7C7C7C"/>
                </a:solidFill>
                <a:latin typeface="Times New Roman"/>
                <a:cs typeface="Times New Roman"/>
              </a:rPr>
              <a:t>o..tal </a:t>
            </a:r>
            <a:r>
              <a:rPr dirty="0" sz="600" b="1">
                <a:solidFill>
                  <a:srgbClr val="8C8C8C"/>
                </a:solidFill>
                <a:latin typeface="Times New Roman"/>
                <a:cs typeface="Times New Roman"/>
              </a:rPr>
              <a:t>!2:1:pt:is•  </a:t>
            </a:r>
            <a:r>
              <a:rPr dirty="0" sz="750" spc="250">
                <a:solidFill>
                  <a:srgbClr val="7C7C7C"/>
                </a:solidFill>
                <a:latin typeface="Times New Roman"/>
                <a:cs typeface="Times New Roman"/>
              </a:rPr>
              <a:t>111-</a:t>
            </a:r>
            <a:r>
              <a:rPr dirty="0" sz="750" spc="-10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-40">
                <a:solidFill>
                  <a:srgbClr val="C4C6C6"/>
                </a:solidFill>
                <a:latin typeface="Arial"/>
                <a:cs typeface="Arial"/>
              </a:rPr>
              <a:t>.</a:t>
            </a:r>
            <a:r>
              <a:rPr dirty="0" sz="650" spc="-40">
                <a:solidFill>
                  <a:srgbClr val="7C7C7C"/>
                </a:solidFill>
                <a:latin typeface="Arial"/>
                <a:cs typeface="Arial"/>
              </a:rPr>
              <a:t>Le&amp;&amp; </a:t>
            </a:r>
            <a:r>
              <a:rPr dirty="0" sz="700" spc="55">
                <a:solidFill>
                  <a:srgbClr val="7C7C7C"/>
                </a:solidFill>
                <a:latin typeface="Arial"/>
                <a:cs typeface="Arial"/>
              </a:rPr>
              <a:t>Expeu  </a:t>
            </a:r>
            <a:r>
              <a:rPr dirty="0" sz="600" spc="10">
                <a:solidFill>
                  <a:srgbClr val="7C7C7C"/>
                </a:solidFill>
                <a:latin typeface="Times New Roman"/>
                <a:cs typeface="Times New Roman"/>
              </a:rPr>
              <a:t>i </a:t>
            </a:r>
            <a:r>
              <a:rPr dirty="0" sz="600" spc="50">
                <a:solidFill>
                  <a:srgbClr val="7C7C7C"/>
                </a:solidFill>
                <a:latin typeface="Times New Roman"/>
                <a:cs typeface="Times New Roman"/>
              </a:rPr>
              <a:t>'Rlih h</a:t>
            </a:r>
            <a:r>
              <a:rPr dirty="0" sz="600" spc="50">
                <a:solidFill>
                  <a:srgbClr val="606060"/>
                </a:solidFill>
                <a:latin typeface="Times New Roman"/>
                <a:cs typeface="Times New Roman"/>
              </a:rPr>
              <a:t>l </a:t>
            </a:r>
            <a:r>
              <a:rPr dirty="0" sz="600" spc="60">
                <a:solidFill>
                  <a:srgbClr val="7C7C7C"/>
                </a:solidFill>
                <a:latin typeface="Times New Roman"/>
                <a:cs typeface="Times New Roman"/>
              </a:rPr>
              <a:t>e</a:t>
            </a:r>
            <a:r>
              <a:rPr dirty="0" sz="600" spc="1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00" spc="15">
                <a:solidFill>
                  <a:srgbClr val="7C7C7C"/>
                </a:solidFill>
                <a:latin typeface="Times New Roman"/>
                <a:cs typeface="Times New Roman"/>
              </a:rPr>
              <a:t>Bil.liir.UI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463642" y="3859288"/>
            <a:ext cx="17335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5">
                <a:solidFill>
                  <a:srgbClr val="7C7C7C"/>
                </a:solidFill>
                <a:latin typeface="Arial"/>
                <a:cs typeface="Arial"/>
              </a:rPr>
              <a:t>(</a:t>
            </a:r>
            <a:r>
              <a:rPr dirty="0" sz="550">
                <a:solidFill>
                  <a:srgbClr val="7C7C7C"/>
                </a:solidFill>
                <a:latin typeface="Arial"/>
                <a:cs typeface="Arial"/>
              </a:rPr>
              <a:t>IOX</a:t>
            </a:r>
            <a:endParaRPr sz="55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641010" y="4130026"/>
            <a:ext cx="16764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30" i="1">
                <a:solidFill>
                  <a:srgbClr val="CD8CA5"/>
                </a:solidFill>
                <a:latin typeface="Arial"/>
                <a:cs typeface="Arial"/>
              </a:rPr>
              <a:t>e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716932" y="4174809"/>
            <a:ext cx="14160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50">
                <a:solidFill>
                  <a:srgbClr val="CD8CA5"/>
                </a:solidFill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919851" y="5372258"/>
            <a:ext cx="16059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0">
                <a:solidFill>
                  <a:srgbClr val="D47293"/>
                </a:solidFill>
                <a:latin typeface="Times New Roman"/>
                <a:cs typeface="Times New Roman"/>
              </a:rPr>
              <a:t>-tMJrL-. </a:t>
            </a:r>
            <a:r>
              <a:rPr dirty="0" sz="800" spc="229">
                <a:solidFill>
                  <a:srgbClr val="D47293"/>
                </a:solidFill>
                <a:latin typeface="Arial"/>
                <a:cs typeface="Arial"/>
              </a:rPr>
              <a:t>'rl1Q </a:t>
            </a:r>
            <a:r>
              <a:rPr dirty="0" sz="800" spc="204">
                <a:solidFill>
                  <a:srgbClr val="D47293"/>
                </a:solidFill>
                <a:latin typeface="Arial"/>
                <a:cs typeface="Arial"/>
              </a:rPr>
              <a:t>n..</a:t>
            </a:r>
            <a:r>
              <a:rPr dirty="0" sz="800" spc="575">
                <a:solidFill>
                  <a:srgbClr val="D47293"/>
                </a:solidFill>
                <a:latin typeface="Arial"/>
                <a:cs typeface="Arial"/>
              </a:rPr>
              <a:t> </a:t>
            </a:r>
            <a:r>
              <a:rPr dirty="0" sz="650" spc="484">
                <a:solidFill>
                  <a:srgbClr val="D47293"/>
                </a:solidFill>
                <a:latin typeface="Arial"/>
                <a:cs typeface="Arial"/>
              </a:rPr>
              <a:t>'-n,</a:t>
            </a:r>
            <a:r>
              <a:rPr dirty="0" sz="650" spc="484">
                <a:solidFill>
                  <a:srgbClr val="CD8CA5"/>
                </a:solidFill>
                <a:latin typeface="Arial"/>
                <a:cs typeface="Arial"/>
              </a:rPr>
              <a:t>•</a:t>
            </a:r>
            <a:endParaRPr sz="6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140082" y="5327729"/>
            <a:ext cx="6800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">
                <a:solidFill>
                  <a:srgbClr val="D47293"/>
                </a:solidFill>
                <a:latin typeface="Arial"/>
                <a:cs typeface="Arial"/>
              </a:rPr>
              <a:t>u,C </a:t>
            </a:r>
            <a:r>
              <a:rPr dirty="0" baseline="-16666" sz="750" spc="-7">
                <a:solidFill>
                  <a:srgbClr val="CD8CA5"/>
                </a:solidFill>
                <a:latin typeface="Times New Roman"/>
                <a:cs typeface="Times New Roman"/>
              </a:rPr>
              <a:t>1</a:t>
            </a:r>
            <a:r>
              <a:rPr dirty="0" baseline="-16666" sz="750" spc="52">
                <a:solidFill>
                  <a:srgbClr val="CD8CA5"/>
                </a:solidFill>
                <a:latin typeface="Times New Roman"/>
                <a:cs typeface="Times New Roman"/>
              </a:rPr>
              <a:t> </a:t>
            </a:r>
            <a:r>
              <a:rPr dirty="0" sz="1200" spc="-55" i="1">
                <a:solidFill>
                  <a:srgbClr val="D47293"/>
                </a:solidFill>
                <a:latin typeface="Times New Roman"/>
                <a:cs typeface="Times New Roman"/>
              </a:rPr>
              <a:t>'1S-:r+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645666" y="5808683"/>
            <a:ext cx="0" cy="188595"/>
          </a:xfrm>
          <a:custGeom>
            <a:avLst/>
            <a:gdLst/>
            <a:ahLst/>
            <a:cxnLst/>
            <a:rect l="l" t="t" r="r" b="b"/>
            <a:pathLst>
              <a:path w="0" h="188595">
                <a:moveTo>
                  <a:pt x="0" y="0"/>
                </a:moveTo>
                <a:lnTo>
                  <a:pt x="0" y="188397"/>
                </a:lnTo>
              </a:path>
            </a:pathLst>
          </a:custGeom>
          <a:ln w="18312">
            <a:solidFill>
              <a:srgbClr val="EFE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 txBox="1"/>
          <p:nvPr/>
        </p:nvSpPr>
        <p:spPr>
          <a:xfrm>
            <a:off x="1366832" y="5482888"/>
            <a:ext cx="1730375" cy="5124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90"/>
              </a:spcBef>
            </a:pPr>
            <a:r>
              <a:rPr dirty="0" sz="800" spc="-85">
                <a:solidFill>
                  <a:srgbClr val="D47293"/>
                </a:solidFill>
                <a:latin typeface="Arial"/>
                <a:cs typeface="Arial"/>
              </a:rPr>
              <a:t>@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800" spc="80">
                <a:solidFill>
                  <a:srgbClr val="D47293"/>
                </a:solidFill>
                <a:latin typeface="Times New Roman"/>
                <a:cs typeface="Times New Roman"/>
              </a:rPr>
              <a:t>-"IT\.,,,-..s, </a:t>
            </a:r>
            <a:r>
              <a:rPr dirty="0" sz="900" spc="1025">
                <a:solidFill>
                  <a:srgbClr val="D47293"/>
                </a:solidFill>
                <a:latin typeface="Times New Roman"/>
                <a:cs typeface="Times New Roman"/>
              </a:rPr>
              <a:t>•</a:t>
            </a:r>
            <a:r>
              <a:rPr dirty="0" sz="900" spc="760">
                <a:solidFill>
                  <a:srgbClr val="D47293"/>
                </a:solidFill>
                <a:latin typeface="Times New Roman"/>
                <a:cs typeface="Times New Roman"/>
              </a:rPr>
              <a:t> </a:t>
            </a:r>
            <a:r>
              <a:rPr dirty="0" sz="900" spc="1000">
                <a:solidFill>
                  <a:srgbClr val="D47293"/>
                </a:solidFill>
                <a:latin typeface="Times New Roman"/>
                <a:cs typeface="Times New Roman"/>
              </a:rPr>
              <a:t>r•</a:t>
            </a:r>
            <a:endParaRPr sz="900">
              <a:latin typeface="Times New Roman"/>
              <a:cs typeface="Times New Roman"/>
            </a:endParaRPr>
          </a:p>
          <a:p>
            <a:pPr marL="597535">
              <a:lnSpc>
                <a:spcPct val="100000"/>
              </a:lnSpc>
              <a:spcBef>
                <a:spcPts val="65"/>
              </a:spcBef>
            </a:pPr>
            <a:r>
              <a:rPr dirty="0" sz="1100" spc="-175">
                <a:solidFill>
                  <a:srgbClr val="D47293"/>
                </a:solidFill>
                <a:latin typeface="Times New Roman"/>
                <a:cs typeface="Times New Roman"/>
              </a:rPr>
              <a:t>efbTJt1..r</a:t>
            </a:r>
            <a:r>
              <a:rPr dirty="0" sz="1100" spc="-175">
                <a:solidFill>
                  <a:srgbClr val="B3B1B3"/>
                </a:solidFill>
                <a:latin typeface="Times New Roman"/>
                <a:cs typeface="Times New Roman"/>
              </a:rPr>
              <a:t>,</a:t>
            </a:r>
            <a:r>
              <a:rPr dirty="0" sz="1100" spc="-175">
                <a:solidFill>
                  <a:srgbClr val="D47293"/>
                </a:solidFill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18796" y="6309478"/>
            <a:ext cx="369570" cy="291465"/>
          </a:xfrm>
          <a:custGeom>
            <a:avLst/>
            <a:gdLst/>
            <a:ahLst/>
            <a:cxnLst/>
            <a:rect l="l" t="t" r="r" b="b"/>
            <a:pathLst>
              <a:path w="369570" h="291465">
                <a:moveTo>
                  <a:pt x="0" y="0"/>
                </a:moveTo>
                <a:lnTo>
                  <a:pt x="369299" y="0"/>
                </a:lnTo>
                <a:lnTo>
                  <a:pt x="369299" y="291159"/>
                </a:lnTo>
                <a:lnTo>
                  <a:pt x="0" y="291159"/>
                </a:lnTo>
                <a:lnTo>
                  <a:pt x="0" y="0"/>
                </a:lnTo>
                <a:close/>
              </a:path>
            </a:pathLst>
          </a:custGeom>
          <a:solidFill>
            <a:srgbClr val="1652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 txBox="1"/>
          <p:nvPr/>
        </p:nvSpPr>
        <p:spPr>
          <a:xfrm>
            <a:off x="306096" y="6305332"/>
            <a:ext cx="6794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65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A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200880" y="6362381"/>
            <a:ext cx="630555" cy="222885"/>
          </a:xfrm>
          <a:prstGeom prst="rect">
            <a:avLst/>
          </a:prstGeom>
          <a:solidFill>
            <a:srgbClr val="1A70AF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r>
              <a:rPr dirty="0" sz="1300" spc="-155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42941" y="6468944"/>
            <a:ext cx="56642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20" b="1">
                <a:solidFill>
                  <a:srgbClr val="F4DB9A"/>
                </a:solidFill>
                <a:latin typeface="Times New Roman"/>
                <a:cs typeface="Times New Roman"/>
              </a:rPr>
              <a:t>.A,!A._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960013" y="6305994"/>
            <a:ext cx="1184910" cy="384810"/>
          </a:xfrm>
          <a:prstGeom prst="rect">
            <a:avLst/>
          </a:prstGeom>
          <a:solidFill>
            <a:srgbClr val="1A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64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6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452" y="574042"/>
            <a:ext cx="1440573" cy="23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9120" y="2421361"/>
            <a:ext cx="256373" cy="104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57629" y="1929761"/>
            <a:ext cx="408976" cy="207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42728" y="3841200"/>
            <a:ext cx="610412" cy="2625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01255" y="5227453"/>
            <a:ext cx="2185277" cy="207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2369" y="3468684"/>
            <a:ext cx="0" cy="403225"/>
          </a:xfrm>
          <a:custGeom>
            <a:avLst/>
            <a:gdLst/>
            <a:ahLst/>
            <a:cxnLst/>
            <a:rect l="l" t="t" r="r" b="b"/>
            <a:pathLst>
              <a:path w="0" h="403225">
                <a:moveTo>
                  <a:pt x="0" y="403051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50447" y="3993872"/>
            <a:ext cx="0" cy="953135"/>
          </a:xfrm>
          <a:custGeom>
            <a:avLst/>
            <a:gdLst/>
            <a:ahLst/>
            <a:cxnLst/>
            <a:rect l="l" t="t" r="r" b="b"/>
            <a:pathLst>
              <a:path w="0" h="953135">
                <a:moveTo>
                  <a:pt x="0" y="952666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284" y="916025"/>
            <a:ext cx="7154545" cy="0"/>
          </a:xfrm>
          <a:custGeom>
            <a:avLst/>
            <a:gdLst/>
            <a:ahLst/>
            <a:cxnLst/>
            <a:rect l="l" t="t" r="r" b="b"/>
            <a:pathLst>
              <a:path w="7154545" h="0">
                <a:moveTo>
                  <a:pt x="0" y="0"/>
                </a:moveTo>
                <a:lnTo>
                  <a:pt x="7154035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48113" y="1337397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 h="0">
                <a:moveTo>
                  <a:pt x="0" y="0"/>
                </a:moveTo>
                <a:lnTo>
                  <a:pt x="634829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91021" y="1433580"/>
            <a:ext cx="842644" cy="143510"/>
          </a:xfrm>
          <a:custGeom>
            <a:avLst/>
            <a:gdLst/>
            <a:ahLst/>
            <a:cxnLst/>
            <a:rect l="l" t="t" r="r" b="b"/>
            <a:pathLst>
              <a:path w="842645" h="143509">
                <a:moveTo>
                  <a:pt x="0" y="0"/>
                </a:moveTo>
                <a:lnTo>
                  <a:pt x="842369" y="0"/>
                </a:lnTo>
                <a:lnTo>
                  <a:pt x="842369" y="143510"/>
                </a:lnTo>
                <a:lnTo>
                  <a:pt x="0" y="1435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15980" y="801544"/>
            <a:ext cx="12211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65" i="1">
                <a:solidFill>
                  <a:srgbClr val="646464"/>
                </a:solidFill>
                <a:latin typeface="Times New Roman"/>
                <a:cs typeface="Times New Roman"/>
              </a:rPr>
              <a:t>Inception </a:t>
            </a:r>
            <a:r>
              <a:rPr dirty="0" sz="800" spc="80" i="1">
                <a:solidFill>
                  <a:srgbClr val="646464"/>
                </a:solidFill>
                <a:latin typeface="Times New Roman"/>
                <a:cs typeface="Times New Roman"/>
              </a:rPr>
              <a:t>To </a:t>
            </a:r>
            <a:r>
              <a:rPr dirty="0" sz="800" spc="30" i="1">
                <a:solidFill>
                  <a:srgbClr val="545454"/>
                </a:solidFill>
                <a:latin typeface="Times New Roman"/>
                <a:cs typeface="Times New Roman"/>
              </a:rPr>
              <a:t>D</a:t>
            </a:r>
            <a:r>
              <a:rPr dirty="0" sz="800" spc="30" i="1">
                <a:solidFill>
                  <a:srgbClr val="757575"/>
                </a:solidFill>
                <a:latin typeface="Times New Roman"/>
                <a:cs typeface="Times New Roman"/>
              </a:rPr>
              <a:t>ate</a:t>
            </a:r>
            <a:r>
              <a:rPr dirty="0" sz="800" spc="55" i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5" i="1">
                <a:solidFill>
                  <a:srgbClr val="757575"/>
                </a:solidFill>
                <a:latin typeface="Arial"/>
                <a:cs typeface="Arial"/>
              </a:rPr>
              <a:t>(in&lt;b: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5437" y="804598"/>
            <a:ext cx="13252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i="1">
                <a:solidFill>
                  <a:srgbClr val="757575"/>
                </a:solidFill>
                <a:latin typeface="Times New Roman"/>
                <a:cs typeface="Times New Roman"/>
              </a:rPr>
              <a:t>. </a:t>
            </a:r>
            <a:r>
              <a:rPr dirty="0" sz="800" spc="-35" i="1">
                <a:solidFill>
                  <a:srgbClr val="757575"/>
                </a:solidFill>
                <a:latin typeface="Times New Roman"/>
                <a:cs typeface="Times New Roman"/>
              </a:rPr>
              <a:t>f </a:t>
            </a:r>
            <a:r>
              <a:rPr dirty="0" sz="800" spc="5" i="1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800" spc="-35" i="1">
                <a:solidFill>
                  <a:srgbClr val="757575"/>
                </a:solidFill>
                <a:latin typeface="Times New Roman"/>
                <a:cs typeface="Times New Roman"/>
              </a:rPr>
              <a:t>y</a:t>
            </a:r>
            <a:r>
              <a:rPr dirty="0" sz="800" spc="-35" i="1">
                <a:solidFill>
                  <a:srgbClr val="545454"/>
                </a:solidFill>
                <a:latin typeface="Times New Roman"/>
                <a:cs typeface="Times New Roman"/>
              </a:rPr>
              <a:t>r </a:t>
            </a:r>
            <a:r>
              <a:rPr dirty="0" sz="800" spc="-40" i="1">
                <a:solidFill>
                  <a:srgbClr val="757575"/>
                </a:solidFill>
                <a:latin typeface="Times New Roman"/>
                <a:cs typeface="Times New Roman"/>
              </a:rPr>
              <a:t>20 </a:t>
            </a:r>
            <a:r>
              <a:rPr dirty="0" sz="800" spc="25" i="1">
                <a:solidFill>
                  <a:srgbClr val="757575"/>
                </a:solidFill>
                <a:latin typeface="Times New Roman"/>
                <a:cs typeface="Times New Roman"/>
              </a:rPr>
              <a:t>17 </a:t>
            </a:r>
            <a:r>
              <a:rPr dirty="0" sz="800" spc="45" i="1">
                <a:solidFill>
                  <a:srgbClr val="757575"/>
                </a:solidFill>
                <a:latin typeface="Times New Roman"/>
                <a:cs typeface="Times New Roman"/>
              </a:rPr>
              <a:t>,</a:t>
            </a:r>
            <a:r>
              <a:rPr dirty="0" sz="800" spc="45" i="1">
                <a:solidFill>
                  <a:srgbClr val="545454"/>
                </a:solidFill>
                <a:latin typeface="Times New Roman"/>
                <a:cs typeface="Times New Roman"/>
              </a:rPr>
              <a:t>month</a:t>
            </a:r>
            <a:r>
              <a:rPr dirty="0" sz="800" spc="150" i="1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800" spc="150" i="1">
                <a:solidFill>
                  <a:srgbClr val="757575"/>
                </a:solidFill>
                <a:latin typeface="Times New Roman"/>
                <a:cs typeface="Times New Roman"/>
              </a:rPr>
              <a:t>MAY)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60100" y="814013"/>
            <a:ext cx="3009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95">
                <a:solidFill>
                  <a:srgbClr val="757575"/>
                </a:solidFill>
                <a:latin typeface="Times New Roman"/>
                <a:cs typeface="Times New Roman"/>
              </a:rPr>
              <a:t>Pagel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4959" y="1012230"/>
            <a:ext cx="11664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65">
                <a:solidFill>
                  <a:srgbClr val="757575"/>
                </a:solidFill>
                <a:latin typeface="Courier New"/>
                <a:cs typeface="Courier New"/>
              </a:rPr>
              <a:t>Fu.nd </a:t>
            </a:r>
            <a:r>
              <a:rPr dirty="0" sz="800" spc="-160">
                <a:solidFill>
                  <a:srgbClr val="545454"/>
                </a:solidFill>
                <a:latin typeface="Courier New"/>
                <a:cs typeface="Courier New"/>
              </a:rPr>
              <a:t>I </a:t>
            </a:r>
            <a:r>
              <a:rPr dirty="0" sz="800" spc="-70">
                <a:solidFill>
                  <a:srgbClr val="545454"/>
                </a:solidFill>
                <a:latin typeface="Courier New"/>
                <a:cs typeface="Courier New"/>
              </a:rPr>
              <a:t>nce</a:t>
            </a:r>
            <a:r>
              <a:rPr dirty="0" sz="800" spc="-70">
                <a:solidFill>
                  <a:srgbClr val="757575"/>
                </a:solidFill>
                <a:latin typeface="Courier New"/>
                <a:cs typeface="Courier New"/>
              </a:rPr>
              <a:t>ptio</a:t>
            </a:r>
            <a:r>
              <a:rPr dirty="0" sz="800" spc="-70">
                <a:solidFill>
                  <a:srgbClr val="545454"/>
                </a:solidFill>
                <a:latin typeface="Courier New"/>
                <a:cs typeface="Courier New"/>
              </a:rPr>
              <a:t>n </a:t>
            </a:r>
            <a:r>
              <a:rPr dirty="0" sz="800" spc="-15">
                <a:solidFill>
                  <a:srgbClr val="757575"/>
                </a:solidFill>
                <a:latin typeface="Times New Roman"/>
                <a:cs typeface="Times New Roman"/>
              </a:rPr>
              <a:t>to</a:t>
            </a:r>
            <a:r>
              <a:rPr dirty="0" sz="800" spc="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5">
                <a:solidFill>
                  <a:srgbClr val="646464"/>
                </a:solidFill>
                <a:latin typeface="Times New Roman"/>
                <a:cs typeface="Times New Roman"/>
              </a:rPr>
              <a:t>Date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8113" y="999507"/>
            <a:ext cx="137414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solidFill>
                  <a:srgbClr val="757575"/>
                </a:solidFill>
                <a:latin typeface="Courier New"/>
                <a:cs typeface="Courier New"/>
              </a:rPr>
              <a:t>ITD</a:t>
            </a:r>
            <a:r>
              <a:rPr dirty="0" sz="800" spc="-110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130">
                <a:solidFill>
                  <a:srgbClr val="545454"/>
                </a:solidFill>
                <a:latin typeface="Courier New"/>
                <a:cs typeface="Courier New"/>
              </a:rPr>
              <a:t>Amou.nts</a:t>
            </a:r>
            <a:r>
              <a:rPr dirty="0" sz="800" spc="-90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800" spc="-55">
                <a:solidFill>
                  <a:srgbClr val="757575"/>
                </a:solidFill>
                <a:latin typeface="Courier New"/>
                <a:cs typeface="Courier New"/>
              </a:rPr>
              <a:t>to</a:t>
            </a:r>
            <a:r>
              <a:rPr dirty="0" sz="800" spc="-100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70">
                <a:solidFill>
                  <a:srgbClr val="646464"/>
                </a:solidFill>
                <a:latin typeface="Courier New"/>
                <a:cs typeface="Courier New"/>
              </a:rPr>
              <a:t>MAY</a:t>
            </a:r>
            <a:r>
              <a:rPr dirty="0" sz="800" spc="-15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900" spc="-125" b="1">
                <a:solidFill>
                  <a:srgbClr val="8A8A8C"/>
                </a:solidFill>
                <a:latin typeface="Courier New"/>
                <a:cs typeface="Courier New"/>
              </a:rPr>
              <a:t>FY</a:t>
            </a:r>
            <a:r>
              <a:rPr dirty="0" sz="900" spc="-170" b="1">
                <a:solidFill>
                  <a:srgbClr val="8A8A8C"/>
                </a:solidFill>
                <a:latin typeface="Courier New"/>
                <a:cs typeface="Courier New"/>
              </a:rPr>
              <a:t> </a:t>
            </a:r>
            <a:r>
              <a:rPr dirty="0" sz="800" spc="-105">
                <a:solidFill>
                  <a:srgbClr val="545454"/>
                </a:solidFill>
                <a:latin typeface="Courier New"/>
                <a:cs typeface="Courier New"/>
              </a:rPr>
              <a:t>2</a:t>
            </a:r>
            <a:r>
              <a:rPr dirty="0" sz="800" spc="-105">
                <a:solidFill>
                  <a:srgbClr val="757575"/>
                </a:solidFill>
                <a:latin typeface="Courier New"/>
                <a:cs typeface="Courier New"/>
              </a:rPr>
              <a:t>0</a:t>
            </a:r>
            <a:r>
              <a:rPr dirty="0" sz="800" spc="-37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90">
                <a:solidFill>
                  <a:srgbClr val="383838"/>
                </a:solidFill>
                <a:latin typeface="Courier New"/>
                <a:cs typeface="Courier New"/>
              </a:rPr>
              <a:t>1</a:t>
            </a:r>
            <a:r>
              <a:rPr dirty="0" sz="800" spc="-90">
                <a:solidFill>
                  <a:srgbClr val="757575"/>
                </a:solidFill>
                <a:latin typeface="Courier New"/>
                <a:cs typeface="Courier New"/>
              </a:rPr>
              <a:t>7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8112" y="1018591"/>
            <a:ext cx="106235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40">
                <a:solidFill>
                  <a:srgbClr val="545454"/>
                </a:solidFill>
                <a:latin typeface="Courier New"/>
                <a:cs typeface="Courier New"/>
              </a:rPr>
              <a:t>10</a:t>
            </a:r>
            <a:r>
              <a:rPr dirty="0" sz="750" spc="-40">
                <a:solidFill>
                  <a:srgbClr val="383838"/>
                </a:solidFill>
                <a:latin typeface="Courier New"/>
                <a:cs typeface="Courier New"/>
              </a:rPr>
              <a:t>-</a:t>
            </a:r>
            <a:r>
              <a:rPr dirty="0" sz="750" spc="-40">
                <a:solidFill>
                  <a:srgbClr val="646464"/>
                </a:solidFill>
                <a:latin typeface="Courier New"/>
                <a:cs typeface="Courier New"/>
              </a:rPr>
              <a:t>MAY</a:t>
            </a:r>
            <a:r>
              <a:rPr dirty="0" sz="750" spc="-40">
                <a:solidFill>
                  <a:srgbClr val="383838"/>
                </a:solidFill>
                <a:latin typeface="Courier New"/>
                <a:cs typeface="Courier New"/>
              </a:rPr>
              <a:t>-</a:t>
            </a:r>
            <a:r>
              <a:rPr dirty="0" sz="750" spc="-40">
                <a:solidFill>
                  <a:srgbClr val="545454"/>
                </a:solidFill>
                <a:latin typeface="Courier New"/>
                <a:cs typeface="Courier New"/>
              </a:rPr>
              <a:t>2</a:t>
            </a:r>
            <a:r>
              <a:rPr dirty="0" sz="750" spc="-40">
                <a:solidFill>
                  <a:srgbClr val="757575"/>
                </a:solidFill>
                <a:latin typeface="Courier New"/>
                <a:cs typeface="Courier New"/>
              </a:rPr>
              <a:t>0</a:t>
            </a:r>
            <a:r>
              <a:rPr dirty="0" sz="750" spc="-40">
                <a:solidFill>
                  <a:srgbClr val="383838"/>
                </a:solidFill>
                <a:latin typeface="Courier New"/>
                <a:cs typeface="Courier New"/>
              </a:rPr>
              <a:t>1</a:t>
            </a:r>
            <a:r>
              <a:rPr dirty="0" sz="750" spc="-40">
                <a:solidFill>
                  <a:srgbClr val="545454"/>
                </a:solidFill>
                <a:latin typeface="Courier New"/>
                <a:cs typeface="Courier New"/>
              </a:rPr>
              <a:t>7 </a:t>
            </a:r>
            <a:r>
              <a:rPr dirty="0" sz="750" spc="-25">
                <a:solidFill>
                  <a:srgbClr val="646464"/>
                </a:solidFill>
                <a:latin typeface="Courier New"/>
                <a:cs typeface="Courier New"/>
              </a:rPr>
              <a:t>03:28</a:t>
            </a:r>
            <a:r>
              <a:rPr dirty="0" sz="750" spc="-33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750" spc="-25">
                <a:solidFill>
                  <a:srgbClr val="757575"/>
                </a:solidFill>
                <a:latin typeface="Courier New"/>
                <a:cs typeface="Courier New"/>
              </a:rPr>
              <a:t>PM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485" y="1234248"/>
            <a:ext cx="955040" cy="2819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00" spc="-70">
                <a:solidFill>
                  <a:srgbClr val="646464"/>
                </a:solidFill>
                <a:latin typeface="Courier New"/>
                <a:cs typeface="Courier New"/>
              </a:rPr>
              <a:t>Grant/</a:t>
            </a:r>
            <a:r>
              <a:rPr dirty="0" sz="800" spc="-70">
                <a:solidFill>
                  <a:srgbClr val="383838"/>
                </a:solidFill>
                <a:latin typeface="Courier New"/>
                <a:cs typeface="Courier New"/>
              </a:rPr>
              <a:t>F</a:t>
            </a:r>
            <a:r>
              <a:rPr dirty="0" sz="800" spc="-70">
                <a:solidFill>
                  <a:srgbClr val="646464"/>
                </a:solidFill>
                <a:latin typeface="Courier New"/>
                <a:cs typeface="Courier New"/>
              </a:rPr>
              <a:t>und</a:t>
            </a:r>
            <a:r>
              <a:rPr dirty="0" sz="800" spc="-70">
                <a:solidFill>
                  <a:srgbClr val="8A8A8C"/>
                </a:solidFill>
                <a:latin typeface="Courier New"/>
                <a:cs typeface="Courier New"/>
              </a:rPr>
              <a:t>,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637540" algn="l"/>
              </a:tabLst>
            </a:pPr>
            <a:r>
              <a:rPr dirty="0" sz="750" spc="-10">
                <a:solidFill>
                  <a:srgbClr val="757575"/>
                </a:solidFill>
                <a:latin typeface="Times New Roman"/>
                <a:cs typeface="Times New Roman"/>
              </a:rPr>
              <a:t>S-ca.tu:s,	</a:t>
            </a:r>
            <a:r>
              <a:rPr dirty="0" sz="750" spc="-95">
                <a:solidFill>
                  <a:srgbClr val="646464"/>
                </a:solidFill>
                <a:latin typeface="Times New Roman"/>
                <a:cs typeface="Times New Roman"/>
              </a:rPr>
              <a:t>Ac-c </a:t>
            </a:r>
            <a:r>
              <a:rPr dirty="0" sz="750" spc="-55">
                <a:solidFill>
                  <a:srgbClr val="8A8A8C"/>
                </a:solidFill>
                <a:latin typeface="Times New Roman"/>
                <a:cs typeface="Times New Roman"/>
              </a:rPr>
              <a:t>i</a:t>
            </a:r>
            <a:r>
              <a:rPr dirty="0" sz="750" spc="55">
                <a:solidFill>
                  <a:srgbClr val="8A8A8C"/>
                </a:solidFill>
                <a:latin typeface="Times New Roman"/>
                <a:cs typeface="Times New Roman"/>
              </a:rPr>
              <a:t> </a:t>
            </a:r>
            <a:r>
              <a:rPr dirty="0" sz="750" spc="10">
                <a:solidFill>
                  <a:srgbClr val="646464"/>
                </a:solidFill>
                <a:latin typeface="Times New Roman"/>
                <a:cs typeface="Times New Roman"/>
              </a:rPr>
              <a:t>ve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3942" y="1482456"/>
            <a:ext cx="1260475" cy="3860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97700"/>
              </a:lnSpc>
              <a:spcBef>
                <a:spcPts val="120"/>
              </a:spcBef>
            </a:pPr>
            <a:r>
              <a:rPr dirty="0" sz="800">
                <a:solidFill>
                  <a:srgbClr val="545454"/>
                </a:solidFill>
                <a:latin typeface="Courier New"/>
                <a:cs typeface="Courier New"/>
              </a:rPr>
              <a:t>P</a:t>
            </a:r>
            <a:r>
              <a:rPr dirty="0" sz="800">
                <a:solidFill>
                  <a:srgbClr val="757575"/>
                </a:solidFill>
                <a:latin typeface="Courier New"/>
                <a:cs typeface="Courier New"/>
              </a:rPr>
              <a:t>roj</a:t>
            </a:r>
            <a:r>
              <a:rPr dirty="0" sz="800" spc="-40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Start:</a:t>
            </a:r>
            <a:r>
              <a:rPr dirty="0" sz="800" spc="-13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00" spc="-80">
                <a:solidFill>
                  <a:srgbClr val="757575"/>
                </a:solidFill>
                <a:latin typeface="Courier New"/>
                <a:cs typeface="Courier New"/>
              </a:rPr>
              <a:t>0</a:t>
            </a:r>
            <a:r>
              <a:rPr dirty="0" sz="800" spc="-80">
                <a:solidFill>
                  <a:srgbClr val="545454"/>
                </a:solidFill>
                <a:latin typeface="Courier New"/>
                <a:cs typeface="Courier New"/>
              </a:rPr>
              <a:t>1</a:t>
            </a:r>
            <a:r>
              <a:rPr dirty="0" sz="800" spc="-80">
                <a:solidFill>
                  <a:srgbClr val="383838"/>
                </a:solidFill>
                <a:latin typeface="Courier New"/>
                <a:cs typeface="Courier New"/>
              </a:rPr>
              <a:t>-</a:t>
            </a:r>
            <a:r>
              <a:rPr dirty="0" sz="800" spc="-80">
                <a:solidFill>
                  <a:srgbClr val="646464"/>
                </a:solidFill>
                <a:latin typeface="Courier New"/>
                <a:cs typeface="Courier New"/>
              </a:rPr>
              <a:t>AUG</a:t>
            </a:r>
            <a:r>
              <a:rPr dirty="0" sz="800" spc="-80">
                <a:solidFill>
                  <a:srgbClr val="8A8A8C"/>
                </a:solidFill>
                <a:latin typeface="Courier New"/>
                <a:cs typeface="Courier New"/>
              </a:rPr>
              <a:t>-201</a:t>
            </a:r>
            <a:r>
              <a:rPr dirty="0" sz="800" spc="-80">
                <a:solidFill>
                  <a:srgbClr val="646464"/>
                </a:solidFill>
                <a:latin typeface="Courier New"/>
                <a:cs typeface="Courier New"/>
              </a:rPr>
              <a:t>6  </a:t>
            </a:r>
            <a:r>
              <a:rPr dirty="0" sz="800" spc="-85">
                <a:solidFill>
                  <a:srgbClr val="757575"/>
                </a:solidFill>
                <a:latin typeface="Courier New"/>
                <a:cs typeface="Courier New"/>
              </a:rPr>
              <a:t>Budget </a:t>
            </a:r>
            <a:r>
              <a:rPr dirty="0" sz="800" spc="-70">
                <a:solidFill>
                  <a:srgbClr val="8A8A8C"/>
                </a:solidFill>
                <a:latin typeface="Courier New"/>
                <a:cs typeface="Courier New"/>
              </a:rPr>
              <a:t>End</a:t>
            </a:r>
            <a:r>
              <a:rPr dirty="0" sz="800" spc="-70">
                <a:solidFill>
                  <a:srgbClr val="545454"/>
                </a:solidFill>
                <a:latin typeface="Courier New"/>
                <a:cs typeface="Courier New"/>
              </a:rPr>
              <a:t>: </a:t>
            </a:r>
            <a:r>
              <a:rPr dirty="0" sz="800" spc="-65">
                <a:solidFill>
                  <a:srgbClr val="757575"/>
                </a:solidFill>
                <a:latin typeface="Courier New"/>
                <a:cs typeface="Courier New"/>
              </a:rPr>
              <a:t>31</a:t>
            </a:r>
            <a:r>
              <a:rPr dirty="0" sz="800" spc="-65">
                <a:solidFill>
                  <a:srgbClr val="A5A8A8"/>
                </a:solidFill>
                <a:latin typeface="Courier New"/>
                <a:cs typeface="Courier New"/>
              </a:rPr>
              <a:t>-</a:t>
            </a:r>
            <a:r>
              <a:rPr dirty="0" sz="800" spc="-65">
                <a:solidFill>
                  <a:srgbClr val="8A8A8C"/>
                </a:solidFill>
                <a:latin typeface="Courier New"/>
                <a:cs typeface="Courier New"/>
              </a:rPr>
              <a:t>JUL-20</a:t>
            </a:r>
            <a:r>
              <a:rPr dirty="0" sz="800" spc="-65">
                <a:solidFill>
                  <a:srgbClr val="646464"/>
                </a:solidFill>
                <a:latin typeface="Courier New"/>
                <a:cs typeface="Courier New"/>
              </a:rPr>
              <a:t>17  </a:t>
            </a:r>
            <a:r>
              <a:rPr dirty="0" sz="800" spc="-70">
                <a:solidFill>
                  <a:srgbClr val="757575"/>
                </a:solidFill>
                <a:latin typeface="Courier New"/>
                <a:cs typeface="Courier New"/>
              </a:rPr>
              <a:t>Proj </a:t>
            </a:r>
            <a:r>
              <a:rPr dirty="0" sz="800" spc="-70">
                <a:solidFill>
                  <a:srgbClr val="545454"/>
                </a:solidFill>
                <a:latin typeface="Courier New"/>
                <a:cs typeface="Courier New"/>
              </a:rPr>
              <a:t>End:</a:t>
            </a:r>
            <a:r>
              <a:rPr dirty="0" sz="800" spc="175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800" spc="-45">
                <a:solidFill>
                  <a:srgbClr val="757575"/>
                </a:solidFill>
                <a:latin typeface="Courier New"/>
                <a:cs typeface="Courier New"/>
              </a:rPr>
              <a:t>3</a:t>
            </a:r>
            <a:r>
              <a:rPr dirty="0" sz="800" spc="-45">
                <a:solidFill>
                  <a:srgbClr val="383838"/>
                </a:solidFill>
                <a:latin typeface="Courier New"/>
                <a:cs typeface="Courier New"/>
              </a:rPr>
              <a:t>1-</a:t>
            </a:r>
            <a:r>
              <a:rPr dirty="0" sz="800" spc="-45">
                <a:solidFill>
                  <a:srgbClr val="757575"/>
                </a:solidFill>
                <a:latin typeface="Courier New"/>
                <a:cs typeface="Courier New"/>
              </a:rPr>
              <a:t>JUL-2021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3065" y="1839707"/>
            <a:ext cx="11626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757575"/>
                </a:solidFill>
                <a:latin typeface="Arial"/>
                <a:cs typeface="Arial"/>
              </a:rPr>
              <a:t>Max </a:t>
            </a:r>
            <a:r>
              <a:rPr dirty="0" sz="700" spc="-15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dirty="0" sz="700" spc="-15">
                <a:solidFill>
                  <a:srgbClr val="757575"/>
                </a:solidFill>
                <a:latin typeface="Arial"/>
                <a:cs typeface="Arial"/>
              </a:rPr>
              <a:t>unds </a:t>
            </a:r>
            <a:r>
              <a:rPr dirty="0" sz="700" spc="15">
                <a:solidFill>
                  <a:srgbClr val="757575"/>
                </a:solidFill>
                <a:latin typeface="Arial"/>
                <a:cs typeface="Arial"/>
              </a:rPr>
              <a:t>:</a:t>
            </a:r>
            <a:r>
              <a:rPr dirty="0" sz="700" spc="19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757575"/>
                </a:solidFill>
                <a:latin typeface="Courier New"/>
                <a:cs typeface="Courier New"/>
              </a:rPr>
              <a:t>1</a:t>
            </a:r>
            <a:r>
              <a:rPr dirty="0" sz="800" spc="-40">
                <a:solidFill>
                  <a:srgbClr val="545454"/>
                </a:solidFill>
                <a:latin typeface="Courier New"/>
                <a:cs typeface="Courier New"/>
              </a:rPr>
              <a:t>,</a:t>
            </a:r>
            <a:r>
              <a:rPr dirty="0" sz="800" spc="-40">
                <a:solidFill>
                  <a:srgbClr val="757575"/>
                </a:solidFill>
                <a:latin typeface="Courier New"/>
                <a:cs typeface="Courier New"/>
              </a:rPr>
              <a:t>800,000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6485" y="2203063"/>
            <a:ext cx="7054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40">
                <a:solidFill>
                  <a:srgbClr val="646464"/>
                </a:solidFill>
                <a:latin typeface="Courier New"/>
                <a:cs typeface="Courier New"/>
              </a:rPr>
              <a:t>Casb.</a:t>
            </a:r>
            <a:r>
              <a:rPr dirty="0" sz="800" spc="-24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00" spc="-114">
                <a:solidFill>
                  <a:srgbClr val="545454"/>
                </a:solidFill>
                <a:latin typeface="Courier New"/>
                <a:cs typeface="Courier New"/>
              </a:rPr>
              <a:t>R</a:t>
            </a:r>
            <a:r>
              <a:rPr dirty="0" sz="800" spc="-114">
                <a:solidFill>
                  <a:srgbClr val="757575"/>
                </a:solidFill>
                <a:latin typeface="Courier New"/>
                <a:cs typeface="Courier New"/>
              </a:rPr>
              <a:t>eceipt:.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8520" y="2441230"/>
            <a:ext cx="1090295" cy="110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950" marR="454025" indent="-95885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solidFill>
                  <a:srgbClr val="757575"/>
                </a:solidFill>
                <a:latin typeface="Courier New"/>
                <a:cs typeface="Courier New"/>
              </a:rPr>
              <a:t>Expenditures  </a:t>
            </a:r>
            <a:r>
              <a:rPr dirty="0" sz="800" spc="-70">
                <a:solidFill>
                  <a:srgbClr val="646464"/>
                </a:solidFill>
                <a:latin typeface="Courier New"/>
                <a:cs typeface="Courier New"/>
              </a:rPr>
              <a:t>Salaries  </a:t>
            </a:r>
            <a:r>
              <a:rPr dirty="0" sz="750" spc="90">
                <a:solidFill>
                  <a:srgbClr val="646464"/>
                </a:solidFill>
                <a:latin typeface="Times New Roman"/>
                <a:cs typeface="Times New Roman"/>
              </a:rPr>
              <a:t>Benefits</a:t>
            </a:r>
            <a:endParaRPr sz="750">
              <a:latin typeface="Times New Roman"/>
              <a:cs typeface="Times New Roman"/>
            </a:endParaRPr>
          </a:p>
          <a:p>
            <a:pPr marL="110489" marR="5080" indent="3175">
              <a:lnSpc>
                <a:spcPct val="98000"/>
              </a:lnSpc>
              <a:spcBef>
                <a:spcPts val="60"/>
              </a:spcBef>
            </a:pPr>
            <a:r>
              <a:rPr dirty="0" sz="750" spc="75">
                <a:solidFill>
                  <a:srgbClr val="646464"/>
                </a:solidFill>
                <a:latin typeface="Times New Roman"/>
                <a:cs typeface="Times New Roman"/>
              </a:rPr>
              <a:t>Contracted </a:t>
            </a:r>
            <a:r>
              <a:rPr dirty="0" sz="750" spc="-150">
                <a:solidFill>
                  <a:srgbClr val="545454"/>
                </a:solidFill>
                <a:latin typeface="Times New Roman"/>
                <a:cs typeface="Times New Roman"/>
              </a:rPr>
              <a:t>S</a:t>
            </a:r>
            <a:r>
              <a:rPr dirty="0" sz="750" spc="-150">
                <a:solidFill>
                  <a:srgbClr val="8A8A8C"/>
                </a:solidFill>
                <a:latin typeface="Times New Roman"/>
                <a:cs typeface="Times New Roman"/>
              </a:rPr>
              <a:t>,</a:t>
            </a:r>
            <a:r>
              <a:rPr dirty="0" sz="750" spc="-150">
                <a:solidFill>
                  <a:srgbClr val="545454"/>
                </a:solidFill>
                <a:latin typeface="Times New Roman"/>
                <a:cs typeface="Times New Roman"/>
              </a:rPr>
              <a:t>r</a:t>
            </a:r>
            <a:r>
              <a:rPr dirty="0" sz="750" spc="-150">
                <a:solidFill>
                  <a:srgbClr val="8A8A8C"/>
                </a:solidFill>
                <a:latin typeface="Times New Roman"/>
                <a:cs typeface="Times New Roman"/>
              </a:rPr>
              <a:t>e </a:t>
            </a:r>
            <a:r>
              <a:rPr dirty="0" sz="750" spc="10">
                <a:solidFill>
                  <a:srgbClr val="757575"/>
                </a:solidFill>
                <a:latin typeface="Times New Roman"/>
                <a:cs typeface="Times New Roman"/>
              </a:rPr>
              <a:t>vi </a:t>
            </a:r>
            <a:r>
              <a:rPr dirty="0" sz="750" spc="5">
                <a:solidFill>
                  <a:srgbClr val="757575"/>
                </a:solidFill>
                <a:latin typeface="Times New Roman"/>
                <a:cs typeface="Times New Roman"/>
              </a:rPr>
              <a:t>ces  </a:t>
            </a:r>
            <a:r>
              <a:rPr dirty="0" sz="800" spc="60">
                <a:solidFill>
                  <a:srgbClr val="646464"/>
                </a:solidFill>
                <a:latin typeface="Times New Roman"/>
                <a:cs typeface="Times New Roman"/>
              </a:rPr>
              <a:t>Supplies  </a:t>
            </a:r>
            <a:r>
              <a:rPr dirty="0" sz="800" spc="-180">
                <a:solidFill>
                  <a:srgbClr val="757575"/>
                </a:solidFill>
                <a:latin typeface="Courier New"/>
                <a:cs typeface="Courier New"/>
              </a:rPr>
              <a:t>COIIWIU11ica.tio11  </a:t>
            </a:r>
            <a:r>
              <a:rPr dirty="0" sz="800" spc="-80">
                <a:solidFill>
                  <a:srgbClr val="646464"/>
                </a:solidFill>
                <a:latin typeface="Courier New"/>
                <a:cs typeface="Courier New"/>
              </a:rPr>
              <a:t>Travsl</a:t>
            </a:r>
            <a:endParaRPr sz="800">
              <a:latin typeface="Courier New"/>
              <a:cs typeface="Courier New"/>
            </a:endParaRPr>
          </a:p>
          <a:p>
            <a:pPr marL="113664">
              <a:lnSpc>
                <a:spcPct val="100000"/>
              </a:lnSpc>
              <a:spcBef>
                <a:spcPts val="30"/>
              </a:spcBef>
            </a:pPr>
            <a:r>
              <a:rPr dirty="0" sz="750" spc="-25" b="1">
                <a:solidFill>
                  <a:srgbClr val="646464"/>
                </a:solidFill>
                <a:latin typeface="Times New Roman"/>
                <a:cs typeface="Times New Roman"/>
              </a:rPr>
              <a:t>A,,,arde</a:t>
            </a:r>
            <a:endParaRPr sz="75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60"/>
              </a:spcBef>
            </a:pPr>
            <a:r>
              <a:rPr dirty="0" sz="750" spc="-20">
                <a:solidFill>
                  <a:srgbClr val="545454"/>
                </a:solidFill>
                <a:latin typeface="Times New Roman"/>
                <a:cs typeface="Times New Roman"/>
              </a:rPr>
              <a:t>Tot </a:t>
            </a:r>
            <a:r>
              <a:rPr dirty="0" sz="750" spc="5">
                <a:solidFill>
                  <a:srgbClr val="757575"/>
                </a:solidFill>
                <a:latin typeface="Times New Roman"/>
                <a:cs typeface="Times New Roman"/>
              </a:rPr>
              <a:t>a </a:t>
            </a:r>
            <a:r>
              <a:rPr dirty="0" sz="750">
                <a:solidFill>
                  <a:srgbClr val="757575"/>
                </a:solidFill>
                <a:latin typeface="Times New Roman"/>
                <a:cs typeface="Times New Roman"/>
              </a:rPr>
              <a:t>l </a:t>
            </a:r>
            <a:r>
              <a:rPr dirty="0" sz="750" spc="-165">
                <a:solidFill>
                  <a:srgbClr val="757575"/>
                </a:solidFill>
                <a:latin typeface="Times New Roman"/>
                <a:cs typeface="Times New Roman"/>
              </a:rPr>
              <a:t>IDir </a:t>
            </a:r>
            <a:r>
              <a:rPr dirty="0" sz="750" spc="-175">
                <a:solidFill>
                  <a:srgbClr val="757575"/>
                </a:solidFill>
                <a:latin typeface="Times New Roman"/>
                <a:cs typeface="Times New Roman"/>
              </a:rPr>
              <a:t>e </a:t>
            </a:r>
            <a:r>
              <a:rPr dirty="0" sz="750" spc="-120">
                <a:solidFill>
                  <a:srgbClr val="757575"/>
                </a:solidFill>
                <a:latin typeface="Times New Roman"/>
                <a:cs typeface="Times New Roman"/>
              </a:rPr>
              <a:t>G</a:t>
            </a:r>
            <a:r>
              <a:rPr dirty="0" sz="750" spc="-12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dirty="0" sz="750" spc="-10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60">
                <a:solidFill>
                  <a:srgbClr val="646464"/>
                </a:solidFill>
                <a:latin typeface="Times New Roman"/>
                <a:cs typeface="Times New Roman"/>
              </a:rPr>
              <a:t>Cost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1796" y="3645041"/>
            <a:ext cx="69786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5">
                <a:solidFill>
                  <a:srgbClr val="757575"/>
                </a:solidFill>
                <a:latin typeface="Arial"/>
                <a:cs typeface="Arial"/>
              </a:rPr>
              <a:t>F&amp;;A </a:t>
            </a:r>
            <a:r>
              <a:rPr dirty="0" sz="650" spc="5">
                <a:solidFill>
                  <a:srgbClr val="646464"/>
                </a:solidFill>
                <a:latin typeface="Arial"/>
                <a:cs typeface="Arial"/>
              </a:rPr>
              <a:t>IDC'</a:t>
            </a:r>
            <a:r>
              <a:rPr dirty="0" sz="650" spc="65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757575"/>
                </a:solidFill>
                <a:latin typeface="Arial"/>
                <a:cs typeface="Arial"/>
              </a:rPr>
              <a:t>(44%)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2626" y="2566675"/>
            <a:ext cx="552450" cy="73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dirty="0" sz="750" spc="15">
                <a:solidFill>
                  <a:srgbClr val="646464"/>
                </a:solidFill>
                <a:latin typeface="Times New Roman"/>
                <a:cs typeface="Times New Roman"/>
              </a:rPr>
              <a:t>90</a:t>
            </a:r>
            <a:r>
              <a:rPr dirty="0" sz="750" spc="-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646464"/>
                </a:solidFill>
                <a:latin typeface="Times New Roman"/>
                <a:cs typeface="Times New Roman"/>
              </a:rPr>
              <a:t>,</a:t>
            </a:r>
            <a:r>
              <a:rPr dirty="0" sz="750" spc="-1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135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r>
              <a:rPr dirty="0" sz="750" spc="-135">
                <a:solidFill>
                  <a:srgbClr val="B8BCBC"/>
                </a:solidFill>
                <a:latin typeface="Times New Roman"/>
                <a:cs typeface="Times New Roman"/>
              </a:rPr>
              <a:t>,     </a:t>
            </a:r>
            <a:r>
              <a:rPr dirty="0" sz="750" spc="35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750" spc="-114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215">
                <a:solidFill>
                  <a:srgbClr val="757575"/>
                </a:solidFill>
                <a:latin typeface="Times New Roman"/>
                <a:cs typeface="Times New Roman"/>
              </a:rPr>
              <a:t>.0</a:t>
            </a:r>
            <a:r>
              <a:rPr dirty="0" sz="750" spc="3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  <a:p>
            <a:pPr marL="65405">
              <a:lnSpc>
                <a:spcPct val="100000"/>
              </a:lnSpc>
              <a:spcBef>
                <a:spcPts val="15"/>
              </a:spcBef>
            </a:pPr>
            <a:r>
              <a:rPr dirty="0" sz="750" spc="80">
                <a:solidFill>
                  <a:srgbClr val="646464"/>
                </a:solidFill>
                <a:latin typeface="Times New Roman"/>
                <a:cs typeface="Times New Roman"/>
              </a:rPr>
              <a:t>33,000.00</a:t>
            </a:r>
            <a:endParaRPr sz="750">
              <a:latin typeface="Times New Roman"/>
              <a:cs typeface="Times New Roman"/>
            </a:endParaRPr>
          </a:p>
          <a:p>
            <a:pPr marL="328295">
              <a:lnSpc>
                <a:spcPct val="100000"/>
              </a:lnSpc>
              <a:spcBef>
                <a:spcPts val="60"/>
              </a:spcBef>
            </a:pPr>
            <a:r>
              <a:rPr dirty="0" sz="750" spc="35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r>
              <a:rPr dirty="0" sz="750" spc="-14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r>
              <a:rPr dirty="0" sz="750" spc="-13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545454"/>
                </a:solidFill>
                <a:latin typeface="Times New Roman"/>
                <a:cs typeface="Times New Roman"/>
              </a:rPr>
              <a:t>00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30"/>
              </a:lnSpc>
              <a:spcBef>
                <a:spcPts val="40"/>
              </a:spcBef>
            </a:pPr>
            <a:r>
              <a:rPr dirty="0" sz="750" spc="70">
                <a:solidFill>
                  <a:srgbClr val="646464"/>
                </a:solidFill>
                <a:latin typeface="Times New Roman"/>
                <a:cs typeface="Times New Roman"/>
              </a:rPr>
              <a:t>110,056.00</a:t>
            </a:r>
            <a:endParaRPr sz="750">
              <a:latin typeface="Times New Roman"/>
              <a:cs typeface="Times New Roman"/>
            </a:endParaRPr>
          </a:p>
          <a:p>
            <a:pPr marL="327660">
              <a:lnSpc>
                <a:spcPts val="1060"/>
              </a:lnSpc>
            </a:pPr>
            <a:r>
              <a:rPr dirty="0" sz="950" spc="-65">
                <a:solidFill>
                  <a:srgbClr val="646464"/>
                </a:solidFill>
                <a:latin typeface="Arial"/>
                <a:cs typeface="Arial"/>
              </a:rPr>
              <a:t>o.oo</a:t>
            </a:r>
            <a:endParaRPr sz="950">
              <a:latin typeface="Arial"/>
              <a:cs typeface="Arial"/>
            </a:endParaRPr>
          </a:p>
          <a:p>
            <a:pPr marL="67945">
              <a:lnSpc>
                <a:spcPts val="885"/>
              </a:lnSpc>
            </a:pPr>
            <a:r>
              <a:rPr dirty="0" sz="750" spc="-80">
                <a:solidFill>
                  <a:srgbClr val="646464"/>
                </a:solidFill>
                <a:latin typeface="Courier New"/>
                <a:cs typeface="Courier New"/>
              </a:rPr>
              <a:t>10,000</a:t>
            </a:r>
            <a:r>
              <a:rPr dirty="0" sz="750" spc="-33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750" spc="-110">
                <a:solidFill>
                  <a:srgbClr val="8A8A8C"/>
                </a:solidFill>
                <a:latin typeface="Courier New"/>
                <a:cs typeface="Courier New"/>
              </a:rPr>
              <a:t>.</a:t>
            </a:r>
            <a:r>
              <a:rPr dirty="0" sz="750" spc="-110">
                <a:solidFill>
                  <a:srgbClr val="646464"/>
                </a:solidFill>
                <a:latin typeface="Courier New"/>
                <a:cs typeface="Courier New"/>
              </a:rPr>
              <a:t>00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9567" y="3870230"/>
            <a:ext cx="9639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0">
                <a:solidFill>
                  <a:srgbClr val="757575"/>
                </a:solidFill>
                <a:latin typeface="Courier New"/>
                <a:cs typeface="Courier New"/>
              </a:rPr>
              <a:t>To</a:t>
            </a:r>
            <a:r>
              <a:rPr dirty="0" sz="800" spc="-40">
                <a:solidFill>
                  <a:srgbClr val="545454"/>
                </a:solidFill>
                <a:latin typeface="Courier New"/>
                <a:cs typeface="Courier New"/>
              </a:rPr>
              <a:t>t</a:t>
            </a:r>
            <a:r>
              <a:rPr dirty="0" sz="800" spc="-40">
                <a:solidFill>
                  <a:srgbClr val="757575"/>
                </a:solidFill>
                <a:latin typeface="Courier New"/>
                <a:cs typeface="Courier New"/>
              </a:rPr>
              <a:t>al</a:t>
            </a:r>
            <a:r>
              <a:rPr dirty="0" sz="800" spc="-27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110">
                <a:solidFill>
                  <a:srgbClr val="757575"/>
                </a:solidFill>
                <a:latin typeface="Courier New"/>
                <a:cs typeface="Courier New"/>
              </a:rPr>
              <a:t>Expe11ditures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5468" y="4343510"/>
            <a:ext cx="852169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solidFill>
                  <a:srgbClr val="757575"/>
                </a:solidFill>
                <a:latin typeface="Courier New"/>
                <a:cs typeface="Courier New"/>
              </a:rPr>
              <a:t>Bi</a:t>
            </a:r>
            <a:r>
              <a:rPr dirty="0" sz="800" spc="-55">
                <a:solidFill>
                  <a:srgbClr val="545454"/>
                </a:solidFill>
                <a:latin typeface="Courier New"/>
                <a:cs typeface="Courier New"/>
              </a:rPr>
              <a:t>ll</a:t>
            </a:r>
            <a:r>
              <a:rPr dirty="0" sz="800" spc="-240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800" spc="-80">
                <a:solidFill>
                  <a:srgbClr val="646464"/>
                </a:solidFill>
                <a:latin typeface="Courier New"/>
                <a:cs typeface="Courier New"/>
              </a:rPr>
              <a:t>Format/Frsq</a:t>
            </a:r>
            <a:endParaRPr sz="800">
              <a:latin typeface="Courier New"/>
              <a:cs typeface="Courier New"/>
            </a:endParaRPr>
          </a:p>
          <a:p>
            <a:pPr marL="370205">
              <a:lnSpc>
                <a:spcPct val="100000"/>
              </a:lnSpc>
            </a:pPr>
            <a:r>
              <a:rPr dirty="0" sz="800" spc="-204">
                <a:solidFill>
                  <a:srgbClr val="646464"/>
                </a:solidFill>
                <a:latin typeface="Courier New"/>
                <a:cs typeface="Courier New"/>
              </a:rPr>
              <a:t>LOG/!fo!lti:i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60571" y="1254604"/>
            <a:ext cx="388620" cy="37274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700" spc="-135">
                <a:solidFill>
                  <a:srgbClr val="545454"/>
                </a:solidFill>
                <a:latin typeface="Times New Roman"/>
                <a:cs typeface="Times New Roman"/>
              </a:rPr>
              <a:t>Ti </a:t>
            </a:r>
            <a:r>
              <a:rPr dirty="0" sz="700" spc="-85">
                <a:solidFill>
                  <a:srgbClr val="545454"/>
                </a:solidFill>
                <a:latin typeface="Times New Roman"/>
                <a:cs typeface="Times New Roman"/>
              </a:rPr>
              <a:t>t </a:t>
            </a:r>
            <a:r>
              <a:rPr dirty="0" sz="700" spc="-85">
                <a:solidFill>
                  <a:srgbClr val="757575"/>
                </a:solidFill>
                <a:latin typeface="Times New Roman"/>
                <a:cs typeface="Times New Roman"/>
              </a:rPr>
              <a:t>l </a:t>
            </a:r>
            <a:r>
              <a:rPr dirty="0" sz="700" spc="-135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700" spc="-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-85">
                <a:solidFill>
                  <a:srgbClr val="757575"/>
                </a:solidFill>
                <a:latin typeface="Times New Roman"/>
                <a:cs typeface="Times New Roman"/>
              </a:rPr>
              <a:t>:</a:t>
            </a:r>
            <a:endParaRPr sz="700">
              <a:latin typeface="Times New Roman"/>
              <a:cs typeface="Times New Roman"/>
            </a:endParaRPr>
          </a:p>
          <a:p>
            <a:pPr marL="13335">
              <a:lnSpc>
                <a:spcPts val="869"/>
              </a:lnSpc>
              <a:spcBef>
                <a:spcPts val="45"/>
              </a:spcBef>
            </a:pPr>
            <a:r>
              <a:rPr dirty="0" sz="750" spc="-10">
                <a:solidFill>
                  <a:srgbClr val="757575"/>
                </a:solidFill>
                <a:latin typeface="Times New Roman"/>
                <a:cs typeface="Times New Roman"/>
              </a:rPr>
              <a:t>PI</a:t>
            </a:r>
            <a:r>
              <a:rPr dirty="0" sz="750" spc="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-5">
                <a:solidFill>
                  <a:srgbClr val="545454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30"/>
              </a:lnSpc>
            </a:pPr>
            <a:r>
              <a:rPr dirty="0" sz="800" spc="-75">
                <a:solidFill>
                  <a:srgbClr val="545454"/>
                </a:solidFill>
                <a:latin typeface="Courier New"/>
                <a:cs typeface="Courier New"/>
              </a:rPr>
              <a:t>OSP</a:t>
            </a:r>
            <a:r>
              <a:rPr dirty="0" sz="800" spc="-165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800" spc="-70">
                <a:solidFill>
                  <a:srgbClr val="383838"/>
                </a:solidFill>
                <a:latin typeface="Courier New"/>
                <a:cs typeface="Courier New"/>
              </a:rPr>
              <a:t>F</a:t>
            </a:r>
            <a:r>
              <a:rPr dirty="0" sz="800" spc="-70">
                <a:solidFill>
                  <a:srgbClr val="545454"/>
                </a:solidFill>
                <a:latin typeface="Courier New"/>
                <a:cs typeface="Courier New"/>
              </a:rPr>
              <a:t>M</a:t>
            </a:r>
            <a:r>
              <a:rPr dirty="0" sz="800" spc="-70">
                <a:solidFill>
                  <a:srgbClr val="757575"/>
                </a:solidFill>
                <a:latin typeface="Courier New"/>
                <a:cs typeface="Courier New"/>
              </a:rPr>
              <a:t>: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57035" y="1601541"/>
            <a:ext cx="5511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40">
                <a:solidFill>
                  <a:srgbClr val="757575"/>
                </a:solidFill>
                <a:latin typeface="Courier New"/>
                <a:cs typeface="Courier New"/>
              </a:rPr>
              <a:t>llollUp:</a:t>
            </a:r>
            <a:r>
              <a:rPr dirty="0" sz="800" spc="-1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70">
                <a:solidFill>
                  <a:srgbClr val="757575"/>
                </a:solidFill>
                <a:latin typeface="Courier New"/>
                <a:cs typeface="Courier New"/>
              </a:rPr>
              <a:t>No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91817" y="2190849"/>
            <a:ext cx="5505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solidFill>
                  <a:srgbClr val="757575"/>
                </a:solidFill>
                <a:latin typeface="Courier New"/>
                <a:cs typeface="Courier New"/>
              </a:rPr>
              <a:t>360.0QQ_QQ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7987" y="4343510"/>
            <a:ext cx="815975" cy="26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383838"/>
                </a:solidFill>
                <a:latin typeface="Courier New"/>
                <a:cs typeface="Courier New"/>
              </a:rPr>
              <a:t>T</a:t>
            </a:r>
            <a:r>
              <a:rPr dirty="0" sz="800" spc="-10">
                <a:solidFill>
                  <a:srgbClr val="757575"/>
                </a:solidFill>
                <a:latin typeface="Courier New"/>
                <a:cs typeface="Courier New"/>
              </a:rPr>
              <a:t>otal</a:t>
            </a:r>
            <a:r>
              <a:rPr dirty="0" sz="800" spc="-10">
                <a:solidFill>
                  <a:srgbClr val="646464"/>
                </a:solidFill>
                <a:latin typeface="Courier New"/>
                <a:cs typeface="Courier New"/>
              </a:rPr>
              <a:t>GB</a:t>
            </a:r>
            <a:r>
              <a:rPr dirty="0" sz="800" spc="-13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00" spc="-75">
                <a:solidFill>
                  <a:srgbClr val="757575"/>
                </a:solidFill>
                <a:latin typeface="Courier New"/>
                <a:cs typeface="Courier New"/>
              </a:rPr>
              <a:t>Bi</a:t>
            </a:r>
            <a:r>
              <a:rPr dirty="0" sz="800" spc="-75">
                <a:solidFill>
                  <a:srgbClr val="383838"/>
                </a:solidFill>
                <a:latin typeface="Courier New"/>
                <a:cs typeface="Courier New"/>
              </a:rPr>
              <a:t>ll</a:t>
            </a: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ed</a:t>
            </a:r>
            <a:endParaRPr sz="800">
              <a:latin typeface="Courier New"/>
              <a:cs typeface="Courier New"/>
            </a:endParaRPr>
          </a:p>
          <a:p>
            <a:pPr marL="273685">
              <a:lnSpc>
                <a:spcPct val="100000"/>
              </a:lnSpc>
              <a:spcBef>
                <a:spcPts val="30"/>
              </a:spcBef>
            </a:pPr>
            <a:r>
              <a:rPr dirty="0" sz="750" spc="-15">
                <a:solidFill>
                  <a:srgbClr val="757575"/>
                </a:solidFill>
                <a:latin typeface="Times New Roman"/>
                <a:cs typeface="Times New Roman"/>
              </a:rPr>
              <a:t>196, </a:t>
            </a:r>
            <a:r>
              <a:rPr dirty="0" sz="7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45">
                <a:solidFill>
                  <a:srgbClr val="757575"/>
                </a:solidFill>
                <a:latin typeface="Times New Roman"/>
                <a:cs typeface="Times New Roman"/>
              </a:rPr>
              <a:t>85</a:t>
            </a:r>
            <a:r>
              <a:rPr dirty="0" sz="750" spc="45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r>
              <a:rPr dirty="0" sz="750" spc="-11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25">
                <a:solidFill>
                  <a:srgbClr val="757575"/>
                </a:solidFill>
                <a:latin typeface="Times New Roman"/>
                <a:cs typeface="Times New Roman"/>
              </a:rPr>
              <a:t>.0</a:t>
            </a:r>
            <a:r>
              <a:rPr dirty="0" sz="750" spc="-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545454"/>
                </a:solidFill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40502" y="1263883"/>
            <a:ext cx="4318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>
                <a:solidFill>
                  <a:srgbClr val="8A8A8C"/>
                </a:solidFill>
                <a:latin typeface="Times New Roman"/>
                <a:cs typeface="Times New Roman"/>
              </a:rPr>
              <a:t>.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4233" y="1263883"/>
            <a:ext cx="4953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>
                <a:solidFill>
                  <a:srgbClr val="8A8A8C"/>
                </a:solidFill>
                <a:latin typeface="Times New Roman"/>
                <a:cs typeface="Times New Roman"/>
              </a:rPr>
              <a:t>-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59834" y="1263883"/>
            <a:ext cx="3321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>
                <a:solidFill>
                  <a:srgbClr val="8A8A8C"/>
                </a:solidFill>
                <a:latin typeface="Times New Roman"/>
                <a:cs typeface="Times New Roman"/>
              </a:rPr>
              <a:t>- </a:t>
            </a:r>
            <a:r>
              <a:rPr dirty="0" sz="550" spc="-25">
                <a:solidFill>
                  <a:srgbClr val="8A8A8C"/>
                </a:solidFill>
                <a:latin typeface="Times New Roman"/>
                <a:cs typeface="Times New Roman"/>
              </a:rPr>
              <a:t>-,</a:t>
            </a:r>
            <a:r>
              <a:rPr dirty="0" u="sng" sz="550" spc="-25">
                <a:solidFill>
                  <a:srgbClr val="8A8A8C"/>
                </a:solidFill>
                <a:uFill>
                  <a:solidFill>
                    <a:srgbClr val="89898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550" spc="-5">
                <a:solidFill>
                  <a:srgbClr val="8A8A8C"/>
                </a:solidFill>
                <a:latin typeface="Times New Roman"/>
                <a:cs typeface="Times New Roman"/>
              </a:rPr>
              <a:t>, </a:t>
            </a:r>
            <a:r>
              <a:rPr dirty="0" sz="550" spc="-10">
                <a:solidFill>
                  <a:srgbClr val="8A8A8C"/>
                </a:solidFill>
                <a:latin typeface="Times New Roman"/>
                <a:cs typeface="Times New Roman"/>
              </a:rPr>
              <a:t>-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9296" y="1263883"/>
            <a:ext cx="4826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8A8A8C"/>
                </a:solidFill>
                <a:latin typeface="Times New Roman"/>
                <a:cs typeface="Times New Roman"/>
              </a:rPr>
              <a:t>-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57680" y="1263883"/>
            <a:ext cx="35496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80">
                <a:solidFill>
                  <a:srgbClr val="8A8A8C"/>
                </a:solidFill>
                <a:latin typeface="Times New Roman"/>
                <a:cs typeface="Times New Roman"/>
              </a:rPr>
              <a:t>-:- </a:t>
            </a:r>
            <a:r>
              <a:rPr dirty="0" sz="550" spc="-85">
                <a:solidFill>
                  <a:srgbClr val="8A8A8C"/>
                </a:solidFill>
                <a:latin typeface="Times New Roman"/>
                <a:cs typeface="Times New Roman"/>
              </a:rPr>
              <a:t>- -- r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56984" y="1282967"/>
            <a:ext cx="220979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175">
                <a:solidFill>
                  <a:srgbClr val="8A8A8C"/>
                </a:solidFill>
                <a:latin typeface="Arial"/>
                <a:cs typeface="Arial"/>
              </a:rPr>
              <a:t>►</a:t>
            </a:r>
            <a:r>
              <a:rPr dirty="0" sz="400" spc="220">
                <a:solidFill>
                  <a:srgbClr val="8A8A8C"/>
                </a:solidFill>
                <a:latin typeface="Arial"/>
                <a:cs typeface="Arial"/>
              </a:rPr>
              <a:t> </a:t>
            </a:r>
            <a:r>
              <a:rPr dirty="0" sz="400" spc="-5">
                <a:solidFill>
                  <a:srgbClr val="8A8A8C"/>
                </a:solidFill>
                <a:latin typeface="Arial"/>
                <a:cs typeface="Arial"/>
              </a:rPr>
              <a:t>-·......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02777" y="1282967"/>
            <a:ext cx="220345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865" algn="l"/>
              </a:tabLst>
            </a:pPr>
            <a:r>
              <a:rPr dirty="0" sz="400" spc="-5">
                <a:solidFill>
                  <a:srgbClr val="8A8A8C"/>
                </a:solidFill>
                <a:latin typeface="Arial"/>
                <a:cs typeface="Arial"/>
              </a:rPr>
              <a:t>-</a:t>
            </a:r>
            <a:r>
              <a:rPr dirty="0" sz="400" spc="-5">
                <a:solidFill>
                  <a:srgbClr val="8A8A8C"/>
                </a:solidFill>
                <a:latin typeface="Arial"/>
                <a:cs typeface="Arial"/>
              </a:rPr>
              <a:t>	</a:t>
            </a:r>
            <a:r>
              <a:rPr dirty="0" sz="400" spc="-5">
                <a:solidFill>
                  <a:srgbClr val="8A8A8C"/>
                </a:solidFill>
                <a:latin typeface="Arial"/>
                <a:cs typeface="Arial"/>
              </a:rPr>
              <a:t>•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40265" y="1355734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4">
                <a:moveTo>
                  <a:pt x="0" y="0"/>
                </a:moveTo>
                <a:lnTo>
                  <a:pt x="30520" y="0"/>
                </a:lnTo>
                <a:lnTo>
                  <a:pt x="30520" y="51381"/>
                </a:lnTo>
                <a:lnTo>
                  <a:pt x="0" y="51381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727566" y="1344544"/>
            <a:ext cx="38100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" spc="-5">
                <a:solidFill>
                  <a:srgbClr val="B8BCBC"/>
                </a:solidFill>
                <a:latin typeface="Times New Roman"/>
                <a:cs typeface="Times New Roman"/>
              </a:rPr>
              <a:t>-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97048" y="1316058"/>
            <a:ext cx="140970" cy="102870"/>
          </a:xfrm>
          <a:custGeom>
            <a:avLst/>
            <a:gdLst/>
            <a:ahLst/>
            <a:cxnLst/>
            <a:rect l="l" t="t" r="r" b="b"/>
            <a:pathLst>
              <a:path w="140970" h="102869">
                <a:moveTo>
                  <a:pt x="0" y="0"/>
                </a:moveTo>
                <a:lnTo>
                  <a:pt x="140394" y="0"/>
                </a:lnTo>
                <a:lnTo>
                  <a:pt x="140394" y="102762"/>
                </a:lnTo>
                <a:lnTo>
                  <a:pt x="0" y="102762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09923" y="1355734"/>
            <a:ext cx="33655" cy="51435"/>
          </a:xfrm>
          <a:custGeom>
            <a:avLst/>
            <a:gdLst/>
            <a:ahLst/>
            <a:cxnLst/>
            <a:rect l="l" t="t" r="r" b="b"/>
            <a:pathLst>
              <a:path w="33654" h="51434">
                <a:moveTo>
                  <a:pt x="0" y="0"/>
                </a:moveTo>
                <a:lnTo>
                  <a:pt x="33572" y="0"/>
                </a:lnTo>
                <a:lnTo>
                  <a:pt x="33572" y="51381"/>
                </a:lnTo>
                <a:lnTo>
                  <a:pt x="0" y="51381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09923" y="1389051"/>
            <a:ext cx="33655" cy="13335"/>
          </a:xfrm>
          <a:custGeom>
            <a:avLst/>
            <a:gdLst/>
            <a:ahLst/>
            <a:cxnLst/>
            <a:rect l="l" t="t" r="r" b="b"/>
            <a:pathLst>
              <a:path w="33654" h="13334">
                <a:moveTo>
                  <a:pt x="0" y="0"/>
                </a:moveTo>
                <a:lnTo>
                  <a:pt x="33572" y="0"/>
                </a:lnTo>
                <a:lnTo>
                  <a:pt x="33572" y="12722"/>
                </a:lnTo>
                <a:lnTo>
                  <a:pt x="0" y="12722"/>
                </a:lnTo>
                <a:lnTo>
                  <a:pt x="0" y="0"/>
                </a:lnTo>
                <a:close/>
              </a:path>
            </a:pathLst>
          </a:custGeom>
          <a:solidFill>
            <a:srgbClr val="A5A8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997225" y="1344544"/>
            <a:ext cx="38100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" spc="-5">
                <a:solidFill>
                  <a:srgbClr val="A5A8A8"/>
                </a:solidFill>
                <a:latin typeface="Times New Roman"/>
                <a:cs typeface="Times New Roman"/>
              </a:rPr>
              <a:t>-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05665" y="1316058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24416">
            <a:solidFill>
              <a:srgbClr val="7579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93457" y="139541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416" y="0"/>
                </a:lnTo>
              </a:path>
            </a:pathLst>
          </a:custGeom>
          <a:ln w="12722">
            <a:solidFill>
              <a:srgbClr val="A5A8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880759" y="1306377"/>
            <a:ext cx="5080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A5A8A8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78145" y="1355734"/>
            <a:ext cx="33655" cy="51435"/>
          </a:xfrm>
          <a:custGeom>
            <a:avLst/>
            <a:gdLst/>
            <a:ahLst/>
            <a:cxnLst/>
            <a:rect l="l" t="t" r="r" b="b"/>
            <a:pathLst>
              <a:path w="33654" h="51434">
                <a:moveTo>
                  <a:pt x="0" y="0"/>
                </a:moveTo>
                <a:lnTo>
                  <a:pt x="33572" y="0"/>
                </a:lnTo>
                <a:lnTo>
                  <a:pt x="33572" y="51381"/>
                </a:lnTo>
                <a:lnTo>
                  <a:pt x="0" y="51381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78145" y="1389051"/>
            <a:ext cx="33655" cy="13335"/>
          </a:xfrm>
          <a:custGeom>
            <a:avLst/>
            <a:gdLst/>
            <a:ahLst/>
            <a:cxnLst/>
            <a:rect l="l" t="t" r="r" b="b"/>
            <a:pathLst>
              <a:path w="33654" h="13334">
                <a:moveTo>
                  <a:pt x="0" y="0"/>
                </a:moveTo>
                <a:lnTo>
                  <a:pt x="33572" y="0"/>
                </a:lnTo>
                <a:lnTo>
                  <a:pt x="33572" y="12722"/>
                </a:lnTo>
                <a:lnTo>
                  <a:pt x="0" y="12722"/>
                </a:lnTo>
                <a:lnTo>
                  <a:pt x="0" y="0"/>
                </a:lnTo>
                <a:close/>
              </a:path>
            </a:pathLst>
          </a:custGeom>
          <a:solidFill>
            <a:srgbClr val="A5A8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065447" y="1344544"/>
            <a:ext cx="38100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" spc="-5">
                <a:solidFill>
                  <a:srgbClr val="A5A8A8"/>
                </a:solidFill>
                <a:latin typeface="Times New Roman"/>
                <a:cs typeface="Times New Roman"/>
              </a:rPr>
              <a:t>-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793815" y="1316058"/>
            <a:ext cx="97790" cy="102870"/>
          </a:xfrm>
          <a:custGeom>
            <a:avLst/>
            <a:gdLst/>
            <a:ahLst/>
            <a:cxnLst/>
            <a:rect l="l" t="t" r="r" b="b"/>
            <a:pathLst>
              <a:path w="97790" h="102869">
                <a:moveTo>
                  <a:pt x="0" y="0"/>
                </a:moveTo>
                <a:lnTo>
                  <a:pt x="97666" y="0"/>
                </a:lnTo>
                <a:lnTo>
                  <a:pt x="97666" y="102762"/>
                </a:lnTo>
                <a:lnTo>
                  <a:pt x="0" y="102762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781117" y="1306377"/>
            <a:ext cx="7556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CCCCCC"/>
                </a:solidFill>
                <a:latin typeface="Times New Roman"/>
                <a:cs typeface="Times New Roman"/>
              </a:rPr>
              <a:t>--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50189" y="1316058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762"/>
                </a:lnTo>
              </a:path>
            </a:pathLst>
          </a:custGeom>
          <a:ln w="18312">
            <a:solidFill>
              <a:srgbClr val="6666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7028334" y="1306377"/>
            <a:ext cx="533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5">
                <a:solidFill>
                  <a:srgbClr val="A5A8A8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05366" y="4700759"/>
            <a:ext cx="19989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80">
                <a:solidFill>
                  <a:srgbClr val="646464"/>
                </a:solidFill>
                <a:latin typeface="Courier New"/>
                <a:cs typeface="Courier New"/>
              </a:rPr>
              <a:t>A.11 </a:t>
            </a:r>
            <a:r>
              <a:rPr dirty="0" sz="800" spc="-80">
                <a:solidFill>
                  <a:srgbClr val="646464"/>
                </a:solidFill>
                <a:latin typeface="Courier New"/>
                <a:cs typeface="Courier New"/>
              </a:rPr>
              <a:t>Purchasing </a:t>
            </a:r>
            <a:r>
              <a:rPr dirty="0" sz="800" spc="-105">
                <a:solidFill>
                  <a:srgbClr val="646464"/>
                </a:solidFill>
                <a:latin typeface="Courier New"/>
                <a:cs typeface="Courier New"/>
              </a:rPr>
              <a:t>Encumbrance</a:t>
            </a:r>
            <a:r>
              <a:rPr dirty="0" sz="800" spc="-105">
                <a:solidFill>
                  <a:srgbClr val="8A8A8C"/>
                </a:solidFill>
                <a:latin typeface="Courier New"/>
                <a:cs typeface="Courier New"/>
              </a:rPr>
              <a:t>,</a:t>
            </a:r>
            <a:r>
              <a:rPr dirty="0" sz="800" spc="-105">
                <a:solidFill>
                  <a:srgbClr val="646464"/>
                </a:solidFill>
                <a:latin typeface="Courier New"/>
                <a:cs typeface="Courier New"/>
              </a:rPr>
              <a:t>s </a:t>
            </a:r>
            <a:r>
              <a:rPr dirty="0" sz="800" spc="-70">
                <a:solidFill>
                  <a:srgbClr val="646464"/>
                </a:solidFill>
                <a:latin typeface="Courier New"/>
                <a:cs typeface="Courier New"/>
              </a:rPr>
              <a:t>are</a:t>
            </a:r>
            <a:r>
              <a:rPr dirty="0" sz="80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00" spc="-75">
                <a:solidFill>
                  <a:srgbClr val="545454"/>
                </a:solidFill>
                <a:latin typeface="Courier New"/>
                <a:cs typeface="Courier New"/>
              </a:rPr>
              <a:t>C</a:t>
            </a:r>
            <a:r>
              <a:rPr dirty="0" sz="800" spc="-75">
                <a:solidFill>
                  <a:srgbClr val="383838"/>
                </a:solidFill>
                <a:latin typeface="Courier New"/>
                <a:cs typeface="Courier New"/>
              </a:rPr>
              <a:t>l</a:t>
            </a:r>
            <a:r>
              <a:rPr dirty="0" sz="800" spc="-75">
                <a:solidFill>
                  <a:srgbClr val="757575"/>
                </a:solidFill>
                <a:latin typeface="Courier New"/>
                <a:cs typeface="Courier New"/>
              </a:rPr>
              <a:t>ose</a:t>
            </a:r>
            <a:r>
              <a:rPr dirty="0" sz="800" spc="-75">
                <a:solidFill>
                  <a:srgbClr val="545454"/>
                </a:solidFill>
                <a:latin typeface="Courier New"/>
                <a:cs typeface="Courier New"/>
              </a:rPr>
              <a:t>d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83834" y="1849375"/>
            <a:ext cx="700405" cy="26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683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757575"/>
                </a:solidFill>
                <a:latin typeface="Arial"/>
                <a:cs typeface="Arial"/>
              </a:rPr>
              <a:t>HAY-FY17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800" spc="-75">
                <a:solidFill>
                  <a:srgbClr val="757575"/>
                </a:solidFill>
                <a:latin typeface="Courier New"/>
                <a:cs typeface="Courier New"/>
              </a:rPr>
              <a:t>Period</a:t>
            </a:r>
            <a:r>
              <a:rPr dirty="0" sz="800" spc="-8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90">
                <a:solidFill>
                  <a:srgbClr val="757575"/>
                </a:solidFill>
                <a:latin typeface="Courier New"/>
                <a:cs typeface="Courier New"/>
              </a:rPr>
              <a:t>Amount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70063" y="1306377"/>
            <a:ext cx="473709" cy="323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8900">
              <a:lnSpc>
                <a:spcPts val="585"/>
              </a:lnSpc>
              <a:spcBef>
                <a:spcPts val="100"/>
              </a:spcBef>
            </a:pPr>
            <a:r>
              <a:rPr dirty="0" sz="600" spc="-5">
                <a:solidFill>
                  <a:srgbClr val="B8BCBC"/>
                </a:solidFill>
                <a:latin typeface="Times New Roman"/>
                <a:cs typeface="Times New Roman"/>
              </a:rPr>
              <a:t>--</a:t>
            </a:r>
            <a:endParaRPr sz="600">
              <a:latin typeface="Times New Roman"/>
              <a:cs typeface="Times New Roman"/>
            </a:endParaRPr>
          </a:p>
          <a:p>
            <a:pPr algn="r" marR="26670">
              <a:lnSpc>
                <a:spcPts val="815"/>
              </a:lnSpc>
            </a:pPr>
            <a:r>
              <a:rPr dirty="0" sz="800" spc="-55">
                <a:solidFill>
                  <a:srgbClr val="646464"/>
                </a:solidFill>
                <a:latin typeface="Courier New"/>
                <a:cs typeface="Courier New"/>
              </a:rPr>
              <a:t>Spou</a:t>
            </a:r>
            <a:r>
              <a:rPr dirty="0" sz="800" spc="-35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800" spc="-130">
                <a:solidFill>
                  <a:srgbClr val="CCCCCC"/>
                </a:solidFill>
                <a:latin typeface="Courier New"/>
                <a:cs typeface="Courier New"/>
              </a:rPr>
              <a:t>'</a:t>
            </a:r>
            <a:r>
              <a:rPr dirty="0" sz="800" spc="-130">
                <a:solidFill>
                  <a:srgbClr val="8A8A8C"/>
                </a:solidFill>
                <a:latin typeface="Courier New"/>
                <a:cs typeface="Courier New"/>
              </a:rPr>
              <a:t>ID</a:t>
            </a:r>
            <a:r>
              <a:rPr dirty="0" sz="800" spc="-130">
                <a:solidFill>
                  <a:srgbClr val="646464"/>
                </a:solidFill>
                <a:latin typeface="Courier New"/>
                <a:cs typeface="Courier New"/>
              </a:rPr>
              <a:t>: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0"/>
              </a:lnSpc>
            </a:pPr>
            <a:r>
              <a:rPr dirty="0" sz="800" spc="-45">
                <a:solidFill>
                  <a:srgbClr val="646464"/>
                </a:solidFill>
                <a:latin typeface="Courier New"/>
                <a:cs typeface="Courier New"/>
              </a:rPr>
              <a:t>Spo</a:t>
            </a:r>
            <a:r>
              <a:rPr dirty="0" sz="800" spc="-45">
                <a:solidFill>
                  <a:srgbClr val="8A8A8C"/>
                </a:solidFill>
                <a:latin typeface="Courier New"/>
                <a:cs typeface="Courier New"/>
              </a:rPr>
              <a:t>nso</a:t>
            </a:r>
            <a:r>
              <a:rPr dirty="0" sz="800" spc="-45">
                <a:solidFill>
                  <a:srgbClr val="646464"/>
                </a:solidFill>
                <a:latin typeface="Courier New"/>
                <a:cs typeface="Courier New"/>
              </a:rPr>
              <a:t>r: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70979" y="1601541"/>
            <a:ext cx="1911350" cy="266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85"/>
              </a:lnSpc>
              <a:spcBef>
                <a:spcPts val="100"/>
              </a:spcBef>
            </a:pPr>
            <a:r>
              <a:rPr dirty="0" sz="800" spc="-70">
                <a:solidFill>
                  <a:srgbClr val="646464"/>
                </a:solidFill>
                <a:latin typeface="Courier New"/>
                <a:cs typeface="Courier New"/>
              </a:rPr>
              <a:t>Org:</a:t>
            </a:r>
            <a:endParaRPr sz="800">
              <a:latin typeface="Courier New"/>
              <a:cs typeface="Courier New"/>
            </a:endParaRPr>
          </a:p>
          <a:p>
            <a:pPr marL="15240">
              <a:lnSpc>
                <a:spcPts val="1005"/>
              </a:lnSpc>
            </a:pPr>
            <a:r>
              <a:rPr dirty="0" sz="900" spc="-140" b="1">
                <a:solidFill>
                  <a:srgbClr val="757575"/>
                </a:solidFill>
                <a:latin typeface="Courier New"/>
                <a:cs typeface="Courier New"/>
              </a:rPr>
              <a:t>F&amp;A </a:t>
            </a:r>
            <a:r>
              <a:rPr dirty="0" sz="800" spc="-160">
                <a:solidFill>
                  <a:srgbClr val="545454"/>
                </a:solidFill>
                <a:latin typeface="Courier New"/>
                <a:cs typeface="Courier New"/>
              </a:rPr>
              <a:t>I</a:t>
            </a:r>
            <a:r>
              <a:rPr dirty="0" sz="800" spc="-160">
                <a:solidFill>
                  <a:srgbClr val="757575"/>
                </a:solidFill>
                <a:latin typeface="Courier New"/>
                <a:cs typeface="Courier New"/>
              </a:rPr>
              <a:t>DC': </a:t>
            </a:r>
            <a:r>
              <a:rPr dirty="0" sz="800" spc="-225">
                <a:solidFill>
                  <a:srgbClr val="545454"/>
                </a:solidFill>
                <a:latin typeface="Courier New"/>
                <a:cs typeface="Courier New"/>
              </a:rPr>
              <a:t>( </a:t>
            </a:r>
            <a:r>
              <a:rPr dirty="0" sz="800" spc="-270">
                <a:solidFill>
                  <a:srgbClr val="757575"/>
                </a:solidFill>
                <a:latin typeface="Courier New"/>
                <a:cs typeface="Courier New"/>
              </a:rPr>
              <a:t>41/.) </a:t>
            </a:r>
            <a:r>
              <a:rPr dirty="0" sz="800" spc="-65">
                <a:solidFill>
                  <a:srgbClr val="757575"/>
                </a:solidFill>
                <a:latin typeface="Courier New"/>
                <a:cs typeface="Courier New"/>
              </a:rPr>
              <a:t>MTDC </a:t>
            </a:r>
            <a:r>
              <a:rPr dirty="0" sz="800" spc="-75">
                <a:solidFill>
                  <a:srgbClr val="646464"/>
                </a:solidFill>
                <a:latin typeface="Courier New"/>
                <a:cs typeface="Courier New"/>
              </a:rPr>
              <a:t>Base </a:t>
            </a:r>
            <a:r>
              <a:rPr dirty="0" sz="750" spc="-80">
                <a:solidFill>
                  <a:srgbClr val="383838"/>
                </a:solidFill>
                <a:latin typeface="Courier New"/>
                <a:cs typeface="Courier New"/>
              </a:rPr>
              <a:t>1</a:t>
            </a:r>
            <a:r>
              <a:rPr dirty="0" sz="750" spc="-80">
                <a:solidFill>
                  <a:srgbClr val="646464"/>
                </a:solidFill>
                <a:latin typeface="Courier New"/>
                <a:cs typeface="Courier New"/>
              </a:rPr>
              <a:t>36</a:t>
            </a:r>
            <a:r>
              <a:rPr dirty="0" sz="750" spc="-265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750" spc="-45">
                <a:solidFill>
                  <a:srgbClr val="646464"/>
                </a:solidFill>
                <a:latin typeface="Courier New"/>
                <a:cs typeface="Courier New"/>
              </a:rPr>
              <a:t>,062.36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441732" y="2082431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 h="0">
                <a:moveTo>
                  <a:pt x="0" y="0"/>
                </a:moveTo>
                <a:lnTo>
                  <a:pt x="607455" y="0"/>
                </a:lnTo>
              </a:path>
            </a:pathLst>
          </a:custGeom>
          <a:ln w="12722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206587" y="1967951"/>
            <a:ext cx="19748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</a:tabLst>
            </a:pPr>
            <a:r>
              <a:rPr dirty="0" u="heavy" baseline="3703" sz="1125" spc="-30">
                <a:solidFill>
                  <a:srgbClr val="C66B7B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[  </a:t>
            </a:r>
            <a:r>
              <a:rPr dirty="0" u="heavy" baseline="3703" sz="1125" spc="112">
                <a:solidFill>
                  <a:srgbClr val="757575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Incept  </a:t>
            </a:r>
            <a:r>
              <a:rPr dirty="0" u="heavy" baseline="3703" sz="1125" spc="-7">
                <a:solidFill>
                  <a:srgbClr val="545454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heavy" baseline="3703" sz="1125" spc="-7">
                <a:solidFill>
                  <a:srgbClr val="757575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heavy" baseline="3703" sz="1125" spc="135">
                <a:solidFill>
                  <a:srgbClr val="757575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3472" sz="1200" spc="-217">
                <a:solidFill>
                  <a:srgbClr val="545454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Da  </a:t>
            </a:r>
            <a:r>
              <a:rPr dirty="0" u="heavy" baseline="3472" sz="1200" spc="30">
                <a:solidFill>
                  <a:srgbClr val="757575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i:e</a:t>
            </a:r>
            <a:r>
              <a:rPr dirty="0" u="heavy" baseline="3472" sz="1200" spc="30">
                <a:solidFill>
                  <a:srgbClr val="DD627C"/>
                </a:solidFill>
                <a:uFill>
                  <a:solidFill>
                    <a:srgbClr val="DD627C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baseline="3472" sz="1200" spc="30">
                <a:solidFill>
                  <a:srgbClr val="DD627C"/>
                </a:solidFill>
                <a:latin typeface="Times New Roman"/>
                <a:cs typeface="Times New Roman"/>
              </a:rPr>
              <a:t>	</a:t>
            </a:r>
            <a:r>
              <a:rPr dirty="0" sz="750" spc="-45">
                <a:solidFill>
                  <a:srgbClr val="DD627C"/>
                </a:solidFill>
                <a:latin typeface="Times New Roman"/>
                <a:cs typeface="Times New Roman"/>
              </a:rPr>
              <a:t>\ </a:t>
            </a:r>
            <a:r>
              <a:rPr dirty="0" sz="750" spc="-75">
                <a:solidFill>
                  <a:srgbClr val="757575"/>
                </a:solidFill>
                <a:latin typeface="Times New Roman"/>
                <a:cs typeface="Times New Roman"/>
              </a:rPr>
              <a:t>&amp;J.</a:t>
            </a:r>
            <a:r>
              <a:rPr dirty="0" sz="750" spc="-75">
                <a:solidFill>
                  <a:srgbClr val="545454"/>
                </a:solidFill>
                <a:latin typeface="Times New Roman"/>
                <a:cs typeface="Times New Roman"/>
              </a:rPr>
              <a:t>c </a:t>
            </a:r>
            <a:r>
              <a:rPr dirty="0" sz="750" spc="-55">
                <a:solidFill>
                  <a:srgbClr val="545454"/>
                </a:solidFill>
                <a:latin typeface="Times New Roman"/>
                <a:cs typeface="Times New Roman"/>
              </a:rPr>
              <a:t>wnb </a:t>
            </a:r>
            <a:r>
              <a:rPr dirty="0" sz="750" spc="-30">
                <a:solidFill>
                  <a:srgbClr val="757575"/>
                </a:solidFill>
                <a:latin typeface="Times New Roman"/>
                <a:cs typeface="Times New Roman"/>
              </a:rPr>
              <a:t>r rui.ce</a:t>
            </a:r>
            <a:r>
              <a:rPr dirty="0" sz="750" spc="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DD627C"/>
                </a:solidFill>
                <a:latin typeface="Times New Roman"/>
                <a:cs typeface="Times New Roman"/>
              </a:rPr>
              <a:t>[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50554" y="1958790"/>
            <a:ext cx="650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5">
                <a:solidFill>
                  <a:srgbClr val="757575"/>
                </a:solidFill>
                <a:latin typeface="Courier New"/>
                <a:cs typeface="Courier New"/>
              </a:rPr>
              <a:t>To</a:t>
            </a:r>
            <a:r>
              <a:rPr dirty="0" sz="800" spc="-45">
                <a:solidFill>
                  <a:srgbClr val="545454"/>
                </a:solidFill>
                <a:latin typeface="Courier New"/>
                <a:cs typeface="Courier New"/>
              </a:rPr>
              <a:t>t</a:t>
            </a:r>
            <a:r>
              <a:rPr dirty="0" sz="800" spc="-45">
                <a:solidFill>
                  <a:srgbClr val="757575"/>
                </a:solidFill>
                <a:latin typeface="Courier New"/>
                <a:cs typeface="Courier New"/>
              </a:rPr>
              <a:t>al</a:t>
            </a:r>
            <a:r>
              <a:rPr dirty="0" sz="800" spc="-320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70">
                <a:solidFill>
                  <a:srgbClr val="646464"/>
                </a:solidFill>
                <a:latin typeface="Courier New"/>
                <a:cs typeface="Courier New"/>
              </a:rPr>
              <a:t>Commit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36372" y="2283215"/>
            <a:ext cx="176530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75">
                <a:solidFill>
                  <a:srgbClr val="DD627C"/>
                </a:solidFill>
                <a:latin typeface="Times New Roman"/>
                <a:cs typeface="Times New Roman"/>
              </a:rPr>
              <a:t>?&lt;&gt;vi </a:t>
            </a:r>
            <a:r>
              <a:rPr dirty="0" sz="1200" spc="-125">
                <a:solidFill>
                  <a:srgbClr val="DD627C"/>
                </a:solidFill>
                <a:latin typeface="Times New Roman"/>
                <a:cs typeface="Times New Roman"/>
              </a:rPr>
              <a:t>( </a:t>
            </a:r>
            <a:r>
              <a:rPr dirty="0" sz="1200" spc="-140">
                <a:solidFill>
                  <a:srgbClr val="DA4462"/>
                </a:solidFill>
                <a:latin typeface="Times New Roman"/>
                <a:cs typeface="Times New Roman"/>
              </a:rPr>
              <a:t>vt</a:t>
            </a:r>
            <a:r>
              <a:rPr dirty="0" sz="1200" spc="-140">
                <a:solidFill>
                  <a:srgbClr val="F25267"/>
                </a:solidFill>
                <a:latin typeface="Times New Roman"/>
                <a:cs typeface="Times New Roman"/>
              </a:rPr>
              <a:t>..,</a:t>
            </a:r>
            <a:r>
              <a:rPr dirty="0" sz="1200" spc="-140">
                <a:solidFill>
                  <a:srgbClr val="DA4462"/>
                </a:solidFill>
                <a:latin typeface="Times New Roman"/>
                <a:cs typeface="Times New Roman"/>
              </a:rPr>
              <a:t>f-</a:t>
            </a:r>
            <a:r>
              <a:rPr dirty="0" sz="1200" spc="-140">
                <a:solidFill>
                  <a:srgbClr val="DD627C"/>
                </a:solidFill>
                <a:latin typeface="Times New Roman"/>
                <a:cs typeface="Times New Roman"/>
              </a:rPr>
              <a:t>1/l'\ </a:t>
            </a:r>
            <a:r>
              <a:rPr dirty="0" sz="1250" spc="-170">
                <a:solidFill>
                  <a:srgbClr val="F63F57"/>
                </a:solidFill>
                <a:latin typeface="Times New Roman"/>
                <a:cs typeface="Times New Roman"/>
              </a:rPr>
              <a:t>P'"-i(;'1)f\ </a:t>
            </a:r>
            <a:r>
              <a:rPr dirty="0" sz="1100" spc="-20">
                <a:solidFill>
                  <a:srgbClr val="F25267"/>
                </a:solidFill>
                <a:latin typeface="Arial"/>
                <a:cs typeface="Arial"/>
              </a:rPr>
              <a:t>rep</a:t>
            </a:r>
            <a:r>
              <a:rPr dirty="0" sz="1100" spc="-200">
                <a:solidFill>
                  <a:srgbClr val="F25267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25267"/>
                </a:solidFill>
                <a:latin typeface="Arial"/>
                <a:cs typeface="Arial"/>
              </a:rPr>
              <a:t>.-+J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054114" y="2365404"/>
            <a:ext cx="8191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90" i="1">
                <a:solidFill>
                  <a:srgbClr val="DB8EA3"/>
                </a:solidFill>
                <a:latin typeface="Times New Roman"/>
                <a:cs typeface="Times New Roman"/>
              </a:rPr>
              <a:t>I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45243" y="2566675"/>
            <a:ext cx="508634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14">
                <a:solidFill>
                  <a:srgbClr val="757575"/>
                </a:solidFill>
                <a:latin typeface="Times New Roman"/>
                <a:cs typeface="Times New Roman"/>
              </a:rPr>
              <a:t>3 </a:t>
            </a:r>
            <a:r>
              <a:rPr dirty="0" sz="750" spc="-60">
                <a:solidFill>
                  <a:srgbClr val="757575"/>
                </a:solidFill>
                <a:latin typeface="Times New Roman"/>
                <a:cs typeface="Times New Roman"/>
              </a:rPr>
              <a:t>, </a:t>
            </a:r>
            <a:r>
              <a:rPr dirty="0" sz="750" spc="-114">
                <a:solidFill>
                  <a:srgbClr val="757575"/>
                </a:solidFill>
                <a:latin typeface="Times New Roman"/>
                <a:cs typeface="Times New Roman"/>
              </a:rPr>
              <a:t>4 </a:t>
            </a:r>
            <a:r>
              <a:rPr dirty="0" sz="750" spc="10">
                <a:solidFill>
                  <a:srgbClr val="757575"/>
                </a:solidFill>
                <a:latin typeface="Times New Roman"/>
                <a:cs typeface="Times New Roman"/>
              </a:rPr>
              <a:t>00 </a:t>
            </a:r>
            <a:r>
              <a:rPr dirty="0" sz="750" spc="5">
                <a:solidFill>
                  <a:srgbClr val="545454"/>
                </a:solidFill>
                <a:latin typeface="Times New Roman"/>
                <a:cs typeface="Times New Roman"/>
              </a:rPr>
              <a:t>. </a:t>
            </a:r>
            <a:r>
              <a:rPr dirty="0" sz="750" spc="10">
                <a:solidFill>
                  <a:srgbClr val="757575"/>
                </a:solidFill>
                <a:latin typeface="Times New Roman"/>
                <a:cs typeface="Times New Roman"/>
              </a:rPr>
              <a:t>04</a:t>
            </a:r>
            <a:r>
              <a:rPr dirty="0" sz="750" spc="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C66B7B"/>
                </a:solidFill>
                <a:latin typeface="Times New Roman"/>
                <a:cs typeface="Times New Roman"/>
              </a:rPr>
              <a:t>/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45166" y="2180926"/>
            <a:ext cx="4597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>
                <a:solidFill>
                  <a:srgbClr val="757575"/>
                </a:solidFill>
                <a:latin typeface="Arial"/>
                <a:cs typeface="Arial"/>
              </a:rPr>
              <a:t>1,s::w</a:t>
            </a:r>
            <a:r>
              <a:rPr dirty="0" sz="950" spc="-50">
                <a:solidFill>
                  <a:srgbClr val="545454"/>
                </a:solidFill>
                <a:latin typeface="Arial"/>
                <a:cs typeface="Arial"/>
              </a:rPr>
              <a:t>.</a:t>
            </a:r>
            <a:r>
              <a:rPr dirty="0" sz="950" spc="-50">
                <a:solidFill>
                  <a:srgbClr val="757575"/>
                </a:solidFill>
                <a:latin typeface="Arial"/>
                <a:cs typeface="Arial"/>
              </a:rPr>
              <a:t>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43614" y="2757259"/>
            <a:ext cx="259715" cy="55118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5240" marR="24130" indent="-3175">
              <a:lnSpc>
                <a:spcPct val="72900"/>
              </a:lnSpc>
              <a:spcBef>
                <a:spcPts val="459"/>
              </a:spcBef>
            </a:pPr>
            <a:r>
              <a:rPr dirty="0" sz="1100" spc="-245">
                <a:solidFill>
                  <a:srgbClr val="646464"/>
                </a:solidFill>
                <a:latin typeface="Courier New"/>
                <a:cs typeface="Courier New"/>
              </a:rPr>
              <a:t>o.oo  </a:t>
            </a:r>
            <a:r>
              <a:rPr dirty="0" sz="1100" spc="-250">
                <a:solidFill>
                  <a:srgbClr val="646464"/>
                </a:solidFill>
                <a:latin typeface="Courier New"/>
                <a:cs typeface="Courier New"/>
              </a:rPr>
              <a:t>o.oo</a:t>
            </a:r>
            <a:endParaRPr sz="1100">
              <a:latin typeface="Courier New"/>
              <a:cs typeface="Courier New"/>
            </a:endParaRPr>
          </a:p>
          <a:p>
            <a:pPr marL="13970">
              <a:lnSpc>
                <a:spcPts val="690"/>
              </a:lnSpc>
            </a:pPr>
            <a:r>
              <a:rPr dirty="0" sz="800" spc="-35">
                <a:solidFill>
                  <a:srgbClr val="646464"/>
                </a:solidFill>
                <a:latin typeface="Courier New"/>
                <a:cs typeface="Courier New"/>
              </a:rPr>
              <a:t>0</a:t>
            </a:r>
            <a:r>
              <a:rPr dirty="0" sz="800" spc="-35">
                <a:solidFill>
                  <a:srgbClr val="8A8A8C"/>
                </a:solidFill>
                <a:latin typeface="Courier New"/>
                <a:cs typeface="Courier New"/>
              </a:rPr>
              <a:t>.</a:t>
            </a:r>
            <a:r>
              <a:rPr dirty="0" sz="800" spc="-35">
                <a:solidFill>
                  <a:srgbClr val="545454"/>
                </a:solidFill>
                <a:latin typeface="Courier New"/>
                <a:cs typeface="Courier New"/>
              </a:rPr>
              <a:t>00</a:t>
            </a:r>
            <a:endParaRPr sz="800">
              <a:latin typeface="Courier New"/>
              <a:cs typeface="Courier New"/>
            </a:endParaRPr>
          </a:p>
          <a:p>
            <a:pPr marL="15240">
              <a:lnSpc>
                <a:spcPts val="1160"/>
              </a:lnSpc>
            </a:pPr>
            <a:r>
              <a:rPr dirty="0" sz="1100" spc="-330">
                <a:solidFill>
                  <a:srgbClr val="646464"/>
                </a:solidFill>
                <a:latin typeface="Courier New"/>
                <a:cs typeface="Courier New"/>
              </a:rPr>
              <a:t>o</a:t>
            </a:r>
            <a:r>
              <a:rPr dirty="0" sz="1100" spc="-155">
                <a:solidFill>
                  <a:srgbClr val="8A8A8C"/>
                </a:solidFill>
                <a:latin typeface="Courier New"/>
                <a:cs typeface="Courier New"/>
              </a:rPr>
              <a:t>.</a:t>
            </a:r>
            <a:r>
              <a:rPr dirty="0" sz="1100" spc="-180">
                <a:solidFill>
                  <a:srgbClr val="545454"/>
                </a:solidFill>
                <a:latin typeface="Courier New"/>
                <a:cs typeface="Courier New"/>
              </a:rPr>
              <a:t>oo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28292" y="4336724"/>
            <a:ext cx="921385" cy="2755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55"/>
              </a:spcBef>
            </a:pPr>
            <a:r>
              <a:rPr dirty="0" sz="800" spc="-60">
                <a:solidFill>
                  <a:srgbClr val="757575"/>
                </a:solidFill>
                <a:latin typeface="Courier New"/>
                <a:cs typeface="Courier New"/>
              </a:rPr>
              <a:t>Total </a:t>
            </a:r>
            <a:r>
              <a:rPr dirty="0" sz="800" spc="-45">
                <a:solidFill>
                  <a:srgbClr val="757575"/>
                </a:solidFill>
                <a:latin typeface="Courier New"/>
                <a:cs typeface="Courier New"/>
              </a:rPr>
              <a:t>GB</a:t>
            </a:r>
            <a:r>
              <a:rPr dirty="0" sz="800" spc="-220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75">
                <a:solidFill>
                  <a:srgbClr val="757575"/>
                </a:solidFill>
                <a:latin typeface="Courier New"/>
                <a:cs typeface="Courier New"/>
              </a:rPr>
              <a:t>Unbil</a:t>
            </a:r>
            <a:r>
              <a:rPr dirty="0" sz="800" spc="-75">
                <a:solidFill>
                  <a:srgbClr val="545454"/>
                </a:solidFill>
                <a:latin typeface="Courier New"/>
                <a:cs typeface="Courier New"/>
              </a:rPr>
              <a:t>le</a:t>
            </a:r>
            <a:r>
              <a:rPr dirty="0" sz="800" spc="-75">
                <a:solidFill>
                  <a:srgbClr val="757575"/>
                </a:solidFill>
                <a:latin typeface="Courier New"/>
                <a:cs typeface="Courier New"/>
              </a:rPr>
              <a:t>d</a:t>
            </a:r>
            <a:endParaRPr sz="800">
              <a:latin typeface="Courier New"/>
              <a:cs typeface="Courier New"/>
            </a:endParaRPr>
          </a:p>
          <a:p>
            <a:pPr algn="r" marR="10795">
              <a:lnSpc>
                <a:spcPct val="100000"/>
              </a:lnSpc>
              <a:spcBef>
                <a:spcPts val="50"/>
              </a:spcBef>
            </a:pPr>
            <a:r>
              <a:rPr dirty="0" sz="750" spc="-15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r>
              <a:rPr dirty="0" sz="750" spc="-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750" spc="-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r>
              <a:rPr dirty="0" sz="750" spc="20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75329" y="2193904"/>
            <a:ext cx="854075" cy="1108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895">
              <a:lnSpc>
                <a:spcPts val="905"/>
              </a:lnSpc>
              <a:spcBef>
                <a:spcPts val="100"/>
              </a:spcBef>
            </a:pPr>
            <a:r>
              <a:rPr dirty="0" sz="800" spc="-65">
                <a:solidFill>
                  <a:srgbClr val="757575"/>
                </a:solidFill>
                <a:latin typeface="Courier New"/>
                <a:cs typeface="Courier New"/>
              </a:rPr>
              <a:t>196,851</a:t>
            </a:r>
            <a:r>
              <a:rPr dirty="0" sz="800" spc="-65">
                <a:solidFill>
                  <a:srgbClr val="383838"/>
                </a:solidFill>
                <a:latin typeface="Courier New"/>
                <a:cs typeface="Courier New"/>
              </a:rPr>
              <a:t>.</a:t>
            </a:r>
            <a:r>
              <a:rPr dirty="0" sz="800" spc="-65">
                <a:solidFill>
                  <a:srgbClr val="757575"/>
                </a:solidFill>
                <a:latin typeface="Courier New"/>
                <a:cs typeface="Courier New"/>
              </a:rPr>
              <a:t>00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1265"/>
              </a:lnSpc>
            </a:pPr>
            <a:r>
              <a:rPr dirty="0" sz="1100" spc="-85">
                <a:solidFill>
                  <a:srgbClr val="DB8EA3"/>
                </a:solidFill>
                <a:latin typeface="Arial"/>
                <a:cs typeface="Arial"/>
              </a:rPr>
              <a:t>;</a:t>
            </a:r>
            <a:r>
              <a:rPr dirty="0" sz="1100" spc="-85">
                <a:solidFill>
                  <a:srgbClr val="DD627C"/>
                </a:solidFill>
                <a:latin typeface="Arial"/>
                <a:cs typeface="Arial"/>
              </a:rPr>
              <a:t>flC</a:t>
            </a:r>
            <a:r>
              <a:rPr dirty="0" sz="1100" spc="-85">
                <a:solidFill>
                  <a:srgbClr val="DA4462"/>
                </a:solidFill>
                <a:latin typeface="Arial"/>
                <a:cs typeface="Arial"/>
              </a:rPr>
              <a:t>l</a:t>
            </a:r>
            <a:r>
              <a:rPr dirty="0" sz="1100" spc="-85">
                <a:solidFill>
                  <a:srgbClr val="DD627C"/>
                </a:solidFill>
                <a:latin typeface="Arial"/>
                <a:cs typeface="Arial"/>
              </a:rPr>
              <a:t>cule</a:t>
            </a:r>
            <a:r>
              <a:rPr dirty="0" sz="1100" spc="-85">
                <a:solidFill>
                  <a:srgbClr val="DA4462"/>
                </a:solidFill>
                <a:latin typeface="Arial"/>
                <a:cs typeface="Arial"/>
              </a:rPr>
              <a:t>:; </a:t>
            </a:r>
            <a:r>
              <a:rPr dirty="0" sz="1100" spc="-50">
                <a:solidFill>
                  <a:srgbClr val="DA4462"/>
                </a:solidFill>
                <a:latin typeface="Arial"/>
                <a:cs typeface="Arial"/>
              </a:rPr>
              <a:t>I</a:t>
            </a:r>
            <a:r>
              <a:rPr dirty="0" sz="1100" spc="-254">
                <a:solidFill>
                  <a:srgbClr val="DA4462"/>
                </a:solidFill>
                <a:latin typeface="Arial"/>
                <a:cs typeface="Arial"/>
              </a:rPr>
              <a:t> </a:t>
            </a:r>
            <a:r>
              <a:rPr dirty="0" sz="1100" spc="-375">
                <a:solidFill>
                  <a:srgbClr val="DD627C"/>
                </a:solidFill>
                <a:latin typeface="Arial"/>
                <a:cs typeface="Arial"/>
              </a:rPr>
              <a:t>C,Z</a:t>
            </a:r>
            <a:endParaRPr sz="1100">
              <a:latin typeface="Arial"/>
              <a:cs typeface="Arial"/>
            </a:endParaRPr>
          </a:p>
          <a:p>
            <a:pPr marL="365125">
              <a:lnSpc>
                <a:spcPct val="100000"/>
              </a:lnSpc>
              <a:spcBef>
                <a:spcPts val="760"/>
              </a:spcBef>
            </a:pPr>
            <a:r>
              <a:rPr dirty="0" sz="750" spc="10">
                <a:solidFill>
                  <a:srgbClr val="646464"/>
                </a:solidFill>
                <a:latin typeface="Times New Roman"/>
                <a:cs typeface="Times New Roman"/>
              </a:rPr>
              <a:t>90</a:t>
            </a:r>
            <a:r>
              <a:rPr dirty="0" sz="750" spc="-4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646464"/>
                </a:solidFill>
                <a:latin typeface="Times New Roman"/>
                <a:cs typeface="Times New Roman"/>
              </a:rPr>
              <a:t>,</a:t>
            </a:r>
            <a:r>
              <a:rPr dirty="0" sz="750" spc="-9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646464"/>
                </a:solidFill>
                <a:latin typeface="Times New Roman"/>
                <a:cs typeface="Times New Roman"/>
              </a:rPr>
              <a:t>295</a:t>
            </a:r>
            <a:r>
              <a:rPr dirty="0" sz="750" spc="-1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90">
                <a:solidFill>
                  <a:srgbClr val="8A8A8C"/>
                </a:solidFill>
                <a:latin typeface="Times New Roman"/>
                <a:cs typeface="Times New Roman"/>
              </a:rPr>
              <a:t>.</a:t>
            </a:r>
            <a:r>
              <a:rPr dirty="0" sz="750" spc="-90">
                <a:solidFill>
                  <a:srgbClr val="545454"/>
                </a:solidFill>
                <a:latin typeface="Times New Roman"/>
                <a:cs typeface="Times New Roman"/>
              </a:rPr>
              <a:t>,</a:t>
            </a:r>
            <a:r>
              <a:rPr dirty="0" sz="750" spc="-6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60</a:t>
            </a:r>
            <a:endParaRPr sz="750">
              <a:latin typeface="Times New Roman"/>
              <a:cs typeface="Times New Roman"/>
            </a:endParaRPr>
          </a:p>
          <a:p>
            <a:pPr marL="360680">
              <a:lnSpc>
                <a:spcPct val="100000"/>
              </a:lnSpc>
              <a:spcBef>
                <a:spcPts val="15"/>
              </a:spcBef>
            </a:pPr>
            <a:r>
              <a:rPr dirty="0" sz="750" spc="-40">
                <a:solidFill>
                  <a:srgbClr val="646464"/>
                </a:solidFill>
                <a:latin typeface="Courier New"/>
                <a:cs typeface="Courier New"/>
              </a:rPr>
              <a:t>22,1</a:t>
            </a:r>
            <a:r>
              <a:rPr dirty="0" sz="750" spc="-40">
                <a:solidFill>
                  <a:srgbClr val="8A8A8C"/>
                </a:solidFill>
                <a:latin typeface="Courier New"/>
                <a:cs typeface="Courier New"/>
              </a:rPr>
              <a:t>43</a:t>
            </a:r>
            <a:r>
              <a:rPr dirty="0" sz="750" spc="-40">
                <a:solidFill>
                  <a:srgbClr val="545454"/>
                </a:solidFill>
                <a:latin typeface="Courier New"/>
                <a:cs typeface="Courier New"/>
              </a:rPr>
              <a:t>.6</a:t>
            </a:r>
            <a:r>
              <a:rPr dirty="0" sz="750" spc="-40">
                <a:solidFill>
                  <a:srgbClr val="757575"/>
                </a:solidFill>
                <a:latin typeface="Courier New"/>
                <a:cs typeface="Courier New"/>
              </a:rPr>
              <a:t>7</a:t>
            </a:r>
            <a:endParaRPr sz="750">
              <a:latin typeface="Courier New"/>
              <a:cs typeface="Courier New"/>
            </a:endParaRPr>
          </a:p>
          <a:p>
            <a:pPr algn="r" marR="8255">
              <a:lnSpc>
                <a:spcPct val="100000"/>
              </a:lnSpc>
              <a:spcBef>
                <a:spcPts val="35"/>
              </a:spcBef>
            </a:pPr>
            <a:r>
              <a:rPr dirty="0" sz="750" spc="70">
                <a:solidFill>
                  <a:srgbClr val="646464"/>
                </a:solidFill>
                <a:latin typeface="Times New Roman"/>
                <a:cs typeface="Times New Roman"/>
              </a:rPr>
              <a:t>500.62</a:t>
            </a:r>
            <a:endParaRPr sz="75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65"/>
              </a:spcBef>
            </a:pPr>
            <a:r>
              <a:rPr dirty="0" sz="750" spc="80">
                <a:solidFill>
                  <a:srgbClr val="646464"/>
                </a:solidFill>
                <a:latin typeface="Times New Roman"/>
                <a:cs typeface="Times New Roman"/>
              </a:rPr>
              <a:t>13,065.81</a:t>
            </a:r>
            <a:endParaRPr sz="7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15"/>
              </a:spcBef>
            </a:pPr>
            <a:r>
              <a:rPr dirty="0" sz="650" spc="-30">
                <a:solidFill>
                  <a:srgbClr val="383838"/>
                </a:solidFill>
                <a:latin typeface="Courier New"/>
                <a:cs typeface="Courier New"/>
              </a:rPr>
              <a:t>1</a:t>
            </a:r>
            <a:r>
              <a:rPr dirty="0" sz="650" spc="30">
                <a:solidFill>
                  <a:srgbClr val="646464"/>
                </a:solidFill>
                <a:latin typeface="Courier New"/>
                <a:cs typeface="Courier New"/>
              </a:rPr>
              <a:t>4.OJ</a:t>
            </a:r>
            <a:endParaRPr sz="650">
              <a:latin typeface="Courier New"/>
              <a:cs typeface="Courier New"/>
            </a:endParaRPr>
          </a:p>
          <a:p>
            <a:pPr marL="364490">
              <a:lnSpc>
                <a:spcPct val="100000"/>
              </a:lnSpc>
              <a:spcBef>
                <a:spcPts val="80"/>
              </a:spcBef>
            </a:pPr>
            <a:r>
              <a:rPr dirty="0" sz="750" spc="-70">
                <a:solidFill>
                  <a:srgbClr val="545454"/>
                </a:solidFill>
                <a:latin typeface="Courier New"/>
                <a:cs typeface="Courier New"/>
              </a:rPr>
              <a:t>10</a:t>
            </a:r>
            <a:r>
              <a:rPr dirty="0" sz="750" spc="-70">
                <a:solidFill>
                  <a:srgbClr val="757575"/>
                </a:solidFill>
                <a:latin typeface="Courier New"/>
                <a:cs typeface="Courier New"/>
              </a:rPr>
              <a:t>,</a:t>
            </a:r>
            <a:r>
              <a:rPr dirty="0" sz="750" spc="-70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r>
              <a:rPr dirty="0" sz="750" spc="-390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750" spc="-114">
                <a:solidFill>
                  <a:srgbClr val="757575"/>
                </a:solidFill>
                <a:latin typeface="Courier New"/>
                <a:cs typeface="Courier New"/>
              </a:rPr>
              <a:t>42.66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19979" y="2566675"/>
            <a:ext cx="456565" cy="73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750" spc="-30">
                <a:solidFill>
                  <a:srgbClr val="757575"/>
                </a:solidFill>
                <a:latin typeface="Times New Roman"/>
                <a:cs typeface="Times New Roman"/>
              </a:rPr>
              <a:t>3</a:t>
            </a:r>
            <a:r>
              <a:rPr dirty="0" sz="750" spc="-30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z="750" spc="-30">
                <a:solidFill>
                  <a:srgbClr val="757575"/>
                </a:solidFill>
                <a:latin typeface="Times New Roman"/>
                <a:cs typeface="Times New Roman"/>
              </a:rPr>
              <a:t>!:&gt;00 </a:t>
            </a:r>
            <a:r>
              <a:rPr dirty="0" sz="750" spc="-130">
                <a:solidFill>
                  <a:srgbClr val="B8BCBC"/>
                </a:solidFill>
                <a:latin typeface="Times New Roman"/>
                <a:cs typeface="Times New Roman"/>
              </a:rPr>
              <a:t>,</a:t>
            </a:r>
            <a:r>
              <a:rPr dirty="0" sz="750" spc="-130">
                <a:solidFill>
                  <a:srgbClr val="545454"/>
                </a:solidFill>
                <a:latin typeface="Times New Roman"/>
                <a:cs typeface="Times New Roman"/>
              </a:rPr>
              <a:t>. </a:t>
            </a:r>
            <a:r>
              <a:rPr dirty="0" sz="750" spc="-8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-210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r>
              <a:rPr dirty="0" sz="750" spc="2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745"/>
              </a:lnSpc>
              <a:spcBef>
                <a:spcPts val="15"/>
              </a:spcBef>
            </a:pPr>
            <a:r>
              <a:rPr dirty="0" sz="750" spc="-65">
                <a:solidFill>
                  <a:srgbClr val="545454"/>
                </a:solidFill>
                <a:latin typeface="Courier New"/>
                <a:cs typeface="Courier New"/>
              </a:rPr>
              <a:t>1</a:t>
            </a:r>
            <a:r>
              <a:rPr dirty="0" sz="750" spc="-80">
                <a:solidFill>
                  <a:srgbClr val="545454"/>
                </a:solidFill>
                <a:latin typeface="Courier New"/>
                <a:cs typeface="Courier New"/>
              </a:rPr>
              <a:t>.</a:t>
            </a:r>
            <a:r>
              <a:rPr dirty="0" sz="750" spc="-65">
                <a:solidFill>
                  <a:srgbClr val="757575"/>
                </a:solidFill>
                <a:latin typeface="Courier New"/>
                <a:cs typeface="Courier New"/>
              </a:rPr>
              <a:t>27</a:t>
            </a:r>
            <a:r>
              <a:rPr dirty="0" sz="750" spc="-25">
                <a:solidFill>
                  <a:srgbClr val="757575"/>
                </a:solidFill>
                <a:latin typeface="Courier New"/>
                <a:cs typeface="Courier New"/>
              </a:rPr>
              <a:t>$</a:t>
            </a:r>
            <a:r>
              <a:rPr dirty="0" sz="750" spc="-409">
                <a:solidFill>
                  <a:srgbClr val="B8BCBC"/>
                </a:solidFill>
                <a:latin typeface="Courier New"/>
                <a:cs typeface="Courier New"/>
              </a:rPr>
              <a:t>.</a:t>
            </a:r>
            <a:r>
              <a:rPr dirty="0" sz="750" spc="-80">
                <a:solidFill>
                  <a:srgbClr val="757575"/>
                </a:solidFill>
                <a:latin typeface="Courier New"/>
                <a:cs typeface="Courier New"/>
              </a:rPr>
              <a:t>.</a:t>
            </a:r>
            <a:r>
              <a:rPr dirty="0" sz="750" spc="-38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750" spc="-5">
                <a:solidFill>
                  <a:srgbClr val="646464"/>
                </a:solidFill>
                <a:latin typeface="Courier New"/>
                <a:cs typeface="Courier New"/>
              </a:rPr>
              <a:t>20</a:t>
            </a:r>
            <a:endParaRPr sz="750">
              <a:latin typeface="Courier New"/>
              <a:cs typeface="Courier New"/>
            </a:endParaRPr>
          </a:p>
          <a:p>
            <a:pPr algn="just" marL="214629" marR="5080">
              <a:lnSpc>
                <a:spcPct val="74300"/>
              </a:lnSpc>
              <a:spcBef>
                <a:spcPts val="180"/>
              </a:spcBef>
            </a:pPr>
            <a:r>
              <a:rPr dirty="0" sz="1100" spc="-355">
                <a:solidFill>
                  <a:srgbClr val="545454"/>
                </a:solidFill>
                <a:latin typeface="Courier New"/>
                <a:cs typeface="Courier New"/>
              </a:rPr>
              <a:t>o</a:t>
            </a:r>
            <a:r>
              <a:rPr dirty="0" sz="1100" spc="-110">
                <a:solidFill>
                  <a:srgbClr val="757575"/>
                </a:solidFill>
                <a:latin typeface="Courier New"/>
                <a:cs typeface="Courier New"/>
              </a:rPr>
              <a:t>.</a:t>
            </a:r>
            <a:r>
              <a:rPr dirty="0" sz="1100" spc="-210">
                <a:solidFill>
                  <a:srgbClr val="545454"/>
                </a:solidFill>
                <a:latin typeface="Courier New"/>
                <a:cs typeface="Courier New"/>
              </a:rPr>
              <a:t>oo  </a:t>
            </a:r>
            <a:r>
              <a:rPr dirty="0" sz="1100" spc="-440">
                <a:solidFill>
                  <a:srgbClr val="545454"/>
                </a:solidFill>
                <a:latin typeface="Courier New"/>
                <a:cs typeface="Courier New"/>
              </a:rPr>
              <a:t>o</a:t>
            </a:r>
            <a:r>
              <a:rPr dirty="0" sz="1100" spc="-440">
                <a:solidFill>
                  <a:srgbClr val="8A8A8C"/>
                </a:solidFill>
                <a:latin typeface="Courier New"/>
                <a:cs typeface="Courier New"/>
              </a:rPr>
              <a:t>,.</a:t>
            </a:r>
            <a:r>
              <a:rPr dirty="0" sz="1100" spc="-525">
                <a:solidFill>
                  <a:srgbClr val="8A8A8C"/>
                </a:solidFill>
                <a:latin typeface="Courier New"/>
                <a:cs typeface="Courier New"/>
              </a:rPr>
              <a:t> </a:t>
            </a:r>
            <a:r>
              <a:rPr dirty="0" sz="1100" spc="-245">
                <a:solidFill>
                  <a:srgbClr val="646464"/>
                </a:solidFill>
                <a:latin typeface="Courier New"/>
                <a:cs typeface="Courier New"/>
              </a:rPr>
              <a:t>oo </a:t>
            </a:r>
            <a:r>
              <a:rPr dirty="0" sz="1100" spc="-245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dirty="0" sz="950" spc="-250">
                <a:solidFill>
                  <a:srgbClr val="545454"/>
                </a:solidFill>
                <a:latin typeface="Courier New"/>
                <a:cs typeface="Courier New"/>
              </a:rPr>
              <a:t>q</a:t>
            </a:r>
            <a:r>
              <a:rPr dirty="0" sz="950" spc="-40">
                <a:solidFill>
                  <a:srgbClr val="8A8A8C"/>
                </a:solidFill>
                <a:latin typeface="Courier New"/>
                <a:cs typeface="Courier New"/>
              </a:rPr>
              <a:t>.</a:t>
            </a:r>
            <a:r>
              <a:rPr dirty="0" sz="950" spc="-114">
                <a:solidFill>
                  <a:srgbClr val="545454"/>
                </a:solidFill>
                <a:latin typeface="Courier New"/>
                <a:cs typeface="Courier New"/>
              </a:rPr>
              <a:t>oo</a:t>
            </a:r>
            <a:endParaRPr sz="950">
              <a:latin typeface="Courier New"/>
              <a:cs typeface="Courier New"/>
            </a:endParaRPr>
          </a:p>
          <a:p>
            <a:pPr algn="just" marL="220979">
              <a:lnSpc>
                <a:spcPts val="940"/>
              </a:lnSpc>
            </a:pPr>
            <a:r>
              <a:rPr dirty="0" sz="850" spc="-114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dirty="0" sz="850" spc="-114">
                <a:solidFill>
                  <a:srgbClr val="B8BCBC"/>
                </a:solidFill>
                <a:latin typeface="Arial"/>
                <a:cs typeface="Arial"/>
              </a:rPr>
              <a:t>,</a:t>
            </a:r>
            <a:r>
              <a:rPr dirty="0" sz="850" spc="-114">
                <a:solidFill>
                  <a:srgbClr val="8A8A8C"/>
                </a:solidFill>
                <a:latin typeface="Arial"/>
                <a:cs typeface="Arial"/>
              </a:rPr>
              <a:t>.</a:t>
            </a:r>
            <a:r>
              <a:rPr dirty="0" sz="850" spc="-130">
                <a:solidFill>
                  <a:srgbClr val="8A8A8C"/>
                </a:solidFill>
                <a:latin typeface="Arial"/>
                <a:cs typeface="Arial"/>
              </a:rPr>
              <a:t> </a:t>
            </a:r>
            <a:r>
              <a:rPr dirty="0" sz="750" spc="5">
                <a:solidFill>
                  <a:srgbClr val="646464"/>
                </a:solidFill>
                <a:latin typeface="Courier New"/>
                <a:cs typeface="Courier New"/>
              </a:rPr>
              <a:t>00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99215" y="2566675"/>
            <a:ext cx="512445" cy="73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z="750" spc="35">
                <a:solidFill>
                  <a:srgbClr val="757575"/>
                </a:solidFill>
                <a:latin typeface="Times New Roman"/>
                <a:cs typeface="Times New Roman"/>
              </a:rPr>
              <a:t>93</a:t>
            </a:r>
            <a:r>
              <a:rPr dirty="0" sz="750" spc="-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545454"/>
                </a:solidFill>
                <a:latin typeface="Times New Roman"/>
                <a:cs typeface="Times New Roman"/>
              </a:rPr>
              <a:t>,</a:t>
            </a:r>
            <a:r>
              <a:rPr dirty="0" sz="750" spc="-11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757575"/>
                </a:solidFill>
                <a:latin typeface="Times New Roman"/>
                <a:cs typeface="Times New Roman"/>
              </a:rPr>
              <a:t>795</a:t>
            </a:r>
            <a:r>
              <a:rPr dirty="0" sz="750" spc="-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750" spc="-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35">
                <a:solidFill>
                  <a:srgbClr val="757575"/>
                </a:solidFill>
                <a:latin typeface="Times New Roman"/>
                <a:cs typeface="Times New Roman"/>
              </a:rPr>
              <a:t>60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750" spc="-90">
                <a:solidFill>
                  <a:srgbClr val="646464"/>
                </a:solidFill>
                <a:latin typeface="Courier New"/>
                <a:cs typeface="Courier New"/>
              </a:rPr>
              <a:t>23,421!</a:t>
            </a:r>
            <a:r>
              <a:rPr dirty="0" sz="750" spc="-330">
                <a:solidFill>
                  <a:srgbClr val="646464"/>
                </a:solidFill>
                <a:latin typeface="Courier New"/>
                <a:cs typeface="Courier New"/>
              </a:rPr>
              <a:t> </a:t>
            </a:r>
            <a:r>
              <a:rPr dirty="0" sz="750" spc="-70">
                <a:solidFill>
                  <a:srgbClr val="383838"/>
                </a:solidFill>
                <a:latin typeface="Times New Roman"/>
                <a:cs typeface="Times New Roman"/>
              </a:rPr>
              <a:t>, </a:t>
            </a:r>
            <a:r>
              <a:rPr dirty="0" sz="750" spc="-135">
                <a:solidFill>
                  <a:srgbClr val="646464"/>
                </a:solidFill>
                <a:latin typeface="Times New Roman"/>
                <a:cs typeface="Times New Roman"/>
              </a:rPr>
              <a:t>87</a:t>
            </a:r>
            <a:endParaRPr sz="750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  <a:spcBef>
                <a:spcPts val="35"/>
              </a:spcBef>
            </a:pPr>
            <a:r>
              <a:rPr dirty="0" sz="750" spc="75">
                <a:solidFill>
                  <a:srgbClr val="646464"/>
                </a:solidFill>
                <a:latin typeface="Times New Roman"/>
                <a:cs typeface="Times New Roman"/>
              </a:rPr>
              <a:t>500.62</a:t>
            </a:r>
            <a:endParaRPr sz="7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65"/>
              </a:spcBef>
            </a:pPr>
            <a:r>
              <a:rPr dirty="0" sz="750" spc="85">
                <a:solidFill>
                  <a:srgbClr val="646464"/>
                </a:solidFill>
                <a:latin typeface="Times New Roman"/>
                <a:cs typeface="Times New Roman"/>
              </a:rPr>
              <a:t>13,065.81</a:t>
            </a:r>
            <a:endParaRPr sz="750">
              <a:latin typeface="Times New Roman"/>
              <a:cs typeface="Times New Roman"/>
            </a:endParaRPr>
          </a:p>
          <a:p>
            <a:pPr marL="227965">
              <a:lnSpc>
                <a:spcPct val="100000"/>
              </a:lnSpc>
              <a:spcBef>
                <a:spcPts val="110"/>
              </a:spcBef>
            </a:pPr>
            <a:r>
              <a:rPr dirty="0" sz="650" spc="25">
                <a:solidFill>
                  <a:srgbClr val="646464"/>
                </a:solidFill>
                <a:latin typeface="Courier New"/>
                <a:cs typeface="Courier New"/>
              </a:rPr>
              <a:t>14.00</a:t>
            </a:r>
            <a:endParaRPr sz="650">
              <a:latin typeface="Courier New"/>
              <a:cs typeface="Courier New"/>
            </a:endParaRPr>
          </a:p>
          <a:p>
            <a:pPr marL="19050">
              <a:lnSpc>
                <a:spcPct val="100000"/>
              </a:lnSpc>
              <a:spcBef>
                <a:spcPts val="60"/>
              </a:spcBef>
            </a:pPr>
            <a:r>
              <a:rPr dirty="0" sz="750" spc="-55">
                <a:solidFill>
                  <a:srgbClr val="545454"/>
                </a:solidFill>
                <a:latin typeface="Courier New"/>
                <a:cs typeface="Courier New"/>
              </a:rPr>
              <a:t>10,0</a:t>
            </a:r>
            <a:r>
              <a:rPr dirty="0" sz="750" spc="-55">
                <a:solidFill>
                  <a:srgbClr val="757575"/>
                </a:solidFill>
                <a:latin typeface="Courier New"/>
                <a:cs typeface="Courier New"/>
              </a:rPr>
              <a:t>42</a:t>
            </a:r>
            <a:r>
              <a:rPr dirty="0" sz="750" spc="-55">
                <a:solidFill>
                  <a:srgbClr val="545454"/>
                </a:solidFill>
                <a:latin typeface="Courier New"/>
                <a:cs typeface="Courier New"/>
              </a:rPr>
              <a:t>.6</a:t>
            </a:r>
            <a:r>
              <a:rPr dirty="0" sz="750" spc="-55">
                <a:solidFill>
                  <a:srgbClr val="757575"/>
                </a:solidFill>
                <a:latin typeface="Courier New"/>
                <a:cs typeface="Courier New"/>
              </a:rPr>
              <a:t>6</a:t>
            </a:r>
            <a:endParaRPr sz="750">
              <a:latin typeface="Courier New"/>
              <a:cs typeface="Courier New"/>
            </a:endParaRPr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2380524" y="3304265"/>
          <a:ext cx="4750435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982980"/>
                <a:gridCol w="921385"/>
                <a:gridCol w="1153794"/>
                <a:gridCol w="819150"/>
              </a:tblGrid>
              <a:tr h="115959">
                <a:tc>
                  <a:txBody>
                    <a:bodyPr/>
                    <a:lstStyle/>
                    <a:p>
                      <a:pPr marL="90170">
                        <a:lnSpc>
                          <a:spcPts val="815"/>
                        </a:lnSpc>
                      </a:pPr>
                      <a:r>
                        <a:rPr dirty="0" sz="750" spc="-9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r>
                        <a:rPr dirty="0" sz="750" spc="-9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750" spc="-9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000.00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2570">
                        <a:lnSpc>
                          <a:spcPts val="815"/>
                        </a:lnSpc>
                      </a:pPr>
                      <a:r>
                        <a:rPr dirty="0" sz="800" spc="-17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0.</a:t>
                      </a:r>
                      <a:r>
                        <a:rPr dirty="0" sz="800" spc="-32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-170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dirty="0" sz="800" spc="-390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4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7160">
                        <a:lnSpc>
                          <a:spcPts val="815"/>
                        </a:lnSpc>
                      </a:pPr>
                      <a:r>
                        <a:rPr dirty="0" sz="750" spc="1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750" spc="-9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25">
                          <a:solidFill>
                            <a:srgbClr val="8A8A8C"/>
                          </a:solidFill>
                          <a:latin typeface="Times New Roman"/>
                          <a:cs typeface="Times New Roman"/>
                        </a:rPr>
                        <a:t>,143</a:t>
                      </a:r>
                      <a:r>
                        <a:rPr dirty="0" sz="750" spc="-30">
                          <a:solidFill>
                            <a:srgbClr val="8A8A8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1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50" spc="-8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3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35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5745">
                        <a:lnSpc>
                          <a:spcPts val="815"/>
                        </a:lnSpc>
                      </a:pPr>
                      <a:r>
                        <a:rPr dirty="0" sz="800" spc="-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0.00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795"/>
                        </a:lnSpc>
                      </a:pPr>
                      <a:r>
                        <a:rPr dirty="0" sz="750" spc="-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7,143.35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175424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</a:pPr>
                      <a:r>
                        <a:rPr dirty="0" sz="750" spc="-114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253, </a:t>
                      </a:r>
                      <a:r>
                        <a:rPr dirty="0" sz="750" spc="-114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056.</a:t>
                      </a:r>
                      <a:r>
                        <a:rPr dirty="0" sz="750" spc="-25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50" spc="-114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0985">
                        <a:lnSpc>
                          <a:spcPts val="819"/>
                        </a:lnSpc>
                      </a:pPr>
                      <a:r>
                        <a:rPr dirty="0" sz="750" spc="25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4, </a:t>
                      </a:r>
                      <a:r>
                        <a:rPr dirty="0" sz="750" spc="15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750" spc="15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21.</a:t>
                      </a:r>
                      <a:r>
                        <a:rPr dirty="0" sz="750" spc="-35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69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5890">
                        <a:lnSpc>
                          <a:spcPts val="830"/>
                        </a:lnSpc>
                      </a:pPr>
                      <a:r>
                        <a:rPr dirty="0" sz="800" spc="-10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143,205</a:t>
                      </a:r>
                      <a:r>
                        <a:rPr dirty="0" sz="800" spc="-32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-145">
                          <a:solidFill>
                            <a:srgbClr val="8A8A8C"/>
                          </a:solidFill>
                          <a:latin typeface="Courier New"/>
                          <a:cs typeface="Courier New"/>
                        </a:rPr>
                        <a:t>.7</a:t>
                      </a:r>
                      <a:r>
                        <a:rPr dirty="0" sz="800" spc="-365">
                          <a:solidFill>
                            <a:srgbClr val="8A8A8C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-35">
                          <a:solidFill>
                            <a:srgbClr val="8A8A8C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015">
                        <a:lnSpc>
                          <a:spcPts val="785"/>
                        </a:lnSpc>
                      </a:pPr>
                      <a:r>
                        <a:rPr dirty="0" sz="700" spc="5">
                          <a:solidFill>
                            <a:srgbClr val="757575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70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-145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8A8A8C"/>
                          </a:solidFill>
                          <a:latin typeface="Arial"/>
                          <a:cs typeface="Arial"/>
                        </a:rPr>
                        <a:t>778. </a:t>
                      </a:r>
                      <a:r>
                        <a:rPr dirty="0" sz="700" spc="15">
                          <a:solidFill>
                            <a:srgbClr val="8A8A8C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05"/>
                        </a:lnSpc>
                      </a:pPr>
                      <a:r>
                        <a:rPr dirty="0" sz="800" spc="-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14</a:t>
                      </a:r>
                      <a:r>
                        <a:rPr dirty="0" sz="800" spc="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r>
                        <a:rPr dirty="0" sz="800" spc="-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800" spc="-10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r>
                        <a:rPr dirty="0" sz="800" spc="5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r>
                        <a:rPr dirty="0" sz="800" spc="-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3.</a:t>
                      </a:r>
                      <a:r>
                        <a:rPr dirty="0" sz="800" spc="-29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r>
                        <a:rPr dirty="0" sz="80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23969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6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106,944</a:t>
                      </a:r>
                      <a:r>
                        <a:rPr dirty="0" sz="800" spc="-65">
                          <a:solidFill>
                            <a:srgbClr val="8A8A8C"/>
                          </a:solidFill>
                          <a:latin typeface="Courier New"/>
                          <a:cs typeface="Courier New"/>
                        </a:rPr>
                        <a:t>.0</a:t>
                      </a:r>
                      <a:r>
                        <a:rPr dirty="0" sz="800" spc="-6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algn="r" marR="26098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700" spc="15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700" spc="-85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00" spc="-75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5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700" spc="25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4"/>
                </a:tc>
                <a:tc>
                  <a:txBody>
                    <a:bodyPr/>
                    <a:lstStyle/>
                    <a:p>
                      <a:pPr algn="r" marR="1352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50" spc="-3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dirty="0" sz="750" spc="3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15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750" spc="-105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3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750" spc="3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dirty="0" sz="750" spc="-10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2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dirty="0" sz="750" spc="-7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35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 algn="r" marR="25781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700" spc="3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700" spc="-13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15">
                          <a:solidFill>
                            <a:srgbClr val="8A8A8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700" spc="-55">
                          <a:solidFill>
                            <a:srgbClr val="8A8A8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3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4"/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50" spc="-5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57</a:t>
                      </a:r>
                      <a:r>
                        <a:rPr dirty="0" sz="750" spc="-50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750" spc="-5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966</a:t>
                      </a:r>
                      <a:r>
                        <a:rPr dirty="0" sz="750" spc="-41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750" spc="-8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.00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49530"/>
                </a:tc>
              </a:tr>
              <a:tr h="1860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750" spc="-5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750" spc="-9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15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dirty="0" sz="750" spc="-3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15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750" spc="-114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3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000</a:t>
                      </a:r>
                      <a:r>
                        <a:rPr dirty="0" sz="750" spc="-7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25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.00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5890">
                        <a:lnSpc>
                          <a:spcPts val="940"/>
                        </a:lnSpc>
                        <a:spcBef>
                          <a:spcPts val="425"/>
                        </a:spcBef>
                      </a:pPr>
                      <a:r>
                        <a:rPr dirty="0" sz="800" spc="4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dirty="0" sz="80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dirty="0" sz="800" spc="-40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-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800" spc="-6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dirty="0" sz="800" spc="-8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r>
                        <a:rPr dirty="0" sz="800" spc="-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dirty="0" sz="800" spc="-9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800" spc="5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r>
                        <a:rPr dirty="0" sz="800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53975"/>
                </a:tc>
                <a:tc>
                  <a:txBody>
                    <a:bodyPr/>
                    <a:lstStyle/>
                    <a:p>
                      <a:pPr algn="r" marR="262890">
                        <a:lnSpc>
                          <a:spcPts val="940"/>
                        </a:lnSpc>
                        <a:spcBef>
                          <a:spcPts val="425"/>
                        </a:spcBef>
                        <a:tabLst>
                          <a:tab pos="321945" algn="l"/>
                        </a:tabLst>
                      </a:pPr>
                      <a:r>
                        <a:rPr dirty="0" sz="800" spc="-35">
                          <a:solidFill>
                            <a:srgbClr val="DD627C"/>
                          </a:solidFill>
                          <a:latin typeface="Courier New"/>
                          <a:cs typeface="Courier New"/>
                        </a:rPr>
                        <a:t>@	</a:t>
                      </a:r>
                      <a:r>
                        <a:rPr dirty="0" sz="800" spc="-175">
                          <a:solidFill>
                            <a:srgbClr val="6D7426"/>
                          </a:solidFill>
                          <a:latin typeface="Courier New"/>
                          <a:cs typeface="Courier New"/>
                        </a:rPr>
                        <a:t>t,,,'UB</a:t>
                      </a:r>
                      <a:r>
                        <a:rPr dirty="0" sz="800" spc="-195">
                          <a:solidFill>
                            <a:srgbClr val="6D742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650" spc="-40">
                          <a:solidFill>
                            <a:srgbClr val="6D7426"/>
                          </a:solidFill>
                          <a:latin typeface="Times New Roman"/>
                          <a:cs typeface="Times New Roman"/>
                        </a:rPr>
                        <a:t>'JJJ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/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940"/>
                        </a:lnSpc>
                        <a:spcBef>
                          <a:spcPts val="425"/>
                        </a:spcBef>
                      </a:pPr>
                      <a:r>
                        <a:rPr dirty="0" sz="800" spc="-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r>
                        <a:rPr dirty="0" sz="800" spc="-229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r>
                        <a:rPr dirty="0" sz="800" spc="-5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800" spc="-100">
                          <a:solidFill>
                            <a:srgbClr val="545454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r>
                        <a:rPr dirty="0" sz="800" spc="-5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dirty="0" sz="800" spc="6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r>
                        <a:rPr dirty="0" sz="800" spc="-15">
                          <a:solidFill>
                            <a:srgbClr val="383838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800" spc="-5">
                          <a:solidFill>
                            <a:srgbClr val="646464"/>
                          </a:solidFill>
                          <a:latin typeface="Courier New"/>
                          <a:cs typeface="Courier New"/>
                        </a:rPr>
                        <a:t>91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53975"/>
                </a:tc>
              </a:tr>
            </a:tbl>
          </a:graphicData>
        </a:graphic>
      </p:graphicFrame>
      <p:sp>
        <p:nvSpPr>
          <p:cNvPr id="71" name="object 71"/>
          <p:cNvSpPr txBox="1"/>
          <p:nvPr/>
        </p:nvSpPr>
        <p:spPr>
          <a:xfrm>
            <a:off x="3545530" y="4111706"/>
            <a:ext cx="6731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25">
                <a:solidFill>
                  <a:srgbClr val="646464"/>
                </a:solidFill>
                <a:latin typeface="Times New Roman"/>
                <a:cs typeface="Times New Roman"/>
              </a:rPr>
              <a:t>Cash </a:t>
            </a:r>
            <a:r>
              <a:rPr dirty="0" sz="750" spc="-100">
                <a:solidFill>
                  <a:srgbClr val="757575"/>
                </a:solidFill>
                <a:latin typeface="Times New Roman"/>
                <a:cs typeface="Times New Roman"/>
              </a:rPr>
              <a:t>Bal </a:t>
            </a:r>
            <a:r>
              <a:rPr dirty="0" sz="750" spc="-70">
                <a:solidFill>
                  <a:srgbClr val="757575"/>
                </a:solidFill>
                <a:latin typeface="Times New Roman"/>
                <a:cs typeface="Times New Roman"/>
              </a:rPr>
              <a:t>a.ii.ce</a:t>
            </a:r>
            <a:r>
              <a:rPr dirty="0" sz="750" spc="-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-50">
                <a:solidFill>
                  <a:srgbClr val="383838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27913" y="4111706"/>
            <a:ext cx="49212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60">
                <a:solidFill>
                  <a:srgbClr val="757575"/>
                </a:solidFill>
                <a:latin typeface="Times New Roman"/>
                <a:cs typeface="Times New Roman"/>
              </a:rPr>
              <a:t>- </a:t>
            </a:r>
            <a:r>
              <a:rPr dirty="0" sz="750" spc="15">
                <a:solidFill>
                  <a:srgbClr val="757575"/>
                </a:solidFill>
                <a:latin typeface="Times New Roman"/>
                <a:cs typeface="Times New Roman"/>
              </a:rPr>
              <a:t>4 </a:t>
            </a:r>
            <a:r>
              <a:rPr dirty="0" sz="750" spc="25">
                <a:solidFill>
                  <a:srgbClr val="757575"/>
                </a:solidFill>
                <a:latin typeface="Times New Roman"/>
                <a:cs typeface="Times New Roman"/>
              </a:rPr>
              <a:t>,320 </a:t>
            </a:r>
            <a:r>
              <a:rPr dirty="0" sz="750" spc="15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r>
              <a:rPr dirty="0" sz="750" spc="-165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757575"/>
                </a:solidFill>
                <a:latin typeface="Times New Roman"/>
                <a:cs typeface="Times New Roman"/>
              </a:rPr>
              <a:t>71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616831" y="4111706"/>
            <a:ext cx="6851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0">
                <a:solidFill>
                  <a:srgbClr val="757575"/>
                </a:solidFill>
                <a:latin typeface="Times New Roman"/>
                <a:cs typeface="Times New Roman"/>
              </a:rPr>
              <a:t>F.-ee</a:t>
            </a:r>
            <a:r>
              <a:rPr dirty="0" sz="750" spc="1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646464"/>
                </a:solidFill>
                <a:latin typeface="Times New Roman"/>
                <a:cs typeface="Times New Roman"/>
              </a:rPr>
              <a:t>Balam::e: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50152" y="4105344"/>
            <a:ext cx="5562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solidFill>
                  <a:srgbClr val="3F4816"/>
                </a:solidFill>
                <a:latin typeface="Courier New"/>
                <a:cs typeface="Courier New"/>
              </a:rPr>
              <a:t>1</a:t>
            </a:r>
            <a:r>
              <a:rPr dirty="0" sz="800" spc="-30">
                <a:solidFill>
                  <a:srgbClr val="6D7426"/>
                </a:solidFill>
                <a:latin typeface="Courier New"/>
                <a:cs typeface="Courier New"/>
              </a:rPr>
              <a:t>54,</a:t>
            </a:r>
            <a:r>
              <a:rPr dirty="0" sz="800" spc="-135">
                <a:solidFill>
                  <a:srgbClr val="6D7426"/>
                </a:solidFill>
                <a:latin typeface="Courier New"/>
                <a:cs typeface="Courier New"/>
              </a:rPr>
              <a:t>0</a:t>
            </a:r>
            <a:r>
              <a:rPr dirty="0" sz="800" spc="-110">
                <a:solidFill>
                  <a:srgbClr val="6D7426"/>
                </a:solidFill>
                <a:latin typeface="Courier New"/>
                <a:cs typeface="Courier New"/>
              </a:rPr>
              <a:t>b</a:t>
            </a:r>
            <a:r>
              <a:rPr dirty="0" sz="800" spc="-70">
                <a:solidFill>
                  <a:srgbClr val="6D7426"/>
                </a:solidFill>
                <a:latin typeface="Courier New"/>
                <a:cs typeface="Courier New"/>
              </a:rPr>
              <a:t>O</a:t>
            </a:r>
            <a:r>
              <a:rPr dirty="0" sz="800" spc="-15">
                <a:solidFill>
                  <a:srgbClr val="6D7426"/>
                </a:solidFill>
                <a:latin typeface="Courier New"/>
                <a:cs typeface="Courier New"/>
              </a:rPr>
              <a:t>.</a:t>
            </a:r>
            <a:r>
              <a:rPr dirty="0" sz="800" spc="-95">
                <a:solidFill>
                  <a:srgbClr val="6D7426"/>
                </a:solidFill>
                <a:latin typeface="Courier New"/>
                <a:cs typeface="Courier New"/>
              </a:rPr>
              <a:t>O</a:t>
            </a:r>
            <a:r>
              <a:rPr dirty="0" sz="800" spc="-340">
                <a:solidFill>
                  <a:srgbClr val="6D7426"/>
                </a:solidFill>
                <a:latin typeface="Courier New"/>
                <a:cs typeface="Courier New"/>
              </a:rPr>
              <a:t>rJ-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785335" y="4349871"/>
            <a:ext cx="871219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8A8A8C"/>
                </a:solidFill>
                <a:latin typeface="Times New Roman"/>
                <a:cs typeface="Times New Roman"/>
              </a:rPr>
              <a:t>T</a:t>
            </a:r>
            <a:r>
              <a:rPr dirty="0" sz="750" spc="5">
                <a:solidFill>
                  <a:srgbClr val="646464"/>
                </a:solidFill>
                <a:latin typeface="Times New Roman"/>
                <a:cs typeface="Times New Roman"/>
              </a:rPr>
              <a:t>ot </a:t>
            </a:r>
            <a:r>
              <a:rPr dirty="0" sz="750" spc="20">
                <a:solidFill>
                  <a:srgbClr val="646464"/>
                </a:solidFill>
                <a:latin typeface="Times New Roman"/>
                <a:cs typeface="Times New Roman"/>
              </a:rPr>
              <a:t>al </a:t>
            </a:r>
            <a:r>
              <a:rPr dirty="0" sz="750" spc="-100">
                <a:solidFill>
                  <a:srgbClr val="757575"/>
                </a:solidFill>
                <a:latin typeface="Times New Roman"/>
                <a:cs typeface="Times New Roman"/>
              </a:rPr>
              <a:t>GB </a:t>
            </a:r>
            <a:r>
              <a:rPr dirty="0" sz="750" spc="-35">
                <a:solidFill>
                  <a:srgbClr val="646464"/>
                </a:solidFill>
                <a:latin typeface="Times New Roman"/>
                <a:cs typeface="Times New Roman"/>
              </a:rPr>
              <a:t>On </a:t>
            </a:r>
            <a:r>
              <a:rPr dirty="0" sz="750" spc="-40">
                <a:solidFill>
                  <a:srgbClr val="757575"/>
                </a:solidFill>
                <a:latin typeface="Times New Roman"/>
                <a:cs typeface="Times New Roman"/>
              </a:rPr>
              <a:t>!{o</a:t>
            </a:r>
            <a:r>
              <a:rPr dirty="0" sz="750" spc="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-30">
                <a:solidFill>
                  <a:srgbClr val="EDAEC6"/>
                </a:solidFill>
                <a:latin typeface="Times New Roman"/>
                <a:cs typeface="Times New Roman"/>
              </a:rPr>
              <a:t>,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81744" y="4349871"/>
            <a:ext cx="3810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">
                <a:solidFill>
                  <a:srgbClr val="8A8A8C"/>
                </a:solidFill>
                <a:latin typeface="Times New Roman"/>
                <a:cs typeface="Times New Roman"/>
              </a:rPr>
              <a:t>To</a:t>
            </a:r>
            <a:r>
              <a:rPr dirty="0" sz="750" spc="-5">
                <a:solidFill>
                  <a:srgbClr val="646464"/>
                </a:solidFill>
                <a:latin typeface="Times New Roman"/>
                <a:cs typeface="Times New Roman"/>
              </a:rPr>
              <a:t>t </a:t>
            </a:r>
            <a:r>
              <a:rPr dirty="0" sz="750">
                <a:solidFill>
                  <a:srgbClr val="646464"/>
                </a:solidFill>
                <a:latin typeface="Times New Roman"/>
                <a:cs typeface="Times New Roman"/>
              </a:rPr>
              <a:t>al</a:t>
            </a:r>
            <a:r>
              <a:rPr dirty="0" sz="750" spc="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-170">
                <a:solidFill>
                  <a:srgbClr val="757575"/>
                </a:solidFill>
                <a:latin typeface="Times New Roman"/>
                <a:cs typeface="Times New Roman"/>
              </a:rPr>
              <a:t>G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32434" y="3770995"/>
            <a:ext cx="466090" cy="1017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0" spc="-2830">
                <a:solidFill>
                  <a:srgbClr val="C66B7B"/>
                </a:solidFill>
                <a:latin typeface="Times New Roman"/>
                <a:cs typeface="Times New Roman"/>
              </a:rPr>
              <a:t>v</a:t>
            </a:r>
            <a:r>
              <a:rPr dirty="0" sz="6500" spc="-150">
                <a:solidFill>
                  <a:srgbClr val="C66B7B"/>
                </a:solidFill>
                <a:latin typeface="Times New Roman"/>
                <a:cs typeface="Times New Roman"/>
              </a:rPr>
              <a:t> </a:t>
            </a:r>
            <a:r>
              <a:rPr dirty="0" sz="6500" spc="-2475">
                <a:solidFill>
                  <a:srgbClr val="757575"/>
                </a:solidFill>
                <a:latin typeface="Times New Roman"/>
                <a:cs typeface="Times New Roman"/>
              </a:rPr>
              <a:t>o.oo</a:t>
            </a:r>
            <a:endParaRPr sz="65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550152" y="4320052"/>
            <a:ext cx="559435" cy="32385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335"/>
              </a:spcBef>
            </a:pPr>
            <a:r>
              <a:rPr dirty="0" sz="750" spc="-5">
                <a:solidFill>
                  <a:srgbClr val="757575"/>
                </a:solidFill>
                <a:latin typeface="Times New Roman"/>
                <a:cs typeface="Times New Roman"/>
              </a:rPr>
              <a:t>end </a:t>
            </a:r>
            <a:r>
              <a:rPr dirty="0" sz="750" spc="5">
                <a:solidFill>
                  <a:srgbClr val="757575"/>
                </a:solidFill>
                <a:latin typeface="Times New Roman"/>
                <a:cs typeface="Times New Roman"/>
              </a:rPr>
              <a:t>i </a:t>
            </a:r>
            <a:r>
              <a:rPr dirty="0" sz="750" spc="5">
                <a:solidFill>
                  <a:srgbClr val="545454"/>
                </a:solidFill>
                <a:latin typeface="Times New Roman"/>
                <a:cs typeface="Times New Roman"/>
              </a:rPr>
              <a:t>t </a:t>
            </a:r>
            <a:r>
              <a:rPr dirty="0" sz="750" spc="-20">
                <a:solidFill>
                  <a:srgbClr val="545454"/>
                </a:solidFill>
                <a:latin typeface="Times New Roman"/>
                <a:cs typeface="Times New Roman"/>
              </a:rPr>
              <a:t>ur</a:t>
            </a:r>
            <a:r>
              <a:rPr dirty="0" sz="750" spc="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-25">
                <a:solidFill>
                  <a:srgbClr val="757575"/>
                </a:solidFill>
                <a:latin typeface="Times New Roman"/>
                <a:cs typeface="Times New Roman"/>
              </a:rPr>
              <a:t>es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800" spc="-100">
                <a:solidFill>
                  <a:srgbClr val="545454"/>
                </a:solidFill>
                <a:latin typeface="Courier New"/>
                <a:cs typeface="Courier New"/>
              </a:rPr>
              <a:t>1</a:t>
            </a:r>
            <a:r>
              <a:rPr dirty="0" sz="800" spc="-100">
                <a:solidFill>
                  <a:srgbClr val="757575"/>
                </a:solidFill>
                <a:latin typeface="Courier New"/>
                <a:cs typeface="Courier New"/>
              </a:rPr>
              <a:t>96,85</a:t>
            </a:r>
            <a:r>
              <a:rPr dirty="0" sz="800" spc="-100">
                <a:solidFill>
                  <a:srgbClr val="545454"/>
                </a:solidFill>
                <a:latin typeface="Courier New"/>
                <a:cs typeface="Courier New"/>
              </a:rPr>
              <a:t>.</a:t>
            </a:r>
            <a:r>
              <a:rPr dirty="0" sz="800" spc="-100">
                <a:solidFill>
                  <a:srgbClr val="757575"/>
                </a:solidFill>
                <a:latin typeface="Courier New"/>
                <a:cs typeface="Courier New"/>
              </a:rPr>
              <a:t>0</a:t>
            </a:r>
            <a:r>
              <a:rPr dirty="0" sz="800" spc="-315">
                <a:solidFill>
                  <a:srgbClr val="757575"/>
                </a:solidFill>
                <a:latin typeface="Courier New"/>
                <a:cs typeface="Courier New"/>
              </a:rPr>
              <a:t> </a:t>
            </a:r>
            <a:r>
              <a:rPr dirty="0" sz="800" spc="-30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r>
              <a:rPr dirty="0" sz="800" spc="-30">
                <a:solidFill>
                  <a:srgbClr val="757575"/>
                </a:solidFill>
                <a:latin typeface="Courier New"/>
                <a:cs typeface="Courier New"/>
              </a:rPr>
              <a:t>2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50553" y="4796942"/>
            <a:ext cx="9779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10" i="1">
                <a:solidFill>
                  <a:srgbClr val="F63F57"/>
                </a:solidFill>
                <a:latin typeface="Times New Roman"/>
                <a:cs typeface="Times New Roman"/>
              </a:rPr>
              <a:t>[.1A.,yevd</a:t>
            </a:r>
            <a:r>
              <a:rPr dirty="0" sz="1100" spc="-110" i="1">
                <a:solidFill>
                  <a:srgbClr val="F98999"/>
                </a:solidFill>
                <a:latin typeface="Times New Roman"/>
                <a:cs typeface="Times New Roman"/>
              </a:rPr>
              <a:t>·</a:t>
            </a:r>
            <a:r>
              <a:rPr dirty="0" sz="1100" spc="50" i="1">
                <a:solidFill>
                  <a:srgbClr val="F98999"/>
                </a:solidFill>
                <a:latin typeface="Times New Roman"/>
                <a:cs typeface="Times New Roman"/>
              </a:rPr>
              <a:t> </a:t>
            </a:r>
            <a:r>
              <a:rPr dirty="0" sz="850" spc="-130">
                <a:solidFill>
                  <a:srgbClr val="F63F57"/>
                </a:solidFill>
                <a:latin typeface="Arial"/>
                <a:cs typeface="Arial"/>
              </a:rPr>
              <a:t>YV\1'V\."WI</a:t>
            </a:r>
            <a:endParaRPr sz="8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32999" y="4777859"/>
            <a:ext cx="85344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60" i="1">
                <a:solidFill>
                  <a:srgbClr val="F63F57"/>
                </a:solidFill>
                <a:latin typeface="Times New Roman"/>
                <a:cs typeface="Times New Roman"/>
              </a:rPr>
              <a:t>e1'-pE'nJii-1,1</a:t>
            </a:r>
            <a:r>
              <a:rPr dirty="0" sz="1050" spc="-160">
                <a:solidFill>
                  <a:srgbClr val="F63F57"/>
                </a:solidFill>
                <a:latin typeface="Arial"/>
                <a:cs typeface="Arial"/>
              </a:rPr>
              <a:t>l"eS.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35588" y="5861313"/>
            <a:ext cx="37338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35">
                <a:solidFill>
                  <a:srgbClr val="545454"/>
                </a:solidFill>
                <a:latin typeface="Times New Roman"/>
                <a:cs typeface="Times New Roman"/>
              </a:rPr>
              <a:t>R </a:t>
            </a:r>
            <a:r>
              <a:rPr dirty="0" sz="750" spc="-90">
                <a:solidFill>
                  <a:srgbClr val="545454"/>
                </a:solidFill>
                <a:latin typeface="Times New Roman"/>
                <a:cs typeface="Times New Roman"/>
              </a:rPr>
              <a:t>e </a:t>
            </a:r>
            <a:r>
              <a:rPr dirty="0" sz="750" spc="-105">
                <a:solidFill>
                  <a:srgbClr val="757575"/>
                </a:solidFill>
                <a:latin typeface="Times New Roman"/>
                <a:cs typeface="Times New Roman"/>
              </a:rPr>
              <a:t>p</a:t>
            </a:r>
            <a:r>
              <a:rPr dirty="0" sz="750" spc="-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-105">
                <a:solidFill>
                  <a:srgbClr val="545454"/>
                </a:solidFill>
                <a:latin typeface="Times New Roman"/>
                <a:cs typeface="Times New Roman"/>
              </a:rPr>
              <a:t>o  </a:t>
            </a:r>
            <a:r>
              <a:rPr dirty="0" sz="750" spc="-70">
                <a:solidFill>
                  <a:srgbClr val="545454"/>
                </a:solidFill>
                <a:latin typeface="Times New Roman"/>
                <a:cs typeface="Times New Roman"/>
              </a:rPr>
              <a:t>r </a:t>
            </a:r>
            <a:r>
              <a:rPr dirty="0" sz="750" spc="-60">
                <a:solidFill>
                  <a:srgbClr val="545454"/>
                </a:solidFill>
                <a:latin typeface="Times New Roman"/>
                <a:cs typeface="Times New Roman"/>
              </a:rPr>
              <a:t>t </a:t>
            </a:r>
            <a:r>
              <a:rPr dirty="0" sz="750" spc="50">
                <a:solidFill>
                  <a:srgbClr val="646464"/>
                </a:solidFill>
                <a:latin typeface="Times New Roman"/>
                <a:cs typeface="Times New Roman"/>
              </a:rPr>
              <a:t>Generat@d </a:t>
            </a:r>
            <a:r>
              <a:rPr dirty="0" sz="750" spc="60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750" spc="60">
                <a:solidFill>
                  <a:srgbClr val="545454"/>
                </a:solidFill>
                <a:latin typeface="Times New Roman"/>
                <a:cs typeface="Times New Roman"/>
              </a:rPr>
              <a:t>n </a:t>
            </a:r>
            <a:r>
              <a:rPr dirty="0" sz="750" spc="160">
                <a:solidFill>
                  <a:srgbClr val="646464"/>
                </a:solidFill>
                <a:latin typeface="Times New Roman"/>
                <a:cs typeface="Times New Roman"/>
              </a:rPr>
              <a:t>MSTR </a:t>
            </a:r>
            <a:r>
              <a:rPr dirty="0" sz="750" spc="120">
                <a:solidFill>
                  <a:srgbClr val="646464"/>
                </a:solidFill>
                <a:latin typeface="Times New Roman"/>
                <a:cs typeface="Times New Roman"/>
              </a:rPr>
              <a:t>by </a:t>
            </a:r>
            <a:r>
              <a:rPr dirty="0" sz="750" spc="100">
                <a:solidFill>
                  <a:srgbClr val="646464"/>
                </a:solidFill>
                <a:latin typeface="Times New Roman"/>
                <a:cs typeface="Times New Roman"/>
              </a:rPr>
              <a:t>CBALE</a:t>
            </a:r>
            <a:r>
              <a:rPr dirty="0" sz="750" spc="100">
                <a:solidFill>
                  <a:srgbClr val="8A8A8C"/>
                </a:solidFill>
                <a:latin typeface="Times New Roman"/>
                <a:cs typeface="Times New Roman"/>
              </a:rPr>
              <a:t>1 </a:t>
            </a:r>
            <a:r>
              <a:rPr dirty="0" sz="750" spc="145">
                <a:solidFill>
                  <a:srgbClr val="757575"/>
                </a:solidFill>
                <a:latin typeface="Times New Roman"/>
                <a:cs typeface="Times New Roman"/>
              </a:rPr>
              <a:t>T </a:t>
            </a:r>
            <a:r>
              <a:rPr dirty="0" sz="750" spc="120">
                <a:solidFill>
                  <a:srgbClr val="545454"/>
                </a:solidFill>
                <a:latin typeface="Times New Roman"/>
                <a:cs typeface="Times New Roman"/>
              </a:rPr>
              <a:t>on </a:t>
            </a:r>
            <a:r>
              <a:rPr dirty="0" sz="750" spc="110">
                <a:solidFill>
                  <a:srgbClr val="545454"/>
                </a:solidFill>
                <a:latin typeface="Times New Roman"/>
                <a:cs typeface="Times New Roman"/>
              </a:rPr>
              <a:t>W</a:t>
            </a:r>
            <a:r>
              <a:rPr dirty="0" sz="750" spc="110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750" spc="110">
                <a:solidFill>
                  <a:srgbClr val="545454"/>
                </a:solidFill>
                <a:latin typeface="Times New Roman"/>
                <a:cs typeface="Times New Roman"/>
              </a:rPr>
              <a:t>d </a:t>
            </a:r>
            <a:r>
              <a:rPr dirty="0" sz="750">
                <a:solidFill>
                  <a:srgbClr val="646464"/>
                </a:solidFill>
                <a:latin typeface="Times New Roman"/>
                <a:cs typeface="Times New Roman"/>
              </a:rPr>
              <a:t>lVlay </a:t>
            </a:r>
            <a:r>
              <a:rPr dirty="0" sz="750" spc="5">
                <a:solidFill>
                  <a:srgbClr val="545454"/>
                </a:solidFill>
                <a:latin typeface="Times New Roman"/>
                <a:cs typeface="Times New Roman"/>
              </a:rPr>
              <a:t>10 </a:t>
            </a:r>
            <a:r>
              <a:rPr dirty="0" sz="750" spc="70">
                <a:solidFill>
                  <a:srgbClr val="545454"/>
                </a:solidFill>
                <a:latin typeface="Times New Roman"/>
                <a:cs typeface="Times New Roman"/>
              </a:rPr>
              <a:t>15:28:37</a:t>
            </a:r>
            <a:r>
              <a:rPr dirty="0" sz="750" spc="6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750" spc="75">
                <a:solidFill>
                  <a:srgbClr val="545454"/>
                </a:solidFill>
                <a:latin typeface="Times New Roman"/>
                <a:cs typeface="Times New Roman"/>
              </a:rPr>
              <a:t>2017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120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690" y="696179"/>
            <a:ext cx="2713284" cy="512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0628" y="1905333"/>
            <a:ext cx="2865888" cy="61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7576" y="2357238"/>
            <a:ext cx="1208617" cy="280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9082" y="2381667"/>
            <a:ext cx="1513823" cy="488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16873" y="3981657"/>
            <a:ext cx="683662" cy="290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53320" y="1599991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 h="0">
                <a:moveTo>
                  <a:pt x="0" y="0"/>
                </a:moveTo>
                <a:lnTo>
                  <a:pt x="708078" y="0"/>
                </a:lnTo>
              </a:path>
            </a:pathLst>
          </a:custGeom>
          <a:ln w="67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5367" y="3810667"/>
            <a:ext cx="1367790" cy="0"/>
          </a:xfrm>
          <a:custGeom>
            <a:avLst/>
            <a:gdLst/>
            <a:ahLst/>
            <a:cxnLst/>
            <a:rect l="l" t="t" r="r" b="b"/>
            <a:pathLst>
              <a:path w="1367789" h="0">
                <a:moveTo>
                  <a:pt x="0" y="0"/>
                </a:moveTo>
                <a:lnTo>
                  <a:pt x="1367324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2117" y="4003032"/>
            <a:ext cx="1489710" cy="0"/>
          </a:xfrm>
          <a:custGeom>
            <a:avLst/>
            <a:gdLst/>
            <a:ahLst/>
            <a:cxnLst/>
            <a:rect l="l" t="t" r="r" b="b"/>
            <a:pathLst>
              <a:path w="1489710" h="0">
                <a:moveTo>
                  <a:pt x="0" y="0"/>
                </a:moveTo>
                <a:lnTo>
                  <a:pt x="1489406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96274" y="954215"/>
            <a:ext cx="42767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4625" algn="l"/>
              </a:tabLst>
            </a:pPr>
            <a:r>
              <a:rPr dirty="0" u="sng" sz="800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00" spc="15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</a:t>
            </a:r>
            <a:r>
              <a:rPr dirty="0" u="sng" sz="800" spc="145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</a:t>
            </a:r>
            <a:r>
              <a:rPr dirty="0" u="sng" sz="800" spc="-25">
                <a:solidFill>
                  <a:srgbClr val="74747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8530" y="1186785"/>
            <a:ext cx="3733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85">
                <a:solidFill>
                  <a:srgbClr val="747474"/>
                </a:solidFill>
                <a:latin typeface="Times New Roman"/>
                <a:cs typeface="Times New Roman"/>
              </a:rPr>
              <a:t>CBALEITT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3275" y="1232076"/>
            <a:ext cx="6794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20">
                <a:solidFill>
                  <a:srgbClr val="5E5E5E"/>
                </a:solidFill>
                <a:latin typeface="Courier New"/>
                <a:cs typeface="Courier New"/>
              </a:rPr>
              <a:t>·····¥······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0621" y="1238437"/>
            <a:ext cx="183324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825" algn="l"/>
                <a:tab pos="617855" algn="l"/>
              </a:tabLst>
            </a:pPr>
            <a:r>
              <a:rPr dirty="0" sz="800" spc="345">
                <a:solidFill>
                  <a:srgbClr val="747474"/>
                </a:solidFill>
                <a:latin typeface="Times New Roman"/>
                <a:cs typeface="Times New Roman"/>
              </a:rPr>
              <a:t>*	</a:t>
            </a:r>
            <a:r>
              <a:rPr dirty="0" sz="800" spc="225">
                <a:solidFill>
                  <a:srgbClr val="898989"/>
                </a:solidFill>
                <a:latin typeface="Times New Roman"/>
                <a:cs typeface="Times New Roman"/>
              </a:rPr>
              <a:t>·</a:t>
            </a:r>
            <a:r>
              <a:rPr dirty="0" sz="800" spc="215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800" spc="225">
                <a:solidFill>
                  <a:srgbClr val="B6B6B6"/>
                </a:solidFill>
                <a:latin typeface="Times New Roman"/>
                <a:cs typeface="Times New Roman"/>
              </a:rPr>
              <a:t>-	</a:t>
            </a:r>
            <a:r>
              <a:rPr dirty="0" sz="700" spc="30">
                <a:solidFill>
                  <a:srgbClr val="5E5E5E"/>
                </a:solidFill>
                <a:latin typeface="Arial"/>
                <a:cs typeface="Arial"/>
              </a:rPr>
              <a:t>++• </a:t>
            </a:r>
            <a:r>
              <a:rPr dirty="0" sz="1350" spc="-270">
                <a:solidFill>
                  <a:srgbClr val="5E5E5E"/>
                </a:solidFill>
                <a:latin typeface="Courier New"/>
                <a:cs typeface="Courier New"/>
              </a:rPr>
              <a:t>••*••*•</a:t>
            </a:r>
            <a:r>
              <a:rPr dirty="0" sz="1350" spc="-270">
                <a:solidFill>
                  <a:srgbClr val="484848"/>
                </a:solidFill>
                <a:latin typeface="Courier New"/>
                <a:cs typeface="Courier New"/>
              </a:rPr>
              <a:t>·</a:t>
            </a:r>
            <a:r>
              <a:rPr dirty="0" sz="1350" spc="-270">
                <a:solidFill>
                  <a:srgbClr val="898989"/>
                </a:solidFill>
                <a:latin typeface="Courier New"/>
                <a:cs typeface="Courier New"/>
              </a:rPr>
              <a:t>·</a:t>
            </a:r>
            <a:r>
              <a:rPr dirty="0" sz="1350" spc="-270">
                <a:solidFill>
                  <a:srgbClr val="898989"/>
                </a:solidFill>
                <a:latin typeface="Courier New"/>
                <a:cs typeface="Courier New"/>
              </a:rPr>
              <a:t> </a:t>
            </a:r>
            <a:r>
              <a:rPr dirty="0" sz="1350">
                <a:solidFill>
                  <a:srgbClr val="5E5E5E"/>
                </a:solidFill>
                <a:latin typeface="Courier New"/>
                <a:cs typeface="Courier New"/>
              </a:rPr>
              <a:t>·</a:t>
            </a:r>
            <a:r>
              <a:rPr dirty="0" sz="1350" spc="-5">
                <a:solidFill>
                  <a:srgbClr val="5E5E5E"/>
                </a:solidFill>
                <a:latin typeface="Courier New"/>
                <a:cs typeface="Courier New"/>
              </a:rPr>
              <a:t> </a:t>
            </a:r>
            <a:r>
              <a:rPr dirty="0" sz="800">
                <a:solidFill>
                  <a:srgbClr val="747474"/>
                </a:solidFill>
                <a:latin typeface="Times New Roman"/>
                <a:cs typeface="Times New Roman"/>
              </a:rPr>
              <a:t>*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9980" y="1409684"/>
            <a:ext cx="81534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100"/>
              </a:spcBef>
              <a:buClr>
                <a:srgbClr val="5E5E5E"/>
              </a:buClr>
              <a:buChar char="•"/>
              <a:tabLst>
                <a:tab pos="112395" algn="l"/>
              </a:tabLst>
            </a:pPr>
            <a:r>
              <a:rPr dirty="0" sz="700" spc="75">
                <a:solidFill>
                  <a:srgbClr val="747474"/>
                </a:solidFill>
                <a:latin typeface="Times New Roman"/>
                <a:cs typeface="Times New Roman"/>
              </a:rPr>
              <a:t>Ceneral </a:t>
            </a:r>
            <a:r>
              <a:rPr dirty="0" sz="700" spc="-1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dirty="0" sz="700" spc="-10">
                <a:solidFill>
                  <a:srgbClr val="747474"/>
                </a:solidFill>
                <a:latin typeface="Times New Roman"/>
                <a:cs typeface="Times New Roman"/>
              </a:rPr>
              <a:t>edge</a:t>
            </a:r>
            <a:r>
              <a:rPr dirty="0" sz="700" spc="-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15">
                <a:solidFill>
                  <a:srgbClr val="747474"/>
                </a:solidFill>
                <a:latin typeface="Times New Roman"/>
                <a:cs typeface="Times New Roman"/>
              </a:rPr>
              <a:t>r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2662" y="1571515"/>
            <a:ext cx="44005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655" indent="-147955">
              <a:lnSpc>
                <a:spcPct val="100000"/>
              </a:lnSpc>
              <a:spcBef>
                <a:spcPts val="100"/>
              </a:spcBef>
              <a:buClr>
                <a:srgbClr val="484848"/>
              </a:buClr>
              <a:buChar char="•"/>
              <a:tabLst>
                <a:tab pos="161290" algn="l"/>
              </a:tabLst>
            </a:pPr>
            <a:r>
              <a:rPr dirty="0" sz="700" spc="20">
                <a:solidFill>
                  <a:srgbClr val="5E5E5E"/>
                </a:solidFill>
                <a:latin typeface="Times New Roman"/>
                <a:cs typeface="Times New Roman"/>
              </a:rPr>
              <a:t>F=d</a:t>
            </a:r>
            <a:r>
              <a:rPr dirty="0" sz="700" spc="1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700" spc="15">
                <a:solidFill>
                  <a:srgbClr val="5E5E5E"/>
                </a:solidFill>
                <a:latin typeface="Times New Roman"/>
                <a:cs typeface="Times New Roman"/>
              </a:rPr>
              <a:t>-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495" y="1645052"/>
            <a:ext cx="6292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950" indent="-95250">
              <a:lnSpc>
                <a:spcPct val="100000"/>
              </a:lnSpc>
              <a:spcBef>
                <a:spcPts val="100"/>
              </a:spcBef>
              <a:buClr>
                <a:srgbClr val="5E5E5E"/>
              </a:buClr>
              <a:buChar char="•"/>
              <a:tabLst>
                <a:tab pos="108585" algn="l"/>
              </a:tabLst>
            </a:pPr>
            <a:r>
              <a:rPr dirty="0" sz="650" spc="45">
                <a:solidFill>
                  <a:srgbClr val="747474"/>
                </a:solidFill>
                <a:latin typeface="Arial"/>
                <a:cs typeface="Arial"/>
              </a:rPr>
              <a:t>M,mth</a:t>
            </a:r>
            <a:r>
              <a:rPr dirty="0" sz="650" spc="265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5E5E5E"/>
                </a:solidFill>
                <a:latin typeface="Arial"/>
                <a:cs typeface="Arial"/>
              </a:rPr>
              <a:t>JUL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9980" y="1754720"/>
            <a:ext cx="97663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664" indent="-100965">
              <a:lnSpc>
                <a:spcPct val="100000"/>
              </a:lnSpc>
              <a:spcBef>
                <a:spcPts val="100"/>
              </a:spcBef>
              <a:buChar char="•"/>
              <a:tabLst>
                <a:tab pos="114300" algn="l"/>
              </a:tabLst>
            </a:pPr>
            <a:r>
              <a:rPr dirty="0" sz="700" spc="20">
                <a:solidFill>
                  <a:srgbClr val="5E5E5E"/>
                </a:solidFill>
                <a:latin typeface="Times New Roman"/>
                <a:cs typeface="Times New Roman"/>
              </a:rPr>
              <a:t>Fi </a:t>
            </a:r>
            <a:r>
              <a:rPr dirty="0" sz="700" spc="60">
                <a:solidFill>
                  <a:srgbClr val="5E5E5E"/>
                </a:solidFill>
                <a:latin typeface="Times New Roman"/>
                <a:cs typeface="Times New Roman"/>
              </a:rPr>
              <a:t>s</a:t>
            </a:r>
            <a:r>
              <a:rPr dirty="0" sz="700" spc="60">
                <a:solidFill>
                  <a:srgbClr val="898989"/>
                </a:solidFill>
                <a:latin typeface="Times New Roman"/>
                <a:cs typeface="Times New Roman"/>
              </a:rPr>
              <a:t>c </a:t>
            </a:r>
            <a:r>
              <a:rPr dirty="0" sz="700" spc="15">
                <a:solidFill>
                  <a:srgbClr val="898989"/>
                </a:solidFill>
                <a:latin typeface="Times New Roman"/>
                <a:cs typeface="Times New Roman"/>
              </a:rPr>
              <a:t>al</a:t>
            </a:r>
            <a:r>
              <a:rPr dirty="0" sz="700" spc="204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00" spc="-5">
                <a:solidFill>
                  <a:srgbClr val="5E5E5E"/>
                </a:solidFill>
                <a:latin typeface="Times New Roman"/>
                <a:cs typeface="Times New Roman"/>
              </a:rPr>
              <a:t>Yea.r </a:t>
            </a:r>
            <a:r>
              <a:rPr dirty="0" sz="700">
                <a:solidFill>
                  <a:srgbClr val="747474"/>
                </a:solidFill>
                <a:latin typeface="Times New Roman"/>
                <a:cs typeface="Times New Roman"/>
              </a:rPr>
              <a:t>20 </a:t>
            </a:r>
            <a:r>
              <a:rPr dirty="0" sz="700" spc="15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dirty="0" sz="700" spc="-9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700" spc="-15">
                <a:solidFill>
                  <a:srgbClr val="747474"/>
                </a:solidFill>
                <a:latin typeface="Times New Roman"/>
                <a:cs typeface="Times New Roman"/>
              </a:rPr>
              <a:t>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6406" y="1284493"/>
            <a:ext cx="60960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 indent="-48895">
              <a:lnSpc>
                <a:spcPct val="100000"/>
              </a:lnSpc>
              <a:spcBef>
                <a:spcPts val="100"/>
              </a:spcBef>
              <a:buClr>
                <a:srgbClr val="5E5E5E"/>
              </a:buClr>
              <a:buChar char="•"/>
              <a:tabLst>
                <a:tab pos="62230" algn="l"/>
              </a:tabLst>
            </a:pPr>
            <a:r>
              <a:rPr dirty="0" sz="700" spc="-50">
                <a:solidFill>
                  <a:srgbClr val="898989"/>
                </a:solidFill>
                <a:latin typeface="Times New Roman"/>
                <a:cs typeface="Times New Roman"/>
              </a:rPr>
              <a:t>PRODUCTIOII</a:t>
            </a:r>
            <a:r>
              <a:rPr dirty="0" sz="700" spc="-50">
                <a:solidFill>
                  <a:srgbClr val="5E5E5E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3553" y="2206118"/>
            <a:ext cx="9734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0">
                <a:solidFill>
                  <a:srgbClr val="5E5E5E"/>
                </a:solidFill>
                <a:latin typeface="Courier New"/>
                <a:cs typeface="Courier New"/>
              </a:rPr>
              <a:t>Account</a:t>
            </a:r>
            <a:r>
              <a:rPr dirty="0" sz="800" spc="-140">
                <a:solidFill>
                  <a:srgbClr val="5E5E5E"/>
                </a:solidFill>
                <a:latin typeface="Courier New"/>
                <a:cs typeface="Courier New"/>
              </a:rPr>
              <a:t> </a:t>
            </a:r>
            <a:r>
              <a:rPr dirty="0" sz="800" spc="-90">
                <a:solidFill>
                  <a:srgbClr val="747474"/>
                </a:solidFill>
                <a:latin typeface="Courier New"/>
                <a:cs typeface="Courier New"/>
              </a:rPr>
              <a:t>Description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8644" y="2667183"/>
            <a:ext cx="12122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5E5E5E"/>
                </a:solidFill>
                <a:latin typeface="Courier New"/>
                <a:cs typeface="Courier New"/>
              </a:rPr>
              <a:t>Tottl </a:t>
            </a:r>
            <a:r>
              <a:rPr dirty="0" sz="700" spc="-20">
                <a:solidFill>
                  <a:srgbClr val="5E5E5E"/>
                </a:solidFill>
                <a:latin typeface="Courier New"/>
                <a:cs typeface="Courier New"/>
              </a:rPr>
              <a:t>Cash </a:t>
            </a:r>
            <a:r>
              <a:rPr dirty="0" sz="700" spc="-10">
                <a:solidFill>
                  <a:srgbClr val="747474"/>
                </a:solidFill>
                <a:latin typeface="Courier New"/>
                <a:cs typeface="Courier New"/>
              </a:rPr>
              <a:t>in</a:t>
            </a:r>
            <a:r>
              <a:rPr dirty="0" sz="700" spc="-235">
                <a:solidFill>
                  <a:srgbClr val="747474"/>
                </a:solidFill>
                <a:latin typeface="Courier New"/>
                <a:cs typeface="Courier New"/>
              </a:rPr>
              <a:t> </a:t>
            </a:r>
            <a:r>
              <a:rPr dirty="0" sz="800" spc="-55">
                <a:solidFill>
                  <a:srgbClr val="5E5E5E"/>
                </a:solidFill>
                <a:latin typeface="Courier New"/>
                <a:cs typeface="Courier New"/>
              </a:rPr>
              <a:t>Irea</a:t>
            </a:r>
            <a:r>
              <a:rPr dirty="0" sz="800" spc="-55">
                <a:solidFill>
                  <a:srgbClr val="898989"/>
                </a:solidFill>
                <a:latin typeface="Courier New"/>
                <a:cs typeface="Courier New"/>
              </a:rPr>
              <a:t>eury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54" y="2908912"/>
            <a:ext cx="14382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760" algn="l"/>
              </a:tabLst>
            </a:pPr>
            <a:r>
              <a:rPr dirty="0" sz="700" spc="55">
                <a:solidFill>
                  <a:srgbClr val="747474"/>
                </a:solidFill>
                <a:latin typeface="Times New Roman"/>
                <a:cs typeface="Times New Roman"/>
              </a:rPr>
              <a:t>1803	Budgeted</a:t>
            </a:r>
            <a:r>
              <a:rPr dirty="0" sz="700" spc="17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747474"/>
                </a:solidFill>
                <a:latin typeface="Times New Roman"/>
                <a:cs typeface="Times New Roman"/>
              </a:rPr>
              <a:t>Encllll!brances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9153" y="3144025"/>
            <a:ext cx="143891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5">
                <a:solidFill>
                  <a:srgbClr val="747474"/>
                </a:solidFill>
                <a:latin typeface="Times New Roman"/>
                <a:cs typeface="Times New Roman"/>
              </a:rPr>
              <a:t>Tot </a:t>
            </a:r>
            <a:r>
              <a:rPr dirty="0" sz="700" spc="25">
                <a:solidFill>
                  <a:srgbClr val="747474"/>
                </a:solidFill>
                <a:latin typeface="Times New Roman"/>
                <a:cs typeface="Times New Roman"/>
              </a:rPr>
              <a:t>a </a:t>
            </a:r>
            <a:r>
              <a:rPr dirty="0" sz="700" spc="15">
                <a:solidFill>
                  <a:srgbClr val="484848"/>
                </a:solidFill>
                <a:latin typeface="Times New Roman"/>
                <a:cs typeface="Times New Roman"/>
              </a:rPr>
              <a:t>l </a:t>
            </a:r>
            <a:r>
              <a:rPr dirty="0" sz="700" spc="55">
                <a:solidFill>
                  <a:srgbClr val="747474"/>
                </a:solidFill>
                <a:latin typeface="Times New Roman"/>
                <a:cs typeface="Times New Roman"/>
              </a:rPr>
              <a:t>Budgeted</a:t>
            </a:r>
            <a:r>
              <a:rPr dirty="0" sz="700" spc="1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20">
                <a:solidFill>
                  <a:srgbClr val="747474"/>
                </a:solidFill>
                <a:latin typeface="Times New Roman"/>
                <a:cs typeface="Times New Roman"/>
              </a:rPr>
              <a:t>Encu.'Obrances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6864" y="3363363"/>
            <a:ext cx="13360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" algn="l"/>
              </a:tabLst>
            </a:pPr>
            <a:r>
              <a:rPr dirty="0" sz="750" spc="-50">
                <a:solidFill>
                  <a:srgbClr val="747474"/>
                </a:solidFill>
                <a:latin typeface="Courier New"/>
                <a:cs typeface="Courier New"/>
              </a:rPr>
              <a:t>2403	</a:t>
            </a:r>
            <a:r>
              <a:rPr dirty="0" sz="800" spc="-175">
                <a:solidFill>
                  <a:srgbClr val="747474"/>
                </a:solidFill>
                <a:latin typeface="Courier New"/>
                <a:cs typeface="Courier New"/>
              </a:rPr>
              <a:t>En&lt;:UCJbrazice</a:t>
            </a:r>
            <a:r>
              <a:rPr dirty="0" sz="800" spc="-114">
                <a:solidFill>
                  <a:srgbClr val="747474"/>
                </a:solidFill>
                <a:latin typeface="Courier New"/>
                <a:cs typeface="Courier New"/>
              </a:rPr>
              <a:t> </a:t>
            </a:r>
            <a:r>
              <a:rPr dirty="0" sz="700" spc="-120">
                <a:solidFill>
                  <a:srgbClr val="747474"/>
                </a:solidFill>
                <a:latin typeface="Times New Roman"/>
                <a:cs typeface="Times New Roman"/>
              </a:rPr>
              <a:t>Res </a:t>
            </a:r>
            <a:r>
              <a:rPr dirty="0" sz="700" spc="-150">
                <a:solidFill>
                  <a:srgbClr val="747474"/>
                </a:solidFill>
                <a:latin typeface="Times New Roman"/>
                <a:cs typeface="Times New Roman"/>
              </a:rPr>
              <a:t>e</a:t>
            </a:r>
            <a:r>
              <a:rPr dirty="0" sz="700" spc="-150">
                <a:solidFill>
                  <a:srgbClr val="484848"/>
                </a:solidFill>
                <a:latin typeface="Times New Roman"/>
                <a:cs typeface="Times New Roman"/>
              </a:rPr>
              <a:t>r </a:t>
            </a:r>
            <a:r>
              <a:rPr dirty="0" sz="700" spc="40">
                <a:solidFill>
                  <a:srgbClr val="484848"/>
                </a:solidFill>
                <a:latin typeface="Times New Roman"/>
                <a:cs typeface="Times New Roman"/>
              </a:rPr>
              <a:t>v</a:t>
            </a:r>
            <a:r>
              <a:rPr dirty="0" sz="700" spc="40">
                <a:solidFill>
                  <a:srgbClr val="747474"/>
                </a:solidFill>
                <a:latin typeface="Times New Roman"/>
                <a:cs typeface="Times New Roman"/>
              </a:rPr>
              <a:t>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7754" y="3592369"/>
            <a:ext cx="13354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5">
                <a:solidFill>
                  <a:srgbClr val="747474"/>
                </a:solidFill>
                <a:latin typeface="Courier New"/>
                <a:cs typeface="Courier New"/>
              </a:rPr>
              <a:t>Tota</a:t>
            </a:r>
            <a:r>
              <a:rPr dirty="0" sz="800" spc="-65">
                <a:solidFill>
                  <a:srgbClr val="484848"/>
                </a:solidFill>
                <a:latin typeface="Courier New"/>
                <a:cs typeface="Courier New"/>
              </a:rPr>
              <a:t>l </a:t>
            </a:r>
            <a:r>
              <a:rPr dirty="0" sz="800" spc="-80">
                <a:solidFill>
                  <a:srgbClr val="5E5E5E"/>
                </a:solidFill>
                <a:latin typeface="Courier New"/>
                <a:cs typeface="Courier New"/>
              </a:rPr>
              <a:t>Encumbran</a:t>
            </a:r>
            <a:r>
              <a:rPr dirty="0" sz="800" spc="-80">
                <a:solidFill>
                  <a:srgbClr val="898989"/>
                </a:solidFill>
                <a:latin typeface="Courier New"/>
                <a:cs typeface="Courier New"/>
              </a:rPr>
              <a:t>ce</a:t>
            </a:r>
            <a:r>
              <a:rPr dirty="0" sz="800" spc="-385">
                <a:solidFill>
                  <a:srgbClr val="898989"/>
                </a:solidFill>
                <a:latin typeface="Courier New"/>
                <a:cs typeface="Courier New"/>
              </a:rPr>
              <a:t> </a:t>
            </a:r>
            <a:r>
              <a:rPr dirty="0" sz="800" spc="-90">
                <a:solidFill>
                  <a:srgbClr val="747474"/>
                </a:solidFill>
                <a:latin typeface="Courier New"/>
                <a:cs typeface="Courier New"/>
              </a:rPr>
              <a:t>Reserve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6319" y="3852418"/>
            <a:ext cx="3225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35">
                <a:solidFill>
                  <a:srgbClr val="CF7E8A"/>
                </a:solidFill>
                <a:latin typeface="Times New Roman"/>
                <a:cs typeface="Times New Roman"/>
              </a:rPr>
              <a:t>t </a:t>
            </a:r>
            <a:r>
              <a:rPr dirty="0" u="heavy" sz="700" spc="-6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Times New Roman"/>
                <a:cs typeface="Times New Roman"/>
              </a:rPr>
              <a:t>26</a:t>
            </a:r>
            <a:r>
              <a:rPr dirty="0" u="heavy" sz="700" spc="-4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700" spc="35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Times New Roman"/>
                <a:cs typeface="Times New Roman"/>
              </a:rPr>
              <a:t>05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2570" y="3834098"/>
            <a:ext cx="10845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5">
                <a:solidFill>
                  <a:srgbClr val="5E5E5E"/>
                </a:solidFill>
                <a:latin typeface="Times New Roman"/>
                <a:cs typeface="Times New Roman"/>
              </a:rPr>
              <a:t>Compens </a:t>
            </a:r>
            <a:r>
              <a:rPr dirty="0" sz="700" spc="-65">
                <a:solidFill>
                  <a:srgbClr val="898989"/>
                </a:solidFill>
                <a:latin typeface="Times New Roman"/>
                <a:cs typeface="Times New Roman"/>
              </a:rPr>
              <a:t>a </a:t>
            </a:r>
            <a:r>
              <a:rPr dirty="0" sz="700" spc="-45">
                <a:solidFill>
                  <a:srgbClr val="5E5E5E"/>
                </a:solidFill>
                <a:latin typeface="Times New Roman"/>
                <a:cs typeface="Times New Roman"/>
              </a:rPr>
              <a:t>t </a:t>
            </a:r>
            <a:r>
              <a:rPr dirty="0" sz="700" spc="-75">
                <a:solidFill>
                  <a:srgbClr val="5E5E5E"/>
                </a:solidFill>
                <a:latin typeface="Times New Roman"/>
                <a:cs typeface="Times New Roman"/>
              </a:rPr>
              <a:t>ed </a:t>
            </a:r>
            <a:r>
              <a:rPr dirty="0" u="heavy" sz="700" spc="-145">
                <a:solidFill>
                  <a:srgbClr val="5E5E5E"/>
                </a:solidFill>
                <a:uFill>
                  <a:solidFill>
                    <a:srgbClr val="C15E72"/>
                  </a:solidFill>
                </a:uFill>
                <a:latin typeface="Times New Roman"/>
                <a:cs typeface="Times New Roman"/>
              </a:rPr>
              <a:t>Abs </a:t>
            </a:r>
            <a:r>
              <a:rPr dirty="0" u="heavy" sz="700" spc="15">
                <a:solidFill>
                  <a:srgbClr val="898989"/>
                </a:solidFill>
                <a:uFill>
                  <a:solidFill>
                    <a:srgbClr val="C15E72"/>
                  </a:solidFill>
                </a:uFill>
                <a:latin typeface="Times New Roman"/>
                <a:cs typeface="Times New Roman"/>
              </a:rPr>
              <a:t>eoc</a:t>
            </a:r>
            <a:r>
              <a:rPr dirty="0" u="heavy" sz="700" spc="-45">
                <a:solidFill>
                  <a:srgbClr val="898989"/>
                </a:solidFill>
                <a:uFill>
                  <a:solidFill>
                    <a:srgbClr val="C15E7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700" spc="-30">
                <a:solidFill>
                  <a:srgbClr val="898989"/>
                </a:solidFill>
                <a:uFill>
                  <a:solidFill>
                    <a:srgbClr val="C15E72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700" spc="-30">
                <a:solidFill>
                  <a:srgbClr val="C15E72"/>
                </a:solidFill>
                <a:uFill>
                  <a:solidFill>
                    <a:srgbClr val="C15E72"/>
                  </a:solidFill>
                </a:uFill>
                <a:latin typeface="Times New Roman"/>
                <a:cs typeface="Times New Roman"/>
              </a:rPr>
              <a:t>j</a:t>
            </a:r>
            <a:r>
              <a:rPr dirty="0" u="heavy" sz="700" spc="-5">
                <a:solidFill>
                  <a:srgbClr val="C15E72"/>
                </a:solidFill>
                <a:uFill>
                  <a:solidFill>
                    <a:srgbClr val="C15E72"/>
                  </a:solidFill>
                </a:u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7754" y="4050382"/>
            <a:ext cx="2914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747474"/>
                </a:solidFill>
                <a:latin typeface="Courier New"/>
                <a:cs typeface="Courier New"/>
              </a:rPr>
              <a:t>T</a:t>
            </a:r>
            <a:r>
              <a:rPr dirty="0" sz="800" spc="-120">
                <a:solidFill>
                  <a:srgbClr val="747474"/>
                </a:solidFill>
                <a:latin typeface="Courier New"/>
                <a:cs typeface="Courier New"/>
              </a:rPr>
              <a:t>o</a:t>
            </a:r>
            <a:r>
              <a:rPr dirty="0" sz="800" spc="-75">
                <a:solidFill>
                  <a:srgbClr val="747474"/>
                </a:solidFill>
                <a:latin typeface="Courier New"/>
                <a:cs typeface="Courier New"/>
              </a:rPr>
              <a:t>t</a:t>
            </a:r>
            <a:r>
              <a:rPr dirty="0" sz="800" spc="-70">
                <a:solidFill>
                  <a:srgbClr val="747474"/>
                </a:solidFill>
                <a:latin typeface="Courier New"/>
                <a:cs typeface="Courier New"/>
              </a:rPr>
              <a:t>a</a:t>
            </a:r>
            <a:r>
              <a:rPr dirty="0" sz="800" spc="-5">
                <a:solidFill>
                  <a:srgbClr val="484848"/>
                </a:solidFill>
                <a:latin typeface="Courier New"/>
                <a:cs typeface="Courier New"/>
              </a:rPr>
              <a:t>l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3303" y="4301272"/>
            <a:ext cx="23431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0">
                <a:solidFill>
                  <a:srgbClr val="747474"/>
                </a:solidFill>
                <a:latin typeface="Courier New"/>
                <a:cs typeface="Courier New"/>
              </a:rPr>
              <a:t>"'101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2570" y="4063105"/>
            <a:ext cx="10318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747474"/>
                </a:solidFill>
                <a:latin typeface="Times New Roman"/>
                <a:cs typeface="Times New Roman"/>
              </a:rPr>
              <a:t>Com</a:t>
            </a:r>
            <a:r>
              <a:rPr dirty="0" sz="700" spc="-5">
                <a:solidFill>
                  <a:srgbClr val="484848"/>
                </a:solidFill>
                <a:latin typeface="Times New Roman"/>
                <a:cs typeface="Times New Roman"/>
              </a:rPr>
              <a:t>pe</a:t>
            </a:r>
            <a:r>
              <a:rPr dirty="0" sz="700" spc="-5">
                <a:solidFill>
                  <a:srgbClr val="747474"/>
                </a:solidFill>
                <a:latin typeface="Times New Roman"/>
                <a:cs typeface="Times New Roman"/>
              </a:rPr>
              <a:t>ns </a:t>
            </a:r>
            <a:r>
              <a:rPr dirty="0" sz="700" spc="15">
                <a:solidFill>
                  <a:srgbClr val="747474"/>
                </a:solidFill>
                <a:latin typeface="Times New Roman"/>
                <a:cs typeface="Times New Roman"/>
              </a:rPr>
              <a:t>at </a:t>
            </a:r>
            <a:r>
              <a:rPr dirty="0" sz="700" spc="20">
                <a:solidFill>
                  <a:srgbClr val="747474"/>
                </a:solidFill>
                <a:latin typeface="Times New Roman"/>
                <a:cs typeface="Times New Roman"/>
              </a:rPr>
              <a:t>ed</a:t>
            </a:r>
            <a:r>
              <a:rPr dirty="0" sz="700" spc="6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55">
                <a:solidFill>
                  <a:srgbClr val="747474"/>
                </a:solidFill>
                <a:latin typeface="Times New Roman"/>
                <a:cs typeface="Times New Roman"/>
              </a:rPr>
              <a:t>Absences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7054" y="4292111"/>
            <a:ext cx="127254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5">
                <a:solidFill>
                  <a:srgbClr val="747474"/>
                </a:solidFill>
                <a:latin typeface="Times New Roman"/>
                <a:cs typeface="Times New Roman"/>
              </a:rPr>
              <a:t>Net </a:t>
            </a:r>
            <a:r>
              <a:rPr dirty="0" sz="700" spc="100">
                <a:solidFill>
                  <a:srgbClr val="5E5E5E"/>
                </a:solidFill>
                <a:latin typeface="Times New Roman"/>
                <a:cs typeface="Times New Roman"/>
              </a:rPr>
              <a:t>Position </a:t>
            </a:r>
            <a:r>
              <a:rPr dirty="0" sz="700" spc="85">
                <a:solidFill>
                  <a:srgbClr val="747474"/>
                </a:solidFill>
                <a:latin typeface="Times New Roman"/>
                <a:cs typeface="Times New Roman"/>
              </a:rPr>
              <a:t>- </a:t>
            </a:r>
            <a:r>
              <a:rPr dirty="0" sz="700" spc="-145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dirty="0" sz="700" spc="-145">
                <a:solidFill>
                  <a:srgbClr val="5E5E5E"/>
                </a:solidFill>
                <a:latin typeface="Times New Roman"/>
                <a:cs typeface="Times New Roman"/>
              </a:rPr>
              <a:t>nr </a:t>
            </a:r>
            <a:r>
              <a:rPr dirty="0" sz="700" spc="25">
                <a:solidFill>
                  <a:srgbClr val="5E5E5E"/>
                </a:solidFill>
                <a:latin typeface="Times New Roman"/>
                <a:cs typeface="Times New Roman"/>
              </a:rPr>
              <a:t>es </a:t>
            </a:r>
            <a:r>
              <a:rPr dirty="0" sz="700" spc="10">
                <a:solidFill>
                  <a:srgbClr val="5E5E5E"/>
                </a:solidFill>
                <a:latin typeface="Times New Roman"/>
                <a:cs typeface="Times New Roman"/>
              </a:rPr>
              <a:t>er </a:t>
            </a:r>
            <a:r>
              <a:rPr dirty="0" sz="700" spc="15">
                <a:solidFill>
                  <a:srgbClr val="5E5E5E"/>
                </a:solidFill>
                <a:latin typeface="Times New Roman"/>
                <a:cs typeface="Times New Roman"/>
              </a:rPr>
              <a:t>ved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2205" y="4524171"/>
            <a:ext cx="2787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5">
                <a:solidFill>
                  <a:srgbClr val="747474"/>
                </a:solidFill>
                <a:latin typeface="Times New Roman"/>
                <a:cs typeface="Times New Roman"/>
              </a:rPr>
              <a:t>Total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7054" y="4524171"/>
            <a:ext cx="12795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45">
                <a:solidFill>
                  <a:srgbClr val="747474"/>
                </a:solidFill>
                <a:latin typeface="Times New Roman"/>
                <a:cs typeface="Times New Roman"/>
              </a:rPr>
              <a:t>N</a:t>
            </a:r>
            <a:r>
              <a:rPr dirty="0" sz="700" spc="-145">
                <a:solidFill>
                  <a:srgbClr val="B6B6B6"/>
                </a:solidFill>
                <a:latin typeface="Times New Roman"/>
                <a:cs typeface="Times New Roman"/>
              </a:rPr>
              <a:t>,</a:t>
            </a:r>
            <a:r>
              <a:rPr dirty="0" sz="700" spc="-145">
                <a:solidFill>
                  <a:srgbClr val="747474"/>
                </a:solidFill>
                <a:latin typeface="Times New Roman"/>
                <a:cs typeface="Times New Roman"/>
              </a:rPr>
              <a:t>et </a:t>
            </a:r>
            <a:r>
              <a:rPr dirty="0" sz="700" spc="60">
                <a:solidFill>
                  <a:srgbClr val="5E5E5E"/>
                </a:solidFill>
                <a:latin typeface="Times New Roman"/>
                <a:cs typeface="Times New Roman"/>
              </a:rPr>
              <a:t>Positio11 </a:t>
            </a:r>
            <a:r>
              <a:rPr dirty="0" sz="700" spc="50">
                <a:solidFill>
                  <a:srgbClr val="747474"/>
                </a:solidFill>
                <a:latin typeface="Times New Roman"/>
                <a:cs typeface="Times New Roman"/>
              </a:rPr>
              <a:t>-</a:t>
            </a:r>
            <a:r>
              <a:rPr dirty="0" sz="700" spc="16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5">
                <a:solidFill>
                  <a:srgbClr val="898989"/>
                </a:solidFill>
                <a:latin typeface="Times New Roman"/>
                <a:cs typeface="Times New Roman"/>
              </a:rPr>
              <a:t>Unre;::erv&lt;id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3451" y="4756230"/>
            <a:ext cx="15798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</a:tabLst>
            </a:pPr>
            <a:r>
              <a:rPr dirty="0" sz="700" spc="35">
                <a:solidFill>
                  <a:srgbClr val="898989"/>
                </a:solidFill>
                <a:latin typeface="Times New Roman"/>
                <a:cs typeface="Times New Roman"/>
              </a:rPr>
              <a:t>49</a:t>
            </a:r>
            <a:r>
              <a:rPr dirty="0" sz="700" spc="35">
                <a:solidFill>
                  <a:srgbClr val="5E5E5E"/>
                </a:solidFill>
                <a:latin typeface="Times New Roman"/>
                <a:cs typeface="Times New Roman"/>
              </a:rPr>
              <a:t>10	</a:t>
            </a:r>
            <a:r>
              <a:rPr dirty="0" sz="700" spc="55">
                <a:solidFill>
                  <a:srgbClr val="747474"/>
                </a:solidFill>
                <a:latin typeface="Times New Roman"/>
                <a:cs typeface="Times New Roman"/>
              </a:rPr>
              <a:t>Budgeted </a:t>
            </a:r>
            <a:r>
              <a:rPr dirty="0" sz="700" spc="75">
                <a:solidFill>
                  <a:srgbClr val="747474"/>
                </a:solidFill>
                <a:latin typeface="Times New Roman"/>
                <a:cs typeface="Times New Roman"/>
              </a:rPr>
              <a:t>Re </a:t>
            </a:r>
            <a:r>
              <a:rPr dirty="0" sz="700" spc="60">
                <a:solidFill>
                  <a:srgbClr val="747474"/>
                </a:solidFill>
                <a:latin typeface="Times New Roman"/>
                <a:cs typeface="Times New Roman"/>
              </a:rPr>
              <a:t>enue</a:t>
            </a:r>
            <a:r>
              <a:rPr dirty="0" sz="700" spc="10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80">
                <a:solidFill>
                  <a:srgbClr val="5E5E5E"/>
                </a:solidFill>
                <a:latin typeface="Times New Roman"/>
                <a:cs typeface="Times New Roman"/>
              </a:rPr>
              <a:t>Control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2205" y="4985237"/>
            <a:ext cx="2787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5">
                <a:solidFill>
                  <a:srgbClr val="747474"/>
                </a:solidFill>
                <a:latin typeface="Times New Roman"/>
                <a:cs typeface="Times New Roman"/>
              </a:rPr>
              <a:t>Total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4350" y="4985237"/>
            <a:ext cx="12287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5">
                <a:solidFill>
                  <a:srgbClr val="747474"/>
                </a:solidFill>
                <a:latin typeface="Times New Roman"/>
                <a:cs typeface="Times New Roman"/>
              </a:rPr>
              <a:t>Budgeted </a:t>
            </a:r>
            <a:r>
              <a:rPr dirty="0" sz="700" spc="30">
                <a:solidFill>
                  <a:srgbClr val="747474"/>
                </a:solidFill>
                <a:latin typeface="Times New Roman"/>
                <a:cs typeface="Times New Roman"/>
              </a:rPr>
              <a:t>Re,,euue</a:t>
            </a:r>
            <a:r>
              <a:rPr dirty="0" sz="700" spc="14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80">
                <a:solidFill>
                  <a:srgbClr val="5E5E5E"/>
                </a:solidFill>
                <a:latin typeface="Times New Roman"/>
                <a:cs typeface="Times New Roman"/>
              </a:rPr>
              <a:t>Control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82697" y="2196957"/>
            <a:ext cx="2368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898989"/>
                </a:solidFill>
                <a:latin typeface="Courier New"/>
                <a:cs typeface="Courier New"/>
              </a:rPr>
              <a:t>D</a:t>
            </a:r>
            <a:r>
              <a:rPr dirty="0" sz="800" spc="-105">
                <a:solidFill>
                  <a:srgbClr val="5E5E5E"/>
                </a:solidFill>
                <a:latin typeface="Courier New"/>
                <a:cs typeface="Courier New"/>
              </a:rPr>
              <a:t>a</a:t>
            </a:r>
            <a:r>
              <a:rPr dirty="0" sz="800" spc="-55">
                <a:solidFill>
                  <a:srgbClr val="5E5E5E"/>
                </a:solidFill>
                <a:latin typeface="Courier New"/>
                <a:cs typeface="Courier New"/>
              </a:rPr>
              <a:t>te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34892" y="2068395"/>
            <a:ext cx="329565" cy="27114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750" spc="-45">
                <a:solidFill>
                  <a:srgbClr val="747474"/>
                </a:solidFill>
                <a:latin typeface="Courier New"/>
                <a:cs typeface="Courier New"/>
              </a:rPr>
              <a:t>Doc</a:t>
            </a:r>
            <a:endParaRPr sz="750">
              <a:latin typeface="Courier New"/>
              <a:cs typeface="Courier New"/>
            </a:endParaRPr>
          </a:p>
          <a:p>
            <a:pPr marL="13970">
              <a:lnSpc>
                <a:spcPct val="100000"/>
              </a:lnSpc>
              <a:spcBef>
                <a:spcPts val="135"/>
              </a:spcBef>
            </a:pPr>
            <a:r>
              <a:rPr dirty="0" sz="600" spc="-25">
                <a:solidFill>
                  <a:srgbClr val="747474"/>
                </a:solidFill>
                <a:latin typeface="Arial"/>
                <a:cs typeface="Arial"/>
              </a:rPr>
              <a:t>Nwnbe1c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3553" y="5217296"/>
            <a:ext cx="110934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</a:tabLst>
            </a:pPr>
            <a:r>
              <a:rPr dirty="0" sz="650" spc="80">
                <a:solidFill>
                  <a:srgbClr val="5E5E5E"/>
                </a:solidFill>
                <a:latin typeface="Times New Roman"/>
                <a:cs typeface="Times New Roman"/>
              </a:rPr>
              <a:t>4911	</a:t>
            </a:r>
            <a:r>
              <a:rPr dirty="0" sz="650" spc="20">
                <a:solidFill>
                  <a:srgbClr val="747474"/>
                </a:solidFill>
                <a:latin typeface="Times New Roman"/>
                <a:cs typeface="Times New Roman"/>
              </a:rPr>
              <a:t>R8v@nu" </a:t>
            </a:r>
            <a:r>
              <a:rPr dirty="0" sz="700" spc="-40">
                <a:solidFill>
                  <a:srgbClr val="747474"/>
                </a:solidFill>
                <a:latin typeface="Times New Roman"/>
                <a:cs typeface="Times New Roman"/>
              </a:rPr>
              <a:t>Co</a:t>
            </a:r>
            <a:r>
              <a:rPr dirty="0" sz="700" spc="-40">
                <a:solidFill>
                  <a:srgbClr val="B6B6B6"/>
                </a:solidFill>
                <a:latin typeface="Times New Roman"/>
                <a:cs typeface="Times New Roman"/>
              </a:rPr>
              <a:t>.</a:t>
            </a:r>
            <a:r>
              <a:rPr dirty="0" sz="700" spc="-40">
                <a:solidFill>
                  <a:srgbClr val="5E5E5E"/>
                </a:solidFill>
                <a:latin typeface="Times New Roman"/>
                <a:cs typeface="Times New Roman"/>
              </a:rPr>
              <a:t>ntr</a:t>
            </a:r>
            <a:r>
              <a:rPr dirty="0" sz="700" spc="-2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700" spc="20">
                <a:solidFill>
                  <a:srgbClr val="5E5E5E"/>
                </a:solidFill>
                <a:latin typeface="Times New Roman"/>
                <a:cs typeface="Times New Roman"/>
              </a:rPr>
              <a:t>ol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2014" y="5436888"/>
            <a:ext cx="2794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solidFill>
                  <a:srgbClr val="5E5E5E"/>
                </a:solidFill>
                <a:latin typeface="Times New Roman"/>
                <a:cs typeface="Times New Roman"/>
              </a:rPr>
              <a:t>To</a:t>
            </a:r>
            <a:r>
              <a:rPr dirty="0" sz="750" spc="-25">
                <a:solidFill>
                  <a:srgbClr val="B6B6B6"/>
                </a:solidFill>
                <a:latin typeface="Times New Roman"/>
                <a:cs typeface="Times New Roman"/>
              </a:rPr>
              <a:t>'</a:t>
            </a:r>
            <a:r>
              <a:rPr dirty="0" sz="750" spc="-25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r>
              <a:rPr dirty="0" sz="750" spc="-9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5E5E5E"/>
                </a:solidFill>
                <a:latin typeface="Times New Roman"/>
                <a:cs typeface="Times New Roman"/>
              </a:rPr>
              <a:t>a.l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84242" y="5436888"/>
            <a:ext cx="77533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5">
                <a:solidFill>
                  <a:srgbClr val="747474"/>
                </a:solidFill>
                <a:latin typeface="Times New Roman"/>
                <a:cs typeface="Times New Roman"/>
              </a:rPr>
              <a:t>Revenue</a:t>
            </a:r>
            <a:r>
              <a:rPr dirty="0" sz="750" spc="14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50" spc="60">
                <a:solidFill>
                  <a:srgbClr val="5E5E5E"/>
                </a:solidFill>
                <a:latin typeface="Times New Roman"/>
                <a:cs typeface="Times New Roman"/>
              </a:rPr>
              <a:t>Control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43556" y="2074566"/>
            <a:ext cx="225425" cy="267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25">
                <a:solidFill>
                  <a:srgbClr val="747474"/>
                </a:solidFill>
                <a:latin typeface="Courier New"/>
                <a:cs typeface="Courier New"/>
              </a:rPr>
              <a:t>Norm</a:t>
            </a:r>
            <a:endParaRPr sz="850">
              <a:latin typeface="Courier New"/>
              <a:cs typeface="Courier New"/>
            </a:endParaRPr>
          </a:p>
          <a:p>
            <a:pPr marL="13335">
              <a:lnSpc>
                <a:spcPct val="100000"/>
              </a:lnSpc>
              <a:spcBef>
                <a:spcPts val="45"/>
              </a:spcBef>
            </a:pPr>
            <a:r>
              <a:rPr dirty="0" sz="700" spc="-80">
                <a:solidFill>
                  <a:srgbClr val="747474"/>
                </a:solidFill>
                <a:latin typeface="Times New Roman"/>
                <a:cs typeface="Times New Roman"/>
              </a:rPr>
              <a:t>Bal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88295" y="2680161"/>
            <a:ext cx="8445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0">
                <a:solidFill>
                  <a:srgbClr val="5E5E5E"/>
                </a:solidFill>
                <a:latin typeface="Arial"/>
                <a:cs typeface="Arial"/>
              </a:rPr>
              <a:t>D</a:t>
            </a:r>
            <a:endParaRPr sz="6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87805" y="3137919"/>
            <a:ext cx="8445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5">
                <a:solidFill>
                  <a:srgbClr val="5E5E5E"/>
                </a:solidFill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90209" y="3598984"/>
            <a:ext cx="8382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0">
                <a:solidFill>
                  <a:srgbClr val="747474"/>
                </a:solidFill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90209" y="4056998"/>
            <a:ext cx="8064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80">
                <a:solidFill>
                  <a:srgbClr val="747474"/>
                </a:solidFill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90844" y="4530786"/>
            <a:ext cx="8382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25">
                <a:solidFill>
                  <a:srgbClr val="747474"/>
                </a:solidFill>
                <a:latin typeface="Arial"/>
                <a:cs typeface="Arial"/>
              </a:rPr>
              <a:t>C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88784" y="4994906"/>
            <a:ext cx="8382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25">
                <a:solidFill>
                  <a:srgbClr val="747474"/>
                </a:solidFill>
                <a:latin typeface="Arial"/>
                <a:cs typeface="Arial"/>
              </a:rPr>
              <a:t>D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0209" y="5440196"/>
            <a:ext cx="8382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0">
                <a:solidFill>
                  <a:srgbClr val="747474"/>
                </a:solidFill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44635" y="2080927"/>
            <a:ext cx="478155" cy="258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747474"/>
                </a:solidFill>
                <a:latin typeface="Times New Roman"/>
                <a:cs typeface="Times New Roman"/>
              </a:rPr>
              <a:t>Beginning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65">
                <a:solidFill>
                  <a:srgbClr val="747474"/>
                </a:solidFill>
                <a:latin typeface="Times New Roman"/>
                <a:cs typeface="Times New Roman"/>
              </a:rPr>
              <a:t>Balance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46576" y="2651662"/>
            <a:ext cx="47498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25">
                <a:solidFill>
                  <a:srgbClr val="5E5E5E"/>
                </a:solidFill>
                <a:latin typeface="Courier New"/>
                <a:cs typeface="Courier New"/>
              </a:rPr>
              <a:t>13,647.68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54751" y="3087538"/>
            <a:ext cx="16891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5">
                <a:solidFill>
                  <a:srgbClr val="747474"/>
                </a:solidFill>
                <a:latin typeface="Times New Roman"/>
                <a:cs typeface="Times New Roman"/>
              </a:rPr>
              <a:t>.oo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57459" y="3592879"/>
            <a:ext cx="12573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30">
                <a:solidFill>
                  <a:srgbClr val="5E5E5E"/>
                </a:solidFill>
                <a:latin typeface="Times New Roman"/>
                <a:cs typeface="Times New Roman"/>
              </a:rPr>
              <a:t>.00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97475" y="4050891"/>
            <a:ext cx="4368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5">
                <a:solidFill>
                  <a:srgbClr val="5E5E5E"/>
                </a:solidFill>
                <a:latin typeface="Times New Roman"/>
                <a:cs typeface="Times New Roman"/>
              </a:rPr>
              <a:t>6,775.41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88551" y="4505596"/>
            <a:ext cx="45275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35">
                <a:solidFill>
                  <a:srgbClr val="747474"/>
                </a:solidFill>
                <a:latin typeface="Courier New"/>
                <a:cs typeface="Courier New"/>
              </a:rPr>
              <a:t>6,8</a:t>
            </a:r>
            <a:r>
              <a:rPr dirty="0" sz="750" spc="-195">
                <a:solidFill>
                  <a:srgbClr val="747474"/>
                </a:solidFill>
                <a:latin typeface="Courier New"/>
                <a:cs typeface="Courier New"/>
              </a:rPr>
              <a:t>7</a:t>
            </a:r>
            <a:r>
              <a:rPr dirty="0" sz="750" spc="-85">
                <a:solidFill>
                  <a:srgbClr val="333333"/>
                </a:solidFill>
                <a:latin typeface="Courier New"/>
                <a:cs typeface="Courier New"/>
              </a:rPr>
              <a:t>.</a:t>
            </a:r>
            <a:r>
              <a:rPr dirty="0" sz="750" spc="15">
                <a:solidFill>
                  <a:srgbClr val="747474"/>
                </a:solidFill>
                <a:latin typeface="Courier New"/>
                <a:cs typeface="Courier New"/>
              </a:rPr>
              <a:t>27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57459" y="4976076"/>
            <a:ext cx="14224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5">
                <a:solidFill>
                  <a:srgbClr val="747474"/>
                </a:solidFill>
                <a:latin typeface="Times New Roman"/>
                <a:cs typeface="Times New Roman"/>
              </a:rPr>
              <a:t>.00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46802" y="5427983"/>
            <a:ext cx="19050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">
                <a:solidFill>
                  <a:srgbClr val="5E5E5E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92734" y="2216295"/>
            <a:ext cx="29210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60">
                <a:solidFill>
                  <a:srgbClr val="5E5E5E"/>
                </a:solidFill>
                <a:latin typeface="Arial"/>
                <a:cs typeface="Arial"/>
              </a:rPr>
              <a:t>Debh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45497" y="2664639"/>
            <a:ext cx="37719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dirty="0" sz="700" spc="165">
                <a:solidFill>
                  <a:srgbClr val="5E5E5E"/>
                </a:solidFill>
                <a:latin typeface="Times New Roman"/>
                <a:cs typeface="Times New Roman"/>
              </a:rPr>
              <a:t>9</a:t>
            </a:r>
            <a:r>
              <a:rPr dirty="0" sz="700" spc="-35">
                <a:solidFill>
                  <a:srgbClr val="5E5E5E"/>
                </a:solidFill>
                <a:latin typeface="Times New Roman"/>
                <a:cs typeface="Times New Roman"/>
              </a:rPr>
              <a:t>,</a:t>
            </a:r>
            <a:r>
              <a:rPr dirty="0" sz="700" spc="-50">
                <a:solidFill>
                  <a:srgbClr val="B6B6B6"/>
                </a:solidFill>
                <a:latin typeface="Times New Roman"/>
                <a:cs typeface="Times New Roman"/>
              </a:rPr>
              <a:t>,</a:t>
            </a:r>
            <a:r>
              <a:rPr dirty="0" sz="700" spc="-165">
                <a:solidFill>
                  <a:srgbClr val="5E5E5E"/>
                </a:solidFill>
                <a:latin typeface="Times New Roman"/>
                <a:cs typeface="Times New Roman"/>
              </a:rPr>
              <a:t>991.</a:t>
            </a:r>
            <a:r>
              <a:rPr dirty="0" sz="700">
                <a:solidFill>
                  <a:srgbClr val="5E5E5E"/>
                </a:solidFill>
                <a:latin typeface="Times New Roman"/>
                <a:cs typeface="Times New Roman"/>
              </a:rPr>
              <a:t>	</a:t>
            </a:r>
            <a:r>
              <a:rPr dirty="0" sz="700" spc="-190">
                <a:solidFill>
                  <a:srgbClr val="5E5E5E"/>
                </a:solidFill>
                <a:latin typeface="Times New Roman"/>
                <a:cs typeface="Times New Roman"/>
              </a:rPr>
              <a:t>25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02768" y="3128758"/>
            <a:ext cx="48133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5">
                <a:solidFill>
                  <a:srgbClr val="747474"/>
                </a:solidFill>
                <a:latin typeface="Times New Roman"/>
                <a:cs typeface="Times New Roman"/>
              </a:rPr>
              <a:t>91,639.05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08268" y="3592879"/>
            <a:ext cx="1682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5E5E5E"/>
                </a:solidFill>
                <a:latin typeface="Times New Roman"/>
                <a:cs typeface="Times New Roman"/>
              </a:rPr>
              <a:t>.00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05215" y="4050891"/>
            <a:ext cx="1682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747474"/>
                </a:solidFill>
                <a:latin typeface="Times New Roman"/>
                <a:cs typeface="Times New Roman"/>
              </a:rPr>
              <a:t>.00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08268" y="4511957"/>
            <a:ext cx="1682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898989"/>
                </a:solidFill>
                <a:latin typeface="Times New Roman"/>
                <a:cs typeface="Times New Roman"/>
              </a:rPr>
              <a:t>.00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50667" y="4976076"/>
            <a:ext cx="53340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30">
                <a:solidFill>
                  <a:srgbClr val="5E5E5E"/>
                </a:solidFill>
                <a:latin typeface="Courier New"/>
                <a:cs typeface="Courier New"/>
              </a:rPr>
              <a:t>180,000.00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03715" y="5424930"/>
            <a:ext cx="1873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5E5E5E"/>
                </a:solidFill>
                <a:latin typeface="Courier New"/>
                <a:cs typeface="Courier New"/>
              </a:rPr>
              <a:t>.00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97328" y="2190849"/>
            <a:ext cx="3295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0">
                <a:solidFill>
                  <a:srgbClr val="747474"/>
                </a:solidFill>
                <a:latin typeface="Courier New"/>
                <a:cs typeface="Courier New"/>
              </a:rPr>
              <a:t>Credit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01729" y="2661331"/>
            <a:ext cx="33464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0">
                <a:solidFill>
                  <a:srgbClr val="747474"/>
                </a:solidFill>
                <a:latin typeface="Courier New"/>
                <a:cs typeface="Courier New"/>
              </a:rPr>
              <a:t>207.06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58610" y="3103568"/>
            <a:ext cx="1816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solidFill>
                  <a:srgbClr val="484848"/>
                </a:solidFill>
                <a:latin typeface="Arial"/>
                <a:cs typeface="Arial"/>
              </a:rPr>
              <a:t>.</a:t>
            </a:r>
            <a:r>
              <a:rPr dirty="0" sz="850" spc="-12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850" spc="-55">
                <a:solidFill>
                  <a:srgbClr val="484848"/>
                </a:solidFill>
                <a:latin typeface="Arial"/>
                <a:cs typeface="Arial"/>
              </a:rPr>
              <a:t>o</a:t>
            </a:r>
            <a:r>
              <a:rPr dirty="0" sz="850" spc="-55">
                <a:solidFill>
                  <a:srgbClr val="747474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53577" y="3589824"/>
            <a:ext cx="4667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solidFill>
                  <a:srgbClr val="747474"/>
                </a:solidFill>
                <a:latin typeface="Times New Roman"/>
                <a:cs typeface="Times New Roman"/>
              </a:rPr>
              <a:t>9</a:t>
            </a:r>
            <a:r>
              <a:rPr dirty="0" sz="700" spc="-1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484848"/>
                </a:solidFill>
                <a:latin typeface="Times New Roman"/>
                <a:cs typeface="Times New Roman"/>
              </a:rPr>
              <a:t>1</a:t>
            </a:r>
            <a:r>
              <a:rPr dirty="0" sz="700" spc="-6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700" spc="-5">
                <a:solidFill>
                  <a:srgbClr val="747474"/>
                </a:solidFill>
                <a:latin typeface="Times New Roman"/>
                <a:cs typeface="Times New Roman"/>
              </a:rPr>
              <a:t>,</a:t>
            </a:r>
            <a:r>
              <a:rPr dirty="0" sz="700" spc="-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747474"/>
                </a:solidFill>
                <a:latin typeface="Times New Roman"/>
                <a:cs typeface="Times New Roman"/>
              </a:rPr>
              <a:t>639</a:t>
            </a:r>
            <a:r>
              <a:rPr dirty="0" sz="700" spc="7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5">
                <a:solidFill>
                  <a:srgbClr val="747474"/>
                </a:solidFill>
                <a:latin typeface="Times New Roman"/>
                <a:cs typeface="Times New Roman"/>
              </a:rPr>
              <a:t>.</a:t>
            </a:r>
            <a:r>
              <a:rPr dirty="0" sz="700" spc="-7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747474"/>
                </a:solidFill>
                <a:latin typeface="Times New Roman"/>
                <a:cs typeface="Times New Roman"/>
              </a:rPr>
              <a:t>05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58610" y="4022647"/>
            <a:ext cx="1790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747474"/>
                </a:solidFill>
                <a:latin typeface="Arial"/>
                <a:cs typeface="Arial"/>
              </a:rPr>
              <a:t>.</a:t>
            </a:r>
            <a:r>
              <a:rPr dirty="0" sz="850" spc="-135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dirty="0" sz="850" spc="-125">
                <a:solidFill>
                  <a:srgbClr val="5E5E5E"/>
                </a:solidFill>
                <a:latin typeface="Arial"/>
                <a:cs typeface="Arial"/>
              </a:rPr>
              <a:t>oo</a:t>
            </a:r>
            <a:r>
              <a:rPr dirty="0" sz="850" spc="-125">
                <a:solidFill>
                  <a:srgbClr val="898989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248418" y="4508904"/>
            <a:ext cx="13271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10">
                <a:solidFill>
                  <a:srgbClr val="333333"/>
                </a:solidFill>
                <a:latin typeface="Courier New"/>
                <a:cs typeface="Courier New"/>
              </a:rPr>
              <a:t>.</a:t>
            </a:r>
            <a:r>
              <a:rPr dirty="0" sz="700" spc="-280">
                <a:solidFill>
                  <a:srgbClr val="333333"/>
                </a:solidFill>
                <a:latin typeface="Courier New"/>
                <a:cs typeface="Courier New"/>
              </a:rPr>
              <a:t> </a:t>
            </a:r>
            <a:r>
              <a:rPr dirty="0" sz="700" spc="-210">
                <a:solidFill>
                  <a:srgbClr val="5E5E5E"/>
                </a:solidFill>
                <a:latin typeface="Courier New"/>
                <a:cs typeface="Courier New"/>
              </a:rPr>
              <a:t>00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58610" y="4953939"/>
            <a:ext cx="1803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5">
                <a:solidFill>
                  <a:srgbClr val="747474"/>
                </a:solidFill>
                <a:latin typeface="Arial"/>
                <a:cs typeface="Arial"/>
              </a:rPr>
              <a:t>.oo</a:t>
            </a:r>
            <a:endParaRPr sz="8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02409" y="5424930"/>
            <a:ext cx="4368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5">
                <a:solidFill>
                  <a:srgbClr val="747474"/>
                </a:solidFill>
                <a:latin typeface="Times New Roman"/>
                <a:cs typeface="Times New Roman"/>
              </a:rPr>
              <a:t>9,991.25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06882" y="2087542"/>
            <a:ext cx="372110" cy="243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dirty="0" sz="700" spc="15">
                <a:solidFill>
                  <a:srgbClr val="5E5E5E"/>
                </a:solidFill>
                <a:latin typeface="Times New Roman"/>
                <a:cs typeface="Times New Roman"/>
              </a:rPr>
              <a:t>En</a:t>
            </a:r>
            <a:r>
              <a:rPr dirty="0" sz="700" spc="15">
                <a:solidFill>
                  <a:srgbClr val="898989"/>
                </a:solidFill>
                <a:latin typeface="Times New Roman"/>
                <a:cs typeface="Times New Roman"/>
              </a:rPr>
              <a:t>di</a:t>
            </a:r>
            <a:r>
              <a:rPr dirty="0" sz="700" spc="-4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00" spc="-100">
                <a:solidFill>
                  <a:srgbClr val="898989"/>
                </a:solidFill>
                <a:latin typeface="Times New Roman"/>
                <a:cs typeface="Times New Roman"/>
              </a:rPr>
              <a:t>11.g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890"/>
              </a:lnSpc>
            </a:pPr>
            <a:r>
              <a:rPr dirty="0" sz="750" spc="40">
                <a:solidFill>
                  <a:srgbClr val="747474"/>
                </a:solidFill>
                <a:latin typeface="Times New Roman"/>
                <a:cs typeface="Times New Roman"/>
              </a:rPr>
              <a:t>Balance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10488" y="3122652"/>
            <a:ext cx="47815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5E5E5E"/>
                </a:solidFill>
                <a:latin typeface="Times New Roman"/>
                <a:cs typeface="Times New Roman"/>
              </a:rPr>
              <a:t>91,639.05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707436" y="3586771"/>
            <a:ext cx="499109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0">
                <a:solidFill>
                  <a:srgbClr val="747474"/>
                </a:solidFill>
                <a:latin typeface="Times New Roman"/>
                <a:cs typeface="Times New Roman"/>
              </a:rPr>
              <a:t>91,</a:t>
            </a:r>
            <a:r>
              <a:rPr dirty="0" sz="700" spc="-1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70">
                <a:solidFill>
                  <a:srgbClr val="747474"/>
                </a:solidFill>
                <a:latin typeface="Times New Roman"/>
                <a:cs typeface="Times New Roman"/>
              </a:rPr>
              <a:t>639</a:t>
            </a:r>
            <a:r>
              <a:rPr dirty="0" sz="700" spc="70">
                <a:solidFill>
                  <a:srgbClr val="484848"/>
                </a:solidFill>
                <a:latin typeface="Times New Roman"/>
                <a:cs typeface="Times New Roman"/>
              </a:rPr>
              <a:t>.</a:t>
            </a:r>
            <a:r>
              <a:rPr dirty="0" sz="700" spc="-11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700" spc="95">
                <a:solidFill>
                  <a:srgbClr val="747474"/>
                </a:solidFill>
                <a:latin typeface="Times New Roman"/>
                <a:cs typeface="Times New Roman"/>
              </a:rPr>
              <a:t>05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80696" y="3801783"/>
            <a:ext cx="926465" cy="544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70"/>
              </a:lnSpc>
              <a:spcBef>
                <a:spcPts val="105"/>
              </a:spcBef>
            </a:pPr>
            <a:r>
              <a:rPr dirty="0" sz="900" spc="15">
                <a:solidFill>
                  <a:srgbClr val="F64860"/>
                </a:solidFill>
                <a:latin typeface="Arial"/>
                <a:cs typeface="Arial"/>
              </a:rPr>
              <a:t>0,VV\?tVlSI'\</a:t>
            </a:r>
            <a:r>
              <a:rPr dirty="0" sz="900" spc="-90">
                <a:solidFill>
                  <a:srgbClr val="F64860"/>
                </a:solidFill>
                <a:latin typeface="Arial"/>
                <a:cs typeface="Arial"/>
              </a:rPr>
              <a:t> </a:t>
            </a:r>
            <a:r>
              <a:rPr dirty="0" sz="2250" spc="-95">
                <a:solidFill>
                  <a:srgbClr val="F64860"/>
                </a:solidFill>
                <a:latin typeface="Times New Roman"/>
                <a:cs typeface="Times New Roman"/>
              </a:rPr>
              <a:t>l4</a:t>
            </a:r>
            <a:endParaRPr sz="2250">
              <a:latin typeface="Times New Roman"/>
              <a:cs typeface="Times New Roman"/>
            </a:endParaRPr>
          </a:p>
          <a:p>
            <a:pPr marL="34290">
              <a:lnSpc>
                <a:spcPts val="1410"/>
              </a:lnSpc>
            </a:pPr>
            <a:r>
              <a:rPr dirty="0" sz="1200" spc="-80" i="1">
                <a:solidFill>
                  <a:srgbClr val="F64860"/>
                </a:solidFill>
                <a:latin typeface="Times New Roman"/>
                <a:cs typeface="Times New Roman"/>
              </a:rPr>
              <a:t>f\v;&amp;e</a:t>
            </a:r>
            <a:r>
              <a:rPr dirty="0" sz="1150" spc="-80" i="1">
                <a:solidFill>
                  <a:srgbClr val="F64860"/>
                </a:solidFill>
                <a:latin typeface="Arial"/>
                <a:cs typeface="Arial"/>
              </a:rPr>
              <a:t>VI </a:t>
            </a:r>
            <a:r>
              <a:rPr dirty="0" sz="900" spc="-155" i="1">
                <a:solidFill>
                  <a:srgbClr val="F64860"/>
                </a:solidFill>
                <a:latin typeface="Times New Roman"/>
                <a:cs typeface="Times New Roman"/>
              </a:rPr>
              <a:t>Cl</a:t>
            </a:r>
            <a:r>
              <a:rPr dirty="0" sz="900" spc="-95" i="1">
                <a:solidFill>
                  <a:srgbClr val="F64860"/>
                </a:solidFill>
                <a:latin typeface="Times New Roman"/>
                <a:cs typeface="Times New Roman"/>
              </a:rPr>
              <a:t> </a:t>
            </a:r>
            <a:r>
              <a:rPr dirty="0" sz="1100" spc="-30">
                <a:solidFill>
                  <a:srgbClr val="F64860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762105" y="4508904"/>
            <a:ext cx="429259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747474"/>
                </a:solidFill>
                <a:latin typeface="Times New Roman"/>
                <a:cs typeface="Times New Roman"/>
              </a:rPr>
              <a:t>6,872</a:t>
            </a:r>
            <a:r>
              <a:rPr dirty="0" sz="700" spc="35">
                <a:solidFill>
                  <a:srgbClr val="B6B6B6"/>
                </a:solidFill>
                <a:latin typeface="Times New Roman"/>
                <a:cs typeface="Times New Roman"/>
              </a:rPr>
              <a:t>.</a:t>
            </a:r>
            <a:r>
              <a:rPr dirty="0" sz="700" spc="35">
                <a:solidFill>
                  <a:srgbClr val="747474"/>
                </a:solidFill>
                <a:latin typeface="Times New Roman"/>
                <a:cs typeface="Times New Roman"/>
              </a:rPr>
              <a:t>.</a:t>
            </a:r>
            <a:r>
              <a:rPr dirty="0" sz="700" spc="-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700" spc="25">
                <a:solidFill>
                  <a:srgbClr val="898989"/>
                </a:solidFill>
                <a:latin typeface="Times New Roman"/>
                <a:cs typeface="Times New Roman"/>
              </a:rPr>
              <a:t>27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60993" y="4966917"/>
            <a:ext cx="52959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5">
                <a:solidFill>
                  <a:srgbClr val="5E5E5E"/>
                </a:solidFill>
                <a:latin typeface="Times New Roman"/>
                <a:cs typeface="Times New Roman"/>
              </a:rPr>
              <a:t>180 </a:t>
            </a:r>
            <a:r>
              <a:rPr dirty="0" sz="700" spc="20">
                <a:solidFill>
                  <a:srgbClr val="5E5E5E"/>
                </a:solidFill>
                <a:latin typeface="Times New Roman"/>
                <a:cs typeface="Times New Roman"/>
              </a:rPr>
              <a:t>,000 </a:t>
            </a:r>
            <a:r>
              <a:rPr dirty="0" sz="700" spc="-120">
                <a:solidFill>
                  <a:srgbClr val="B6B6B6"/>
                </a:solidFill>
                <a:latin typeface="Times New Roman"/>
                <a:cs typeface="Times New Roman"/>
              </a:rPr>
              <a:t>,</a:t>
            </a:r>
            <a:r>
              <a:rPr dirty="0" sz="700" spc="-120">
                <a:solidFill>
                  <a:srgbClr val="5E5E5E"/>
                </a:solidFill>
                <a:latin typeface="Times New Roman"/>
                <a:cs typeface="Times New Roman"/>
              </a:rPr>
              <a:t>.</a:t>
            </a:r>
            <a:r>
              <a:rPr dirty="0" sz="700" spc="-114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747474"/>
                </a:solidFill>
                <a:latin typeface="Times New Roman"/>
                <a:cs typeface="Times New Roman"/>
              </a:rPr>
              <a:t>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762372" y="5424930"/>
            <a:ext cx="42735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5">
                <a:solidFill>
                  <a:srgbClr val="747474"/>
                </a:solidFill>
                <a:latin typeface="Times New Roman"/>
                <a:cs typeface="Times New Roman"/>
              </a:rPr>
              <a:t>9,991.25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62948" y="5845792"/>
            <a:ext cx="36175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75">
                <a:solidFill>
                  <a:srgbClr val="747474"/>
                </a:solidFill>
                <a:latin typeface="Times New Roman"/>
                <a:cs typeface="Times New Roman"/>
              </a:rPr>
              <a:t>Report </a:t>
            </a:r>
            <a:r>
              <a:rPr dirty="0" sz="800" spc="55">
                <a:solidFill>
                  <a:srgbClr val="5E5E5E"/>
                </a:solidFill>
                <a:latin typeface="Times New Roman"/>
                <a:cs typeface="Times New Roman"/>
              </a:rPr>
              <a:t>Generated </a:t>
            </a:r>
            <a:r>
              <a:rPr dirty="0" sz="800" spc="50">
                <a:solidFill>
                  <a:srgbClr val="5E5E5E"/>
                </a:solidFill>
                <a:latin typeface="Times New Roman"/>
                <a:cs typeface="Times New Roman"/>
              </a:rPr>
              <a:t>in </a:t>
            </a:r>
            <a:r>
              <a:rPr dirty="0" sz="800" spc="85">
                <a:solidFill>
                  <a:srgbClr val="5E5E5E"/>
                </a:solidFill>
                <a:latin typeface="Times New Roman"/>
                <a:cs typeface="Times New Roman"/>
              </a:rPr>
              <a:t>MSTR </a:t>
            </a:r>
            <a:r>
              <a:rPr dirty="0" sz="750" spc="60">
                <a:solidFill>
                  <a:srgbClr val="484848"/>
                </a:solidFill>
                <a:latin typeface="Times New Roman"/>
                <a:cs typeface="Times New Roman"/>
              </a:rPr>
              <a:t>by </a:t>
            </a:r>
            <a:r>
              <a:rPr dirty="0" sz="800" spc="70">
                <a:solidFill>
                  <a:srgbClr val="747474"/>
                </a:solidFill>
                <a:latin typeface="Times New Roman"/>
                <a:cs typeface="Times New Roman"/>
              </a:rPr>
              <a:t>CBALENT </a:t>
            </a:r>
            <a:r>
              <a:rPr dirty="0" sz="800" spc="55">
                <a:solidFill>
                  <a:srgbClr val="5E5E5E"/>
                </a:solidFill>
                <a:latin typeface="Times New Roman"/>
                <a:cs typeface="Times New Roman"/>
              </a:rPr>
              <a:t>on </a:t>
            </a:r>
            <a:r>
              <a:rPr dirty="0" sz="800" spc="65">
                <a:solidFill>
                  <a:srgbClr val="5E5E5E"/>
                </a:solidFill>
                <a:latin typeface="Times New Roman"/>
                <a:cs typeface="Times New Roman"/>
              </a:rPr>
              <a:t>Wed </a:t>
            </a:r>
            <a:r>
              <a:rPr dirty="0" sz="800" spc="-20">
                <a:solidFill>
                  <a:srgbClr val="5E5E5E"/>
                </a:solidFill>
                <a:latin typeface="Times New Roman"/>
                <a:cs typeface="Times New Roman"/>
              </a:rPr>
              <a:t>Ma,y </a:t>
            </a:r>
            <a:r>
              <a:rPr dirty="0" sz="800" spc="-20">
                <a:solidFill>
                  <a:srgbClr val="747474"/>
                </a:solidFill>
                <a:latin typeface="Times New Roman"/>
                <a:cs typeface="Times New Roman"/>
              </a:rPr>
              <a:t>10 </a:t>
            </a:r>
            <a:r>
              <a:rPr dirty="0" sz="800" spc="35">
                <a:solidFill>
                  <a:srgbClr val="5E5E5E"/>
                </a:solidFill>
                <a:latin typeface="Times New Roman"/>
                <a:cs typeface="Times New Roman"/>
              </a:rPr>
              <a:t>15:42:04</a:t>
            </a:r>
            <a:r>
              <a:rPr dirty="0" sz="800" spc="-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800" spc="30">
                <a:solidFill>
                  <a:srgbClr val="5E5E5E"/>
                </a:solidFill>
                <a:latin typeface="Times New Roman"/>
                <a:cs typeface="Times New Roman"/>
              </a:rPr>
              <a:t>2017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18796" y="6309478"/>
            <a:ext cx="369570" cy="291465"/>
          </a:xfrm>
          <a:prstGeom prst="rect">
            <a:avLst/>
          </a:prstGeom>
          <a:solidFill>
            <a:srgbClr val="16528A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700" spc="45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60013" y="6305994"/>
            <a:ext cx="1184910" cy="3879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75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7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7898" y="4519059"/>
            <a:ext cx="3222979" cy="390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44524" y="5166384"/>
            <a:ext cx="2722440" cy="26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56192" y="5117529"/>
            <a:ext cx="1019389" cy="280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2243" y="696179"/>
            <a:ext cx="7313295" cy="0"/>
          </a:xfrm>
          <a:custGeom>
            <a:avLst/>
            <a:gdLst/>
            <a:ahLst/>
            <a:cxnLst/>
            <a:rect l="l" t="t" r="r" b="b"/>
            <a:pathLst>
              <a:path w="7313295" h="0">
                <a:moveTo>
                  <a:pt x="0" y="0"/>
                </a:moveTo>
                <a:lnTo>
                  <a:pt x="7312742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38955" y="3328227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 h="0">
                <a:moveTo>
                  <a:pt x="0" y="0"/>
                </a:moveTo>
                <a:lnTo>
                  <a:pt x="604308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9018" y="605481"/>
          <a:ext cx="7376795" cy="204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5715"/>
                <a:gridCol w="408939"/>
                <a:gridCol w="529589"/>
                <a:gridCol w="665479"/>
                <a:gridCol w="795654"/>
                <a:gridCol w="816610"/>
                <a:gridCol w="967104"/>
                <a:gridCol w="643254"/>
              </a:tblGrid>
              <a:tr h="378193">
                <a:tc>
                  <a:txBody>
                    <a:bodyPr/>
                    <a:lstStyle/>
                    <a:p>
                      <a:pPr marL="46990">
                        <a:lnSpc>
                          <a:spcPts val="930"/>
                        </a:lnSpc>
                        <a:tabLst>
                          <a:tab pos="1717039" algn="l"/>
                        </a:tabLst>
                      </a:pPr>
                      <a:r>
                        <a:rPr dirty="0" baseline="3472" sz="1200" spc="89" i="1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dirty="0" baseline="3472" sz="1200" spc="345" i="1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3472" sz="1200" spc="52" i="1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Ledger</a:t>
                      </a:r>
                      <a:r>
                        <a:rPr dirty="0" baseline="3472" sz="1200" spc="330" i="1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baseline="3472" sz="1200" spc="67" i="1">
                          <a:solidFill>
                            <a:srgbClr val="6E6E6E"/>
                          </a:solidFill>
                          <a:uFill>
                            <a:solidFill>
                              <a:srgbClr val="6E6E6E"/>
                            </a:solidFill>
                          </a:uFill>
                          <a:latin typeface="Times New Roman"/>
                          <a:cs typeface="Times New Roman"/>
                        </a:rPr>
                        <a:t>(fufld</a:t>
                      </a:r>
                      <a:r>
                        <a:rPr dirty="0" baseline="3472" sz="1200" spc="67" i="1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heavy" sz="850" spc="25" i="1">
                          <a:solidFill>
                            <a:srgbClr val="6E6E6E"/>
                          </a:solidFill>
                          <a:uFill>
                            <a:solidFill>
                              <a:srgbClr val="6E6E6E"/>
                            </a:solidFill>
                          </a:uFill>
                          <a:latin typeface="Times New Roman"/>
                          <a:cs typeface="Times New Roman"/>
                        </a:rPr>
                        <a:t>yr</a:t>
                      </a:r>
                      <a:r>
                        <a:rPr dirty="0" sz="850" spc="240" i="1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55" i="1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2017,month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665"/>
                        </a:spcBef>
                        <a:tabLst>
                          <a:tab pos="410209" algn="l"/>
                        </a:tabLst>
                      </a:pPr>
                      <a:r>
                        <a:rPr dirty="0" sz="800" spc="10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4920	</a:t>
                      </a:r>
                      <a:r>
                        <a:rPr dirty="0" sz="800" spc="-114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Budg,n:e</a:t>
                      </a:r>
                      <a:r>
                        <a:rPr dirty="0" sz="800" spc="-114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d </a:t>
                      </a:r>
                      <a:r>
                        <a:rPr dirty="0" sz="800" spc="6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Personal </a:t>
                      </a:r>
                      <a:r>
                        <a:rPr dirty="0" sz="800" spc="7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dirty="0" sz="800" spc="21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5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930"/>
                        </a:lnSpc>
                      </a:pPr>
                      <a:r>
                        <a:rPr dirty="0" u="heavy" sz="850" spc="50" i="1">
                          <a:solidFill>
                            <a:srgbClr val="5B5B5B"/>
                          </a:solidFill>
                          <a:uFill>
                            <a:solidFill>
                              <a:srgbClr val="5B5B5B"/>
                            </a:solidFill>
                          </a:uFill>
                          <a:latin typeface="Times New Roman"/>
                          <a:cs typeface="Times New Roman"/>
                        </a:rPr>
                        <a:t>JUL}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35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z="800" spc="35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dirty="0" sz="800" spc="-55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</a:tr>
              <a:tr h="262586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410209" algn="l"/>
                        </a:tabLst>
                      </a:pPr>
                      <a:r>
                        <a:rPr dirty="0" sz="800" spc="-5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800" spc="-50">
                          <a:solidFill>
                            <a:srgbClr val="C1C1C1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800" spc="-5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z="800" spc="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al	</a:t>
                      </a:r>
                      <a:r>
                        <a:rPr dirty="0" sz="800" spc="-80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Budgeted </a:t>
                      </a:r>
                      <a:r>
                        <a:rPr dirty="0" sz="800" spc="6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Personal </a:t>
                      </a:r>
                      <a:r>
                        <a:rPr dirty="0" sz="800" spc="8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dirty="0" sz="800" spc="11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25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Con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65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.oo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algn="r" marR="1212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00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-114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30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000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70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98,788.44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 algn="r" marR="311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800" spc="-5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98</a:t>
                      </a:r>
                      <a:r>
                        <a:rPr dirty="0" sz="800" spc="-95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dirty="0" sz="800" spc="-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788-44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749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2366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12750" algn="l"/>
                        </a:tabLst>
                      </a:pPr>
                      <a:r>
                        <a:rPr dirty="0" sz="800" spc="-3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4.930	</a:t>
                      </a:r>
                      <a:r>
                        <a:rPr dirty="0" sz="800" spc="-3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Budg@ted </a:t>
                      </a:r>
                      <a:r>
                        <a:rPr dirty="0" sz="800" spc="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Expendi·t:ure</a:t>
                      </a:r>
                      <a:r>
                        <a:rPr dirty="0" sz="800" spc="1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2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Contr,ol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465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6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800" spc="2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Budgeted </a:t>
                      </a:r>
                      <a:r>
                        <a:rPr dirty="0" sz="800" spc="-3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Expend:i:t:11re </a:t>
                      </a:r>
                      <a:r>
                        <a:rPr dirty="0" sz="800" spc="-1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Contr</a:t>
                      </a:r>
                      <a:r>
                        <a:rPr dirty="0" sz="800" spc="3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45">
                          <a:solidFill>
                            <a:srgbClr val="959595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800" spc="-4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ol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700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74930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750" spc="-80">
                          <a:solidFill>
                            <a:srgbClr val="313131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50" spc="-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 algn="r" marR="142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700" spc="-5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700">
                        <a:latin typeface="Courier New"/>
                        <a:cs typeface="Courier New"/>
                      </a:endParaRPr>
                    </a:p>
                  </a:txBody>
                  <a:tcPr marL="0" marR="0" marB="0" marT="74930"/>
                </a:tc>
                <a:tc>
                  <a:txBody>
                    <a:bodyPr/>
                    <a:lstStyle/>
                    <a:p>
                      <a:pPr algn="r" marR="1504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750" spc="-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87,957.31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68580"/>
                </a:tc>
                <a:tc>
                  <a:txBody>
                    <a:bodyPr/>
                    <a:lstStyle/>
                    <a:p>
                      <a:pPr algn="r" marR="3225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800" spc="-5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87,957.31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915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410209" algn="l"/>
                        </a:tabLst>
                      </a:pPr>
                      <a:r>
                        <a:rPr dirty="0" sz="800" spc="-60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4931	</a:t>
                      </a:r>
                      <a:r>
                        <a:rPr dirty="0" sz="800" spc="-6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Expendit</a:t>
                      </a:r>
                      <a:r>
                        <a:rPr dirty="0" sz="800" spc="-65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ure</a:t>
                      </a:r>
                      <a:r>
                        <a:rPr dirty="0" sz="800" spc="-20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6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800" spc="-60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z="800" spc="-6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tal  </a:t>
                      </a:r>
                      <a:r>
                        <a:rPr dirty="0" sz="800" spc="-75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Expenditure</a:t>
                      </a:r>
                      <a:r>
                        <a:rPr dirty="0" sz="800" spc="-114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00" spc="-6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Control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750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128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5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.oo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207.06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151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800" spc="-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31559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207.06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29711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412750" algn="l"/>
                        </a:tabLst>
                      </a:pPr>
                      <a:r>
                        <a:rPr dirty="0" sz="800" spc="10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4990	</a:t>
                      </a:r>
                      <a:r>
                        <a:rPr dirty="0" sz="800" spc="-35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Bu&lt;ig,eted</a:t>
                      </a:r>
                      <a:r>
                        <a:rPr dirty="0" sz="800" spc="130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Change to </a:t>
                      </a:r>
                      <a:r>
                        <a:rPr dirty="0" sz="800" spc="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Net </a:t>
                      </a:r>
                      <a:r>
                        <a:rPr dirty="0" sz="800" spc="-3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Pos </a:t>
                      </a:r>
                      <a:r>
                        <a:rPr dirty="0" sz="800" spc="-2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i t i</a:t>
                      </a:r>
                      <a:r>
                        <a:rPr dirty="0" sz="800" spc="-2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1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800" spc="1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800" spc="-35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800" spc="-3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dirty="0" sz="800" spc="2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al </a:t>
                      </a:r>
                      <a:r>
                        <a:rPr dirty="0" sz="800" spc="25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Budgeted </a:t>
                      </a:r>
                      <a:r>
                        <a:rPr dirty="0" sz="800" spc="-70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Cbazi_ge </a:t>
                      </a:r>
                      <a:r>
                        <a:rPr dirty="0" sz="800" spc="-55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80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Net</a:t>
                      </a:r>
                      <a:r>
                        <a:rPr dirty="0" sz="800" spc="14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75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!'oi;itio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dirty="0" sz="600" spc="-2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I)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128270">
                        <a:lnSpc>
                          <a:spcPts val="1325"/>
                        </a:lnSpc>
                      </a:pPr>
                      <a:r>
                        <a:rPr dirty="0" sz="1150">
                          <a:solidFill>
                            <a:srgbClr val="808080"/>
                          </a:solidFill>
                          <a:latin typeface="Times New Roman"/>
                          <a:cs typeface="Times New Roman"/>
                        </a:rPr>
                        <a:t>.oo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244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750" spc="-5">
                          <a:solidFill>
                            <a:srgbClr val="6E6E6E"/>
                          </a:solidFill>
                          <a:latin typeface="Courier New"/>
                          <a:cs typeface="Courier New"/>
                        </a:rPr>
                        <a:t>186,745.75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44145">
                        <a:lnSpc>
                          <a:spcPts val="875"/>
                        </a:lnSpc>
                        <a:spcBef>
                          <a:spcPts val="565"/>
                        </a:spcBef>
                      </a:pPr>
                      <a:r>
                        <a:rPr dirty="0" sz="750" spc="-5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dirty="0" sz="750" spc="-21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r>
                        <a:rPr dirty="0" sz="750" spc="-5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0,00</a:t>
                      </a:r>
                      <a:r>
                        <a:rPr dirty="0" sz="750" spc="-260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dirty="0" sz="750" spc="-5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dirty="0" sz="750" spc="-145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dirty="0" sz="750">
                          <a:solidFill>
                            <a:srgbClr val="5B5B5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7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316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700" spc="-5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6,745,75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725513" y="2865401"/>
            <a:ext cx="988060" cy="395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00"/>
              </a:spcBef>
            </a:pPr>
            <a:r>
              <a:rPr dirty="0" sz="850" spc="35">
                <a:solidFill>
                  <a:srgbClr val="808080"/>
                </a:solidFill>
                <a:latin typeface="Courier New"/>
                <a:cs typeface="Courier New"/>
              </a:rPr>
              <a:t>Tohl</a:t>
            </a:r>
            <a:r>
              <a:rPr dirty="0" sz="850" spc="-185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dirty="0" sz="850" spc="-85">
                <a:solidFill>
                  <a:srgbClr val="808080"/>
                </a:solidFill>
                <a:latin typeface="Courier New"/>
                <a:cs typeface="Courier New"/>
              </a:rPr>
              <a:t>De</a:t>
            </a:r>
            <a:r>
              <a:rPr dirty="0" sz="850" spc="-85">
                <a:solidFill>
                  <a:srgbClr val="5B5B5B"/>
                </a:solidFill>
                <a:latin typeface="Courier New"/>
                <a:cs typeface="Courier New"/>
              </a:rPr>
              <a:t>b</a:t>
            </a:r>
            <a:r>
              <a:rPr dirty="0" sz="850" spc="-85">
                <a:solidFill>
                  <a:srgbClr val="959595"/>
                </a:solidFill>
                <a:latin typeface="Courier New"/>
                <a:cs typeface="Courier New"/>
              </a:rPr>
              <a:t>i</a:t>
            </a:r>
            <a:r>
              <a:rPr dirty="0" sz="850" spc="-85">
                <a:solidFill>
                  <a:srgbClr val="6E6E6E"/>
                </a:solidFill>
                <a:latin typeface="Courier New"/>
                <a:cs typeface="Courier New"/>
              </a:rPr>
              <a:t>t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44"/>
              </a:lnSpc>
            </a:pPr>
            <a:r>
              <a:rPr dirty="0" sz="800" spc="-55">
                <a:solidFill>
                  <a:srgbClr val="6E6E6E"/>
                </a:solidFill>
                <a:latin typeface="Courier New"/>
                <a:cs typeface="Courier New"/>
              </a:rPr>
              <a:t>Total</a:t>
            </a:r>
            <a:r>
              <a:rPr dirty="0" sz="800" spc="-80">
                <a:solidFill>
                  <a:srgbClr val="6E6E6E"/>
                </a:solidFill>
                <a:latin typeface="Courier New"/>
                <a:cs typeface="Courier New"/>
              </a:rPr>
              <a:t> </a:t>
            </a:r>
            <a:r>
              <a:rPr dirty="0" sz="700" spc="114">
                <a:solidFill>
                  <a:srgbClr val="6E6E6E"/>
                </a:solidFill>
                <a:latin typeface="Times New Roman"/>
                <a:cs typeface="Times New Roman"/>
              </a:rPr>
              <a:t>CredH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55">
                <a:solidFill>
                  <a:srgbClr val="5B5B5B"/>
                </a:solidFill>
                <a:latin typeface="Courier New"/>
                <a:cs typeface="Courier New"/>
              </a:rPr>
              <a:t>Total </a:t>
            </a:r>
            <a:r>
              <a:rPr dirty="0" sz="800" spc="-65">
                <a:solidFill>
                  <a:srgbClr val="5B5B5B"/>
                </a:solidFill>
                <a:latin typeface="Courier New"/>
                <a:cs typeface="Courier New"/>
              </a:rPr>
              <a:t>Fund</a:t>
            </a:r>
            <a:r>
              <a:rPr dirty="0" sz="800" spc="-165">
                <a:solidFill>
                  <a:srgbClr val="5B5B5B"/>
                </a:solidFill>
                <a:latin typeface="Courier New"/>
                <a:cs typeface="Courier New"/>
              </a:rPr>
              <a:t> </a:t>
            </a:r>
            <a:r>
              <a:rPr dirty="0" sz="800" spc="-120">
                <a:solidFill>
                  <a:srgbClr val="5B5B5B"/>
                </a:solidFill>
                <a:latin typeface="Courier New"/>
                <a:cs typeface="Courier New"/>
              </a:rPr>
              <a:t>Balan</a:t>
            </a:r>
            <a:r>
              <a:rPr dirty="0" sz="800" spc="-120">
                <a:solidFill>
                  <a:srgbClr val="959595"/>
                </a:solidFill>
                <a:latin typeface="Courier New"/>
                <a:cs typeface="Courier New"/>
              </a:rPr>
              <a:t>,</a:t>
            </a:r>
            <a:r>
              <a:rPr dirty="0" sz="800" spc="-120">
                <a:solidFill>
                  <a:srgbClr val="6E6E6E"/>
                </a:solidFill>
                <a:latin typeface="Courier New"/>
                <a:cs typeface="Courier New"/>
              </a:rPr>
              <a:t>ce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0562" y="2844516"/>
            <a:ext cx="572135" cy="41402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800" spc="-55">
                <a:solidFill>
                  <a:srgbClr val="6E6E6E"/>
                </a:solidFill>
                <a:latin typeface="Courier New"/>
                <a:cs typeface="Courier New"/>
              </a:rPr>
              <a:t>468,583.</a:t>
            </a:r>
            <a:r>
              <a:rPr dirty="0" sz="800" spc="-55">
                <a:solidFill>
                  <a:srgbClr val="424242"/>
                </a:solidFill>
                <a:latin typeface="Courier New"/>
                <a:cs typeface="Courier New"/>
              </a:rPr>
              <a:t>11</a:t>
            </a:r>
            <a:endParaRPr sz="800">
              <a:latin typeface="Courier New"/>
              <a:cs typeface="Courier New"/>
            </a:endParaRPr>
          </a:p>
          <a:p>
            <a:pPr marL="22225">
              <a:lnSpc>
                <a:spcPct val="100000"/>
              </a:lnSpc>
              <a:spcBef>
                <a:spcPts val="175"/>
              </a:spcBef>
            </a:pPr>
            <a:r>
              <a:rPr dirty="0" u="heavy" sz="650" spc="25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Arial"/>
                <a:cs typeface="Arial"/>
              </a:rPr>
              <a:t>46B</a:t>
            </a:r>
            <a:r>
              <a:rPr dirty="0" sz="650" spc="25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u="heavy" sz="650" spc="25">
                <a:solidFill>
                  <a:srgbClr val="5B5B5B"/>
                </a:solidFill>
                <a:uFill>
                  <a:solidFill>
                    <a:srgbClr val="424242"/>
                  </a:solidFill>
                </a:uFill>
                <a:latin typeface="Arial"/>
                <a:cs typeface="Arial"/>
              </a:rPr>
              <a:t>5B3 </a:t>
            </a:r>
            <a:r>
              <a:rPr dirty="0" u="heavy" sz="650">
                <a:solidFill>
                  <a:srgbClr val="808080"/>
                </a:solidFill>
                <a:uFill>
                  <a:solidFill>
                    <a:srgbClr val="424242"/>
                  </a:solidFill>
                </a:uFill>
                <a:latin typeface="Arial"/>
                <a:cs typeface="Arial"/>
              </a:rPr>
              <a:t>. </a:t>
            </a:r>
            <a:r>
              <a:rPr dirty="0" u="heavy" sz="650" spc="-5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  <a:latin typeface="Arial"/>
                <a:cs typeface="Arial"/>
              </a:rPr>
              <a:t>11</a:t>
            </a:r>
            <a:endParaRPr sz="65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85"/>
              </a:spcBef>
            </a:pPr>
            <a:r>
              <a:rPr dirty="0" sz="700" spc="105">
                <a:solidFill>
                  <a:srgbClr val="565D26"/>
                </a:solidFill>
                <a:latin typeface="Times New Roman"/>
                <a:cs typeface="Times New Roman"/>
              </a:rPr>
              <a:t>16,656.46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8566" y="3346823"/>
            <a:ext cx="104965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45">
                <a:solidFill>
                  <a:srgbClr val="F64259"/>
                </a:solidFill>
                <a:latin typeface="Times New Roman"/>
                <a:cs typeface="Times New Roman"/>
              </a:rPr>
              <a:t>"B,/Q..hfJGtN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8031" y="3676592"/>
            <a:ext cx="64769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5">
                <a:solidFill>
                  <a:srgbClr val="F64259"/>
                </a:solidFill>
                <a:latin typeface="Times New Roman"/>
                <a:cs typeface="Times New Roman"/>
              </a:rPr>
              <a:t>\</a:t>
            </a:r>
            <a:r>
              <a:rPr dirty="0" sz="450" spc="-20">
                <a:solidFill>
                  <a:srgbClr val="F64259"/>
                </a:solidFill>
                <a:latin typeface="Times New Roman"/>
                <a:cs typeface="Times New Roman"/>
              </a:rPr>
              <a:t>.\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0725" y="3676592"/>
            <a:ext cx="58419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5" b="1">
                <a:solidFill>
                  <a:srgbClr val="F64259"/>
                </a:solidFill>
                <a:latin typeface="Times New Roman"/>
                <a:cs typeface="Times New Roman"/>
              </a:rPr>
              <a:t>\</a:t>
            </a:r>
            <a:r>
              <a:rPr dirty="0" sz="450" spc="-30" b="1">
                <a:solidFill>
                  <a:srgbClr val="F64259"/>
                </a:solidFill>
                <a:latin typeface="Times New Roman"/>
                <a:cs typeface="Times New Roman"/>
              </a:rPr>
              <a:t>I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82750" y="3319341"/>
            <a:ext cx="548640" cy="55816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840"/>
              </a:spcBef>
            </a:pPr>
            <a:r>
              <a:rPr dirty="0" sz="1800" spc="-105" i="1">
                <a:solidFill>
                  <a:srgbClr val="F64259"/>
                </a:solidFill>
                <a:latin typeface="Times New Roman"/>
                <a:cs typeface="Times New Roman"/>
              </a:rPr>
              <a:t>-r-v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800" spc="220">
                <a:solidFill>
                  <a:srgbClr val="F64259"/>
                </a:solidFill>
                <a:latin typeface="Times New Roman"/>
                <a:cs typeface="Times New Roman"/>
              </a:rPr>
              <a:t>-r--)</a:t>
            </a:r>
            <a:r>
              <a:rPr dirty="0" sz="800" spc="375">
                <a:solidFill>
                  <a:srgbClr val="F64259"/>
                </a:solidFill>
                <a:latin typeface="Times New Roman"/>
                <a:cs typeface="Times New Roman"/>
              </a:rPr>
              <a:t>"D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49056" y="5765919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016"/>
                </a:lnTo>
              </a:path>
            </a:pathLst>
          </a:custGeom>
          <a:ln w="3175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7688" y="5757243"/>
            <a:ext cx="38201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95">
                <a:solidFill>
                  <a:srgbClr val="5B5B5B"/>
                </a:solidFill>
                <a:latin typeface="Times New Roman"/>
                <a:cs typeface="Times New Roman"/>
              </a:rPr>
              <a:t>Report </a:t>
            </a:r>
            <a:r>
              <a:rPr dirty="0" sz="800" spc="85">
                <a:solidFill>
                  <a:srgbClr val="5B5B5B"/>
                </a:solidFill>
                <a:latin typeface="Times New Roman"/>
                <a:cs typeface="Times New Roman"/>
              </a:rPr>
              <a:t>Generated </a:t>
            </a:r>
            <a:r>
              <a:rPr dirty="0" sz="800" spc="75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800" spc="114">
                <a:solidFill>
                  <a:srgbClr val="5B5B5B"/>
                </a:solidFill>
                <a:latin typeface="Times New Roman"/>
                <a:cs typeface="Times New Roman"/>
              </a:rPr>
              <a:t>MSTR </a:t>
            </a:r>
            <a:r>
              <a:rPr dirty="0" sz="800" spc="85">
                <a:solidFill>
                  <a:srgbClr val="5B5B5B"/>
                </a:solidFill>
                <a:latin typeface="Times New Roman"/>
                <a:cs typeface="Times New Roman"/>
              </a:rPr>
              <a:t>by </a:t>
            </a:r>
            <a:r>
              <a:rPr dirty="0" sz="800" spc="80">
                <a:solidFill>
                  <a:srgbClr val="5B5B5B"/>
                </a:solidFill>
                <a:latin typeface="Times New Roman"/>
                <a:cs typeface="Times New Roman"/>
              </a:rPr>
              <a:t>CEA.LENT </a:t>
            </a:r>
            <a:r>
              <a:rPr dirty="0" sz="800" spc="70">
                <a:solidFill>
                  <a:srgbClr val="5B5B5B"/>
                </a:solidFill>
                <a:latin typeface="Times New Roman"/>
                <a:cs typeface="Times New Roman"/>
              </a:rPr>
              <a:t>on </a:t>
            </a:r>
            <a:r>
              <a:rPr dirty="0" sz="800" spc="40">
                <a:solidFill>
                  <a:srgbClr val="5B5B5B"/>
                </a:solidFill>
                <a:latin typeface="Times New Roman"/>
                <a:cs typeface="Times New Roman"/>
              </a:rPr>
              <a:t>\Ved </a:t>
            </a:r>
            <a:r>
              <a:rPr dirty="0" sz="800" spc="-95">
                <a:solidFill>
                  <a:srgbClr val="6E6E6E"/>
                </a:solidFill>
                <a:latin typeface="Times New Roman"/>
                <a:cs typeface="Times New Roman"/>
              </a:rPr>
              <a:t>M</a:t>
            </a:r>
            <a:r>
              <a:rPr dirty="0" sz="800" spc="-95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800" spc="-95">
                <a:solidFill>
                  <a:srgbClr val="5B5B5B"/>
                </a:solidFill>
                <a:latin typeface="Times New Roman"/>
                <a:cs typeface="Times New Roman"/>
              </a:rPr>
              <a:t>ay </a:t>
            </a:r>
            <a:r>
              <a:rPr dirty="0" sz="800" spc="-5">
                <a:solidFill>
                  <a:srgbClr val="5B5B5B"/>
                </a:solidFill>
                <a:latin typeface="Times New Roman"/>
                <a:cs typeface="Times New Roman"/>
              </a:rPr>
              <a:t>1.0 </a:t>
            </a:r>
            <a:r>
              <a:rPr dirty="0" sz="800" spc="-10">
                <a:solidFill>
                  <a:srgbClr val="5B5B5B"/>
                </a:solidFill>
                <a:latin typeface="Times New Roman"/>
                <a:cs typeface="Times New Roman"/>
              </a:rPr>
              <a:t>l.5:42 </a:t>
            </a:r>
            <a:r>
              <a:rPr dirty="0" sz="800" spc="6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dirty="0" sz="800" spc="60">
                <a:solidFill>
                  <a:srgbClr val="5B5B5B"/>
                </a:solidFill>
                <a:latin typeface="Times New Roman"/>
                <a:cs typeface="Times New Roman"/>
              </a:rPr>
              <a:t>04</a:t>
            </a:r>
            <a:r>
              <a:rPr dirty="0" sz="800" spc="1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00" spc="60">
                <a:solidFill>
                  <a:srgbClr val="5B5B5B"/>
                </a:solidFill>
                <a:latin typeface="Times New Roman"/>
                <a:cs typeface="Times New Roman"/>
              </a:rPr>
              <a:t>2017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796" y="6309478"/>
            <a:ext cx="369570" cy="291465"/>
          </a:xfrm>
          <a:custGeom>
            <a:avLst/>
            <a:gdLst/>
            <a:ahLst/>
            <a:cxnLst/>
            <a:rect l="l" t="t" r="r" b="b"/>
            <a:pathLst>
              <a:path w="369570" h="291465">
                <a:moveTo>
                  <a:pt x="0" y="0"/>
                </a:moveTo>
                <a:lnTo>
                  <a:pt x="369299" y="0"/>
                </a:lnTo>
                <a:lnTo>
                  <a:pt x="369299" y="291159"/>
                </a:lnTo>
                <a:lnTo>
                  <a:pt x="0" y="291159"/>
                </a:lnTo>
                <a:lnTo>
                  <a:pt x="0" y="0"/>
                </a:lnTo>
                <a:close/>
              </a:path>
            </a:pathLst>
          </a:custGeom>
          <a:solidFill>
            <a:srgbClr val="1652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6096" y="6305332"/>
            <a:ext cx="113664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95">
                <a:solidFill>
                  <a:srgbClr val="F6EFD6"/>
                </a:solidFill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7694" y="6382221"/>
            <a:ext cx="76009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110">
                <a:solidFill>
                  <a:srgbClr val="D6E4EF"/>
                </a:solidFill>
                <a:latin typeface="Times New Roman"/>
                <a:cs typeface="Times New Roman"/>
              </a:rPr>
              <a:t>Mountains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00880" y="6382221"/>
            <a:ext cx="169545" cy="197485"/>
          </a:xfrm>
          <a:prstGeom prst="rect">
            <a:avLst/>
          </a:prstGeom>
          <a:solidFill>
            <a:srgbClr val="1870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210">
                <a:solidFill>
                  <a:srgbClr val="D6E4EF"/>
                </a:solidFill>
                <a:latin typeface="Times New Roman"/>
                <a:cs typeface="Times New Roman"/>
              </a:rPr>
              <a:t>&amp;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87927" y="6382221"/>
            <a:ext cx="443230" cy="197485"/>
          </a:xfrm>
          <a:prstGeom prst="rect">
            <a:avLst/>
          </a:prstGeom>
          <a:solidFill>
            <a:srgbClr val="2867A0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50" spc="90">
                <a:solidFill>
                  <a:srgbClr val="D6E4EF"/>
                </a:solidFill>
                <a:latin typeface="Times New Roman"/>
                <a:cs typeface="Times New Roman"/>
              </a:rPr>
              <a:t>Minds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155" y="6456221"/>
            <a:ext cx="55943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40" b="1">
                <a:solidFill>
                  <a:srgbClr val="F2DB99"/>
                </a:solidFill>
                <a:latin typeface="Times New Roman"/>
                <a:cs typeface="Times New Roman"/>
              </a:rPr>
              <a:t>_.A:!A....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0013" y="6305994"/>
            <a:ext cx="1184910" cy="384810"/>
          </a:xfrm>
          <a:prstGeom prst="rect">
            <a:avLst/>
          </a:prstGeom>
          <a:solidFill>
            <a:srgbClr val="1870A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175">
              <a:lnSpc>
                <a:spcPts val="1864"/>
              </a:lnSpc>
              <a:spcBef>
                <a:spcPts val="95"/>
              </a:spcBef>
            </a:pPr>
            <a:r>
              <a:rPr dirty="0" sz="1700" spc="20" b="1">
                <a:solidFill>
                  <a:srgbClr val="EFF4F7"/>
                </a:solidFill>
                <a:latin typeface="Times New Roman"/>
                <a:cs typeface="Times New Roman"/>
              </a:rPr>
              <a:t>MONTANA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965"/>
              </a:lnSpc>
            </a:pPr>
            <a:r>
              <a:rPr dirty="0" sz="950" spc="-10">
                <a:solidFill>
                  <a:srgbClr val="D6E4EF"/>
                </a:solidFill>
                <a:latin typeface="Times New Roman"/>
                <a:cs typeface="Times New Roman"/>
              </a:rPr>
              <a:t>STATE</a:t>
            </a:r>
            <a:r>
              <a:rPr dirty="0" sz="950" spc="70">
                <a:solidFill>
                  <a:srgbClr val="D6E4EF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D6E4EF"/>
                </a:solidFill>
                <a:latin typeface="Times New Roman"/>
                <a:cs typeface="Times New Roman"/>
              </a:rPr>
              <a:t>UNIVERSITY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238" y="644144"/>
            <a:ext cx="65932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Balancing </a:t>
            </a:r>
            <a:r>
              <a:rPr dirty="0" sz="4400" spc="-5"/>
              <a:t>Fund </a:t>
            </a:r>
            <a:r>
              <a:rPr dirty="0" sz="4400" spc="-35"/>
              <a:t>Type</a:t>
            </a:r>
            <a:r>
              <a:rPr dirty="0" sz="4400" spc="-60"/>
              <a:t> </a:t>
            </a:r>
            <a:r>
              <a:rPr dirty="0" sz="4400" spc="-20"/>
              <a:t>Review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350533"/>
          <a:ext cx="8248650" cy="440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264"/>
                <a:gridCol w="2596515"/>
                <a:gridCol w="1910714"/>
                <a:gridCol w="1727835"/>
              </a:tblGrid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81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Designated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Restricted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017252">
                <a:tc>
                  <a:txBody>
                    <a:bodyPr/>
                    <a:lstStyle/>
                    <a:p>
                      <a:pPr marL="91440" marR="2800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SAIS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Reports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(use 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reconciling)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89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Operating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Ledger 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Summary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41529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Balance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sum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“encumbrance”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“available”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columns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dept.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records.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Inception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Date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93675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Balance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sum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“encumbrance”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column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“free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balance”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dept. 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records.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General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Ledger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just" marL="91440" marR="9144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Balance either 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“cash”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“fund” 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dept.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records.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737359">
                <a:tc>
                  <a:txBody>
                    <a:bodyPr/>
                    <a:lstStyle/>
                    <a:p>
                      <a:pPr marL="90805" marR="256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Banner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MSTR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screens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(shows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ongoing activity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–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helpful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 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researching  transactions)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FGIBDST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FRIGITD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02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FGITBAL</a:t>
                      </a:r>
                      <a:r>
                        <a:rPr dirty="0" sz="18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or  FGITBSR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242" y="461581"/>
            <a:ext cx="39884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Troubleshooting!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715255" y="1822704"/>
            <a:ext cx="3971543" cy="3334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2786" y="1220533"/>
            <a:ext cx="4089400" cy="472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 b="1">
                <a:latin typeface="Calibri"/>
                <a:cs typeface="Calibri"/>
              </a:rPr>
              <a:t>Research </a:t>
            </a:r>
            <a:r>
              <a:rPr dirty="0" sz="2400" spc="-5" b="1">
                <a:latin typeface="Calibri"/>
                <a:cs typeface="Calibri"/>
              </a:rPr>
              <a:t>and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Resolve</a:t>
            </a:r>
            <a:endParaRPr sz="2400">
              <a:latin typeface="Calibri"/>
              <a:cs typeface="Calibri"/>
            </a:endParaRPr>
          </a:p>
          <a:p>
            <a:pPr lvl="1" marL="812800" marR="9906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latin typeface="Calibri"/>
                <a:cs typeface="Calibri"/>
              </a:rPr>
              <a:t>Don’t </a:t>
            </a:r>
            <a:r>
              <a:rPr dirty="0" sz="2000" spc="-10">
                <a:latin typeface="Calibri"/>
                <a:cs typeface="Calibri"/>
              </a:rPr>
              <a:t>just </a:t>
            </a:r>
            <a:r>
              <a:rPr dirty="0" sz="2000" spc="-15">
                <a:latin typeface="Calibri"/>
                <a:cs typeface="Calibri"/>
              </a:rPr>
              <a:t>make </a:t>
            </a:r>
            <a:r>
              <a:rPr dirty="0" sz="2000" spc="-5">
                <a:latin typeface="Calibri"/>
                <a:cs typeface="Calibri"/>
              </a:rPr>
              <a:t>entries so that 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index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balances.</a:t>
            </a:r>
            <a:endParaRPr sz="2000">
              <a:latin typeface="Calibri"/>
              <a:cs typeface="Calibri"/>
            </a:endParaRPr>
          </a:p>
          <a:p>
            <a:pPr lvl="2" marL="1270000" marR="759460" indent="-342900">
              <a:lnSpc>
                <a:spcPct val="100000"/>
              </a:lnSpc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dirty="0" sz="2000" spc="-35">
                <a:latin typeface="Calibri"/>
                <a:cs typeface="Calibri"/>
              </a:rPr>
              <a:t>Track </a:t>
            </a:r>
            <a:r>
              <a:rPr dirty="0" sz="2000" spc="-5">
                <a:latin typeface="Calibri"/>
                <a:cs typeface="Calibri"/>
              </a:rPr>
              <a:t>down </a:t>
            </a:r>
            <a:r>
              <a:rPr dirty="0" sz="2000" spc="-20">
                <a:latin typeface="Calibri"/>
                <a:cs typeface="Calibri"/>
              </a:rPr>
              <a:t>mystery  </a:t>
            </a:r>
            <a:r>
              <a:rPr dirty="0" sz="2000" spc="-5">
                <a:latin typeface="Calibri"/>
                <a:cs typeface="Calibri"/>
              </a:rPr>
              <a:t>charges</a:t>
            </a:r>
            <a:endParaRPr sz="2000">
              <a:latin typeface="Calibri"/>
              <a:cs typeface="Calibri"/>
            </a:endParaRPr>
          </a:p>
          <a:p>
            <a:pPr lvl="2" marL="1270000" marR="713740" indent="-342900">
              <a:lnSpc>
                <a:spcPct val="100000"/>
              </a:lnSpc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dirty="0" sz="2000" spc="-10">
                <a:latin typeface="Calibri"/>
                <a:cs typeface="Calibri"/>
              </a:rPr>
              <a:t>Follow </a:t>
            </a:r>
            <a:r>
              <a:rPr dirty="0" sz="2000">
                <a:latin typeface="Calibri"/>
                <a:cs typeface="Calibri"/>
              </a:rPr>
              <a:t>up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unpaid  </a:t>
            </a:r>
            <a:r>
              <a:rPr dirty="0" sz="2000" spc="-10">
                <a:latin typeface="Calibri"/>
                <a:cs typeface="Calibri"/>
              </a:rPr>
              <a:t>invoices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85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b="1">
                <a:latin typeface="Calibri"/>
                <a:cs typeface="Calibri"/>
              </a:rPr>
              <a:t>Check </a:t>
            </a:r>
            <a:r>
              <a:rPr dirty="0" sz="2400" spc="-10" b="1">
                <a:latin typeface="Calibri"/>
                <a:cs typeface="Calibri"/>
              </a:rPr>
              <a:t>index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expenditures</a:t>
            </a:r>
            <a:endParaRPr sz="2400">
              <a:latin typeface="Calibri"/>
              <a:cs typeface="Calibri"/>
            </a:endParaRPr>
          </a:p>
          <a:p>
            <a:pPr lvl="1" marL="756285" marR="207010" indent="-28638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SAIS </a:t>
            </a:r>
            <a:r>
              <a:rPr dirty="0" sz="2000" spc="-10">
                <a:latin typeface="Calibri"/>
                <a:cs typeface="Calibri"/>
              </a:rPr>
              <a:t>Operating </a:t>
            </a:r>
            <a:r>
              <a:rPr dirty="0" sz="2000" spc="-5">
                <a:latin typeface="Calibri"/>
                <a:cs typeface="Calibri"/>
              </a:rPr>
              <a:t>Ledger  </a:t>
            </a:r>
            <a:r>
              <a:rPr dirty="0" sz="2000" spc="-15">
                <a:latin typeface="Calibri"/>
                <a:cs typeface="Calibri"/>
              </a:rPr>
              <a:t>Transaction </a:t>
            </a:r>
            <a:r>
              <a:rPr dirty="0" sz="2000" spc="-5">
                <a:latin typeface="Calibri"/>
                <a:cs typeface="Calibri"/>
              </a:rPr>
              <a:t>by </a:t>
            </a:r>
            <a:r>
              <a:rPr dirty="0" sz="2000">
                <a:latin typeface="Calibri"/>
                <a:cs typeface="Calibri"/>
              </a:rPr>
              <a:t>FY </a:t>
            </a:r>
            <a:r>
              <a:rPr dirty="0" sz="2000" spc="-5">
                <a:latin typeface="Calibri"/>
                <a:cs typeface="Calibri"/>
              </a:rPr>
              <a:t>or by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month</a:t>
            </a:r>
            <a:endParaRPr sz="2000">
              <a:latin typeface="Calibri"/>
              <a:cs typeface="Calibri"/>
            </a:endParaRPr>
          </a:p>
          <a:p>
            <a:pPr lvl="1" marL="756285" marR="304800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000" spc="-10">
                <a:latin typeface="Calibri"/>
                <a:cs typeface="Calibri"/>
              </a:rPr>
              <a:t>FGIBDST/FGITRND </a:t>
            </a:r>
            <a:r>
              <a:rPr dirty="0" sz="2000" spc="-5">
                <a:latin typeface="Calibri"/>
                <a:cs typeface="Calibri"/>
              </a:rPr>
              <a:t>(MSTR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will  </a:t>
            </a:r>
            <a:r>
              <a:rPr dirty="0" sz="2000" spc="-5">
                <a:latin typeface="Calibri"/>
                <a:cs typeface="Calibri"/>
              </a:rPr>
              <a:t>show activity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date)</a:t>
            </a:r>
            <a:endParaRPr sz="2000">
              <a:latin typeface="Calibri"/>
              <a:cs typeface="Calibri"/>
            </a:endParaRPr>
          </a:p>
          <a:p>
            <a:pPr lvl="1" marL="756285" marR="5080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000" spc="-10">
                <a:latin typeface="Calibri"/>
                <a:cs typeface="Calibri"/>
              </a:rPr>
              <a:t>Operating </a:t>
            </a:r>
            <a:r>
              <a:rPr dirty="0" sz="2000" spc="-5">
                <a:latin typeface="Calibri"/>
                <a:cs typeface="Calibri"/>
              </a:rPr>
              <a:t>Ledger </a:t>
            </a:r>
            <a:r>
              <a:rPr dirty="0" sz="2000">
                <a:latin typeface="Calibri"/>
                <a:cs typeface="Calibri"/>
              </a:rPr>
              <a:t>Summary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(use 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>
                <a:latin typeface="Calibri"/>
                <a:cs typeface="Calibri"/>
              </a:rPr>
              <a:t>checking </a:t>
            </a:r>
            <a:r>
              <a:rPr dirty="0" sz="2000" spc="-5">
                <a:latin typeface="Calibri"/>
                <a:cs typeface="Calibri"/>
              </a:rPr>
              <a:t>account code  balances)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330" y="461581"/>
            <a:ext cx="56299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Troubleshooting!</a:t>
            </a:r>
            <a:r>
              <a:rPr dirty="0" sz="4400" spc="-85"/>
              <a:t> </a:t>
            </a:r>
            <a:r>
              <a:rPr dirty="0" sz="4400" spc="-10"/>
              <a:t>(cont.)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6851"/>
            <a:ext cx="8071484" cy="426212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3200" spc="-5" b="1">
                <a:latin typeface="Calibri"/>
                <a:cs typeface="Calibri"/>
              </a:rPr>
              <a:t>Check </a:t>
            </a:r>
            <a:r>
              <a:rPr dirty="0" sz="3200" spc="-15" b="1">
                <a:latin typeface="Calibri"/>
                <a:cs typeface="Calibri"/>
              </a:rPr>
              <a:t>budget </a:t>
            </a:r>
            <a:r>
              <a:rPr dirty="0" sz="3200" b="1">
                <a:latin typeface="Calibri"/>
                <a:cs typeface="Calibri"/>
              </a:rPr>
              <a:t>and </a:t>
            </a:r>
            <a:r>
              <a:rPr dirty="0" sz="3200" spc="-5" b="1">
                <a:latin typeface="Calibri"/>
                <a:cs typeface="Calibri"/>
              </a:rPr>
              <a:t>cash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entries.</a:t>
            </a:r>
            <a:endParaRPr sz="3200">
              <a:latin typeface="Calibri"/>
              <a:cs typeface="Calibri"/>
            </a:endParaRPr>
          </a:p>
          <a:p>
            <a:pPr lvl="1" marL="756285" marR="5080" indent="-286385">
              <a:lnSpc>
                <a:spcPts val="3030"/>
              </a:lnSpc>
              <a:spcBef>
                <a:spcPts val="7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SAIS </a:t>
            </a:r>
            <a:r>
              <a:rPr dirty="0" sz="2800" spc="-15">
                <a:latin typeface="Calibri"/>
                <a:cs typeface="Calibri"/>
              </a:rPr>
              <a:t>Operating </a:t>
            </a:r>
            <a:r>
              <a:rPr dirty="0" sz="2800" spc="-10">
                <a:latin typeface="Calibri"/>
                <a:cs typeface="Calibri"/>
              </a:rPr>
              <a:t>Ledger </a:t>
            </a:r>
            <a:r>
              <a:rPr dirty="0" sz="2800" spc="-35">
                <a:latin typeface="Calibri"/>
                <a:cs typeface="Calibri"/>
              </a:rPr>
              <a:t>Summary, </a:t>
            </a:r>
            <a:r>
              <a:rPr dirty="0" sz="2800" spc="-5">
                <a:latin typeface="Calibri"/>
                <a:cs typeface="Calibri"/>
              </a:rPr>
              <a:t>Inception </a:t>
            </a:r>
            <a:r>
              <a:rPr dirty="0" sz="2800" spc="-15">
                <a:latin typeface="Calibri"/>
                <a:cs typeface="Calibri"/>
              </a:rPr>
              <a:t>to Date  </a:t>
            </a:r>
            <a:r>
              <a:rPr dirty="0" sz="2800" spc="-10">
                <a:latin typeface="Calibri"/>
                <a:cs typeface="Calibri"/>
              </a:rPr>
              <a:t>Report, </a:t>
            </a:r>
            <a:r>
              <a:rPr dirty="0" sz="2800" spc="-15">
                <a:latin typeface="Calibri"/>
                <a:cs typeface="Calibri"/>
              </a:rPr>
              <a:t>General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Ledger</a:t>
            </a:r>
            <a:endParaRPr sz="2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40">
                <a:latin typeface="Calibri"/>
                <a:cs typeface="Calibri"/>
              </a:rPr>
              <a:t>FGIBDST, </a:t>
            </a:r>
            <a:r>
              <a:rPr dirty="0" sz="2400" spc="-10">
                <a:latin typeface="Calibri"/>
                <a:cs typeface="Calibri"/>
              </a:rPr>
              <a:t>FRIGITD,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FGITBAL</a:t>
            </a:r>
            <a:endParaRPr sz="2400">
              <a:latin typeface="Calibri"/>
              <a:cs typeface="Calibri"/>
            </a:endParaRPr>
          </a:p>
          <a:p>
            <a:pPr lvl="1" marL="756285" marR="594995" indent="-286385">
              <a:lnSpc>
                <a:spcPts val="3030"/>
              </a:lnSpc>
              <a:spcBef>
                <a:spcPts val="6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Budget </a:t>
            </a:r>
            <a:r>
              <a:rPr dirty="0" sz="2800" spc="-30">
                <a:latin typeface="Calibri"/>
                <a:cs typeface="Calibri"/>
              </a:rPr>
              <a:t>transfers </a:t>
            </a:r>
            <a:r>
              <a:rPr dirty="0" sz="2800" spc="-10">
                <a:latin typeface="Calibri"/>
                <a:cs typeface="Calibri"/>
              </a:rPr>
              <a:t>will </a:t>
            </a:r>
            <a:r>
              <a:rPr dirty="0" sz="2800" spc="-5">
                <a:latin typeface="Calibri"/>
                <a:cs typeface="Calibri"/>
              </a:rPr>
              <a:t>appear on </a:t>
            </a:r>
            <a:r>
              <a:rPr dirty="0" sz="2800" spc="-10">
                <a:latin typeface="Calibri"/>
                <a:cs typeface="Calibri"/>
              </a:rPr>
              <a:t>SAIS </a:t>
            </a:r>
            <a:r>
              <a:rPr dirty="0" sz="2800" spc="-20">
                <a:latin typeface="Calibri"/>
                <a:cs typeface="Calibri"/>
              </a:rPr>
              <a:t>Operating  </a:t>
            </a:r>
            <a:r>
              <a:rPr dirty="0" sz="2800" spc="-10">
                <a:latin typeface="Calibri"/>
                <a:cs typeface="Calibri"/>
              </a:rPr>
              <a:t>Ledger </a:t>
            </a:r>
            <a:r>
              <a:rPr dirty="0" sz="2800" spc="-25">
                <a:latin typeface="Calibri"/>
                <a:cs typeface="Calibri"/>
              </a:rPr>
              <a:t>Transaction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report.</a:t>
            </a:r>
            <a:endParaRPr sz="2800">
              <a:latin typeface="Calibri"/>
              <a:cs typeface="Calibri"/>
            </a:endParaRPr>
          </a:p>
          <a:p>
            <a:pPr lvl="2" marL="1155700" marR="401320" indent="-228600">
              <a:lnSpc>
                <a:spcPts val="2590"/>
              </a:lnSpc>
              <a:spcBef>
                <a:spcPts val="59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30">
                <a:latin typeface="Calibri"/>
                <a:cs typeface="Calibri"/>
              </a:rPr>
              <a:t>Remember, </a:t>
            </a:r>
            <a:r>
              <a:rPr dirty="0" sz="2400" spc="-5">
                <a:latin typeface="Calibri"/>
                <a:cs typeface="Calibri"/>
              </a:rPr>
              <a:t>SAIS </a:t>
            </a:r>
            <a:r>
              <a:rPr dirty="0" sz="2400" spc="-10">
                <a:latin typeface="Calibri"/>
                <a:cs typeface="Calibri"/>
              </a:rPr>
              <a:t>rounds budget </a:t>
            </a:r>
            <a:r>
              <a:rPr dirty="0" sz="2400" spc="-5">
                <a:latin typeface="Calibri"/>
                <a:cs typeface="Calibri"/>
              </a:rPr>
              <a:t>entries! </a:t>
            </a:r>
            <a:r>
              <a:rPr dirty="0" sz="2400">
                <a:latin typeface="Calibri"/>
                <a:cs typeface="Calibri"/>
              </a:rPr>
              <a:t>Check </a:t>
            </a:r>
            <a:r>
              <a:rPr dirty="0" sz="2400" spc="-5">
                <a:latin typeface="Calibri"/>
                <a:cs typeface="Calibri"/>
              </a:rPr>
              <a:t>MSTR  </a:t>
            </a:r>
            <a:r>
              <a:rPr dirty="0" sz="2400" spc="-15">
                <a:latin typeface="Calibri"/>
                <a:cs typeface="Calibri"/>
              </a:rPr>
              <a:t>(FGIBDST/FGITRND)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15">
                <a:latin typeface="Calibri"/>
                <a:cs typeface="Calibri"/>
              </a:rPr>
              <a:t>exact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amount.</a:t>
            </a:r>
            <a:endParaRPr sz="2400">
              <a:latin typeface="Calibri"/>
              <a:cs typeface="Calibri"/>
            </a:endParaRPr>
          </a:p>
          <a:p>
            <a:pPr lvl="1" marL="756285" marR="52069" indent="-286385">
              <a:lnSpc>
                <a:spcPts val="3030"/>
              </a:lnSpc>
              <a:spcBef>
                <a:spcPts val="64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Position </a:t>
            </a:r>
            <a:r>
              <a:rPr dirty="0" sz="2800" spc="-10">
                <a:latin typeface="Calibri"/>
                <a:cs typeface="Calibri"/>
              </a:rPr>
              <a:t>Budget </a:t>
            </a:r>
            <a:r>
              <a:rPr dirty="0" sz="2800" spc="-15">
                <a:latin typeface="Calibri"/>
                <a:cs typeface="Calibri"/>
              </a:rPr>
              <a:t>Adjustments </a:t>
            </a:r>
            <a:r>
              <a:rPr dirty="0" sz="2800" spc="-5">
                <a:latin typeface="Calibri"/>
                <a:cs typeface="Calibri"/>
              </a:rPr>
              <a:t>appear on </a:t>
            </a:r>
            <a:r>
              <a:rPr dirty="0" sz="2800" spc="-15">
                <a:latin typeface="Calibri"/>
                <a:cs typeface="Calibri"/>
              </a:rPr>
              <a:t>Budget by  Position report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SAIS.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011" y="461581"/>
            <a:ext cx="60921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CatBooks</a:t>
            </a:r>
            <a:r>
              <a:rPr dirty="0" sz="4400" spc="-70"/>
              <a:t> </a:t>
            </a:r>
            <a:r>
              <a:rPr dirty="0" sz="4400" spc="-20"/>
              <a:t>Troubleshooting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180135"/>
            <a:ext cx="5720080" cy="83756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Check </a:t>
            </a:r>
            <a:r>
              <a:rPr dirty="0" sz="2400" spc="-5">
                <a:latin typeface="Calibri"/>
                <a:cs typeface="Calibri"/>
              </a:rPr>
              <a:t>imports </a:t>
            </a:r>
            <a:r>
              <a:rPr dirty="0" sz="2400" spc="-10">
                <a:latin typeface="Calibri"/>
                <a:cs typeface="Calibri"/>
              </a:rPr>
              <a:t>by index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account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–	</a:t>
            </a:r>
            <a:r>
              <a:rPr dirty="0" sz="2000" spc="-5" b="1">
                <a:latin typeface="Calibri"/>
                <a:cs typeface="Calibri"/>
              </a:rPr>
              <a:t>CatBooks dropdown </a:t>
            </a:r>
            <a:r>
              <a:rPr dirty="0" sz="2000" b="1">
                <a:latin typeface="Calibri"/>
                <a:cs typeface="Calibri"/>
              </a:rPr>
              <a:t>menu &gt; </a:t>
            </a:r>
            <a:r>
              <a:rPr dirty="0" sz="2000" spc="-15" b="1">
                <a:latin typeface="Calibri"/>
                <a:cs typeface="Calibri"/>
              </a:rPr>
              <a:t>data </a:t>
            </a:r>
            <a:r>
              <a:rPr dirty="0" sz="2000" spc="-5" b="1">
                <a:latin typeface="Calibri"/>
                <a:cs typeface="Calibri"/>
              </a:rPr>
              <a:t>entry </a:t>
            </a:r>
            <a:r>
              <a:rPr dirty="0" sz="2000" b="1">
                <a:latin typeface="Calibri"/>
                <a:cs typeface="Calibri"/>
              </a:rPr>
              <a:t>&gt;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index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3076448"/>
            <a:ext cx="55187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dirty="0" sz="2000">
                <a:latin typeface="Arial"/>
                <a:cs typeface="Arial"/>
              </a:rPr>
              <a:t>–	</a:t>
            </a:r>
            <a:r>
              <a:rPr dirty="0" sz="2000" spc="-5" b="1">
                <a:latin typeface="Calibri"/>
                <a:cs typeface="Calibri"/>
              </a:rPr>
              <a:t>CatBooks dropdown </a:t>
            </a:r>
            <a:r>
              <a:rPr dirty="0" sz="2000" b="1">
                <a:latin typeface="Calibri"/>
                <a:cs typeface="Calibri"/>
              </a:rPr>
              <a:t>menu &gt; </a:t>
            </a:r>
            <a:r>
              <a:rPr dirty="0" sz="2000" spc="-15" b="1">
                <a:latin typeface="Calibri"/>
                <a:cs typeface="Calibri"/>
              </a:rPr>
              <a:t>data </a:t>
            </a:r>
            <a:r>
              <a:rPr dirty="0" sz="2000" spc="-5" b="1">
                <a:latin typeface="Calibri"/>
                <a:cs typeface="Calibri"/>
              </a:rPr>
              <a:t>entry </a:t>
            </a:r>
            <a:r>
              <a:rPr dirty="0" sz="2000" b="1">
                <a:latin typeface="Calibri"/>
                <a:cs typeface="Calibri"/>
              </a:rPr>
              <a:t>&gt;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account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1560" y="2020823"/>
            <a:ext cx="6946391" cy="1088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2727" y="3570732"/>
            <a:ext cx="7277099" cy="2036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770" y="461581"/>
            <a:ext cx="77336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CatBooks </a:t>
            </a:r>
            <a:r>
              <a:rPr dirty="0" sz="4400" spc="-20"/>
              <a:t>Troubleshooting</a:t>
            </a:r>
            <a:r>
              <a:rPr dirty="0" sz="4400" spc="-75"/>
              <a:t> </a:t>
            </a:r>
            <a:r>
              <a:rPr dirty="0" sz="4400" spc="-10"/>
              <a:t>(cont.)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19767"/>
            <a:ext cx="4578985" cy="376999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Reconciling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Sub-Accounts</a:t>
            </a:r>
            <a:endParaRPr sz="3200">
              <a:latin typeface="Calibri"/>
              <a:cs typeface="Calibri"/>
            </a:endParaRPr>
          </a:p>
          <a:p>
            <a:pPr lvl="1" marL="1384300" marR="210185" indent="-45720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1383665" algn="l"/>
                <a:tab pos="1384300" algn="l"/>
              </a:tabLst>
            </a:pPr>
            <a:r>
              <a:rPr dirty="0" sz="2400">
                <a:latin typeface="Calibri"/>
                <a:cs typeface="Calibri"/>
              </a:rPr>
              <a:t>Balance “main” </a:t>
            </a:r>
            <a:r>
              <a:rPr dirty="0" sz="2400" spc="-10">
                <a:latin typeface="Calibri"/>
                <a:cs typeface="Calibri"/>
              </a:rPr>
              <a:t>index</a:t>
            </a:r>
            <a:r>
              <a:rPr dirty="0" sz="2400" spc="-1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 </a:t>
            </a:r>
            <a:r>
              <a:rPr dirty="0" sz="2400" spc="-5">
                <a:latin typeface="Calibri"/>
                <a:cs typeface="Calibri"/>
              </a:rPr>
              <a:t>Banner</a:t>
            </a:r>
            <a:endParaRPr sz="2400">
              <a:latin typeface="Calibri"/>
              <a:cs typeface="Calibri"/>
            </a:endParaRPr>
          </a:p>
          <a:p>
            <a:pPr lvl="1" marL="1384300" marR="1143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383665" algn="l"/>
                <a:tab pos="1384300" algn="l"/>
              </a:tabLst>
            </a:pPr>
            <a:r>
              <a:rPr dirty="0" sz="2400" spc="-10">
                <a:latin typeface="Calibri"/>
                <a:cs typeface="Calibri"/>
              </a:rPr>
              <a:t>Sub-account </a:t>
            </a:r>
            <a:r>
              <a:rPr dirty="0" sz="2400">
                <a:latin typeface="Calibri"/>
                <a:cs typeface="Calibri"/>
              </a:rPr>
              <a:t>all  </a:t>
            </a:r>
            <a:r>
              <a:rPr dirty="0" sz="2400" spc="-10">
                <a:latin typeface="Calibri"/>
                <a:cs typeface="Calibri"/>
              </a:rPr>
              <a:t>transactions  (recommended, </a:t>
            </a:r>
            <a:r>
              <a:rPr dirty="0" sz="2400" spc="-5">
                <a:latin typeface="Calibri"/>
                <a:cs typeface="Calibri"/>
              </a:rPr>
              <a:t>based on  need)</a:t>
            </a:r>
            <a:endParaRPr sz="2400">
              <a:latin typeface="Calibri"/>
              <a:cs typeface="Calibri"/>
            </a:endParaRPr>
          </a:p>
          <a:p>
            <a:pPr lvl="1" marL="1384300" marR="7302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383665" algn="l"/>
                <a:tab pos="1384300" algn="l"/>
              </a:tabLst>
            </a:pPr>
            <a:r>
              <a:rPr dirty="0" sz="2400">
                <a:latin typeface="Calibri"/>
                <a:cs typeface="Calibri"/>
              </a:rPr>
              <a:t>Balance </a:t>
            </a:r>
            <a:r>
              <a:rPr dirty="0" sz="2400" spc="-15">
                <a:latin typeface="Calibri"/>
                <a:cs typeface="Calibri"/>
              </a:rPr>
              <a:t>“subs” to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“main”  </a:t>
            </a:r>
            <a:r>
              <a:rPr dirty="0" sz="2400" spc="-10">
                <a:latin typeface="Calibri"/>
                <a:cs typeface="Calibri"/>
              </a:rPr>
              <a:t>index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CatBooks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5564" y="1417319"/>
            <a:ext cx="2766059" cy="4325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542" y="461581"/>
            <a:ext cx="47713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Helpful </a:t>
            </a:r>
            <a:r>
              <a:rPr dirty="0" sz="4400" spc="-15"/>
              <a:t>SAIS</a:t>
            </a:r>
            <a:r>
              <a:rPr dirty="0" sz="4400" spc="-120"/>
              <a:t> </a:t>
            </a:r>
            <a:r>
              <a:rPr dirty="0" sz="4400" spc="-10"/>
              <a:t>Reports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16152" y="1138428"/>
            <a:ext cx="6277356" cy="4907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762" y="461581"/>
            <a:ext cx="70954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What </a:t>
            </a:r>
            <a:r>
              <a:rPr dirty="0" sz="4400" spc="-5"/>
              <a:t>Does </a:t>
            </a:r>
            <a:r>
              <a:rPr dirty="0" sz="4400" spc="-10"/>
              <a:t>“Reconcile”</a:t>
            </a:r>
            <a:r>
              <a:rPr dirty="0" sz="4400" spc="-110"/>
              <a:t> </a:t>
            </a:r>
            <a:r>
              <a:rPr dirty="0" sz="4400"/>
              <a:t>mean?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96088"/>
            <a:ext cx="4077335" cy="4094479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55600" marR="190500" indent="-3429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>
                <a:latin typeface="Calibri"/>
                <a:cs typeface="Calibri"/>
              </a:rPr>
              <a:t>Compare </a:t>
            </a:r>
            <a:r>
              <a:rPr dirty="0" sz="2600" spc="-10">
                <a:latin typeface="Calibri"/>
                <a:cs typeface="Calibri"/>
              </a:rPr>
              <a:t>two </a:t>
            </a:r>
            <a:r>
              <a:rPr dirty="0" sz="2600" spc="-5">
                <a:latin typeface="Calibri"/>
                <a:cs typeface="Calibri"/>
              </a:rPr>
              <a:t>sets of  </a:t>
            </a:r>
            <a:r>
              <a:rPr dirty="0" sz="2600" spc="-15">
                <a:latin typeface="Calibri"/>
                <a:cs typeface="Calibri"/>
              </a:rPr>
              <a:t>records to </a:t>
            </a:r>
            <a:r>
              <a:rPr dirty="0" sz="2600" spc="-5">
                <a:latin typeface="Calibri"/>
                <a:cs typeface="Calibri"/>
              </a:rPr>
              <a:t>ensure they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are 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agreement.</a:t>
            </a:r>
            <a:endParaRPr sz="2600">
              <a:latin typeface="Calibri"/>
              <a:cs typeface="Calibri"/>
            </a:endParaRPr>
          </a:p>
          <a:p>
            <a:pPr marL="756285" marR="354965" indent="-287020">
              <a:lnSpc>
                <a:spcPct val="80000"/>
              </a:lnSpc>
              <a:spcBef>
                <a:spcPts val="595"/>
              </a:spcBef>
            </a:pP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5">
                <a:latin typeface="Calibri"/>
                <a:cs typeface="Calibri"/>
              </a:rPr>
              <a:t>e.g. </a:t>
            </a:r>
            <a:r>
              <a:rPr dirty="0" sz="2400" spc="-5">
                <a:latin typeface="Calibri"/>
                <a:cs typeface="Calibri"/>
              </a:rPr>
              <a:t>balancing </a:t>
            </a:r>
            <a:r>
              <a:rPr dirty="0" sz="2400" spc="-10">
                <a:latin typeface="Calibri"/>
                <a:cs typeface="Calibri"/>
              </a:rPr>
              <a:t>your  </a:t>
            </a:r>
            <a:r>
              <a:rPr dirty="0" sz="2400" spc="-5">
                <a:latin typeface="Calibri"/>
                <a:cs typeface="Calibri"/>
              </a:rPr>
              <a:t>checkbook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your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bank  </a:t>
            </a:r>
            <a:r>
              <a:rPr dirty="0" sz="2400" spc="-15">
                <a:latin typeface="Calibri"/>
                <a:cs typeface="Calibri"/>
              </a:rPr>
              <a:t>statement </a:t>
            </a:r>
            <a:r>
              <a:rPr dirty="0" sz="2400">
                <a:latin typeface="Calibri"/>
                <a:cs typeface="Calibri"/>
              </a:rPr>
              <a:t>is a </a:t>
            </a:r>
            <a:r>
              <a:rPr dirty="0" sz="2400" spc="-15">
                <a:latin typeface="Calibri"/>
                <a:cs typeface="Calibri"/>
              </a:rPr>
              <a:t>form </a:t>
            </a:r>
            <a:r>
              <a:rPr dirty="0" sz="2400" spc="-5">
                <a:latin typeface="Calibri"/>
                <a:cs typeface="Calibri"/>
              </a:rPr>
              <a:t>of  </a:t>
            </a:r>
            <a:r>
              <a:rPr dirty="0" sz="2400" spc="-10">
                <a:latin typeface="Calibri"/>
                <a:cs typeface="Calibri"/>
              </a:rPr>
              <a:t>reconciling.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40">
                <a:latin typeface="Calibri"/>
                <a:cs typeface="Calibri"/>
              </a:rPr>
              <a:t>At </a:t>
            </a:r>
            <a:r>
              <a:rPr dirty="0" sz="2700" spc="-15">
                <a:latin typeface="Calibri"/>
                <a:cs typeface="Calibri"/>
              </a:rPr>
              <a:t>MSU, we </a:t>
            </a:r>
            <a:r>
              <a:rPr dirty="0" sz="2700">
                <a:latin typeface="Calibri"/>
                <a:cs typeface="Calibri"/>
              </a:rPr>
              <a:t>will </a:t>
            </a:r>
            <a:r>
              <a:rPr dirty="0" sz="2700" spc="-10">
                <a:latin typeface="Calibri"/>
                <a:cs typeface="Calibri"/>
              </a:rPr>
              <a:t>reconcile  </a:t>
            </a:r>
            <a:r>
              <a:rPr dirty="0" sz="2700" spc="-5">
                <a:latin typeface="Calibri"/>
                <a:cs typeface="Calibri"/>
              </a:rPr>
              <a:t>our </a:t>
            </a:r>
            <a:r>
              <a:rPr dirty="0" sz="2700" spc="-10">
                <a:latin typeface="Calibri"/>
                <a:cs typeface="Calibri"/>
              </a:rPr>
              <a:t>departmental</a:t>
            </a:r>
            <a:r>
              <a:rPr dirty="0" sz="2700" spc="-8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financial  </a:t>
            </a:r>
            <a:r>
              <a:rPr dirty="0" sz="2700" spc="-20">
                <a:latin typeface="Calibri"/>
                <a:cs typeface="Calibri"/>
              </a:rPr>
              <a:t>records </a:t>
            </a:r>
            <a:r>
              <a:rPr dirty="0" sz="2700" spc="-5">
                <a:latin typeface="Calibri"/>
                <a:cs typeface="Calibri"/>
              </a:rPr>
              <a:t>(checkbook) </a:t>
            </a:r>
            <a:r>
              <a:rPr dirty="0" sz="2700" spc="-15">
                <a:latin typeface="Calibri"/>
                <a:cs typeface="Calibri"/>
              </a:rPr>
              <a:t>to  </a:t>
            </a:r>
            <a:r>
              <a:rPr dirty="0" sz="2700" spc="-5">
                <a:latin typeface="Calibri"/>
                <a:cs typeface="Calibri"/>
              </a:rPr>
              <a:t>Banner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(bank).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9932" y="1571244"/>
            <a:ext cx="3791711" cy="429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030" y="461581"/>
            <a:ext cx="68694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Helpful </a:t>
            </a:r>
            <a:r>
              <a:rPr dirty="0" sz="4400"/>
              <a:t>Banner </a:t>
            </a:r>
            <a:r>
              <a:rPr dirty="0" sz="4400" spc="-15"/>
              <a:t>MSTR</a:t>
            </a:r>
            <a:r>
              <a:rPr dirty="0" sz="4400" spc="-95"/>
              <a:t> </a:t>
            </a:r>
            <a:r>
              <a:rPr dirty="0" sz="4400" spc="-10"/>
              <a:t>Screens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15339" y="1185672"/>
            <a:ext cx="7513319" cy="476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426" y="461581"/>
            <a:ext cx="43421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Campus</a:t>
            </a:r>
            <a:r>
              <a:rPr dirty="0" sz="4400" spc="-100"/>
              <a:t> </a:t>
            </a:r>
            <a:r>
              <a:rPr dirty="0" sz="4400" spc="-15"/>
              <a:t>Resources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2390"/>
            <a:ext cx="8009890" cy="456247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35">
                <a:latin typeface="Calibri"/>
                <a:cs typeface="Calibri"/>
              </a:rPr>
              <a:t>Salary, </a:t>
            </a:r>
            <a:r>
              <a:rPr dirty="0" sz="3200" spc="-10">
                <a:latin typeface="Calibri"/>
                <a:cs typeface="Calibri"/>
              </a:rPr>
              <a:t>benefits, </a:t>
            </a:r>
            <a:r>
              <a:rPr dirty="0" sz="3200" spc="-20">
                <a:latin typeface="Calibri"/>
                <a:cs typeface="Calibri"/>
              </a:rPr>
              <a:t>payroll</a:t>
            </a:r>
            <a:r>
              <a:rPr dirty="0" sz="3200" spc="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encumbrances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Calibri"/>
                <a:cs typeface="Calibri"/>
              </a:rPr>
              <a:t>HR </a:t>
            </a:r>
            <a:r>
              <a:rPr dirty="0" sz="2400" spc="-25">
                <a:latin typeface="Calibri"/>
                <a:cs typeface="Calibri"/>
              </a:rPr>
              <a:t>Payroll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Tech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60">
                <a:latin typeface="Calibri"/>
                <a:cs typeface="Calibri"/>
              </a:rPr>
              <a:t>AP/AR </a:t>
            </a:r>
            <a:r>
              <a:rPr dirty="0" sz="3200" spc="-15">
                <a:latin typeface="Calibri"/>
                <a:cs typeface="Calibri"/>
              </a:rPr>
              <a:t>(pcard </a:t>
            </a:r>
            <a:r>
              <a:rPr dirty="0" sz="3200" spc="-5">
                <a:latin typeface="Calibri"/>
                <a:cs typeface="Calibri"/>
              </a:rPr>
              <a:t>tx, </a:t>
            </a:r>
            <a:r>
              <a:rPr dirty="0" sz="3200" spc="-45">
                <a:latin typeface="Calibri"/>
                <a:cs typeface="Calibri"/>
              </a:rPr>
              <a:t>BPAs), </a:t>
            </a:r>
            <a:r>
              <a:rPr dirty="0" sz="3200" spc="-10">
                <a:latin typeface="Calibri"/>
                <a:cs typeface="Calibri"/>
              </a:rPr>
              <a:t>account </a:t>
            </a:r>
            <a:r>
              <a:rPr dirty="0" sz="3200" spc="-5">
                <a:latin typeface="Calibri"/>
                <a:cs typeface="Calibri"/>
              </a:rPr>
              <a:t>codes, finance  </a:t>
            </a:r>
            <a:r>
              <a:rPr dirty="0" sz="3200" spc="-10">
                <a:latin typeface="Calibri"/>
                <a:cs typeface="Calibri"/>
              </a:rPr>
              <a:t>corrections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UBS,</a:t>
            </a:r>
            <a:r>
              <a:rPr dirty="0" sz="2400" spc="-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heavy" sz="2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UBShelp@montana.edu</a:t>
            </a:r>
            <a:r>
              <a:rPr dirty="0" sz="2400" spc="-5">
                <a:latin typeface="Calibri"/>
                <a:cs typeface="Calibri"/>
              </a:rPr>
              <a:t>;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OSP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JD1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issues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  <a:hlinkClick r:id="rId3"/>
              </a:rPr>
              <a:t>fast@montana.edu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Autobills</a:t>
            </a:r>
            <a:endParaRPr sz="3200">
              <a:latin typeface="Calibri"/>
              <a:cs typeface="Calibri"/>
            </a:endParaRPr>
          </a:p>
          <a:p>
            <a:pPr lvl="1" marL="756285" marR="398145" indent="-286385">
              <a:lnSpc>
                <a:spcPts val="2590"/>
              </a:lnSpc>
              <a:spcBef>
                <a:spcPts val="66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Campus office/department making the </a:t>
            </a:r>
            <a:r>
              <a:rPr dirty="0" sz="2400" spc="-10">
                <a:latin typeface="Calibri"/>
                <a:cs typeface="Calibri"/>
              </a:rPr>
              <a:t>charge, </a:t>
            </a:r>
            <a:r>
              <a:rPr dirty="0" sz="2400" spc="-5">
                <a:latin typeface="Calibri"/>
                <a:cs typeface="Calibri"/>
              </a:rPr>
              <a:t>UBS </a:t>
            </a:r>
            <a:r>
              <a:rPr dirty="0" sz="2400" spc="-10">
                <a:latin typeface="Calibri"/>
                <a:cs typeface="Calibri"/>
              </a:rPr>
              <a:t>can  </a:t>
            </a:r>
            <a:r>
              <a:rPr dirty="0" sz="2400" spc="-5">
                <a:latin typeface="Calibri"/>
                <a:cs typeface="Calibri"/>
              </a:rPr>
              <a:t>help </a:t>
            </a:r>
            <a:r>
              <a:rPr dirty="0" sz="2400" spc="-10">
                <a:latin typeface="Calibri"/>
                <a:cs typeface="Calibri"/>
              </a:rPr>
              <a:t>you </a:t>
            </a:r>
            <a:r>
              <a:rPr dirty="0" sz="2400" spc="-5">
                <a:latin typeface="Calibri"/>
                <a:cs typeface="Calibri"/>
              </a:rPr>
              <a:t>look </a:t>
            </a:r>
            <a:r>
              <a:rPr dirty="0" sz="2400">
                <a:latin typeface="Calibri"/>
                <a:cs typeface="Calibri"/>
              </a:rPr>
              <a:t>this </a:t>
            </a:r>
            <a:r>
              <a:rPr dirty="0" sz="2400" spc="-5">
                <a:latin typeface="Calibri"/>
                <a:cs typeface="Calibri"/>
              </a:rPr>
              <a:t>up (by doc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code)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514" y="461581"/>
            <a:ext cx="59836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Campus </a:t>
            </a:r>
            <a:r>
              <a:rPr dirty="0" sz="4400" spc="-15"/>
              <a:t>Resources</a:t>
            </a:r>
            <a:r>
              <a:rPr dirty="0" sz="4400" spc="-130"/>
              <a:t> </a:t>
            </a:r>
            <a:r>
              <a:rPr dirty="0" sz="4400" spc="-10"/>
              <a:t>(cont.)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208"/>
            <a:ext cx="7654290" cy="438912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0">
                <a:latin typeface="Calibri"/>
                <a:cs typeface="Calibri"/>
              </a:rPr>
              <a:t>General </a:t>
            </a:r>
            <a:r>
              <a:rPr dirty="0" sz="2700" spc="-15">
                <a:latin typeface="Calibri"/>
                <a:cs typeface="Calibri"/>
              </a:rPr>
              <a:t>operating </a:t>
            </a:r>
            <a:r>
              <a:rPr dirty="0" sz="2700" spc="-10">
                <a:latin typeface="Calibri"/>
                <a:cs typeface="Calibri"/>
              </a:rPr>
              <a:t>budget, budget </a:t>
            </a:r>
            <a:r>
              <a:rPr dirty="0" sz="2700" spc="-25">
                <a:latin typeface="Calibri"/>
                <a:cs typeface="Calibri"/>
              </a:rPr>
              <a:t>transfers, </a:t>
            </a:r>
            <a:r>
              <a:rPr dirty="0" sz="2700" spc="-5">
                <a:latin typeface="Calibri"/>
                <a:cs typeface="Calibri"/>
              </a:rPr>
              <a:t>position  </a:t>
            </a:r>
            <a:r>
              <a:rPr dirty="0" sz="2700" spc="-10">
                <a:latin typeface="Calibri"/>
                <a:cs typeface="Calibri"/>
              </a:rPr>
              <a:t>budget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adjustments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ts val="2385"/>
              </a:lnSpc>
              <a:spcBef>
                <a:spcPts val="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Budget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Office</a:t>
            </a:r>
            <a:endParaRPr sz="2000">
              <a:latin typeface="Calibri"/>
              <a:cs typeface="Calibri"/>
            </a:endParaRPr>
          </a:p>
          <a:p>
            <a:pPr marL="355600" marR="72009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20">
                <a:latin typeface="Calibri"/>
                <a:cs typeface="Calibri"/>
              </a:rPr>
              <a:t>Grant </a:t>
            </a:r>
            <a:r>
              <a:rPr dirty="0" sz="2700" spc="-10">
                <a:latin typeface="Calibri"/>
                <a:cs typeface="Calibri"/>
              </a:rPr>
              <a:t>budgets, </a:t>
            </a:r>
            <a:r>
              <a:rPr dirty="0" sz="2700" spc="-15">
                <a:latin typeface="Calibri"/>
                <a:cs typeface="Calibri"/>
              </a:rPr>
              <a:t>sub-awards, </a:t>
            </a:r>
            <a:r>
              <a:rPr dirty="0" sz="2700" spc="-10">
                <a:latin typeface="Calibri"/>
                <a:cs typeface="Calibri"/>
              </a:rPr>
              <a:t>no-cost extensions,  allowable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costs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ts val="2385"/>
              </a:lnSpc>
              <a:spcBef>
                <a:spcPts val="5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Calibri"/>
                <a:cs typeface="Calibri"/>
              </a:rPr>
              <a:t>OSP </a:t>
            </a:r>
            <a:r>
              <a:rPr dirty="0" sz="2000" spc="-5">
                <a:latin typeface="Calibri"/>
                <a:cs typeface="Calibri"/>
              </a:rPr>
              <a:t>Fiscal Manager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322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45">
                <a:latin typeface="Calibri"/>
                <a:cs typeface="Calibri"/>
              </a:rPr>
              <a:t>Transfers </a:t>
            </a:r>
            <a:r>
              <a:rPr dirty="0" sz="2700">
                <a:latin typeface="Calibri"/>
                <a:cs typeface="Calibri"/>
              </a:rPr>
              <a:t>in </a:t>
            </a:r>
            <a:r>
              <a:rPr dirty="0" sz="2700" spc="-5">
                <a:latin typeface="Calibri"/>
                <a:cs typeface="Calibri"/>
              </a:rPr>
              <a:t>436/7/8xxx</a:t>
            </a:r>
            <a:r>
              <a:rPr dirty="0" sz="2700" spc="1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indices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ts val="2385"/>
              </a:lnSpc>
              <a:spcBef>
                <a:spcPts val="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Calibri"/>
                <a:cs typeface="Calibri"/>
              </a:rPr>
              <a:t>VP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322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0">
                <a:latin typeface="Calibri"/>
                <a:cs typeface="Calibri"/>
              </a:rPr>
              <a:t>CatBooks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questions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ts val="2875"/>
              </a:lnSpc>
              <a:spcBef>
                <a:spcPts val="1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catbooks@montana.edu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Calibri"/>
                <a:cs typeface="Calibri"/>
              </a:rPr>
              <a:t>Me!</a:t>
            </a:r>
            <a:endParaRPr sz="27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Cassandra.Balent@montana.edu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x5022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1518" y="2729293"/>
            <a:ext cx="26206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Questions?</a:t>
            </a:r>
            <a:endParaRPr sz="4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7856" y="2925796"/>
            <a:ext cx="18478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Thanks!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935" y="461581"/>
            <a:ext cx="53555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/>
              <a:t>Why </a:t>
            </a:r>
            <a:r>
              <a:rPr dirty="0" sz="4400" spc="-5"/>
              <a:t>Do </a:t>
            </a:r>
            <a:r>
              <a:rPr dirty="0" sz="4400" spc="-75"/>
              <a:t>We</a:t>
            </a:r>
            <a:r>
              <a:rPr dirty="0" sz="4400" spc="-60"/>
              <a:t> </a:t>
            </a:r>
            <a:r>
              <a:rPr dirty="0" sz="4400" spc="-10"/>
              <a:t>Reconcile?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60"/>
            <a:ext cx="7879715" cy="4316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30">
                <a:latin typeface="Calibri"/>
                <a:cs typeface="Calibri"/>
              </a:rPr>
              <a:t>Verify </a:t>
            </a:r>
            <a:r>
              <a:rPr dirty="0" sz="2800" spc="-10">
                <a:latin typeface="Calibri"/>
                <a:cs typeface="Calibri"/>
              </a:rPr>
              <a:t>the accuracy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transactions.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Identify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resolve </a:t>
            </a:r>
            <a:r>
              <a:rPr dirty="0" sz="2800" spc="-25">
                <a:latin typeface="Calibri"/>
                <a:cs typeface="Calibri"/>
              </a:rPr>
              <a:t>errors </a:t>
            </a:r>
            <a:r>
              <a:rPr dirty="0" sz="2800" spc="-1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timely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manner.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Confirm the accuracy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fund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balances.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-10">
                <a:latin typeface="Calibri"/>
                <a:cs typeface="Calibri"/>
              </a:rPr>
              <a:t>Accurately </a:t>
            </a:r>
            <a:r>
              <a:rPr dirty="0" sz="2400" spc="-15">
                <a:latin typeface="Calibri"/>
                <a:cs typeface="Calibri"/>
              </a:rPr>
              <a:t>inform </a:t>
            </a:r>
            <a:r>
              <a:rPr dirty="0" sz="2400" spc="-5">
                <a:latin typeface="Calibri"/>
                <a:cs typeface="Calibri"/>
              </a:rPr>
              <a:t>decision</a:t>
            </a:r>
            <a:r>
              <a:rPr dirty="0" sz="2400" spc="2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making.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libri"/>
                <a:cs typeface="Calibri"/>
              </a:rPr>
              <a:t>Ensure </a:t>
            </a:r>
            <a:r>
              <a:rPr dirty="0" sz="2800" spc="-10">
                <a:latin typeface="Calibri"/>
                <a:cs typeface="Calibri"/>
              </a:rPr>
              <a:t>compliance </a:t>
            </a:r>
            <a:r>
              <a:rPr dirty="0" sz="2800" spc="-5">
                <a:latin typeface="Calibri"/>
                <a:cs typeface="Calibri"/>
              </a:rPr>
              <a:t>with </a:t>
            </a:r>
            <a:r>
              <a:rPr dirty="0" sz="2800" spc="-35">
                <a:latin typeface="Calibri"/>
                <a:cs typeface="Calibri"/>
              </a:rPr>
              <a:t>university, </a:t>
            </a:r>
            <a:r>
              <a:rPr dirty="0" sz="2800" spc="-30">
                <a:latin typeface="Calibri"/>
                <a:cs typeface="Calibri"/>
              </a:rPr>
              <a:t>state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federal  </a:t>
            </a:r>
            <a:r>
              <a:rPr dirty="0" sz="2800" spc="-15">
                <a:latin typeface="Calibri"/>
                <a:cs typeface="Calibri"/>
              </a:rPr>
              <a:t>regulations, circulars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cost </a:t>
            </a:r>
            <a:r>
              <a:rPr dirty="0" sz="2800" spc="-10">
                <a:latin typeface="Calibri"/>
                <a:cs typeface="Calibri"/>
              </a:rPr>
              <a:t>accounting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standards.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30" y="461581"/>
            <a:ext cx="78390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How </a:t>
            </a:r>
            <a:r>
              <a:rPr dirty="0" sz="4400" spc="-15"/>
              <a:t>Often </a:t>
            </a:r>
            <a:r>
              <a:rPr dirty="0" sz="4400" spc="-5"/>
              <a:t>Should </a:t>
            </a:r>
            <a:r>
              <a:rPr dirty="0" sz="4400" spc="-120"/>
              <a:t>You</a:t>
            </a:r>
            <a:r>
              <a:rPr dirty="0" sz="4400" spc="-45"/>
              <a:t> </a:t>
            </a:r>
            <a:r>
              <a:rPr dirty="0" sz="4400" spc="-10"/>
              <a:t>Reconcile?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7687"/>
            <a:ext cx="7515225" cy="423735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30">
                <a:latin typeface="Calibri"/>
                <a:cs typeface="Calibri"/>
              </a:rPr>
              <a:t>Normally, </a:t>
            </a:r>
            <a:r>
              <a:rPr dirty="0" sz="2800" spc="-10">
                <a:latin typeface="Calibri"/>
                <a:cs typeface="Calibri"/>
              </a:rPr>
              <a:t>department funds should </a:t>
            </a:r>
            <a:r>
              <a:rPr dirty="0" sz="2800" spc="-5">
                <a:latin typeface="Calibri"/>
                <a:cs typeface="Calibri"/>
              </a:rPr>
              <a:t>be </a:t>
            </a:r>
            <a:r>
              <a:rPr dirty="0" sz="2800" spc="-15">
                <a:latin typeface="Calibri"/>
                <a:cs typeface="Calibri"/>
              </a:rPr>
              <a:t>reconciled  </a:t>
            </a:r>
            <a:r>
              <a:rPr dirty="0" sz="2800" spc="-35">
                <a:latin typeface="Calibri"/>
                <a:cs typeface="Calibri"/>
              </a:rPr>
              <a:t>monthly.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1337945" indent="-342900">
              <a:lnSpc>
                <a:spcPts val="30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Special </a:t>
            </a:r>
            <a:r>
              <a:rPr dirty="0" sz="2800" spc="-15">
                <a:latin typeface="Calibri"/>
                <a:cs typeface="Calibri"/>
              </a:rPr>
              <a:t>circumstances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 spc="-15">
                <a:latin typeface="Calibri"/>
                <a:cs typeface="Calibri"/>
              </a:rPr>
              <a:t>more frequent  reconciliation: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High</a:t>
            </a:r>
            <a:r>
              <a:rPr dirty="0" sz="2400" spc="-10">
                <a:latin typeface="Calibri"/>
                <a:cs typeface="Calibri"/>
              </a:rPr>
              <a:t> volume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High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risk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Time of year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–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Balance </a:t>
            </a:r>
            <a:r>
              <a:rPr dirty="0" sz="2800" spc="-20">
                <a:latin typeface="Calibri"/>
                <a:cs typeface="Calibri"/>
              </a:rPr>
              <a:t>effectiveness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efficiency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167" y="644144"/>
            <a:ext cx="54565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Who </a:t>
            </a:r>
            <a:r>
              <a:rPr dirty="0" sz="4400" spc="-5"/>
              <a:t>Should</a:t>
            </a:r>
            <a:r>
              <a:rPr dirty="0" sz="4400" spc="-75"/>
              <a:t> </a:t>
            </a:r>
            <a:r>
              <a:rPr dirty="0" sz="4400" spc="-10"/>
              <a:t>Reconcile?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312"/>
            <a:ext cx="7918450" cy="390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Reconciling </a:t>
            </a:r>
            <a:r>
              <a:rPr dirty="0" sz="3200" spc="-5">
                <a:latin typeface="Calibri"/>
                <a:cs typeface="Calibri"/>
              </a:rPr>
              <a:t>should be </a:t>
            </a:r>
            <a:r>
              <a:rPr dirty="0" sz="3200" spc="-10">
                <a:latin typeface="Calibri"/>
                <a:cs typeface="Calibri"/>
              </a:rPr>
              <a:t>performed by </a:t>
            </a:r>
            <a:r>
              <a:rPr dirty="0" sz="3200" spc="-5">
                <a:latin typeface="Calibri"/>
                <a:cs typeface="Calibri"/>
              </a:rPr>
              <a:t>someone  in the unit with </a:t>
            </a:r>
            <a:r>
              <a:rPr dirty="0" sz="3200" spc="-15">
                <a:latin typeface="Calibri"/>
                <a:cs typeface="Calibri"/>
              </a:rPr>
              <a:t>sufficient </a:t>
            </a:r>
            <a:r>
              <a:rPr dirty="0" sz="3200" spc="-5">
                <a:latin typeface="Calibri"/>
                <a:cs typeface="Calibri"/>
              </a:rPr>
              <a:t>knowledge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lvl="1" marL="756285" marR="723265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Compare transactions </a:t>
            </a:r>
            <a:r>
              <a:rPr dirty="0" sz="2800" spc="-5">
                <a:latin typeface="Calibri"/>
                <a:cs typeface="Calibri"/>
              </a:rPr>
              <a:t>on </a:t>
            </a:r>
            <a:r>
              <a:rPr dirty="0" sz="2800" spc="-10">
                <a:latin typeface="Calibri"/>
                <a:cs typeface="Calibri"/>
              </a:rPr>
              <a:t>financial reports </a:t>
            </a:r>
            <a:r>
              <a:rPr dirty="0" sz="2800" spc="-15">
                <a:latin typeface="Calibri"/>
                <a:cs typeface="Calibri"/>
              </a:rPr>
              <a:t>to  </a:t>
            </a:r>
            <a:r>
              <a:rPr dirty="0" sz="2800" spc="-10">
                <a:latin typeface="Calibri"/>
                <a:cs typeface="Calibri"/>
              </a:rPr>
              <a:t>departmental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records.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4050">
              <a:latin typeface="Times New Roman"/>
              <a:cs typeface="Times New Roman"/>
            </a:endParaRPr>
          </a:p>
          <a:p>
            <a:pPr lvl="1" marL="756285" marR="686435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Match </a:t>
            </a:r>
            <a:r>
              <a:rPr dirty="0" sz="2800" spc="-5">
                <a:latin typeface="Calibri"/>
                <a:cs typeface="Calibri"/>
              </a:rPr>
              <a:t>all </a:t>
            </a:r>
            <a:r>
              <a:rPr dirty="0" sz="2800" spc="-10">
                <a:latin typeface="Calibri"/>
                <a:cs typeface="Calibri"/>
              </a:rPr>
              <a:t>transactions </a:t>
            </a:r>
            <a:r>
              <a:rPr dirty="0" sz="2800" spc="-15">
                <a:latin typeface="Calibri"/>
                <a:cs typeface="Calibri"/>
              </a:rPr>
              <a:t>to appropriate </a:t>
            </a:r>
            <a:r>
              <a:rPr dirty="0" sz="2800" spc="-10">
                <a:latin typeface="Calibri"/>
                <a:cs typeface="Calibri"/>
              </a:rPr>
              <a:t>backup  </a:t>
            </a:r>
            <a:r>
              <a:rPr dirty="0" sz="2800" spc="-15">
                <a:latin typeface="Calibri"/>
                <a:cs typeface="Calibri"/>
              </a:rPr>
              <a:t>documentation.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255" y="644144"/>
            <a:ext cx="709675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Who </a:t>
            </a:r>
            <a:r>
              <a:rPr dirty="0" sz="4400" spc="-5"/>
              <a:t>Should </a:t>
            </a:r>
            <a:r>
              <a:rPr dirty="0" sz="4400" spc="-10"/>
              <a:t>Reconcile?</a:t>
            </a:r>
            <a:r>
              <a:rPr dirty="0" sz="4400" spc="-85"/>
              <a:t> </a:t>
            </a:r>
            <a:r>
              <a:rPr dirty="0" sz="4400" spc="-15"/>
              <a:t>(cont.)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139" y="1520877"/>
            <a:ext cx="7065009" cy="374777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00"/>
              </a:spcBef>
              <a:buFont typeface="Arial"/>
              <a:buChar char="–"/>
              <a:tabLst>
                <a:tab pos="299720" algn="l"/>
              </a:tabLst>
            </a:pPr>
            <a:r>
              <a:rPr dirty="0" sz="2800" spc="-30">
                <a:latin typeface="Calibri"/>
                <a:cs typeface="Calibri"/>
              </a:rPr>
              <a:t>Identify, </a:t>
            </a:r>
            <a:r>
              <a:rPr dirty="0" sz="2800" spc="-25">
                <a:latin typeface="Calibri"/>
                <a:cs typeface="Calibri"/>
              </a:rPr>
              <a:t>investigate,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resolve: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Unknown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unexpected transactions.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Coding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errors.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20">
                <a:latin typeface="Calibri"/>
                <a:cs typeface="Calibri"/>
              </a:rPr>
              <a:t>Transactions </a:t>
            </a:r>
            <a:r>
              <a:rPr dirty="0" sz="2400" spc="-10">
                <a:latin typeface="Calibri"/>
                <a:cs typeface="Calibri"/>
              </a:rPr>
              <a:t>that </a:t>
            </a:r>
            <a:r>
              <a:rPr dirty="0" sz="2400" spc="-5">
                <a:latin typeface="Calibri"/>
                <a:cs typeface="Calibri"/>
              </a:rPr>
              <a:t>should but </a:t>
            </a:r>
            <a:r>
              <a:rPr dirty="0" sz="2400" spc="-20">
                <a:latin typeface="Calibri"/>
                <a:cs typeface="Calibri"/>
              </a:rPr>
              <a:t>have </a:t>
            </a:r>
            <a:r>
              <a:rPr dirty="0" sz="2400" spc="-5">
                <a:latin typeface="Calibri"/>
                <a:cs typeface="Calibri"/>
              </a:rPr>
              <a:t>not </a:t>
            </a:r>
            <a:r>
              <a:rPr dirty="0" sz="2400" spc="-10">
                <a:latin typeface="Calibri"/>
                <a:cs typeface="Calibri"/>
              </a:rPr>
              <a:t>yet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occurred.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Unallowable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expenditures.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99085" marR="57785" indent="-286385">
              <a:lnSpc>
                <a:spcPct val="100000"/>
              </a:lnSpc>
              <a:spcBef>
                <a:spcPts val="1570"/>
              </a:spcBef>
              <a:buFont typeface="Arial"/>
              <a:buChar char="–"/>
              <a:tabLst>
                <a:tab pos="299720" algn="l"/>
              </a:tabLst>
            </a:pPr>
            <a:r>
              <a:rPr dirty="0" sz="2800" spc="-15">
                <a:latin typeface="Calibri"/>
                <a:cs typeface="Calibri"/>
              </a:rPr>
              <a:t>Report </a:t>
            </a:r>
            <a:r>
              <a:rPr dirty="0" sz="2800" spc="-10">
                <a:latin typeface="Calibri"/>
                <a:cs typeface="Calibri"/>
              </a:rPr>
              <a:t>irregularities </a:t>
            </a:r>
            <a:r>
              <a:rPr dirty="0" sz="2800" spc="-15">
                <a:latin typeface="Calibri"/>
                <a:cs typeface="Calibri"/>
              </a:rPr>
              <a:t>to appropriate </a:t>
            </a:r>
            <a:r>
              <a:rPr dirty="0" sz="2800" spc="-10">
                <a:latin typeface="Calibri"/>
                <a:cs typeface="Calibri"/>
              </a:rPr>
              <a:t>authorities 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fund </a:t>
            </a:r>
            <a:r>
              <a:rPr dirty="0" sz="2800" spc="-5">
                <a:latin typeface="Calibri"/>
                <a:cs typeface="Calibri"/>
              </a:rPr>
              <a:t>balances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stakeholders.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386" y="461581"/>
            <a:ext cx="49841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Segregation </a:t>
            </a:r>
            <a:r>
              <a:rPr dirty="0" sz="4400" spc="-5"/>
              <a:t>of</a:t>
            </a:r>
            <a:r>
              <a:rPr dirty="0" sz="4400" spc="-35"/>
              <a:t> </a:t>
            </a:r>
            <a:r>
              <a:rPr dirty="0" sz="4400" spc="-5"/>
              <a:t>Duties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312"/>
            <a:ext cx="7526020" cy="3610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2057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“Significant transactions” </a:t>
            </a:r>
            <a:r>
              <a:rPr dirty="0" sz="3200" spc="-5">
                <a:latin typeface="Calibri"/>
                <a:cs typeface="Calibri"/>
              </a:rPr>
              <a:t>should </a:t>
            </a:r>
            <a:r>
              <a:rPr dirty="0" sz="3200">
                <a:latin typeface="Calibri"/>
                <a:cs typeface="Calibri"/>
              </a:rPr>
              <a:t>not </a:t>
            </a:r>
            <a:r>
              <a:rPr dirty="0" sz="3200" spc="-5">
                <a:latin typeface="Calibri"/>
                <a:cs typeface="Calibri"/>
              </a:rPr>
              <a:t>be  </a:t>
            </a:r>
            <a:r>
              <a:rPr dirty="0" sz="3200" spc="-15">
                <a:latin typeface="Calibri"/>
                <a:cs typeface="Calibri"/>
              </a:rPr>
              <a:t>controlled from </a:t>
            </a:r>
            <a:r>
              <a:rPr dirty="0" sz="3200" spc="-20">
                <a:latin typeface="Calibri"/>
                <a:cs typeface="Calibri"/>
              </a:rPr>
              <a:t>start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5">
                <a:latin typeface="Calibri"/>
                <a:cs typeface="Calibri"/>
              </a:rPr>
              <a:t>finish </a:t>
            </a:r>
            <a:r>
              <a:rPr dirty="0" sz="3200" spc="-10">
                <a:latin typeface="Calibri"/>
                <a:cs typeface="Calibri"/>
              </a:rPr>
              <a:t>by </a:t>
            </a:r>
            <a:r>
              <a:rPr dirty="0" sz="3200" spc="-5">
                <a:latin typeface="Calibri"/>
                <a:cs typeface="Calibri"/>
              </a:rPr>
              <a:t>the same  </a:t>
            </a:r>
            <a:r>
              <a:rPr dirty="0" sz="3200" spc="-15">
                <a:latin typeface="Calibri"/>
                <a:cs typeface="Calibri"/>
              </a:rPr>
              <a:t>person.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High dollar transactions, </a:t>
            </a:r>
            <a:r>
              <a:rPr dirty="0" sz="2800">
                <a:latin typeface="Calibri"/>
                <a:cs typeface="Calibri"/>
              </a:rPr>
              <a:t>e.g.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procurement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latin typeface="Calibri"/>
                <a:cs typeface="Calibri"/>
              </a:rPr>
              <a:t>Risky </a:t>
            </a:r>
            <a:r>
              <a:rPr dirty="0" sz="2800" spc="-10">
                <a:latin typeface="Calibri"/>
                <a:cs typeface="Calibri"/>
              </a:rPr>
              <a:t>transactions, </a:t>
            </a:r>
            <a:r>
              <a:rPr dirty="0" sz="2800">
                <a:latin typeface="Calibri"/>
                <a:cs typeface="Calibri"/>
              </a:rPr>
              <a:t>e.g. </a:t>
            </a:r>
            <a:r>
              <a:rPr dirty="0" sz="2800" spc="-10">
                <a:latin typeface="Calibri"/>
                <a:cs typeface="Calibri"/>
              </a:rPr>
              <a:t>cash </a:t>
            </a:r>
            <a:r>
              <a:rPr dirty="0" sz="2800" spc="-5">
                <a:latin typeface="Calibri"/>
                <a:cs typeface="Calibri"/>
              </a:rPr>
              <a:t>handling,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pcards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sz="4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Calibri"/>
                <a:cs typeface="Calibri"/>
              </a:rPr>
              <a:t>Separate </a:t>
            </a:r>
            <a:r>
              <a:rPr dirty="0" sz="3200" spc="-60">
                <a:latin typeface="Calibri"/>
                <a:cs typeface="Calibri"/>
              </a:rPr>
              <a:t>AP/AR </a:t>
            </a:r>
            <a:r>
              <a:rPr dirty="0" sz="3200" spc="-5">
                <a:latin typeface="Calibri"/>
                <a:cs typeface="Calibri"/>
              </a:rPr>
              <a:t>and </a:t>
            </a:r>
            <a:r>
              <a:rPr dirty="0" sz="3200" spc="-10">
                <a:latin typeface="Calibri"/>
                <a:cs typeface="Calibri"/>
              </a:rPr>
              <a:t>reconciling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8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possible.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Ron Lambert</dc:creator>
  <dc:title>PowerPoint Presentation</dc:title>
  <dcterms:created xsi:type="dcterms:W3CDTF">2018-12-03T22:28:50Z</dcterms:created>
  <dcterms:modified xsi:type="dcterms:W3CDTF">2018-12-03T22:28:50Z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2018-12-03T00:00:00Z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2018-12-03T00:00:00Z</vt:filetime>
  </property>
</Properties>
</file>